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7"/>
  </p:notesMasterIdLst>
  <p:handoutMasterIdLst>
    <p:handoutMasterId r:id="rId28"/>
  </p:handoutMasterIdLst>
  <p:sldIdLst>
    <p:sldId id="3142" r:id="rId2"/>
    <p:sldId id="3143" r:id="rId3"/>
    <p:sldId id="3144" r:id="rId4"/>
    <p:sldId id="3113" r:id="rId5"/>
    <p:sldId id="3095" r:id="rId6"/>
    <p:sldId id="3115" r:id="rId7"/>
    <p:sldId id="3114" r:id="rId8"/>
    <p:sldId id="3116" r:id="rId9"/>
    <p:sldId id="3145" r:id="rId10"/>
    <p:sldId id="3099" r:id="rId11"/>
    <p:sldId id="3097" r:id="rId12"/>
    <p:sldId id="3090" r:id="rId13"/>
    <p:sldId id="3117" r:id="rId14"/>
    <p:sldId id="3100" r:id="rId15"/>
    <p:sldId id="3148" r:id="rId16"/>
    <p:sldId id="3093" r:id="rId17"/>
    <p:sldId id="3096" r:id="rId18"/>
    <p:sldId id="3101" r:id="rId19"/>
    <p:sldId id="3091" r:id="rId20"/>
    <p:sldId id="3092" r:id="rId21"/>
    <p:sldId id="3147" r:id="rId22"/>
    <p:sldId id="3094" r:id="rId23"/>
    <p:sldId id="3118" r:id="rId24"/>
    <p:sldId id="3098" r:id="rId25"/>
    <p:sldId id="3149" r:id="rId26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899"/>
    <a:srgbClr val="1D6DC2"/>
    <a:srgbClr val="08B689"/>
    <a:srgbClr val="79B50F"/>
    <a:srgbClr val="09B0DE"/>
    <a:srgbClr val="6669D2"/>
    <a:srgbClr val="33BE9B"/>
    <a:srgbClr val="33FCC4"/>
    <a:srgbClr val="42D2FB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>
        <p:scale>
          <a:sx n="50" d="100"/>
          <a:sy n="50" d="100"/>
        </p:scale>
        <p:origin x="-1872" y="-744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B67-4596-9965-1DE2A351243C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B67-4596-9965-1DE2A351243C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B67-4596-9965-1DE2A351243C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B67-4596-9965-1DE2A351243C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2B67-4596-9965-1DE2A351243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A-2B67-4596-9965-1DE2A35124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93A-432F-972A-6CA2394257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93A-432F-972A-6CA239425734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93A-432F-972A-6CA239425734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93A-432F-972A-6CA239425734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93A-432F-972A-6CA239425734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93A-432F-972A-6CA239425734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93A-432F-972A-6CA239425734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E-093A-432F-972A-6CA2394257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CF-445F-9335-51E10AAC92B8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CF-445F-9335-51E10AAC92B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1CF-445F-9335-51E10AAC92B8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1CF-445F-9335-51E10AAC92B8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1CF-445F-9335-51E10AAC92B8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1CF-445F-9335-51E10AAC92B8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B1CF-445F-9335-51E10AAC92B8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B1CF-445F-9335-51E10AAC92B8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10-B1CF-445F-9335-51E10AAC92B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B65-4358-8368-C89280C3CDCC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B65-4358-8368-C89280C3CD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B65-4358-8368-C89280C3CDCC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B65-4358-8368-C89280C3CDC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1B65-4358-8368-C89280C3CD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058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239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57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252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751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0815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320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301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4766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964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696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15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5871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2269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533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243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543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169909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3715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4267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005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388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8732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214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118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596900" y="693490"/>
            <a:ext cx="11601450" cy="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779579AE-8882-45DF-B1AB-A8F33F5F0ADB}" type="datetimeFigureOut">
              <a:rPr lang="zh-CN" altLang="en-US" smtClean="0"/>
              <a:pPr/>
              <a:t>2020/4/6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4B734028-A0CE-48F3-A430-2A6C025706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884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470663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33967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70" r:id="rId2"/>
    <p:sldLayoutId id="214748397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7" Type="http://schemas.openxmlformats.org/officeDocument/2006/relationships/notesSlide" Target="../notesSlides/notesSlide15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7" Type="http://schemas.openxmlformats.org/officeDocument/2006/relationships/notesSlide" Target="../notesSlides/notesSlide21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7.xml"/><Relationship Id="rId4" Type="http://schemas.openxmlformats.org/officeDocument/2006/relationships/tags" Target="../tags/tag3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notesSlide" Target="../notesSlides/notesSlide25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0" Type="http://schemas.openxmlformats.org/officeDocument/2006/relationships/tags" Target="../tags/tag47.xml"/><Relationship Id="rId4" Type="http://schemas.openxmlformats.org/officeDocument/2006/relationships/tags" Target="../tags/tag41.xml"/><Relationship Id="rId9" Type="http://schemas.openxmlformats.org/officeDocument/2006/relationships/tags" Target="../tags/tag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734294" y="920001"/>
            <a:ext cx="1562052" cy="1438159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" name="MH_Picture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175591" y="920001"/>
            <a:ext cx="1560377" cy="1438159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未来</a:t>
            </a: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296347" y="920001"/>
            <a:ext cx="1562051" cy="1438159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375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3D</a:t>
            </a:r>
          </a:p>
        </p:txBody>
      </p:sp>
      <p:sp>
        <p:nvSpPr>
          <p:cNvPr id="13" name="MH_Picture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735132" y="2362187"/>
            <a:ext cx="1560377" cy="1439833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创新</a:t>
            </a:r>
          </a:p>
        </p:txBody>
      </p:sp>
      <p:sp>
        <p:nvSpPr>
          <p:cNvPr id="14" name="MH_Other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1296347" y="2362187"/>
            <a:ext cx="1562051" cy="1439833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5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1296347" y="3802020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突破</a:t>
            </a:r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375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努力</a:t>
            </a: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拼搏</a:t>
            </a: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成长</a:t>
            </a: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3999239" y="2856907"/>
            <a:ext cx="3493321" cy="0"/>
          </a:xfrm>
          <a:prstGeom prst="line">
            <a:avLst/>
          </a:prstGeom>
          <a:ln>
            <a:solidFill>
              <a:srgbClr val="0098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5138365" y="3920092"/>
            <a:ext cx="3493321" cy="0"/>
          </a:xfrm>
          <a:prstGeom prst="line">
            <a:avLst/>
          </a:prstGeom>
          <a:ln>
            <a:solidFill>
              <a:srgbClr val="0098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rot="871781">
            <a:off x="4096568" y="1672489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273231" y="2923133"/>
            <a:ext cx="570869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大学生职业规划</a:t>
            </a:r>
          </a:p>
        </p:txBody>
      </p:sp>
    </p:spTree>
    <p:extLst>
      <p:ext uri="{BB962C8B-B14F-4D97-AF65-F5344CB8AC3E}">
        <p14:creationId xmlns:p14="http://schemas.microsoft.com/office/powerpoint/2010/main" val="422475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2485771" y="1321778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2662435" y="2572422"/>
            <a:ext cx="18681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目标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67" name="组合 366"/>
          <p:cNvGrpSpPr/>
          <p:nvPr/>
        </p:nvGrpSpPr>
        <p:grpSpPr>
          <a:xfrm>
            <a:off x="9209054" y="2175716"/>
            <a:ext cx="3341438" cy="438793"/>
            <a:chOff x="5305214" y="1392661"/>
            <a:chExt cx="2376264" cy="312048"/>
          </a:xfrm>
        </p:grpSpPr>
        <p:sp>
          <p:nvSpPr>
            <p:cNvPr id="370" name="圆角矩形 369"/>
            <p:cNvSpPr/>
            <p:nvPr/>
          </p:nvSpPr>
          <p:spPr>
            <a:xfrm>
              <a:off x="5305214" y="1392661"/>
              <a:ext cx="2376264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1" name="TextBox 19"/>
            <p:cNvSpPr txBox="1"/>
            <p:nvPr/>
          </p:nvSpPr>
          <p:spPr>
            <a:xfrm>
              <a:off x="5684686" y="1413196"/>
              <a:ext cx="1577310" cy="250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87" spc="14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单击添加你的标题</a:t>
              </a:r>
            </a:p>
          </p:txBody>
        </p:sp>
      </p:grpSp>
      <p:grpSp>
        <p:nvGrpSpPr>
          <p:cNvPr id="372" name="组合 371"/>
          <p:cNvGrpSpPr/>
          <p:nvPr/>
        </p:nvGrpSpPr>
        <p:grpSpPr>
          <a:xfrm>
            <a:off x="8424627" y="2169232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01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75" name="组合 374"/>
          <p:cNvGrpSpPr/>
          <p:nvPr/>
        </p:nvGrpSpPr>
        <p:grpSpPr>
          <a:xfrm>
            <a:off x="6876663" y="4240353"/>
            <a:ext cx="3341438" cy="438793"/>
            <a:chOff x="5305214" y="2960143"/>
            <a:chExt cx="2376264" cy="312048"/>
          </a:xfrm>
        </p:grpSpPr>
        <p:sp>
          <p:nvSpPr>
            <p:cNvPr id="376" name="圆角矩形 375"/>
            <p:cNvSpPr/>
            <p:nvPr/>
          </p:nvSpPr>
          <p:spPr>
            <a:xfrm>
              <a:off x="5305214" y="2960143"/>
              <a:ext cx="2376264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7" name="TextBox 19"/>
            <p:cNvSpPr txBox="1"/>
            <p:nvPr/>
          </p:nvSpPr>
          <p:spPr>
            <a:xfrm>
              <a:off x="5638966" y="2980678"/>
              <a:ext cx="1577310" cy="250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87" spc="14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单击添加你的标题</a:t>
              </a:r>
            </a:p>
          </p:txBody>
        </p:sp>
      </p:grpSp>
      <p:grpSp>
        <p:nvGrpSpPr>
          <p:cNvPr id="378" name="组合 377"/>
          <p:cNvGrpSpPr/>
          <p:nvPr/>
        </p:nvGrpSpPr>
        <p:grpSpPr>
          <a:xfrm>
            <a:off x="6062435" y="4216065"/>
            <a:ext cx="630798" cy="463082"/>
            <a:chOff x="4726176" y="2912390"/>
            <a:chExt cx="448592" cy="329321"/>
          </a:xfrm>
        </p:grpSpPr>
        <p:sp>
          <p:nvSpPr>
            <p:cNvPr id="379" name="圆角矩形 378"/>
            <p:cNvSpPr/>
            <p:nvPr/>
          </p:nvSpPr>
          <p:spPr>
            <a:xfrm>
              <a:off x="4756955" y="2929663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0" name="TextBox 76"/>
            <p:cNvSpPr txBox="1"/>
            <p:nvPr/>
          </p:nvSpPr>
          <p:spPr>
            <a:xfrm>
              <a:off x="4726176" y="2912390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03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81" name="组合 380"/>
          <p:cNvGrpSpPr/>
          <p:nvPr/>
        </p:nvGrpSpPr>
        <p:grpSpPr>
          <a:xfrm>
            <a:off x="5673489" y="5538985"/>
            <a:ext cx="3341438" cy="438793"/>
            <a:chOff x="5305214" y="3780497"/>
            <a:chExt cx="2376264" cy="312048"/>
          </a:xfrm>
        </p:grpSpPr>
        <p:sp>
          <p:nvSpPr>
            <p:cNvPr id="382" name="圆角矩形 381"/>
            <p:cNvSpPr/>
            <p:nvPr/>
          </p:nvSpPr>
          <p:spPr>
            <a:xfrm>
              <a:off x="5305214" y="3780497"/>
              <a:ext cx="2376264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3" name="TextBox 19"/>
            <p:cNvSpPr txBox="1"/>
            <p:nvPr/>
          </p:nvSpPr>
          <p:spPr>
            <a:xfrm>
              <a:off x="5638966" y="3801032"/>
              <a:ext cx="1577310" cy="250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87" spc="14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单击添加你的标题</a:t>
              </a:r>
            </a:p>
          </p:txBody>
        </p:sp>
      </p:grpSp>
      <p:grpSp>
        <p:nvGrpSpPr>
          <p:cNvPr id="384" name="组合 383"/>
          <p:cNvGrpSpPr/>
          <p:nvPr/>
        </p:nvGrpSpPr>
        <p:grpSpPr>
          <a:xfrm>
            <a:off x="4848565" y="5538995"/>
            <a:ext cx="630798" cy="440463"/>
            <a:chOff x="4718569" y="3795737"/>
            <a:chExt cx="448592" cy="313235"/>
          </a:xfrm>
        </p:grpSpPr>
        <p:sp>
          <p:nvSpPr>
            <p:cNvPr id="385" name="圆角矩形 384"/>
            <p:cNvSpPr/>
            <p:nvPr/>
          </p:nvSpPr>
          <p:spPr>
            <a:xfrm>
              <a:off x="4756955" y="3795737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6" name="TextBox 76"/>
            <p:cNvSpPr txBox="1"/>
            <p:nvPr/>
          </p:nvSpPr>
          <p:spPr>
            <a:xfrm>
              <a:off x="4718569" y="3797074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04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87" name="组合 386"/>
          <p:cNvGrpSpPr/>
          <p:nvPr/>
        </p:nvGrpSpPr>
        <p:grpSpPr>
          <a:xfrm>
            <a:off x="7783703" y="3129337"/>
            <a:ext cx="3341438" cy="438793"/>
            <a:chOff x="5305214" y="2177521"/>
            <a:chExt cx="2376264" cy="312048"/>
          </a:xfrm>
        </p:grpSpPr>
        <p:sp>
          <p:nvSpPr>
            <p:cNvPr id="388" name="圆角矩形 387"/>
            <p:cNvSpPr/>
            <p:nvPr/>
          </p:nvSpPr>
          <p:spPr>
            <a:xfrm>
              <a:off x="5305214" y="2177521"/>
              <a:ext cx="2376264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" name="TextBox 19"/>
            <p:cNvSpPr txBox="1"/>
            <p:nvPr/>
          </p:nvSpPr>
          <p:spPr>
            <a:xfrm>
              <a:off x="5638966" y="2198056"/>
              <a:ext cx="1577310" cy="250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87" spc="14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单击添加你的标题</a:t>
              </a:r>
            </a:p>
          </p:txBody>
        </p:sp>
      </p:grpSp>
      <p:grpSp>
        <p:nvGrpSpPr>
          <p:cNvPr id="390" name="组合 389"/>
          <p:cNvGrpSpPr/>
          <p:nvPr/>
        </p:nvGrpSpPr>
        <p:grpSpPr>
          <a:xfrm>
            <a:off x="6985768" y="3110288"/>
            <a:ext cx="630798" cy="457846"/>
            <a:chOff x="4737762" y="2133492"/>
            <a:chExt cx="448592" cy="325597"/>
          </a:xfrm>
        </p:grpSpPr>
        <p:sp>
          <p:nvSpPr>
            <p:cNvPr id="391" name="圆角矩形 390"/>
            <p:cNvSpPr/>
            <p:nvPr/>
          </p:nvSpPr>
          <p:spPr>
            <a:xfrm>
              <a:off x="4756955" y="214704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2" name="TextBox 76"/>
            <p:cNvSpPr txBox="1"/>
            <p:nvPr/>
          </p:nvSpPr>
          <p:spPr>
            <a:xfrm>
              <a:off x="4737762" y="2133492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02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043934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3000">
        <p15:prstTrans prst="crush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8 -1.58911E-6 L 0.11086 -1.58911E-6 " pathEditMode="relative" rAng="0" ptsTypes="AA">
                                      <p:cBhvr>
                                        <p:cTn id="56" dur="750" spd="-1000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21" y="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35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1568 -1.58911E-6 L 6.17284E-7 -1.58911E-6 " pathEditMode="relative" rAng="0" ptsTypes="AA">
                                      <p:cBhvr>
                                        <p:cTn id="58" dur="75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8" y="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3" presetClass="path" presetSubtype="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1568 3.94205E-6 L 0.11086 3.94205E-6 " pathEditMode="relative" rAng="0" ptsTypes="AA">
                                      <p:cBhvr>
                                        <p:cTn id="66" dur="750" spd="-1000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21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animMotion origin="layout" path="M -0.01568 3.94205E-6 L 4.81481E-6 3.94205E-6 " pathEditMode="relative" rAng="0" ptsTypes="AA">
                                      <p:cBhvr>
                                        <p:cTn id="68" dur="75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8" y="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5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3" presetClass="path" presetSubtype="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1568 3.95083E-7 L 0.11087 3.95083E-7 " pathEditMode="relative" rAng="0" ptsTypes="AA">
                                      <p:cBhvr>
                                        <p:cTn id="76" dur="750" spd="-100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21" y="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animMotion origin="layout" path="M -0.01568 3.95083E-7 L -1.35802E-6 3.95083E-7 " pathEditMode="relative" rAng="0" ptsTypes="AA">
                                      <p:cBhvr>
                                        <p:cTn id="78" dur="75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8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3" presetClass="path" presetSubtype="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1568 -3.06409E-6 L 0.11087 -3.06409E-6 " pathEditMode="relative" rAng="0" ptsTypes="AA">
                                      <p:cBhvr>
                                        <p:cTn id="86" dur="750" spd="-1000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21" y="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35" presetClass="path" presetSubtype="0" accel="50000" decel="50000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animMotion origin="layout" path="M -0.01568 -3.06409E-6 L -1.11111E-6 -3.06409E-6 " pathEditMode="relative" rAng="0" ptsTypes="AA">
                                      <p:cBhvr>
                                        <p:cTn id="88" dur="75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4741598" y="2781257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918261" y="4031901"/>
            <a:ext cx="49676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添加标题文字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72" name="组合 371"/>
          <p:cNvGrpSpPr/>
          <p:nvPr/>
        </p:nvGrpSpPr>
        <p:grpSpPr>
          <a:xfrm>
            <a:off x="3974921" y="4133699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01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493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62448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16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14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834325"/>
            <a:ext cx="12859517" cy="36151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83432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226451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88748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98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4741598" y="2781257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918261" y="4031901"/>
            <a:ext cx="49676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添加标题文字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72" name="组合 371"/>
          <p:cNvGrpSpPr/>
          <p:nvPr/>
        </p:nvGrpSpPr>
        <p:grpSpPr>
          <a:xfrm>
            <a:off x="3974921" y="4133699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281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 smtClean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02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449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330425" y="2594899"/>
            <a:ext cx="4189787" cy="4161791"/>
            <a:chOff x="1134282" y="1929437"/>
            <a:chExt cx="4961718" cy="49285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912099" y="4596238"/>
              <a:ext cx="936427" cy="960622"/>
            </a:xfrm>
            <a:custGeom>
              <a:avLst/>
              <a:gdLst>
                <a:gd name="T0" fmla="*/ 419 w 442"/>
                <a:gd name="T1" fmla="*/ 163 h 453"/>
                <a:gd name="T2" fmla="*/ 166 w 442"/>
                <a:gd name="T3" fmla="*/ 33 h 453"/>
                <a:gd name="T4" fmla="*/ 34 w 442"/>
                <a:gd name="T5" fmla="*/ 285 h 453"/>
                <a:gd name="T6" fmla="*/ 286 w 442"/>
                <a:gd name="T7" fmla="*/ 415 h 453"/>
                <a:gd name="T8" fmla="*/ 299 w 442"/>
                <a:gd name="T9" fmla="*/ 410 h 453"/>
                <a:gd name="T10" fmla="*/ 391 w 442"/>
                <a:gd name="T11" fmla="*/ 453 h 453"/>
                <a:gd name="T12" fmla="*/ 373 w 442"/>
                <a:gd name="T13" fmla="*/ 361 h 453"/>
                <a:gd name="T14" fmla="*/ 419 w 442"/>
                <a:gd name="T15" fmla="*/ 163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2" h="453">
                  <a:moveTo>
                    <a:pt x="419" y="163"/>
                  </a:moveTo>
                  <a:cubicBezTo>
                    <a:pt x="386" y="58"/>
                    <a:pt x="273" y="0"/>
                    <a:pt x="166" y="33"/>
                  </a:cubicBezTo>
                  <a:cubicBezTo>
                    <a:pt x="60" y="67"/>
                    <a:pt x="0" y="180"/>
                    <a:pt x="34" y="285"/>
                  </a:cubicBezTo>
                  <a:cubicBezTo>
                    <a:pt x="67" y="390"/>
                    <a:pt x="180" y="448"/>
                    <a:pt x="286" y="415"/>
                  </a:cubicBezTo>
                  <a:cubicBezTo>
                    <a:pt x="291" y="413"/>
                    <a:pt x="295" y="412"/>
                    <a:pt x="299" y="410"/>
                  </a:cubicBezTo>
                  <a:cubicBezTo>
                    <a:pt x="391" y="453"/>
                    <a:pt x="391" y="453"/>
                    <a:pt x="391" y="45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421" y="309"/>
                    <a:pt x="442" y="235"/>
                    <a:pt x="419" y="1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01276" y="3967173"/>
              <a:ext cx="848609" cy="905064"/>
            </a:xfrm>
            <a:custGeom>
              <a:avLst/>
              <a:gdLst>
                <a:gd name="T0" fmla="*/ 327 w 400"/>
                <a:gd name="T1" fmla="*/ 333 h 427"/>
                <a:gd name="T2" fmla="*/ 330 w 400"/>
                <a:gd name="T3" fmla="*/ 76 h 427"/>
                <a:gd name="T4" fmla="*/ 74 w 400"/>
                <a:gd name="T5" fmla="*/ 70 h 427"/>
                <a:gd name="T6" fmla="*/ 70 w 400"/>
                <a:gd name="T7" fmla="*/ 326 h 427"/>
                <a:gd name="T8" fmla="*/ 79 w 400"/>
                <a:gd name="T9" fmla="*/ 335 h 427"/>
                <a:gd name="T10" fmla="*/ 81 w 400"/>
                <a:gd name="T11" fmla="*/ 427 h 427"/>
                <a:gd name="T12" fmla="*/ 149 w 400"/>
                <a:gd name="T13" fmla="*/ 375 h 427"/>
                <a:gd name="T14" fmla="*/ 327 w 400"/>
                <a:gd name="T15" fmla="*/ 333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0" h="427">
                  <a:moveTo>
                    <a:pt x="327" y="333"/>
                  </a:moveTo>
                  <a:cubicBezTo>
                    <a:pt x="399" y="263"/>
                    <a:pt x="400" y="149"/>
                    <a:pt x="330" y="76"/>
                  </a:cubicBezTo>
                  <a:cubicBezTo>
                    <a:pt x="260" y="3"/>
                    <a:pt x="145" y="0"/>
                    <a:pt x="74" y="70"/>
                  </a:cubicBezTo>
                  <a:cubicBezTo>
                    <a:pt x="2" y="139"/>
                    <a:pt x="0" y="254"/>
                    <a:pt x="70" y="326"/>
                  </a:cubicBezTo>
                  <a:cubicBezTo>
                    <a:pt x="73" y="329"/>
                    <a:pt x="76" y="332"/>
                    <a:pt x="79" y="335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149" y="375"/>
                    <a:pt x="149" y="375"/>
                    <a:pt x="149" y="375"/>
                  </a:cubicBezTo>
                  <a:cubicBezTo>
                    <a:pt x="210" y="393"/>
                    <a:pt x="278" y="380"/>
                    <a:pt x="327" y="33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180879" y="4537095"/>
              <a:ext cx="714193" cy="733012"/>
            </a:xfrm>
            <a:custGeom>
              <a:avLst/>
              <a:gdLst>
                <a:gd name="T0" fmla="*/ 305 w 337"/>
                <a:gd name="T1" fmla="*/ 93 h 346"/>
                <a:gd name="T2" fmla="*/ 96 w 337"/>
                <a:gd name="T3" fmla="*/ 43 h 346"/>
                <a:gd name="T4" fmla="*/ 44 w 337"/>
                <a:gd name="T5" fmla="*/ 252 h 346"/>
                <a:gd name="T6" fmla="*/ 253 w 337"/>
                <a:gd name="T7" fmla="*/ 302 h 346"/>
                <a:gd name="T8" fmla="*/ 261 w 337"/>
                <a:gd name="T9" fmla="*/ 296 h 346"/>
                <a:gd name="T10" fmla="*/ 337 w 337"/>
                <a:gd name="T11" fmla="*/ 311 h 346"/>
                <a:gd name="T12" fmla="*/ 307 w 337"/>
                <a:gd name="T13" fmla="*/ 246 h 346"/>
                <a:gd name="T14" fmla="*/ 305 w 337"/>
                <a:gd name="T15" fmla="*/ 93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7" h="346">
                  <a:moveTo>
                    <a:pt x="305" y="93"/>
                  </a:moveTo>
                  <a:cubicBezTo>
                    <a:pt x="262" y="22"/>
                    <a:pt x="168" y="0"/>
                    <a:pt x="96" y="43"/>
                  </a:cubicBezTo>
                  <a:cubicBezTo>
                    <a:pt x="24" y="87"/>
                    <a:pt x="0" y="181"/>
                    <a:pt x="44" y="252"/>
                  </a:cubicBezTo>
                  <a:cubicBezTo>
                    <a:pt x="87" y="323"/>
                    <a:pt x="181" y="346"/>
                    <a:pt x="253" y="302"/>
                  </a:cubicBezTo>
                  <a:cubicBezTo>
                    <a:pt x="256" y="300"/>
                    <a:pt x="259" y="298"/>
                    <a:pt x="261" y="296"/>
                  </a:cubicBezTo>
                  <a:cubicBezTo>
                    <a:pt x="337" y="311"/>
                    <a:pt x="337" y="311"/>
                    <a:pt x="337" y="311"/>
                  </a:cubicBezTo>
                  <a:cubicBezTo>
                    <a:pt x="307" y="246"/>
                    <a:pt x="307" y="246"/>
                    <a:pt x="307" y="246"/>
                  </a:cubicBezTo>
                  <a:cubicBezTo>
                    <a:pt x="333" y="200"/>
                    <a:pt x="334" y="142"/>
                    <a:pt x="305" y="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827915" y="2781630"/>
              <a:ext cx="807388" cy="896998"/>
            </a:xfrm>
            <a:custGeom>
              <a:avLst/>
              <a:gdLst>
                <a:gd name="T0" fmla="*/ 348 w 381"/>
                <a:gd name="T1" fmla="*/ 249 h 423"/>
                <a:gd name="T2" fmla="*/ 250 w 381"/>
                <a:gd name="T3" fmla="*/ 33 h 423"/>
                <a:gd name="T4" fmla="*/ 33 w 381"/>
                <a:gd name="T5" fmla="*/ 128 h 423"/>
                <a:gd name="T6" fmla="*/ 131 w 381"/>
                <a:gd name="T7" fmla="*/ 344 h 423"/>
                <a:gd name="T8" fmla="*/ 141 w 381"/>
                <a:gd name="T9" fmla="*/ 348 h 423"/>
                <a:gd name="T10" fmla="*/ 179 w 381"/>
                <a:gd name="T11" fmla="*/ 423 h 423"/>
                <a:gd name="T12" fmla="*/ 215 w 381"/>
                <a:gd name="T13" fmla="*/ 354 h 423"/>
                <a:gd name="T14" fmla="*/ 348 w 381"/>
                <a:gd name="T15" fmla="*/ 249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1" h="423">
                  <a:moveTo>
                    <a:pt x="348" y="249"/>
                  </a:moveTo>
                  <a:cubicBezTo>
                    <a:pt x="381" y="163"/>
                    <a:pt x="337" y="66"/>
                    <a:pt x="250" y="33"/>
                  </a:cubicBezTo>
                  <a:cubicBezTo>
                    <a:pt x="163" y="0"/>
                    <a:pt x="66" y="42"/>
                    <a:pt x="33" y="128"/>
                  </a:cubicBezTo>
                  <a:cubicBezTo>
                    <a:pt x="0" y="214"/>
                    <a:pt x="44" y="311"/>
                    <a:pt x="131" y="344"/>
                  </a:cubicBezTo>
                  <a:cubicBezTo>
                    <a:pt x="134" y="345"/>
                    <a:pt x="138" y="347"/>
                    <a:pt x="141" y="348"/>
                  </a:cubicBezTo>
                  <a:cubicBezTo>
                    <a:pt x="179" y="423"/>
                    <a:pt x="179" y="423"/>
                    <a:pt x="179" y="423"/>
                  </a:cubicBezTo>
                  <a:cubicBezTo>
                    <a:pt x="215" y="354"/>
                    <a:pt x="215" y="354"/>
                    <a:pt x="215" y="354"/>
                  </a:cubicBezTo>
                  <a:cubicBezTo>
                    <a:pt x="274" y="345"/>
                    <a:pt x="325" y="307"/>
                    <a:pt x="348" y="2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266059" y="3674148"/>
              <a:ext cx="964206" cy="1078907"/>
            </a:xfrm>
            <a:custGeom>
              <a:avLst/>
              <a:gdLst>
                <a:gd name="T0" fmla="*/ 449 w 455"/>
                <a:gd name="T1" fmla="*/ 209 h 509"/>
                <a:gd name="T2" fmla="*/ 212 w 455"/>
                <a:gd name="T3" fmla="*/ 10 h 509"/>
                <a:gd name="T4" fmla="*/ 10 w 455"/>
                <a:gd name="T5" fmla="*/ 244 h 509"/>
                <a:gd name="T6" fmla="*/ 247 w 455"/>
                <a:gd name="T7" fmla="*/ 443 h 509"/>
                <a:gd name="T8" fmla="*/ 261 w 455"/>
                <a:gd name="T9" fmla="*/ 441 h 509"/>
                <a:gd name="T10" fmla="*/ 349 w 455"/>
                <a:gd name="T11" fmla="*/ 509 h 509"/>
                <a:gd name="T12" fmla="*/ 352 w 455"/>
                <a:gd name="T13" fmla="*/ 407 h 509"/>
                <a:gd name="T14" fmla="*/ 449 w 455"/>
                <a:gd name="T15" fmla="*/ 209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5" h="509">
                  <a:moveTo>
                    <a:pt x="449" y="209"/>
                  </a:moveTo>
                  <a:cubicBezTo>
                    <a:pt x="439" y="89"/>
                    <a:pt x="333" y="0"/>
                    <a:pt x="212" y="10"/>
                  </a:cubicBezTo>
                  <a:cubicBezTo>
                    <a:pt x="91" y="19"/>
                    <a:pt x="0" y="124"/>
                    <a:pt x="10" y="244"/>
                  </a:cubicBezTo>
                  <a:cubicBezTo>
                    <a:pt x="20" y="364"/>
                    <a:pt x="126" y="453"/>
                    <a:pt x="247" y="443"/>
                  </a:cubicBezTo>
                  <a:cubicBezTo>
                    <a:pt x="252" y="443"/>
                    <a:pt x="257" y="442"/>
                    <a:pt x="261" y="441"/>
                  </a:cubicBezTo>
                  <a:cubicBezTo>
                    <a:pt x="349" y="509"/>
                    <a:pt x="349" y="509"/>
                    <a:pt x="349" y="509"/>
                  </a:cubicBezTo>
                  <a:cubicBezTo>
                    <a:pt x="352" y="407"/>
                    <a:pt x="352" y="407"/>
                    <a:pt x="352" y="407"/>
                  </a:cubicBezTo>
                  <a:cubicBezTo>
                    <a:pt x="416" y="364"/>
                    <a:pt x="455" y="290"/>
                    <a:pt x="449" y="20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43782" y="2536098"/>
              <a:ext cx="1049335" cy="1133569"/>
            </a:xfrm>
            <a:custGeom>
              <a:avLst/>
              <a:gdLst>
                <a:gd name="T0" fmla="*/ 421 w 495"/>
                <a:gd name="T1" fmla="*/ 382 h 535"/>
                <a:gd name="T2" fmla="*/ 382 w 495"/>
                <a:gd name="T3" fmla="*/ 75 h 535"/>
                <a:gd name="T4" fmla="*/ 74 w 495"/>
                <a:gd name="T5" fmla="*/ 111 h 535"/>
                <a:gd name="T6" fmla="*/ 114 w 495"/>
                <a:gd name="T7" fmla="*/ 418 h 535"/>
                <a:gd name="T8" fmla="*/ 126 w 495"/>
                <a:gd name="T9" fmla="*/ 426 h 535"/>
                <a:gd name="T10" fmla="*/ 144 w 495"/>
                <a:gd name="T11" fmla="*/ 535 h 535"/>
                <a:gd name="T12" fmla="*/ 216 w 495"/>
                <a:gd name="T13" fmla="*/ 462 h 535"/>
                <a:gd name="T14" fmla="*/ 421 w 495"/>
                <a:gd name="T15" fmla="*/ 382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35">
                  <a:moveTo>
                    <a:pt x="421" y="382"/>
                  </a:moveTo>
                  <a:cubicBezTo>
                    <a:pt x="495" y="287"/>
                    <a:pt x="478" y="150"/>
                    <a:pt x="382" y="75"/>
                  </a:cubicBezTo>
                  <a:cubicBezTo>
                    <a:pt x="286" y="0"/>
                    <a:pt x="148" y="16"/>
                    <a:pt x="74" y="111"/>
                  </a:cubicBezTo>
                  <a:cubicBezTo>
                    <a:pt x="0" y="205"/>
                    <a:pt x="18" y="343"/>
                    <a:pt x="114" y="418"/>
                  </a:cubicBezTo>
                  <a:cubicBezTo>
                    <a:pt x="118" y="421"/>
                    <a:pt x="122" y="424"/>
                    <a:pt x="126" y="426"/>
                  </a:cubicBezTo>
                  <a:cubicBezTo>
                    <a:pt x="144" y="535"/>
                    <a:pt x="144" y="535"/>
                    <a:pt x="144" y="535"/>
                  </a:cubicBezTo>
                  <a:cubicBezTo>
                    <a:pt x="216" y="462"/>
                    <a:pt x="216" y="462"/>
                    <a:pt x="216" y="462"/>
                  </a:cubicBezTo>
                  <a:cubicBezTo>
                    <a:pt x="291" y="474"/>
                    <a:pt x="371" y="446"/>
                    <a:pt x="421" y="3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040392" y="3557655"/>
              <a:ext cx="1055608" cy="1013492"/>
            </a:xfrm>
            <a:custGeom>
              <a:avLst/>
              <a:gdLst>
                <a:gd name="T0" fmla="*/ 314 w 498"/>
                <a:gd name="T1" fmla="*/ 456 h 478"/>
                <a:gd name="T2" fmla="*/ 465 w 498"/>
                <a:gd name="T3" fmla="*/ 186 h 478"/>
                <a:gd name="T4" fmla="*/ 197 w 498"/>
                <a:gd name="T5" fmla="*/ 32 h 478"/>
                <a:gd name="T6" fmla="*/ 46 w 498"/>
                <a:gd name="T7" fmla="*/ 302 h 478"/>
                <a:gd name="T8" fmla="*/ 50 w 498"/>
                <a:gd name="T9" fmla="*/ 316 h 478"/>
                <a:gd name="T10" fmla="*/ 0 w 498"/>
                <a:gd name="T11" fmla="*/ 415 h 478"/>
                <a:gd name="T12" fmla="*/ 101 w 498"/>
                <a:gd name="T13" fmla="*/ 398 h 478"/>
                <a:gd name="T14" fmla="*/ 314 w 498"/>
                <a:gd name="T15" fmla="*/ 456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8" h="478">
                  <a:moveTo>
                    <a:pt x="314" y="456"/>
                  </a:moveTo>
                  <a:cubicBezTo>
                    <a:pt x="430" y="424"/>
                    <a:pt x="498" y="304"/>
                    <a:pt x="465" y="186"/>
                  </a:cubicBezTo>
                  <a:cubicBezTo>
                    <a:pt x="433" y="69"/>
                    <a:pt x="313" y="0"/>
                    <a:pt x="197" y="32"/>
                  </a:cubicBezTo>
                  <a:cubicBezTo>
                    <a:pt x="81" y="64"/>
                    <a:pt x="14" y="185"/>
                    <a:pt x="46" y="302"/>
                  </a:cubicBezTo>
                  <a:cubicBezTo>
                    <a:pt x="47" y="307"/>
                    <a:pt x="49" y="312"/>
                    <a:pt x="50" y="316"/>
                  </a:cubicBezTo>
                  <a:cubicBezTo>
                    <a:pt x="0" y="415"/>
                    <a:pt x="0" y="415"/>
                    <a:pt x="0" y="415"/>
                  </a:cubicBezTo>
                  <a:cubicBezTo>
                    <a:pt x="101" y="398"/>
                    <a:pt x="101" y="398"/>
                    <a:pt x="101" y="398"/>
                  </a:cubicBezTo>
                  <a:cubicBezTo>
                    <a:pt x="155" y="453"/>
                    <a:pt x="235" y="478"/>
                    <a:pt x="314" y="4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757073" y="2694708"/>
              <a:ext cx="1091453" cy="1019765"/>
            </a:xfrm>
            <a:custGeom>
              <a:avLst/>
              <a:gdLst>
                <a:gd name="T0" fmla="*/ 396 w 515"/>
                <a:gd name="T1" fmla="*/ 85 h 481"/>
                <a:gd name="T2" fmla="*/ 87 w 515"/>
                <a:gd name="T3" fmla="*/ 87 h 481"/>
                <a:gd name="T4" fmla="*/ 85 w 515"/>
                <a:gd name="T5" fmla="*/ 396 h 481"/>
                <a:gd name="T6" fmla="*/ 395 w 515"/>
                <a:gd name="T7" fmla="*/ 394 h 481"/>
                <a:gd name="T8" fmla="*/ 405 w 515"/>
                <a:gd name="T9" fmla="*/ 384 h 481"/>
                <a:gd name="T10" fmla="*/ 515 w 515"/>
                <a:gd name="T11" fmla="*/ 378 h 481"/>
                <a:gd name="T12" fmla="*/ 451 w 515"/>
                <a:gd name="T13" fmla="*/ 299 h 481"/>
                <a:gd name="T14" fmla="*/ 396 w 515"/>
                <a:gd name="T15" fmla="*/ 85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5" h="481">
                  <a:moveTo>
                    <a:pt x="396" y="85"/>
                  </a:moveTo>
                  <a:cubicBezTo>
                    <a:pt x="311" y="0"/>
                    <a:pt x="173" y="1"/>
                    <a:pt x="87" y="87"/>
                  </a:cubicBezTo>
                  <a:cubicBezTo>
                    <a:pt x="1" y="173"/>
                    <a:pt x="0" y="312"/>
                    <a:pt x="85" y="396"/>
                  </a:cubicBezTo>
                  <a:cubicBezTo>
                    <a:pt x="170" y="481"/>
                    <a:pt x="309" y="480"/>
                    <a:pt x="395" y="394"/>
                  </a:cubicBezTo>
                  <a:cubicBezTo>
                    <a:pt x="398" y="391"/>
                    <a:pt x="402" y="387"/>
                    <a:pt x="405" y="384"/>
                  </a:cubicBezTo>
                  <a:cubicBezTo>
                    <a:pt x="515" y="378"/>
                    <a:pt x="515" y="378"/>
                    <a:pt x="515" y="378"/>
                  </a:cubicBezTo>
                  <a:cubicBezTo>
                    <a:pt x="451" y="299"/>
                    <a:pt x="451" y="299"/>
                    <a:pt x="451" y="299"/>
                  </a:cubicBezTo>
                  <a:cubicBezTo>
                    <a:pt x="472" y="225"/>
                    <a:pt x="454" y="143"/>
                    <a:pt x="396" y="8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619224" y="4537095"/>
              <a:ext cx="1051128" cy="1015284"/>
            </a:xfrm>
            <a:custGeom>
              <a:avLst/>
              <a:gdLst>
                <a:gd name="T0" fmla="*/ 315 w 496"/>
                <a:gd name="T1" fmla="*/ 456 h 479"/>
                <a:gd name="T2" fmla="*/ 461 w 496"/>
                <a:gd name="T3" fmla="*/ 183 h 479"/>
                <a:gd name="T4" fmla="*/ 190 w 496"/>
                <a:gd name="T5" fmla="*/ 34 h 479"/>
                <a:gd name="T6" fmla="*/ 44 w 496"/>
                <a:gd name="T7" fmla="*/ 306 h 479"/>
                <a:gd name="T8" fmla="*/ 49 w 496"/>
                <a:gd name="T9" fmla="*/ 320 h 479"/>
                <a:gd name="T10" fmla="*/ 0 w 496"/>
                <a:gd name="T11" fmla="*/ 420 h 479"/>
                <a:gd name="T12" fmla="*/ 101 w 496"/>
                <a:gd name="T13" fmla="*/ 402 h 479"/>
                <a:gd name="T14" fmla="*/ 315 w 496"/>
                <a:gd name="T15" fmla="*/ 456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6" h="479">
                  <a:moveTo>
                    <a:pt x="315" y="456"/>
                  </a:moveTo>
                  <a:cubicBezTo>
                    <a:pt x="430" y="422"/>
                    <a:pt x="496" y="300"/>
                    <a:pt x="461" y="183"/>
                  </a:cubicBezTo>
                  <a:cubicBezTo>
                    <a:pt x="427" y="67"/>
                    <a:pt x="306" y="0"/>
                    <a:pt x="190" y="34"/>
                  </a:cubicBezTo>
                  <a:cubicBezTo>
                    <a:pt x="75" y="68"/>
                    <a:pt x="10" y="190"/>
                    <a:pt x="44" y="306"/>
                  </a:cubicBezTo>
                  <a:cubicBezTo>
                    <a:pt x="45" y="311"/>
                    <a:pt x="47" y="316"/>
                    <a:pt x="49" y="320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101" y="402"/>
                    <a:pt x="101" y="402"/>
                    <a:pt x="101" y="402"/>
                  </a:cubicBezTo>
                  <a:cubicBezTo>
                    <a:pt x="156" y="456"/>
                    <a:pt x="237" y="479"/>
                    <a:pt x="315" y="4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3232953" y="3644577"/>
              <a:ext cx="734804" cy="833375"/>
            </a:xfrm>
            <a:custGeom>
              <a:avLst/>
              <a:gdLst>
                <a:gd name="T0" fmla="*/ 329 w 347"/>
                <a:gd name="T1" fmla="*/ 206 h 393"/>
                <a:gd name="T2" fmla="*/ 207 w 347"/>
                <a:gd name="T3" fmla="*/ 19 h 393"/>
                <a:gd name="T4" fmla="*/ 19 w 347"/>
                <a:gd name="T5" fmla="*/ 139 h 393"/>
                <a:gd name="T6" fmla="*/ 141 w 347"/>
                <a:gd name="T7" fmla="*/ 326 h 393"/>
                <a:gd name="T8" fmla="*/ 151 w 347"/>
                <a:gd name="T9" fmla="*/ 328 h 393"/>
                <a:gd name="T10" fmla="*/ 198 w 347"/>
                <a:gd name="T11" fmla="*/ 393 h 393"/>
                <a:gd name="T12" fmla="*/ 221 w 347"/>
                <a:gd name="T13" fmla="*/ 323 h 393"/>
                <a:gd name="T14" fmla="*/ 329 w 347"/>
                <a:gd name="T15" fmla="*/ 20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7" h="393">
                  <a:moveTo>
                    <a:pt x="329" y="206"/>
                  </a:moveTo>
                  <a:cubicBezTo>
                    <a:pt x="347" y="121"/>
                    <a:pt x="293" y="37"/>
                    <a:pt x="207" y="19"/>
                  </a:cubicBezTo>
                  <a:cubicBezTo>
                    <a:pt x="121" y="0"/>
                    <a:pt x="37" y="54"/>
                    <a:pt x="19" y="139"/>
                  </a:cubicBezTo>
                  <a:cubicBezTo>
                    <a:pt x="0" y="224"/>
                    <a:pt x="55" y="307"/>
                    <a:pt x="141" y="326"/>
                  </a:cubicBezTo>
                  <a:cubicBezTo>
                    <a:pt x="144" y="327"/>
                    <a:pt x="148" y="327"/>
                    <a:pt x="151" y="328"/>
                  </a:cubicBezTo>
                  <a:cubicBezTo>
                    <a:pt x="198" y="393"/>
                    <a:pt x="198" y="393"/>
                    <a:pt x="198" y="393"/>
                  </a:cubicBezTo>
                  <a:cubicBezTo>
                    <a:pt x="221" y="323"/>
                    <a:pt x="221" y="323"/>
                    <a:pt x="221" y="323"/>
                  </a:cubicBezTo>
                  <a:cubicBezTo>
                    <a:pt x="274" y="307"/>
                    <a:pt x="317" y="263"/>
                    <a:pt x="329" y="2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134282" y="3061214"/>
              <a:ext cx="602181" cy="608454"/>
            </a:xfrm>
            <a:custGeom>
              <a:avLst/>
              <a:gdLst>
                <a:gd name="T0" fmla="*/ 249 w 284"/>
                <a:gd name="T1" fmla="*/ 73 h 287"/>
                <a:gd name="T2" fmla="*/ 74 w 284"/>
                <a:gd name="T3" fmla="*/ 39 h 287"/>
                <a:gd name="T4" fmla="*/ 39 w 284"/>
                <a:gd name="T5" fmla="*/ 215 h 287"/>
                <a:gd name="T6" fmla="*/ 214 w 284"/>
                <a:gd name="T7" fmla="*/ 248 h 287"/>
                <a:gd name="T8" fmla="*/ 221 w 284"/>
                <a:gd name="T9" fmla="*/ 243 h 287"/>
                <a:gd name="T10" fmla="*/ 284 w 284"/>
                <a:gd name="T11" fmla="*/ 252 h 287"/>
                <a:gd name="T12" fmla="*/ 257 w 284"/>
                <a:gd name="T13" fmla="*/ 200 h 287"/>
                <a:gd name="T14" fmla="*/ 249 w 284"/>
                <a:gd name="T15" fmla="*/ 73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4" h="287">
                  <a:moveTo>
                    <a:pt x="249" y="73"/>
                  </a:moveTo>
                  <a:cubicBezTo>
                    <a:pt x="211" y="15"/>
                    <a:pt x="132" y="0"/>
                    <a:pt x="74" y="39"/>
                  </a:cubicBezTo>
                  <a:cubicBezTo>
                    <a:pt x="16" y="79"/>
                    <a:pt x="0" y="157"/>
                    <a:pt x="39" y="215"/>
                  </a:cubicBezTo>
                  <a:cubicBezTo>
                    <a:pt x="77" y="272"/>
                    <a:pt x="156" y="287"/>
                    <a:pt x="214" y="248"/>
                  </a:cubicBezTo>
                  <a:cubicBezTo>
                    <a:pt x="217" y="246"/>
                    <a:pt x="219" y="245"/>
                    <a:pt x="221" y="243"/>
                  </a:cubicBezTo>
                  <a:cubicBezTo>
                    <a:pt x="284" y="252"/>
                    <a:pt x="284" y="252"/>
                    <a:pt x="284" y="252"/>
                  </a:cubicBezTo>
                  <a:cubicBezTo>
                    <a:pt x="257" y="200"/>
                    <a:pt x="257" y="200"/>
                    <a:pt x="257" y="200"/>
                  </a:cubicBezTo>
                  <a:cubicBezTo>
                    <a:pt x="277" y="161"/>
                    <a:pt x="276" y="112"/>
                    <a:pt x="249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391513" y="1989476"/>
              <a:ext cx="821726" cy="919401"/>
            </a:xfrm>
            <a:custGeom>
              <a:avLst/>
              <a:gdLst>
                <a:gd name="T0" fmla="*/ 359 w 388"/>
                <a:gd name="T1" fmla="*/ 245 h 434"/>
                <a:gd name="T2" fmla="*/ 246 w 388"/>
                <a:gd name="T3" fmla="*/ 29 h 434"/>
                <a:gd name="T4" fmla="*/ 29 w 388"/>
                <a:gd name="T5" fmla="*/ 139 h 434"/>
                <a:gd name="T6" fmla="*/ 142 w 388"/>
                <a:gd name="T7" fmla="*/ 355 h 434"/>
                <a:gd name="T8" fmla="*/ 153 w 388"/>
                <a:gd name="T9" fmla="*/ 359 h 434"/>
                <a:gd name="T10" fmla="*/ 196 w 388"/>
                <a:gd name="T11" fmla="*/ 434 h 434"/>
                <a:gd name="T12" fmla="*/ 229 w 388"/>
                <a:gd name="T13" fmla="*/ 361 h 434"/>
                <a:gd name="T14" fmla="*/ 359 w 388"/>
                <a:gd name="T15" fmla="*/ 245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8" h="434">
                  <a:moveTo>
                    <a:pt x="359" y="245"/>
                  </a:moveTo>
                  <a:cubicBezTo>
                    <a:pt x="388" y="155"/>
                    <a:pt x="338" y="58"/>
                    <a:pt x="246" y="29"/>
                  </a:cubicBezTo>
                  <a:cubicBezTo>
                    <a:pt x="155" y="0"/>
                    <a:pt x="58" y="49"/>
                    <a:pt x="29" y="139"/>
                  </a:cubicBezTo>
                  <a:cubicBezTo>
                    <a:pt x="0" y="229"/>
                    <a:pt x="50" y="326"/>
                    <a:pt x="142" y="355"/>
                  </a:cubicBezTo>
                  <a:cubicBezTo>
                    <a:pt x="145" y="357"/>
                    <a:pt x="149" y="358"/>
                    <a:pt x="153" y="359"/>
                  </a:cubicBezTo>
                  <a:cubicBezTo>
                    <a:pt x="196" y="434"/>
                    <a:pt x="196" y="434"/>
                    <a:pt x="196" y="434"/>
                  </a:cubicBezTo>
                  <a:cubicBezTo>
                    <a:pt x="229" y="361"/>
                    <a:pt x="229" y="361"/>
                    <a:pt x="229" y="361"/>
                  </a:cubicBezTo>
                  <a:cubicBezTo>
                    <a:pt x="288" y="349"/>
                    <a:pt x="340" y="306"/>
                    <a:pt x="359" y="2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768822" y="2891851"/>
              <a:ext cx="1053816" cy="1145219"/>
            </a:xfrm>
            <a:custGeom>
              <a:avLst/>
              <a:gdLst>
                <a:gd name="T0" fmla="*/ 427 w 497"/>
                <a:gd name="T1" fmla="*/ 376 h 540"/>
                <a:gd name="T2" fmla="*/ 376 w 497"/>
                <a:gd name="T3" fmla="*/ 71 h 540"/>
                <a:gd name="T4" fmla="*/ 70 w 497"/>
                <a:gd name="T5" fmla="*/ 118 h 540"/>
                <a:gd name="T6" fmla="*/ 121 w 497"/>
                <a:gd name="T7" fmla="*/ 423 h 540"/>
                <a:gd name="T8" fmla="*/ 133 w 497"/>
                <a:gd name="T9" fmla="*/ 432 h 540"/>
                <a:gd name="T10" fmla="*/ 155 w 497"/>
                <a:gd name="T11" fmla="*/ 540 h 540"/>
                <a:gd name="T12" fmla="*/ 224 w 497"/>
                <a:gd name="T13" fmla="*/ 464 h 540"/>
                <a:gd name="T14" fmla="*/ 427 w 497"/>
                <a:gd name="T15" fmla="*/ 37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7" h="540">
                  <a:moveTo>
                    <a:pt x="427" y="376"/>
                  </a:moveTo>
                  <a:cubicBezTo>
                    <a:pt x="497" y="279"/>
                    <a:pt x="474" y="142"/>
                    <a:pt x="376" y="71"/>
                  </a:cubicBezTo>
                  <a:cubicBezTo>
                    <a:pt x="277" y="0"/>
                    <a:pt x="140" y="21"/>
                    <a:pt x="70" y="118"/>
                  </a:cubicBezTo>
                  <a:cubicBezTo>
                    <a:pt x="0" y="216"/>
                    <a:pt x="22" y="352"/>
                    <a:pt x="121" y="423"/>
                  </a:cubicBezTo>
                  <a:cubicBezTo>
                    <a:pt x="125" y="426"/>
                    <a:pt x="129" y="429"/>
                    <a:pt x="133" y="432"/>
                  </a:cubicBezTo>
                  <a:cubicBezTo>
                    <a:pt x="155" y="540"/>
                    <a:pt x="155" y="540"/>
                    <a:pt x="155" y="540"/>
                  </a:cubicBezTo>
                  <a:cubicBezTo>
                    <a:pt x="224" y="464"/>
                    <a:pt x="224" y="464"/>
                    <a:pt x="224" y="464"/>
                  </a:cubicBezTo>
                  <a:cubicBezTo>
                    <a:pt x="300" y="473"/>
                    <a:pt x="379" y="442"/>
                    <a:pt x="427" y="3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266109" y="1929437"/>
              <a:ext cx="1047544" cy="1172102"/>
            </a:xfrm>
            <a:custGeom>
              <a:avLst/>
              <a:gdLst>
                <a:gd name="T0" fmla="*/ 456 w 494"/>
                <a:gd name="T1" fmla="*/ 317 h 553"/>
                <a:gd name="T2" fmla="*/ 318 w 494"/>
                <a:gd name="T3" fmla="*/ 40 h 553"/>
                <a:gd name="T4" fmla="*/ 39 w 494"/>
                <a:gd name="T5" fmla="*/ 174 h 553"/>
                <a:gd name="T6" fmla="*/ 177 w 494"/>
                <a:gd name="T7" fmla="*/ 451 h 553"/>
                <a:gd name="T8" fmla="*/ 191 w 494"/>
                <a:gd name="T9" fmla="*/ 456 h 553"/>
                <a:gd name="T10" fmla="*/ 244 w 494"/>
                <a:gd name="T11" fmla="*/ 553 h 553"/>
                <a:gd name="T12" fmla="*/ 287 w 494"/>
                <a:gd name="T13" fmla="*/ 460 h 553"/>
                <a:gd name="T14" fmla="*/ 456 w 494"/>
                <a:gd name="T15" fmla="*/ 317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4" h="553">
                  <a:moveTo>
                    <a:pt x="456" y="317"/>
                  </a:moveTo>
                  <a:cubicBezTo>
                    <a:pt x="494" y="203"/>
                    <a:pt x="433" y="79"/>
                    <a:pt x="318" y="40"/>
                  </a:cubicBezTo>
                  <a:cubicBezTo>
                    <a:pt x="203" y="0"/>
                    <a:pt x="78" y="60"/>
                    <a:pt x="39" y="174"/>
                  </a:cubicBezTo>
                  <a:cubicBezTo>
                    <a:pt x="0" y="288"/>
                    <a:pt x="62" y="412"/>
                    <a:pt x="177" y="451"/>
                  </a:cubicBezTo>
                  <a:cubicBezTo>
                    <a:pt x="181" y="453"/>
                    <a:pt x="186" y="454"/>
                    <a:pt x="191" y="456"/>
                  </a:cubicBezTo>
                  <a:cubicBezTo>
                    <a:pt x="244" y="553"/>
                    <a:pt x="244" y="553"/>
                    <a:pt x="244" y="553"/>
                  </a:cubicBezTo>
                  <a:cubicBezTo>
                    <a:pt x="287" y="460"/>
                    <a:pt x="287" y="460"/>
                    <a:pt x="287" y="460"/>
                  </a:cubicBezTo>
                  <a:cubicBezTo>
                    <a:pt x="363" y="446"/>
                    <a:pt x="429" y="394"/>
                    <a:pt x="456" y="31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335905" y="3663395"/>
              <a:ext cx="919401" cy="931050"/>
            </a:xfrm>
            <a:custGeom>
              <a:avLst/>
              <a:gdLst>
                <a:gd name="T0" fmla="*/ 382 w 434"/>
                <a:gd name="T1" fmla="*/ 112 h 439"/>
                <a:gd name="T2" fmla="*/ 114 w 434"/>
                <a:gd name="T3" fmla="*/ 60 h 439"/>
                <a:gd name="T4" fmla="*/ 59 w 434"/>
                <a:gd name="T5" fmla="*/ 327 h 439"/>
                <a:gd name="T6" fmla="*/ 327 w 434"/>
                <a:gd name="T7" fmla="*/ 379 h 439"/>
                <a:gd name="T8" fmla="*/ 337 w 434"/>
                <a:gd name="T9" fmla="*/ 372 h 439"/>
                <a:gd name="T10" fmla="*/ 434 w 434"/>
                <a:gd name="T11" fmla="*/ 386 h 439"/>
                <a:gd name="T12" fmla="*/ 392 w 434"/>
                <a:gd name="T13" fmla="*/ 306 h 439"/>
                <a:gd name="T14" fmla="*/ 382 w 434"/>
                <a:gd name="T15" fmla="*/ 112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4" h="439">
                  <a:moveTo>
                    <a:pt x="382" y="112"/>
                  </a:moveTo>
                  <a:cubicBezTo>
                    <a:pt x="323" y="23"/>
                    <a:pt x="203" y="0"/>
                    <a:pt x="114" y="60"/>
                  </a:cubicBezTo>
                  <a:cubicBezTo>
                    <a:pt x="25" y="119"/>
                    <a:pt x="0" y="239"/>
                    <a:pt x="59" y="327"/>
                  </a:cubicBezTo>
                  <a:cubicBezTo>
                    <a:pt x="118" y="415"/>
                    <a:pt x="238" y="439"/>
                    <a:pt x="327" y="379"/>
                  </a:cubicBezTo>
                  <a:cubicBezTo>
                    <a:pt x="331" y="377"/>
                    <a:pt x="334" y="374"/>
                    <a:pt x="337" y="372"/>
                  </a:cubicBezTo>
                  <a:cubicBezTo>
                    <a:pt x="434" y="386"/>
                    <a:pt x="434" y="386"/>
                    <a:pt x="434" y="386"/>
                  </a:cubicBezTo>
                  <a:cubicBezTo>
                    <a:pt x="392" y="306"/>
                    <a:pt x="392" y="306"/>
                    <a:pt x="392" y="306"/>
                  </a:cubicBezTo>
                  <a:cubicBezTo>
                    <a:pt x="423" y="246"/>
                    <a:pt x="422" y="171"/>
                    <a:pt x="382" y="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3387083" y="3839927"/>
              <a:ext cx="432817" cy="351272"/>
            </a:xfrm>
            <a:custGeom>
              <a:avLst/>
              <a:gdLst>
                <a:gd name="T0" fmla="*/ 176 w 204"/>
                <a:gd name="T1" fmla="*/ 32 h 166"/>
                <a:gd name="T2" fmla="*/ 124 w 204"/>
                <a:gd name="T3" fmla="*/ 6 h 166"/>
                <a:gd name="T4" fmla="*/ 83 w 204"/>
                <a:gd name="T5" fmla="*/ 51 h 166"/>
                <a:gd name="T6" fmla="*/ 58 w 204"/>
                <a:gd name="T7" fmla="*/ 84 h 166"/>
                <a:gd name="T8" fmla="*/ 18 w 204"/>
                <a:gd name="T9" fmla="*/ 100 h 166"/>
                <a:gd name="T10" fmla="*/ 22 w 204"/>
                <a:gd name="T11" fmla="*/ 109 h 166"/>
                <a:gd name="T12" fmla="*/ 9 w 204"/>
                <a:gd name="T13" fmla="*/ 122 h 166"/>
                <a:gd name="T14" fmla="*/ 77 w 204"/>
                <a:gd name="T15" fmla="*/ 166 h 166"/>
                <a:gd name="T16" fmla="*/ 144 w 204"/>
                <a:gd name="T17" fmla="*/ 133 h 166"/>
                <a:gd name="T18" fmla="*/ 173 w 204"/>
                <a:gd name="T19" fmla="*/ 65 h 166"/>
                <a:gd name="T20" fmla="*/ 204 w 204"/>
                <a:gd name="T21" fmla="*/ 51 h 166"/>
                <a:gd name="T22" fmla="*/ 176 w 204"/>
                <a:gd name="T23" fmla="*/ 32 h 166"/>
                <a:gd name="T24" fmla="*/ 143 w 204"/>
                <a:gd name="T25" fmla="*/ 45 h 166"/>
                <a:gd name="T26" fmla="*/ 132 w 204"/>
                <a:gd name="T27" fmla="*/ 34 h 166"/>
                <a:gd name="T28" fmla="*/ 143 w 204"/>
                <a:gd name="T29" fmla="*/ 22 h 166"/>
                <a:gd name="T30" fmla="*/ 155 w 204"/>
                <a:gd name="T31" fmla="*/ 34 h 166"/>
                <a:gd name="T32" fmla="*/ 143 w 204"/>
                <a:gd name="T33" fmla="*/ 45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4" h="166">
                  <a:moveTo>
                    <a:pt x="176" y="32"/>
                  </a:moveTo>
                  <a:cubicBezTo>
                    <a:pt x="169" y="11"/>
                    <a:pt x="146" y="0"/>
                    <a:pt x="124" y="6"/>
                  </a:cubicBezTo>
                  <a:cubicBezTo>
                    <a:pt x="95" y="15"/>
                    <a:pt x="83" y="51"/>
                    <a:pt x="83" y="51"/>
                  </a:cubicBezTo>
                  <a:cubicBezTo>
                    <a:pt x="78" y="63"/>
                    <a:pt x="73" y="74"/>
                    <a:pt x="58" y="84"/>
                  </a:cubicBezTo>
                  <a:cubicBezTo>
                    <a:pt x="30" y="103"/>
                    <a:pt x="1" y="49"/>
                    <a:pt x="18" y="100"/>
                  </a:cubicBezTo>
                  <a:cubicBezTo>
                    <a:pt x="19" y="103"/>
                    <a:pt x="20" y="106"/>
                    <a:pt x="22" y="109"/>
                  </a:cubicBezTo>
                  <a:cubicBezTo>
                    <a:pt x="3" y="99"/>
                    <a:pt x="0" y="98"/>
                    <a:pt x="9" y="122"/>
                  </a:cubicBezTo>
                  <a:cubicBezTo>
                    <a:pt x="18" y="150"/>
                    <a:pt x="48" y="163"/>
                    <a:pt x="77" y="166"/>
                  </a:cubicBezTo>
                  <a:cubicBezTo>
                    <a:pt x="103" y="166"/>
                    <a:pt x="132" y="159"/>
                    <a:pt x="144" y="133"/>
                  </a:cubicBezTo>
                  <a:cubicBezTo>
                    <a:pt x="152" y="114"/>
                    <a:pt x="152" y="87"/>
                    <a:pt x="173" y="65"/>
                  </a:cubicBezTo>
                  <a:cubicBezTo>
                    <a:pt x="173" y="65"/>
                    <a:pt x="186" y="53"/>
                    <a:pt x="204" y="51"/>
                  </a:cubicBezTo>
                  <a:cubicBezTo>
                    <a:pt x="180" y="50"/>
                    <a:pt x="176" y="32"/>
                    <a:pt x="176" y="32"/>
                  </a:cubicBezTo>
                  <a:close/>
                  <a:moveTo>
                    <a:pt x="143" y="45"/>
                  </a:moveTo>
                  <a:cubicBezTo>
                    <a:pt x="137" y="45"/>
                    <a:pt x="132" y="40"/>
                    <a:pt x="132" y="34"/>
                  </a:cubicBezTo>
                  <a:cubicBezTo>
                    <a:pt x="132" y="28"/>
                    <a:pt x="137" y="22"/>
                    <a:pt x="143" y="22"/>
                  </a:cubicBezTo>
                  <a:cubicBezTo>
                    <a:pt x="150" y="22"/>
                    <a:pt x="155" y="28"/>
                    <a:pt x="155" y="34"/>
                  </a:cubicBezTo>
                  <a:cubicBezTo>
                    <a:pt x="155" y="40"/>
                    <a:pt x="150" y="45"/>
                    <a:pt x="14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324406" y="2016358"/>
              <a:ext cx="722259" cy="741973"/>
            </a:xfrm>
            <a:custGeom>
              <a:avLst/>
              <a:gdLst>
                <a:gd name="T0" fmla="*/ 265 w 341"/>
                <a:gd name="T1" fmla="*/ 291 h 350"/>
                <a:gd name="T2" fmla="*/ 289 w 341"/>
                <a:gd name="T3" fmla="*/ 78 h 350"/>
                <a:gd name="T4" fmla="*/ 76 w 341"/>
                <a:gd name="T5" fmla="*/ 51 h 350"/>
                <a:gd name="T6" fmla="*/ 52 w 341"/>
                <a:gd name="T7" fmla="*/ 265 h 350"/>
                <a:gd name="T8" fmla="*/ 59 w 341"/>
                <a:gd name="T9" fmla="*/ 273 h 350"/>
                <a:gd name="T10" fmla="*/ 53 w 341"/>
                <a:gd name="T11" fmla="*/ 350 h 350"/>
                <a:gd name="T12" fmla="*/ 113 w 341"/>
                <a:gd name="T13" fmla="*/ 312 h 350"/>
                <a:gd name="T14" fmla="*/ 265 w 341"/>
                <a:gd name="T15" fmla="*/ 291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350">
                  <a:moveTo>
                    <a:pt x="265" y="291"/>
                  </a:moveTo>
                  <a:cubicBezTo>
                    <a:pt x="331" y="240"/>
                    <a:pt x="341" y="144"/>
                    <a:pt x="289" y="78"/>
                  </a:cubicBezTo>
                  <a:cubicBezTo>
                    <a:pt x="237" y="11"/>
                    <a:pt x="141" y="0"/>
                    <a:pt x="76" y="51"/>
                  </a:cubicBezTo>
                  <a:cubicBezTo>
                    <a:pt x="10" y="103"/>
                    <a:pt x="0" y="199"/>
                    <a:pt x="52" y="265"/>
                  </a:cubicBezTo>
                  <a:cubicBezTo>
                    <a:pt x="54" y="268"/>
                    <a:pt x="56" y="270"/>
                    <a:pt x="59" y="273"/>
                  </a:cubicBezTo>
                  <a:cubicBezTo>
                    <a:pt x="53" y="350"/>
                    <a:pt x="53" y="350"/>
                    <a:pt x="53" y="350"/>
                  </a:cubicBezTo>
                  <a:cubicBezTo>
                    <a:pt x="113" y="312"/>
                    <a:pt x="113" y="312"/>
                    <a:pt x="113" y="312"/>
                  </a:cubicBezTo>
                  <a:cubicBezTo>
                    <a:pt x="163" y="332"/>
                    <a:pt x="221" y="326"/>
                    <a:pt x="265" y="29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4445379" y="2249345"/>
              <a:ext cx="444467" cy="237467"/>
            </a:xfrm>
            <a:custGeom>
              <a:avLst/>
              <a:gdLst>
                <a:gd name="T0" fmla="*/ 190 w 210"/>
                <a:gd name="T1" fmla="*/ 22 h 112"/>
                <a:gd name="T2" fmla="*/ 49 w 210"/>
                <a:gd name="T3" fmla="*/ 22 h 112"/>
                <a:gd name="T4" fmla="*/ 46 w 210"/>
                <a:gd name="T5" fmla="*/ 22 h 112"/>
                <a:gd name="T6" fmla="*/ 31 w 210"/>
                <a:gd name="T7" fmla="*/ 3 h 112"/>
                <a:gd name="T8" fmla="*/ 23 w 210"/>
                <a:gd name="T9" fmla="*/ 1 h 112"/>
                <a:gd name="T10" fmla="*/ 14 w 210"/>
                <a:gd name="T11" fmla="*/ 1 h 112"/>
                <a:gd name="T12" fmla="*/ 10 w 210"/>
                <a:gd name="T13" fmla="*/ 0 h 112"/>
                <a:gd name="T14" fmla="*/ 0 w 210"/>
                <a:gd name="T15" fmla="*/ 10 h 112"/>
                <a:gd name="T16" fmla="*/ 10 w 210"/>
                <a:gd name="T17" fmla="*/ 20 h 112"/>
                <a:gd name="T18" fmla="*/ 19 w 210"/>
                <a:gd name="T19" fmla="*/ 16 h 112"/>
                <a:gd name="T20" fmla="*/ 24 w 210"/>
                <a:gd name="T21" fmla="*/ 16 h 112"/>
                <a:gd name="T22" fmla="*/ 31 w 210"/>
                <a:gd name="T23" fmla="*/ 20 h 112"/>
                <a:gd name="T24" fmla="*/ 36 w 210"/>
                <a:gd name="T25" fmla="*/ 26 h 112"/>
                <a:gd name="T26" fmla="*/ 37 w 210"/>
                <a:gd name="T27" fmla="*/ 32 h 112"/>
                <a:gd name="T28" fmla="*/ 75 w 210"/>
                <a:gd name="T29" fmla="*/ 108 h 112"/>
                <a:gd name="T30" fmla="*/ 77 w 210"/>
                <a:gd name="T31" fmla="*/ 109 h 112"/>
                <a:gd name="T32" fmla="*/ 78 w 210"/>
                <a:gd name="T33" fmla="*/ 110 h 112"/>
                <a:gd name="T34" fmla="*/ 81 w 210"/>
                <a:gd name="T35" fmla="*/ 111 h 112"/>
                <a:gd name="T36" fmla="*/ 83 w 210"/>
                <a:gd name="T37" fmla="*/ 112 h 112"/>
                <a:gd name="T38" fmla="*/ 145 w 210"/>
                <a:gd name="T39" fmla="*/ 112 h 112"/>
                <a:gd name="T40" fmla="*/ 161 w 210"/>
                <a:gd name="T41" fmla="*/ 105 h 112"/>
                <a:gd name="T42" fmla="*/ 161 w 210"/>
                <a:gd name="T43" fmla="*/ 103 h 112"/>
                <a:gd name="T44" fmla="*/ 161 w 210"/>
                <a:gd name="T45" fmla="*/ 102 h 112"/>
                <a:gd name="T46" fmla="*/ 160 w 210"/>
                <a:gd name="T47" fmla="*/ 101 h 112"/>
                <a:gd name="T48" fmla="*/ 160 w 210"/>
                <a:gd name="T49" fmla="*/ 100 h 112"/>
                <a:gd name="T50" fmla="*/ 159 w 210"/>
                <a:gd name="T51" fmla="*/ 100 h 112"/>
                <a:gd name="T52" fmla="*/ 158 w 210"/>
                <a:gd name="T53" fmla="*/ 99 h 112"/>
                <a:gd name="T54" fmla="*/ 155 w 210"/>
                <a:gd name="T55" fmla="*/ 99 h 112"/>
                <a:gd name="T56" fmla="*/ 89 w 210"/>
                <a:gd name="T57" fmla="*/ 99 h 112"/>
                <a:gd name="T58" fmla="*/ 84 w 210"/>
                <a:gd name="T59" fmla="*/ 95 h 112"/>
                <a:gd name="T60" fmla="*/ 79 w 210"/>
                <a:gd name="T61" fmla="*/ 86 h 112"/>
                <a:gd name="T62" fmla="*/ 89 w 210"/>
                <a:gd name="T63" fmla="*/ 84 h 112"/>
                <a:gd name="T64" fmla="*/ 168 w 210"/>
                <a:gd name="T65" fmla="*/ 84 h 112"/>
                <a:gd name="T66" fmla="*/ 169 w 210"/>
                <a:gd name="T67" fmla="*/ 84 h 112"/>
                <a:gd name="T68" fmla="*/ 170 w 210"/>
                <a:gd name="T69" fmla="*/ 83 h 112"/>
                <a:gd name="T70" fmla="*/ 172 w 210"/>
                <a:gd name="T71" fmla="*/ 83 h 112"/>
                <a:gd name="T72" fmla="*/ 173 w 210"/>
                <a:gd name="T73" fmla="*/ 83 h 112"/>
                <a:gd name="T74" fmla="*/ 174 w 210"/>
                <a:gd name="T75" fmla="*/ 82 h 112"/>
                <a:gd name="T76" fmla="*/ 174 w 210"/>
                <a:gd name="T77" fmla="*/ 81 h 112"/>
                <a:gd name="T78" fmla="*/ 175 w 210"/>
                <a:gd name="T79" fmla="*/ 80 h 112"/>
                <a:gd name="T80" fmla="*/ 175 w 210"/>
                <a:gd name="T81" fmla="*/ 80 h 112"/>
                <a:gd name="T82" fmla="*/ 202 w 210"/>
                <a:gd name="T83" fmla="*/ 32 h 112"/>
                <a:gd name="T84" fmla="*/ 190 w 210"/>
                <a:gd name="T85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0" h="112">
                  <a:moveTo>
                    <a:pt x="190" y="22"/>
                  </a:moveTo>
                  <a:cubicBezTo>
                    <a:pt x="49" y="22"/>
                    <a:pt x="49" y="22"/>
                    <a:pt x="49" y="22"/>
                  </a:cubicBezTo>
                  <a:cubicBezTo>
                    <a:pt x="48" y="22"/>
                    <a:pt x="47" y="22"/>
                    <a:pt x="46" y="22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29" y="1"/>
                    <a:pt x="23" y="1"/>
                  </a:cubicBezTo>
                  <a:cubicBezTo>
                    <a:pt x="20" y="1"/>
                    <a:pt x="16" y="1"/>
                    <a:pt x="14" y="1"/>
                  </a:cubicBezTo>
                  <a:cubicBezTo>
                    <a:pt x="13" y="1"/>
                    <a:pt x="11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6"/>
                    <a:pt x="5" y="20"/>
                    <a:pt x="10" y="20"/>
                  </a:cubicBezTo>
                  <a:cubicBezTo>
                    <a:pt x="14" y="20"/>
                    <a:pt x="17" y="19"/>
                    <a:pt x="19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7" y="15"/>
                    <a:pt x="31" y="20"/>
                  </a:cubicBezTo>
                  <a:cubicBezTo>
                    <a:pt x="32" y="21"/>
                    <a:pt x="34" y="24"/>
                    <a:pt x="36" y="26"/>
                  </a:cubicBezTo>
                  <a:cubicBezTo>
                    <a:pt x="36" y="28"/>
                    <a:pt x="36" y="30"/>
                    <a:pt x="37" y="32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57" y="112"/>
                    <a:pt x="161" y="108"/>
                    <a:pt x="161" y="105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60" y="101"/>
                    <a:pt x="160" y="101"/>
                    <a:pt x="160" y="101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58" y="99"/>
                    <a:pt x="158" y="99"/>
                    <a:pt x="158" y="99"/>
                  </a:cubicBezTo>
                  <a:cubicBezTo>
                    <a:pt x="155" y="99"/>
                    <a:pt x="155" y="99"/>
                    <a:pt x="155" y="99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89" y="99"/>
                    <a:pt x="85" y="99"/>
                    <a:pt x="84" y="95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79" y="84"/>
                    <a:pt x="86" y="84"/>
                    <a:pt x="89" y="84"/>
                  </a:cubicBezTo>
                  <a:cubicBezTo>
                    <a:pt x="168" y="84"/>
                    <a:pt x="168" y="84"/>
                    <a:pt x="168" y="84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2" y="83"/>
                    <a:pt x="172" y="83"/>
                    <a:pt x="172" y="83"/>
                  </a:cubicBezTo>
                  <a:cubicBezTo>
                    <a:pt x="173" y="83"/>
                    <a:pt x="173" y="83"/>
                    <a:pt x="173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10" y="22"/>
                    <a:pt x="204" y="22"/>
                    <a:pt x="190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4614743" y="2510111"/>
              <a:ext cx="54662" cy="5555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>
              <a:spLocks noChangeArrowheads="1"/>
            </p:cNvSpPr>
            <p:nvPr/>
          </p:nvSpPr>
          <p:spPr bwMode="auto">
            <a:xfrm>
              <a:off x="4724964" y="2510111"/>
              <a:ext cx="54662" cy="5555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4979457" y="2985045"/>
              <a:ext cx="194455" cy="257181"/>
            </a:xfrm>
            <a:custGeom>
              <a:avLst/>
              <a:gdLst>
                <a:gd name="T0" fmla="*/ 73 w 92"/>
                <a:gd name="T1" fmla="*/ 42 h 121"/>
                <a:gd name="T2" fmla="*/ 92 w 92"/>
                <a:gd name="T3" fmla="*/ 51 h 121"/>
                <a:gd name="T4" fmla="*/ 63 w 92"/>
                <a:gd name="T5" fmla="*/ 0 h 121"/>
                <a:gd name="T6" fmla="*/ 3 w 92"/>
                <a:gd name="T7" fmla="*/ 0 h 121"/>
                <a:gd name="T8" fmla="*/ 20 w 92"/>
                <a:gd name="T9" fmla="*/ 11 h 121"/>
                <a:gd name="T10" fmla="*/ 6 w 92"/>
                <a:gd name="T11" fmla="*/ 36 h 121"/>
                <a:gd name="T12" fmla="*/ 7 w 92"/>
                <a:gd name="T13" fmla="*/ 60 h 121"/>
                <a:gd name="T14" fmla="*/ 41 w 92"/>
                <a:gd name="T15" fmla="*/ 121 h 121"/>
                <a:gd name="T16" fmla="*/ 45 w 92"/>
                <a:gd name="T17" fmla="*/ 91 h 121"/>
                <a:gd name="T18" fmla="*/ 73 w 92"/>
                <a:gd name="T19" fmla="*/ 4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121">
                  <a:moveTo>
                    <a:pt x="73" y="42"/>
                  </a:moveTo>
                  <a:cubicBezTo>
                    <a:pt x="92" y="51"/>
                    <a:pt x="92" y="51"/>
                    <a:pt x="92" y="51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47"/>
                    <a:pt x="7" y="60"/>
                    <a:pt x="7" y="60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36" y="110"/>
                    <a:pt x="45" y="91"/>
                    <a:pt x="45" y="91"/>
                  </a:cubicBezTo>
                  <a:lnTo>
                    <a:pt x="73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040392" y="3174123"/>
              <a:ext cx="214169" cy="127246"/>
            </a:xfrm>
            <a:custGeom>
              <a:avLst/>
              <a:gdLst>
                <a:gd name="T0" fmla="*/ 58 w 101"/>
                <a:gd name="T1" fmla="*/ 60 h 60"/>
                <a:gd name="T2" fmla="*/ 101 w 101"/>
                <a:gd name="T3" fmla="*/ 59 h 60"/>
                <a:gd name="T4" fmla="*/ 101 w 101"/>
                <a:gd name="T5" fmla="*/ 0 h 60"/>
                <a:gd name="T6" fmla="*/ 29 w 101"/>
                <a:gd name="T7" fmla="*/ 0 h 60"/>
                <a:gd name="T8" fmla="*/ 58 w 101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60">
                  <a:moveTo>
                    <a:pt x="58" y="60"/>
                  </a:moveTo>
                  <a:cubicBezTo>
                    <a:pt x="101" y="59"/>
                    <a:pt x="101" y="59"/>
                    <a:pt x="101" y="59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0" y="54"/>
                    <a:pt x="58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210651" y="2775358"/>
              <a:ext cx="262558" cy="167571"/>
            </a:xfrm>
            <a:custGeom>
              <a:avLst/>
              <a:gdLst>
                <a:gd name="T0" fmla="*/ 95 w 124"/>
                <a:gd name="T1" fmla="*/ 79 h 79"/>
                <a:gd name="T2" fmla="*/ 124 w 124"/>
                <a:gd name="T3" fmla="*/ 26 h 79"/>
                <a:gd name="T4" fmla="*/ 106 w 124"/>
                <a:gd name="T5" fmla="*/ 36 h 79"/>
                <a:gd name="T6" fmla="*/ 91 w 124"/>
                <a:gd name="T7" fmla="*/ 12 h 79"/>
                <a:gd name="T8" fmla="*/ 70 w 124"/>
                <a:gd name="T9" fmla="*/ 0 h 79"/>
                <a:gd name="T10" fmla="*/ 0 w 124"/>
                <a:gd name="T11" fmla="*/ 1 h 79"/>
                <a:gd name="T12" fmla="*/ 24 w 124"/>
                <a:gd name="T13" fmla="*/ 18 h 79"/>
                <a:gd name="T14" fmla="*/ 54 w 124"/>
                <a:gd name="T15" fmla="*/ 67 h 79"/>
                <a:gd name="T16" fmla="*/ 36 w 124"/>
                <a:gd name="T17" fmla="*/ 79 h 79"/>
                <a:gd name="T18" fmla="*/ 95 w 124"/>
                <a:gd name="T1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79">
                  <a:moveTo>
                    <a:pt x="95" y="79"/>
                  </a:moveTo>
                  <a:cubicBezTo>
                    <a:pt x="124" y="26"/>
                    <a:pt x="124" y="26"/>
                    <a:pt x="124" y="2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5" y="1"/>
                    <a:pt x="70" y="0"/>
                    <a:pt x="7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2" y="1"/>
                    <a:pt x="24" y="18"/>
                    <a:pt x="24" y="18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36" y="79"/>
                    <a:pt x="36" y="79"/>
                    <a:pt x="36" y="79"/>
                  </a:cubicBezTo>
                  <a:lnTo>
                    <a:pt x="9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5068171" y="2733240"/>
              <a:ext cx="184597" cy="241051"/>
            </a:xfrm>
            <a:custGeom>
              <a:avLst/>
              <a:gdLst>
                <a:gd name="T0" fmla="*/ 87 w 87"/>
                <a:gd name="T1" fmla="*/ 51 h 114"/>
                <a:gd name="T2" fmla="*/ 20 w 87"/>
                <a:gd name="T3" fmla="*/ 47 h 114"/>
                <a:gd name="T4" fmla="*/ 0 w 87"/>
                <a:gd name="T5" fmla="*/ 85 h 114"/>
                <a:gd name="T6" fmla="*/ 52 w 87"/>
                <a:gd name="T7" fmla="*/ 114 h 114"/>
                <a:gd name="T8" fmla="*/ 87 w 87"/>
                <a:gd name="T9" fmla="*/ 5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14">
                  <a:moveTo>
                    <a:pt x="87" y="51"/>
                  </a:moveTo>
                  <a:cubicBezTo>
                    <a:pt x="87" y="51"/>
                    <a:pt x="53" y="0"/>
                    <a:pt x="20" y="47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52" y="114"/>
                    <a:pt x="52" y="114"/>
                    <a:pt x="52" y="114"/>
                  </a:cubicBezTo>
                  <a:lnTo>
                    <a:pt x="87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5297573" y="3124837"/>
              <a:ext cx="241051" cy="216857"/>
            </a:xfrm>
            <a:custGeom>
              <a:avLst/>
              <a:gdLst>
                <a:gd name="T0" fmla="*/ 87 w 114"/>
                <a:gd name="T1" fmla="*/ 18 h 102"/>
                <a:gd name="T2" fmla="*/ 30 w 114"/>
                <a:gd name="T3" fmla="*/ 20 h 102"/>
                <a:gd name="T4" fmla="*/ 28 w 114"/>
                <a:gd name="T5" fmla="*/ 0 h 102"/>
                <a:gd name="T6" fmla="*/ 0 w 114"/>
                <a:gd name="T7" fmla="*/ 52 h 102"/>
                <a:gd name="T8" fmla="*/ 32 w 114"/>
                <a:gd name="T9" fmla="*/ 102 h 102"/>
                <a:gd name="T10" fmla="*/ 32 w 114"/>
                <a:gd name="T11" fmla="*/ 82 h 102"/>
                <a:gd name="T12" fmla="*/ 61 w 114"/>
                <a:gd name="T13" fmla="*/ 80 h 102"/>
                <a:gd name="T14" fmla="*/ 81 w 114"/>
                <a:gd name="T15" fmla="*/ 66 h 102"/>
                <a:gd name="T16" fmla="*/ 114 w 114"/>
                <a:gd name="T17" fmla="*/ 5 h 102"/>
                <a:gd name="T18" fmla="*/ 87 w 114"/>
                <a:gd name="T19" fmla="*/ 1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02">
                  <a:moveTo>
                    <a:pt x="87" y="18"/>
                  </a:moveTo>
                  <a:cubicBezTo>
                    <a:pt x="30" y="20"/>
                    <a:pt x="30" y="20"/>
                    <a:pt x="30" y="2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73" y="79"/>
                    <a:pt x="81" y="66"/>
                    <a:pt x="81" y="66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08" y="15"/>
                    <a:pt x="87" y="18"/>
                    <a:pt x="87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380015" y="2944721"/>
              <a:ext cx="211480" cy="197142"/>
            </a:xfrm>
            <a:custGeom>
              <a:avLst/>
              <a:gdLst>
                <a:gd name="T0" fmla="*/ 39 w 100"/>
                <a:gd name="T1" fmla="*/ 93 h 93"/>
                <a:gd name="T2" fmla="*/ 74 w 100"/>
                <a:gd name="T3" fmla="*/ 36 h 93"/>
                <a:gd name="T4" fmla="*/ 50 w 100"/>
                <a:gd name="T5" fmla="*/ 0 h 93"/>
                <a:gd name="T6" fmla="*/ 0 w 100"/>
                <a:gd name="T7" fmla="*/ 32 h 93"/>
                <a:gd name="T8" fmla="*/ 39 w 100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3">
                  <a:moveTo>
                    <a:pt x="39" y="93"/>
                  </a:moveTo>
                  <a:cubicBezTo>
                    <a:pt x="39" y="93"/>
                    <a:pt x="100" y="88"/>
                    <a:pt x="74" y="3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32"/>
                    <a:pt x="0" y="32"/>
                    <a:pt x="0" y="32"/>
                  </a:cubicBezTo>
                  <a:lnTo>
                    <a:pt x="39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4095003" y="3121253"/>
              <a:ext cx="398765" cy="591427"/>
            </a:xfrm>
            <a:custGeom>
              <a:avLst/>
              <a:gdLst>
                <a:gd name="T0" fmla="*/ 98 w 188"/>
                <a:gd name="T1" fmla="*/ 1 h 279"/>
                <a:gd name="T2" fmla="*/ 22 w 188"/>
                <a:gd name="T3" fmla="*/ 34 h 279"/>
                <a:gd name="T4" fmla="*/ 2 w 188"/>
                <a:gd name="T5" fmla="*/ 99 h 279"/>
                <a:gd name="T6" fmla="*/ 24 w 188"/>
                <a:gd name="T7" fmla="*/ 155 h 279"/>
                <a:gd name="T8" fmla="*/ 24 w 188"/>
                <a:gd name="T9" fmla="*/ 155 h 279"/>
                <a:gd name="T10" fmla="*/ 37 w 188"/>
                <a:gd name="T11" fmla="*/ 201 h 279"/>
                <a:gd name="T12" fmla="*/ 42 w 188"/>
                <a:gd name="T13" fmla="*/ 267 h 279"/>
                <a:gd name="T14" fmla="*/ 47 w 188"/>
                <a:gd name="T15" fmla="*/ 271 h 279"/>
                <a:gd name="T16" fmla="*/ 82 w 188"/>
                <a:gd name="T17" fmla="*/ 279 h 279"/>
                <a:gd name="T18" fmla="*/ 126 w 188"/>
                <a:gd name="T19" fmla="*/ 273 h 279"/>
                <a:gd name="T20" fmla="*/ 137 w 188"/>
                <a:gd name="T21" fmla="*/ 249 h 279"/>
                <a:gd name="T22" fmla="*/ 145 w 188"/>
                <a:gd name="T23" fmla="*/ 187 h 279"/>
                <a:gd name="T24" fmla="*/ 157 w 188"/>
                <a:gd name="T25" fmla="*/ 159 h 279"/>
                <a:gd name="T26" fmla="*/ 174 w 188"/>
                <a:gd name="T27" fmla="*/ 132 h 279"/>
                <a:gd name="T28" fmla="*/ 186 w 188"/>
                <a:gd name="T29" fmla="*/ 75 h 279"/>
                <a:gd name="T30" fmla="*/ 99 w 188"/>
                <a:gd name="T31" fmla="*/ 1 h 279"/>
                <a:gd name="T32" fmla="*/ 165 w 188"/>
                <a:gd name="T33" fmla="*/ 78 h 279"/>
                <a:gd name="T34" fmla="*/ 126 w 188"/>
                <a:gd name="T35" fmla="*/ 171 h 279"/>
                <a:gd name="T36" fmla="*/ 123 w 188"/>
                <a:gd name="T37" fmla="*/ 186 h 279"/>
                <a:gd name="T38" fmla="*/ 120 w 188"/>
                <a:gd name="T39" fmla="*/ 195 h 279"/>
                <a:gd name="T40" fmla="*/ 98 w 188"/>
                <a:gd name="T41" fmla="*/ 200 h 279"/>
                <a:gd name="T42" fmla="*/ 98 w 188"/>
                <a:gd name="T43" fmla="*/ 148 h 279"/>
                <a:gd name="T44" fmla="*/ 126 w 188"/>
                <a:gd name="T45" fmla="*/ 73 h 279"/>
                <a:gd name="T46" fmla="*/ 114 w 188"/>
                <a:gd name="T47" fmla="*/ 67 h 279"/>
                <a:gd name="T48" fmla="*/ 100 w 188"/>
                <a:gd name="T49" fmla="*/ 66 h 279"/>
                <a:gd name="T50" fmla="*/ 77 w 188"/>
                <a:gd name="T51" fmla="*/ 67 h 279"/>
                <a:gd name="T52" fmla="*/ 68 w 188"/>
                <a:gd name="T53" fmla="*/ 68 h 279"/>
                <a:gd name="T54" fmla="*/ 54 w 188"/>
                <a:gd name="T55" fmla="*/ 76 h 279"/>
                <a:gd name="T56" fmla="*/ 81 w 188"/>
                <a:gd name="T57" fmla="*/ 153 h 279"/>
                <a:gd name="T58" fmla="*/ 60 w 188"/>
                <a:gd name="T59" fmla="*/ 197 h 279"/>
                <a:gd name="T60" fmla="*/ 57 w 188"/>
                <a:gd name="T61" fmla="*/ 192 h 279"/>
                <a:gd name="T62" fmla="*/ 55 w 188"/>
                <a:gd name="T63" fmla="*/ 183 h 279"/>
                <a:gd name="T64" fmla="*/ 54 w 188"/>
                <a:gd name="T65" fmla="*/ 169 h 279"/>
                <a:gd name="T66" fmla="*/ 30 w 188"/>
                <a:gd name="T67" fmla="*/ 119 h 279"/>
                <a:gd name="T68" fmla="*/ 24 w 188"/>
                <a:gd name="T69" fmla="*/ 73 h 279"/>
                <a:gd name="T70" fmla="*/ 39 w 188"/>
                <a:gd name="T71" fmla="*/ 45 h 279"/>
                <a:gd name="T72" fmla="*/ 97 w 188"/>
                <a:gd name="T73" fmla="*/ 20 h 279"/>
                <a:gd name="T74" fmla="*/ 97 w 188"/>
                <a:gd name="T75" fmla="*/ 20 h 279"/>
                <a:gd name="T76" fmla="*/ 153 w 188"/>
                <a:gd name="T77" fmla="*/ 48 h 279"/>
                <a:gd name="T78" fmla="*/ 73 w 188"/>
                <a:gd name="T79" fmla="*/ 70 h 279"/>
                <a:gd name="T80" fmla="*/ 81 w 188"/>
                <a:gd name="T81" fmla="*/ 76 h 279"/>
                <a:gd name="T82" fmla="*/ 84 w 188"/>
                <a:gd name="T83" fmla="*/ 69 h 279"/>
                <a:gd name="T84" fmla="*/ 93 w 188"/>
                <a:gd name="T85" fmla="*/ 69 h 279"/>
                <a:gd name="T86" fmla="*/ 97 w 188"/>
                <a:gd name="T87" fmla="*/ 69 h 279"/>
                <a:gd name="T88" fmla="*/ 99 w 188"/>
                <a:gd name="T89" fmla="*/ 79 h 279"/>
                <a:gd name="T90" fmla="*/ 104 w 188"/>
                <a:gd name="T91" fmla="*/ 78 h 279"/>
                <a:gd name="T92" fmla="*/ 117 w 188"/>
                <a:gd name="T93" fmla="*/ 79 h 279"/>
                <a:gd name="T94" fmla="*/ 64 w 188"/>
                <a:gd name="T95" fmla="*/ 79 h 279"/>
                <a:gd name="T96" fmla="*/ 73 w 188"/>
                <a:gd name="T97" fmla="*/ 70 h 279"/>
                <a:gd name="T98" fmla="*/ 115 w 188"/>
                <a:gd name="T99" fmla="*/ 72 h 279"/>
                <a:gd name="T100" fmla="*/ 117 w 188"/>
                <a:gd name="T101" fmla="*/ 71 h 279"/>
                <a:gd name="T102" fmla="*/ 109 w 188"/>
                <a:gd name="T103" fmla="*/ 69 h 279"/>
                <a:gd name="T104" fmla="*/ 104 w 188"/>
                <a:gd name="T105" fmla="*/ 70 h 279"/>
                <a:gd name="T106" fmla="*/ 63 w 188"/>
                <a:gd name="T107" fmla="*/ 76 h 279"/>
                <a:gd name="T108" fmla="*/ 63 w 188"/>
                <a:gd name="T109" fmla="*/ 7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8" h="279">
                  <a:moveTo>
                    <a:pt x="99" y="1"/>
                  </a:moveTo>
                  <a:cubicBezTo>
                    <a:pt x="98" y="1"/>
                    <a:pt x="98" y="1"/>
                    <a:pt x="98" y="1"/>
                  </a:cubicBezTo>
                  <a:cubicBezTo>
                    <a:pt x="98" y="1"/>
                    <a:pt x="97" y="1"/>
                    <a:pt x="97" y="1"/>
                  </a:cubicBezTo>
                  <a:cubicBezTo>
                    <a:pt x="58" y="0"/>
                    <a:pt x="34" y="19"/>
                    <a:pt x="22" y="34"/>
                  </a:cubicBezTo>
                  <a:cubicBezTo>
                    <a:pt x="9" y="51"/>
                    <a:pt x="4" y="67"/>
                    <a:pt x="3" y="69"/>
                  </a:cubicBezTo>
                  <a:cubicBezTo>
                    <a:pt x="1" y="78"/>
                    <a:pt x="0" y="88"/>
                    <a:pt x="2" y="99"/>
                  </a:cubicBezTo>
                  <a:cubicBezTo>
                    <a:pt x="3" y="108"/>
                    <a:pt x="6" y="117"/>
                    <a:pt x="10" y="126"/>
                  </a:cubicBezTo>
                  <a:cubicBezTo>
                    <a:pt x="16" y="142"/>
                    <a:pt x="24" y="154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31" y="164"/>
                    <a:pt x="33" y="177"/>
                    <a:pt x="33" y="183"/>
                  </a:cubicBezTo>
                  <a:cubicBezTo>
                    <a:pt x="32" y="191"/>
                    <a:pt x="35" y="197"/>
                    <a:pt x="37" y="201"/>
                  </a:cubicBezTo>
                  <a:cubicBezTo>
                    <a:pt x="35" y="219"/>
                    <a:pt x="35" y="234"/>
                    <a:pt x="36" y="245"/>
                  </a:cubicBezTo>
                  <a:cubicBezTo>
                    <a:pt x="37" y="255"/>
                    <a:pt x="39" y="262"/>
                    <a:pt x="42" y="267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7" y="271"/>
                    <a:pt x="47" y="271"/>
                    <a:pt x="47" y="271"/>
                  </a:cubicBezTo>
                  <a:cubicBezTo>
                    <a:pt x="52" y="274"/>
                    <a:pt x="64" y="278"/>
                    <a:pt x="82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95" y="279"/>
                    <a:pt x="108" y="278"/>
                    <a:pt x="122" y="274"/>
                  </a:cubicBezTo>
                  <a:cubicBezTo>
                    <a:pt x="126" y="273"/>
                    <a:pt x="126" y="273"/>
                    <a:pt x="126" y="273"/>
                  </a:cubicBezTo>
                  <a:cubicBezTo>
                    <a:pt x="128" y="270"/>
                    <a:pt x="128" y="270"/>
                    <a:pt x="128" y="270"/>
                  </a:cubicBezTo>
                  <a:cubicBezTo>
                    <a:pt x="132" y="265"/>
                    <a:pt x="135" y="258"/>
                    <a:pt x="137" y="249"/>
                  </a:cubicBezTo>
                  <a:cubicBezTo>
                    <a:pt x="139" y="237"/>
                    <a:pt x="140" y="223"/>
                    <a:pt x="140" y="205"/>
                  </a:cubicBezTo>
                  <a:cubicBezTo>
                    <a:pt x="142" y="201"/>
                    <a:pt x="145" y="195"/>
                    <a:pt x="145" y="187"/>
                  </a:cubicBezTo>
                  <a:cubicBezTo>
                    <a:pt x="146" y="181"/>
                    <a:pt x="149" y="167"/>
                    <a:pt x="157" y="160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7" y="159"/>
                    <a:pt x="166" y="147"/>
                    <a:pt x="174" y="132"/>
                  </a:cubicBezTo>
                  <a:cubicBezTo>
                    <a:pt x="179" y="122"/>
                    <a:pt x="183" y="113"/>
                    <a:pt x="185" y="105"/>
                  </a:cubicBezTo>
                  <a:cubicBezTo>
                    <a:pt x="187" y="94"/>
                    <a:pt x="188" y="84"/>
                    <a:pt x="186" y="75"/>
                  </a:cubicBezTo>
                  <a:cubicBezTo>
                    <a:pt x="186" y="72"/>
                    <a:pt x="183" y="56"/>
                    <a:pt x="171" y="39"/>
                  </a:cubicBezTo>
                  <a:cubicBezTo>
                    <a:pt x="160" y="22"/>
                    <a:pt x="138" y="3"/>
                    <a:pt x="99" y="1"/>
                  </a:cubicBezTo>
                  <a:close/>
                  <a:moveTo>
                    <a:pt x="165" y="77"/>
                  </a:moveTo>
                  <a:cubicBezTo>
                    <a:pt x="165" y="78"/>
                    <a:pt x="165" y="78"/>
                    <a:pt x="165" y="78"/>
                  </a:cubicBezTo>
                  <a:cubicBezTo>
                    <a:pt x="170" y="106"/>
                    <a:pt x="142" y="143"/>
                    <a:pt x="140" y="146"/>
                  </a:cubicBezTo>
                  <a:cubicBezTo>
                    <a:pt x="134" y="153"/>
                    <a:pt x="129" y="161"/>
                    <a:pt x="126" y="171"/>
                  </a:cubicBezTo>
                  <a:cubicBezTo>
                    <a:pt x="124" y="178"/>
                    <a:pt x="123" y="184"/>
                    <a:pt x="123" y="185"/>
                  </a:cubicBezTo>
                  <a:cubicBezTo>
                    <a:pt x="123" y="186"/>
                    <a:pt x="123" y="186"/>
                    <a:pt x="123" y="186"/>
                  </a:cubicBezTo>
                  <a:cubicBezTo>
                    <a:pt x="123" y="186"/>
                    <a:pt x="123" y="186"/>
                    <a:pt x="123" y="186"/>
                  </a:cubicBezTo>
                  <a:cubicBezTo>
                    <a:pt x="123" y="191"/>
                    <a:pt x="120" y="194"/>
                    <a:pt x="120" y="195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0" y="199"/>
                    <a:pt x="104" y="200"/>
                    <a:pt x="98" y="200"/>
                  </a:cubicBezTo>
                  <a:cubicBezTo>
                    <a:pt x="100" y="153"/>
                    <a:pt x="100" y="153"/>
                    <a:pt x="100" y="153"/>
                  </a:cubicBezTo>
                  <a:cubicBezTo>
                    <a:pt x="100" y="151"/>
                    <a:pt x="99" y="150"/>
                    <a:pt x="98" y="148"/>
                  </a:cubicBezTo>
                  <a:cubicBezTo>
                    <a:pt x="129" y="74"/>
                    <a:pt x="129" y="74"/>
                    <a:pt x="129" y="74"/>
                  </a:cubicBezTo>
                  <a:cubicBezTo>
                    <a:pt x="126" y="73"/>
                    <a:pt x="126" y="73"/>
                    <a:pt x="126" y="73"/>
                  </a:cubicBezTo>
                  <a:cubicBezTo>
                    <a:pt x="126" y="72"/>
                    <a:pt x="126" y="71"/>
                    <a:pt x="126" y="71"/>
                  </a:cubicBezTo>
                  <a:cubicBezTo>
                    <a:pt x="124" y="66"/>
                    <a:pt x="119" y="65"/>
                    <a:pt x="114" y="67"/>
                  </a:cubicBezTo>
                  <a:cubicBezTo>
                    <a:pt x="113" y="66"/>
                    <a:pt x="113" y="65"/>
                    <a:pt x="112" y="65"/>
                  </a:cubicBezTo>
                  <a:cubicBezTo>
                    <a:pt x="108" y="63"/>
                    <a:pt x="104" y="64"/>
                    <a:pt x="100" y="66"/>
                  </a:cubicBezTo>
                  <a:cubicBezTo>
                    <a:pt x="97" y="65"/>
                    <a:pt x="93" y="66"/>
                    <a:pt x="90" y="66"/>
                  </a:cubicBezTo>
                  <a:cubicBezTo>
                    <a:pt x="87" y="64"/>
                    <a:pt x="81" y="65"/>
                    <a:pt x="77" y="67"/>
                  </a:cubicBezTo>
                  <a:cubicBezTo>
                    <a:pt x="76" y="66"/>
                    <a:pt x="74" y="66"/>
                    <a:pt x="72" y="66"/>
                  </a:cubicBezTo>
                  <a:cubicBezTo>
                    <a:pt x="71" y="67"/>
                    <a:pt x="69" y="67"/>
                    <a:pt x="68" y="68"/>
                  </a:cubicBezTo>
                  <a:cubicBezTo>
                    <a:pt x="63" y="63"/>
                    <a:pt x="57" y="69"/>
                    <a:pt x="56" y="75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1" y="150"/>
                    <a:pt x="81" y="151"/>
                    <a:pt x="81" y="153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71" y="200"/>
                    <a:pt x="64" y="198"/>
                    <a:pt x="60" y="197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57" y="192"/>
                    <a:pt x="57" y="192"/>
                    <a:pt x="57" y="192"/>
                  </a:cubicBezTo>
                  <a:cubicBezTo>
                    <a:pt x="57" y="192"/>
                    <a:pt x="55" y="189"/>
                    <a:pt x="55" y="184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2"/>
                    <a:pt x="55" y="176"/>
                    <a:pt x="54" y="169"/>
                  </a:cubicBezTo>
                  <a:cubicBezTo>
                    <a:pt x="51" y="158"/>
                    <a:pt x="48" y="150"/>
                    <a:pt x="42" y="143"/>
                  </a:cubicBezTo>
                  <a:cubicBezTo>
                    <a:pt x="41" y="142"/>
                    <a:pt x="35" y="132"/>
                    <a:pt x="30" y="119"/>
                  </a:cubicBezTo>
                  <a:cubicBezTo>
                    <a:pt x="25" y="106"/>
                    <a:pt x="20" y="88"/>
                    <a:pt x="24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2"/>
                    <a:pt x="28" y="58"/>
                    <a:pt x="39" y="45"/>
                  </a:cubicBezTo>
                  <a:cubicBezTo>
                    <a:pt x="53" y="28"/>
                    <a:pt x="72" y="19"/>
                    <a:pt x="96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8" y="20"/>
                  </a:cubicBezTo>
                  <a:cubicBezTo>
                    <a:pt x="122" y="21"/>
                    <a:pt x="140" y="30"/>
                    <a:pt x="153" y="48"/>
                  </a:cubicBezTo>
                  <a:cubicBezTo>
                    <a:pt x="162" y="62"/>
                    <a:pt x="165" y="77"/>
                    <a:pt x="165" y="77"/>
                  </a:cubicBezTo>
                  <a:close/>
                  <a:moveTo>
                    <a:pt x="73" y="70"/>
                  </a:moveTo>
                  <a:cubicBezTo>
                    <a:pt x="72" y="72"/>
                    <a:pt x="72" y="74"/>
                    <a:pt x="73" y="76"/>
                  </a:cubicBezTo>
                  <a:cubicBezTo>
                    <a:pt x="74" y="80"/>
                    <a:pt x="79" y="79"/>
                    <a:pt x="81" y="76"/>
                  </a:cubicBezTo>
                  <a:cubicBezTo>
                    <a:pt x="82" y="74"/>
                    <a:pt x="81" y="72"/>
                    <a:pt x="80" y="70"/>
                  </a:cubicBezTo>
                  <a:cubicBezTo>
                    <a:pt x="81" y="69"/>
                    <a:pt x="83" y="69"/>
                    <a:pt x="84" y="69"/>
                  </a:cubicBezTo>
                  <a:cubicBezTo>
                    <a:pt x="77" y="75"/>
                    <a:pt x="90" y="83"/>
                    <a:pt x="93" y="73"/>
                  </a:cubicBezTo>
                  <a:cubicBezTo>
                    <a:pt x="93" y="72"/>
                    <a:pt x="93" y="70"/>
                    <a:pt x="93" y="69"/>
                  </a:cubicBezTo>
                  <a:cubicBezTo>
                    <a:pt x="93" y="69"/>
                    <a:pt x="93" y="69"/>
                    <a:pt x="93" y="69"/>
                  </a:cubicBezTo>
                  <a:cubicBezTo>
                    <a:pt x="94" y="69"/>
                    <a:pt x="96" y="69"/>
                    <a:pt x="97" y="69"/>
                  </a:cubicBezTo>
                  <a:cubicBezTo>
                    <a:pt x="96" y="70"/>
                    <a:pt x="96" y="70"/>
                    <a:pt x="96" y="70"/>
                  </a:cubicBezTo>
                  <a:cubicBezTo>
                    <a:pt x="93" y="73"/>
                    <a:pt x="94" y="80"/>
                    <a:pt x="99" y="79"/>
                  </a:cubicBezTo>
                  <a:cubicBezTo>
                    <a:pt x="101" y="79"/>
                    <a:pt x="102" y="78"/>
                    <a:pt x="103" y="77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9" y="81"/>
                    <a:pt x="112" y="79"/>
                    <a:pt x="114" y="76"/>
                  </a:cubicBezTo>
                  <a:cubicBezTo>
                    <a:pt x="114" y="77"/>
                    <a:pt x="116" y="79"/>
                    <a:pt x="117" y="79"/>
                  </a:cubicBezTo>
                  <a:cubicBezTo>
                    <a:pt x="90" y="144"/>
                    <a:pt x="90" y="144"/>
                    <a:pt x="90" y="144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70" y="81"/>
                    <a:pt x="71" y="75"/>
                    <a:pt x="70" y="71"/>
                  </a:cubicBezTo>
                  <a:cubicBezTo>
                    <a:pt x="71" y="71"/>
                    <a:pt x="72" y="70"/>
                    <a:pt x="73" y="70"/>
                  </a:cubicBezTo>
                  <a:close/>
                  <a:moveTo>
                    <a:pt x="117" y="71"/>
                  </a:moveTo>
                  <a:cubicBezTo>
                    <a:pt x="116" y="71"/>
                    <a:pt x="116" y="72"/>
                    <a:pt x="115" y="72"/>
                  </a:cubicBezTo>
                  <a:cubicBezTo>
                    <a:pt x="115" y="72"/>
                    <a:pt x="115" y="71"/>
                    <a:pt x="115" y="70"/>
                  </a:cubicBezTo>
                  <a:cubicBezTo>
                    <a:pt x="116" y="70"/>
                    <a:pt x="116" y="70"/>
                    <a:pt x="117" y="71"/>
                  </a:cubicBezTo>
                  <a:close/>
                  <a:moveTo>
                    <a:pt x="103" y="68"/>
                  </a:moveTo>
                  <a:cubicBezTo>
                    <a:pt x="105" y="68"/>
                    <a:pt x="107" y="68"/>
                    <a:pt x="109" y="69"/>
                  </a:cubicBezTo>
                  <a:cubicBezTo>
                    <a:pt x="107" y="70"/>
                    <a:pt x="106" y="71"/>
                    <a:pt x="105" y="72"/>
                  </a:cubicBezTo>
                  <a:cubicBezTo>
                    <a:pt x="105" y="71"/>
                    <a:pt x="105" y="70"/>
                    <a:pt x="104" y="70"/>
                  </a:cubicBezTo>
                  <a:cubicBezTo>
                    <a:pt x="104" y="69"/>
                    <a:pt x="104" y="69"/>
                    <a:pt x="103" y="68"/>
                  </a:cubicBezTo>
                  <a:close/>
                  <a:moveTo>
                    <a:pt x="63" y="76"/>
                  </a:moveTo>
                  <a:cubicBezTo>
                    <a:pt x="63" y="75"/>
                    <a:pt x="63" y="75"/>
                    <a:pt x="63" y="75"/>
                  </a:cubicBezTo>
                  <a:cubicBezTo>
                    <a:pt x="63" y="75"/>
                    <a:pt x="63" y="75"/>
                    <a:pt x="63" y="75"/>
                  </a:cubicBezTo>
                  <a:cubicBezTo>
                    <a:pt x="63" y="75"/>
                    <a:pt x="63" y="76"/>
                    <a:pt x="63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4101276" y="2421397"/>
              <a:ext cx="2688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461460" y="2222463"/>
              <a:ext cx="672077" cy="465974"/>
            </a:xfrm>
            <a:custGeom>
              <a:avLst/>
              <a:gdLst>
                <a:gd name="T0" fmla="*/ 314 w 317"/>
                <a:gd name="T1" fmla="*/ 82 h 220"/>
                <a:gd name="T2" fmla="*/ 309 w 317"/>
                <a:gd name="T3" fmla="*/ 76 h 220"/>
                <a:gd name="T4" fmla="*/ 303 w 317"/>
                <a:gd name="T5" fmla="*/ 71 h 220"/>
                <a:gd name="T6" fmla="*/ 302 w 317"/>
                <a:gd name="T7" fmla="*/ 72 h 220"/>
                <a:gd name="T8" fmla="*/ 306 w 317"/>
                <a:gd name="T9" fmla="*/ 83 h 220"/>
                <a:gd name="T10" fmla="*/ 306 w 317"/>
                <a:gd name="T11" fmla="*/ 87 h 220"/>
                <a:gd name="T12" fmla="*/ 305 w 317"/>
                <a:gd name="T13" fmla="*/ 92 h 220"/>
                <a:gd name="T14" fmla="*/ 302 w 317"/>
                <a:gd name="T15" fmla="*/ 94 h 220"/>
                <a:gd name="T16" fmla="*/ 302 w 317"/>
                <a:gd name="T17" fmla="*/ 95 h 220"/>
                <a:gd name="T18" fmla="*/ 302 w 317"/>
                <a:gd name="T19" fmla="*/ 94 h 220"/>
                <a:gd name="T20" fmla="*/ 302 w 317"/>
                <a:gd name="T21" fmla="*/ 94 h 220"/>
                <a:gd name="T22" fmla="*/ 301 w 317"/>
                <a:gd name="T23" fmla="*/ 95 h 220"/>
                <a:gd name="T24" fmla="*/ 298 w 317"/>
                <a:gd name="T25" fmla="*/ 96 h 220"/>
                <a:gd name="T26" fmla="*/ 158 w 317"/>
                <a:gd name="T27" fmla="*/ 0 h 220"/>
                <a:gd name="T28" fmla="*/ 17 w 317"/>
                <a:gd name="T29" fmla="*/ 11 h 220"/>
                <a:gd name="T30" fmla="*/ 20 w 317"/>
                <a:gd name="T31" fmla="*/ 99 h 220"/>
                <a:gd name="T32" fmla="*/ 8 w 317"/>
                <a:gd name="T33" fmla="*/ 99 h 220"/>
                <a:gd name="T34" fmla="*/ 8 w 317"/>
                <a:gd name="T35" fmla="*/ 147 h 220"/>
                <a:gd name="T36" fmla="*/ 90 w 317"/>
                <a:gd name="T37" fmla="*/ 185 h 220"/>
                <a:gd name="T38" fmla="*/ 113 w 317"/>
                <a:gd name="T39" fmla="*/ 220 h 220"/>
                <a:gd name="T40" fmla="*/ 134 w 317"/>
                <a:gd name="T41" fmla="*/ 196 h 220"/>
                <a:gd name="T42" fmla="*/ 176 w 317"/>
                <a:gd name="T43" fmla="*/ 197 h 220"/>
                <a:gd name="T44" fmla="*/ 196 w 317"/>
                <a:gd name="T45" fmla="*/ 220 h 220"/>
                <a:gd name="T46" fmla="*/ 219 w 317"/>
                <a:gd name="T47" fmla="*/ 188 h 220"/>
                <a:gd name="T48" fmla="*/ 302 w 317"/>
                <a:gd name="T49" fmla="*/ 110 h 220"/>
                <a:gd name="T50" fmla="*/ 309 w 317"/>
                <a:gd name="T51" fmla="*/ 106 h 220"/>
                <a:gd name="T52" fmla="*/ 311 w 317"/>
                <a:gd name="T53" fmla="*/ 104 h 220"/>
                <a:gd name="T54" fmla="*/ 311 w 317"/>
                <a:gd name="T55" fmla="*/ 104 h 220"/>
                <a:gd name="T56" fmla="*/ 312 w 317"/>
                <a:gd name="T57" fmla="*/ 103 h 220"/>
                <a:gd name="T58" fmla="*/ 312 w 317"/>
                <a:gd name="T59" fmla="*/ 103 h 220"/>
                <a:gd name="T60" fmla="*/ 316 w 317"/>
                <a:gd name="T61" fmla="*/ 96 h 220"/>
                <a:gd name="T62" fmla="*/ 315 w 317"/>
                <a:gd name="T63" fmla="*/ 85 h 220"/>
                <a:gd name="T64" fmla="*/ 52 w 317"/>
                <a:gd name="T65" fmla="*/ 100 h 220"/>
                <a:gd name="T66" fmla="*/ 75 w 317"/>
                <a:gd name="T67" fmla="*/ 100 h 220"/>
                <a:gd name="T68" fmla="*/ 201 w 317"/>
                <a:gd name="T69" fmla="*/ 25 h 220"/>
                <a:gd name="T70" fmla="*/ 158 w 317"/>
                <a:gd name="T71" fmla="*/ 31 h 220"/>
                <a:gd name="T72" fmla="*/ 119 w 317"/>
                <a:gd name="T73" fmla="*/ 38 h 220"/>
                <a:gd name="T74" fmla="*/ 113 w 317"/>
                <a:gd name="T75" fmla="*/ 26 h 220"/>
                <a:gd name="T76" fmla="*/ 158 w 317"/>
                <a:gd name="T77" fmla="*/ 13 h 220"/>
                <a:gd name="T78" fmla="*/ 201 w 317"/>
                <a:gd name="T79" fmla="*/ 25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17" h="220">
                  <a:moveTo>
                    <a:pt x="315" y="85"/>
                  </a:moveTo>
                  <a:cubicBezTo>
                    <a:pt x="315" y="84"/>
                    <a:pt x="314" y="83"/>
                    <a:pt x="314" y="82"/>
                  </a:cubicBezTo>
                  <a:cubicBezTo>
                    <a:pt x="313" y="81"/>
                    <a:pt x="313" y="80"/>
                    <a:pt x="312" y="80"/>
                  </a:cubicBezTo>
                  <a:cubicBezTo>
                    <a:pt x="311" y="78"/>
                    <a:pt x="310" y="77"/>
                    <a:pt x="309" y="76"/>
                  </a:cubicBezTo>
                  <a:cubicBezTo>
                    <a:pt x="308" y="75"/>
                    <a:pt x="306" y="74"/>
                    <a:pt x="305" y="73"/>
                  </a:cubicBezTo>
                  <a:cubicBezTo>
                    <a:pt x="304" y="72"/>
                    <a:pt x="304" y="72"/>
                    <a:pt x="303" y="71"/>
                  </a:cubicBezTo>
                  <a:cubicBezTo>
                    <a:pt x="301" y="70"/>
                    <a:pt x="300" y="70"/>
                    <a:pt x="300" y="70"/>
                  </a:cubicBezTo>
                  <a:cubicBezTo>
                    <a:pt x="300" y="70"/>
                    <a:pt x="301" y="71"/>
                    <a:pt x="302" y="72"/>
                  </a:cubicBezTo>
                  <a:cubicBezTo>
                    <a:pt x="302" y="74"/>
                    <a:pt x="303" y="76"/>
                    <a:pt x="304" y="79"/>
                  </a:cubicBezTo>
                  <a:cubicBezTo>
                    <a:pt x="305" y="80"/>
                    <a:pt x="305" y="81"/>
                    <a:pt x="306" y="83"/>
                  </a:cubicBezTo>
                  <a:cubicBezTo>
                    <a:pt x="306" y="84"/>
                    <a:pt x="306" y="84"/>
                    <a:pt x="306" y="85"/>
                  </a:cubicBezTo>
                  <a:cubicBezTo>
                    <a:pt x="306" y="86"/>
                    <a:pt x="306" y="86"/>
                    <a:pt x="306" y="87"/>
                  </a:cubicBezTo>
                  <a:cubicBezTo>
                    <a:pt x="306" y="89"/>
                    <a:pt x="306" y="90"/>
                    <a:pt x="306" y="91"/>
                  </a:cubicBezTo>
                  <a:cubicBezTo>
                    <a:pt x="305" y="91"/>
                    <a:pt x="305" y="92"/>
                    <a:pt x="305" y="92"/>
                  </a:cubicBezTo>
                  <a:cubicBezTo>
                    <a:pt x="305" y="92"/>
                    <a:pt x="304" y="92"/>
                    <a:pt x="304" y="93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2" y="95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1" y="95"/>
                    <a:pt x="301" y="95"/>
                    <a:pt x="301" y="95"/>
                  </a:cubicBezTo>
                  <a:cubicBezTo>
                    <a:pt x="300" y="95"/>
                    <a:pt x="300" y="96"/>
                    <a:pt x="299" y="96"/>
                  </a:cubicBezTo>
                  <a:cubicBezTo>
                    <a:pt x="299" y="96"/>
                    <a:pt x="298" y="96"/>
                    <a:pt x="298" y="96"/>
                  </a:cubicBezTo>
                  <a:cubicBezTo>
                    <a:pt x="297" y="96"/>
                    <a:pt x="297" y="96"/>
                    <a:pt x="297" y="96"/>
                  </a:cubicBezTo>
                  <a:cubicBezTo>
                    <a:pt x="295" y="43"/>
                    <a:pt x="233" y="0"/>
                    <a:pt x="158" y="0"/>
                  </a:cubicBezTo>
                  <a:cubicBezTo>
                    <a:pt x="123" y="0"/>
                    <a:pt x="90" y="10"/>
                    <a:pt x="65" y="26"/>
                  </a:cubicBezTo>
                  <a:cubicBezTo>
                    <a:pt x="55" y="19"/>
                    <a:pt x="39" y="11"/>
                    <a:pt x="17" y="11"/>
                  </a:cubicBezTo>
                  <a:cubicBezTo>
                    <a:pt x="17" y="11"/>
                    <a:pt x="31" y="33"/>
                    <a:pt x="40" y="48"/>
                  </a:cubicBezTo>
                  <a:cubicBezTo>
                    <a:pt x="27" y="63"/>
                    <a:pt x="20" y="80"/>
                    <a:pt x="20" y="99"/>
                  </a:cubicBezTo>
                  <a:cubicBezTo>
                    <a:pt x="20" y="99"/>
                    <a:pt x="20" y="99"/>
                    <a:pt x="20" y="99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8" y="99"/>
                    <a:pt x="0" y="108"/>
                    <a:pt x="0" y="123"/>
                  </a:cubicBezTo>
                  <a:cubicBezTo>
                    <a:pt x="0" y="138"/>
                    <a:pt x="8" y="147"/>
                    <a:pt x="8" y="147"/>
                  </a:cubicBezTo>
                  <a:cubicBezTo>
                    <a:pt x="44" y="155"/>
                    <a:pt x="44" y="155"/>
                    <a:pt x="44" y="155"/>
                  </a:cubicBezTo>
                  <a:cubicBezTo>
                    <a:pt x="56" y="167"/>
                    <a:pt x="72" y="177"/>
                    <a:pt x="90" y="185"/>
                  </a:cubicBezTo>
                  <a:cubicBezTo>
                    <a:pt x="98" y="216"/>
                    <a:pt x="98" y="216"/>
                    <a:pt x="98" y="216"/>
                  </a:cubicBezTo>
                  <a:cubicBezTo>
                    <a:pt x="98" y="216"/>
                    <a:pt x="101" y="220"/>
                    <a:pt x="113" y="220"/>
                  </a:cubicBezTo>
                  <a:cubicBezTo>
                    <a:pt x="125" y="220"/>
                    <a:pt x="130" y="216"/>
                    <a:pt x="130" y="216"/>
                  </a:cubicBezTo>
                  <a:cubicBezTo>
                    <a:pt x="134" y="196"/>
                    <a:pt x="134" y="196"/>
                    <a:pt x="134" y="196"/>
                  </a:cubicBezTo>
                  <a:cubicBezTo>
                    <a:pt x="142" y="197"/>
                    <a:pt x="150" y="198"/>
                    <a:pt x="158" y="198"/>
                  </a:cubicBezTo>
                  <a:cubicBezTo>
                    <a:pt x="164" y="198"/>
                    <a:pt x="170" y="197"/>
                    <a:pt x="176" y="197"/>
                  </a:cubicBezTo>
                  <a:cubicBezTo>
                    <a:pt x="181" y="216"/>
                    <a:pt x="181" y="216"/>
                    <a:pt x="181" y="216"/>
                  </a:cubicBezTo>
                  <a:cubicBezTo>
                    <a:pt x="181" y="216"/>
                    <a:pt x="184" y="220"/>
                    <a:pt x="196" y="220"/>
                  </a:cubicBezTo>
                  <a:cubicBezTo>
                    <a:pt x="208" y="220"/>
                    <a:pt x="212" y="216"/>
                    <a:pt x="212" y="216"/>
                  </a:cubicBezTo>
                  <a:cubicBezTo>
                    <a:pt x="219" y="188"/>
                    <a:pt x="219" y="188"/>
                    <a:pt x="219" y="188"/>
                  </a:cubicBezTo>
                  <a:cubicBezTo>
                    <a:pt x="260" y="173"/>
                    <a:pt x="290" y="145"/>
                    <a:pt x="295" y="112"/>
                  </a:cubicBezTo>
                  <a:cubicBezTo>
                    <a:pt x="298" y="111"/>
                    <a:pt x="300" y="111"/>
                    <a:pt x="302" y="110"/>
                  </a:cubicBezTo>
                  <a:cubicBezTo>
                    <a:pt x="304" y="110"/>
                    <a:pt x="305" y="109"/>
                    <a:pt x="306" y="108"/>
                  </a:cubicBezTo>
                  <a:cubicBezTo>
                    <a:pt x="307" y="108"/>
                    <a:pt x="308" y="107"/>
                    <a:pt x="309" y="106"/>
                  </a:cubicBezTo>
                  <a:cubicBezTo>
                    <a:pt x="310" y="105"/>
                    <a:pt x="310" y="105"/>
                    <a:pt x="310" y="105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4" y="101"/>
                    <a:pt x="314" y="101"/>
                    <a:pt x="314" y="101"/>
                  </a:cubicBezTo>
                  <a:cubicBezTo>
                    <a:pt x="315" y="99"/>
                    <a:pt x="315" y="98"/>
                    <a:pt x="316" y="96"/>
                  </a:cubicBezTo>
                  <a:cubicBezTo>
                    <a:pt x="316" y="95"/>
                    <a:pt x="317" y="94"/>
                    <a:pt x="317" y="92"/>
                  </a:cubicBezTo>
                  <a:cubicBezTo>
                    <a:pt x="317" y="90"/>
                    <a:pt x="316" y="87"/>
                    <a:pt x="315" y="85"/>
                  </a:cubicBezTo>
                  <a:close/>
                  <a:moveTo>
                    <a:pt x="63" y="111"/>
                  </a:moveTo>
                  <a:cubicBezTo>
                    <a:pt x="57" y="111"/>
                    <a:pt x="52" y="106"/>
                    <a:pt x="52" y="100"/>
                  </a:cubicBezTo>
                  <a:cubicBezTo>
                    <a:pt x="52" y="93"/>
                    <a:pt x="57" y="88"/>
                    <a:pt x="63" y="88"/>
                  </a:cubicBezTo>
                  <a:cubicBezTo>
                    <a:pt x="70" y="88"/>
                    <a:pt x="75" y="93"/>
                    <a:pt x="75" y="100"/>
                  </a:cubicBezTo>
                  <a:cubicBezTo>
                    <a:pt x="75" y="106"/>
                    <a:pt x="70" y="111"/>
                    <a:pt x="63" y="111"/>
                  </a:cubicBezTo>
                  <a:close/>
                  <a:moveTo>
                    <a:pt x="201" y="25"/>
                  </a:moveTo>
                  <a:cubicBezTo>
                    <a:pt x="200" y="27"/>
                    <a:pt x="197" y="37"/>
                    <a:pt x="194" y="37"/>
                  </a:cubicBezTo>
                  <a:cubicBezTo>
                    <a:pt x="183" y="33"/>
                    <a:pt x="170" y="31"/>
                    <a:pt x="158" y="31"/>
                  </a:cubicBezTo>
                  <a:cubicBezTo>
                    <a:pt x="144" y="31"/>
                    <a:pt x="131" y="33"/>
                    <a:pt x="119" y="37"/>
                  </a:cubicBezTo>
                  <a:cubicBezTo>
                    <a:pt x="119" y="37"/>
                    <a:pt x="119" y="38"/>
                    <a:pt x="119" y="38"/>
                  </a:cubicBezTo>
                  <a:cubicBezTo>
                    <a:pt x="119" y="38"/>
                    <a:pt x="119" y="37"/>
                    <a:pt x="118" y="37"/>
                  </a:cubicBezTo>
                  <a:cubicBezTo>
                    <a:pt x="115" y="36"/>
                    <a:pt x="113" y="28"/>
                    <a:pt x="113" y="26"/>
                  </a:cubicBezTo>
                  <a:cubicBezTo>
                    <a:pt x="112" y="23"/>
                    <a:pt x="113" y="20"/>
                    <a:pt x="116" y="19"/>
                  </a:cubicBezTo>
                  <a:cubicBezTo>
                    <a:pt x="129" y="15"/>
                    <a:pt x="143" y="13"/>
                    <a:pt x="158" y="13"/>
                  </a:cubicBezTo>
                  <a:cubicBezTo>
                    <a:pt x="171" y="13"/>
                    <a:pt x="185" y="15"/>
                    <a:pt x="197" y="18"/>
                  </a:cubicBezTo>
                  <a:cubicBezTo>
                    <a:pt x="200" y="19"/>
                    <a:pt x="201" y="22"/>
                    <a:pt x="201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4245549" y="4200160"/>
              <a:ext cx="415792" cy="270623"/>
            </a:xfrm>
            <a:custGeom>
              <a:avLst/>
              <a:gdLst>
                <a:gd name="T0" fmla="*/ 95 w 196"/>
                <a:gd name="T1" fmla="*/ 123 h 128"/>
                <a:gd name="T2" fmla="*/ 181 w 196"/>
                <a:gd name="T3" fmla="*/ 66 h 128"/>
                <a:gd name="T4" fmla="*/ 195 w 196"/>
                <a:gd name="T5" fmla="*/ 66 h 128"/>
                <a:gd name="T6" fmla="*/ 196 w 196"/>
                <a:gd name="T7" fmla="*/ 64 h 128"/>
                <a:gd name="T8" fmla="*/ 101 w 196"/>
                <a:gd name="T9" fmla="*/ 0 h 128"/>
                <a:gd name="T10" fmla="*/ 6 w 196"/>
                <a:gd name="T11" fmla="*/ 64 h 128"/>
                <a:gd name="T12" fmla="*/ 29 w 196"/>
                <a:gd name="T13" fmla="*/ 106 h 128"/>
                <a:gd name="T14" fmla="*/ 0 w 196"/>
                <a:gd name="T15" fmla="*/ 126 h 128"/>
                <a:gd name="T16" fmla="*/ 14 w 196"/>
                <a:gd name="T17" fmla="*/ 128 h 128"/>
                <a:gd name="T18" fmla="*/ 45 w 196"/>
                <a:gd name="T19" fmla="*/ 116 h 128"/>
                <a:gd name="T20" fmla="*/ 94 w 196"/>
                <a:gd name="T21" fmla="*/ 127 h 128"/>
                <a:gd name="T22" fmla="*/ 95 w 196"/>
                <a:gd name="T23" fmla="*/ 12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28">
                  <a:moveTo>
                    <a:pt x="95" y="123"/>
                  </a:moveTo>
                  <a:cubicBezTo>
                    <a:pt x="103" y="90"/>
                    <a:pt x="135" y="66"/>
                    <a:pt x="181" y="66"/>
                  </a:cubicBezTo>
                  <a:cubicBezTo>
                    <a:pt x="186" y="66"/>
                    <a:pt x="191" y="66"/>
                    <a:pt x="195" y="66"/>
                  </a:cubicBezTo>
                  <a:cubicBezTo>
                    <a:pt x="196" y="66"/>
                    <a:pt x="196" y="65"/>
                    <a:pt x="196" y="64"/>
                  </a:cubicBezTo>
                  <a:cubicBezTo>
                    <a:pt x="196" y="29"/>
                    <a:pt x="153" y="0"/>
                    <a:pt x="101" y="0"/>
                  </a:cubicBezTo>
                  <a:cubicBezTo>
                    <a:pt x="48" y="0"/>
                    <a:pt x="6" y="29"/>
                    <a:pt x="6" y="64"/>
                  </a:cubicBezTo>
                  <a:cubicBezTo>
                    <a:pt x="6" y="80"/>
                    <a:pt x="15" y="95"/>
                    <a:pt x="29" y="106"/>
                  </a:cubicBezTo>
                  <a:cubicBezTo>
                    <a:pt x="22" y="115"/>
                    <a:pt x="12" y="122"/>
                    <a:pt x="0" y="126"/>
                  </a:cubicBezTo>
                  <a:cubicBezTo>
                    <a:pt x="5" y="127"/>
                    <a:pt x="9" y="128"/>
                    <a:pt x="14" y="128"/>
                  </a:cubicBezTo>
                  <a:cubicBezTo>
                    <a:pt x="26" y="128"/>
                    <a:pt x="37" y="123"/>
                    <a:pt x="45" y="116"/>
                  </a:cubicBezTo>
                  <a:cubicBezTo>
                    <a:pt x="60" y="123"/>
                    <a:pt x="74" y="126"/>
                    <a:pt x="94" y="127"/>
                  </a:cubicBezTo>
                  <a:cubicBezTo>
                    <a:pt x="94" y="125"/>
                    <a:pt x="95" y="124"/>
                    <a:pt x="95" y="1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4483016" y="4374004"/>
              <a:ext cx="319908" cy="207000"/>
            </a:xfrm>
            <a:custGeom>
              <a:avLst/>
              <a:gdLst>
                <a:gd name="T0" fmla="*/ 128 w 151"/>
                <a:gd name="T1" fmla="*/ 81 h 98"/>
                <a:gd name="T2" fmla="*/ 146 w 151"/>
                <a:gd name="T3" fmla="*/ 49 h 98"/>
                <a:gd name="T4" fmla="*/ 73 w 151"/>
                <a:gd name="T5" fmla="*/ 0 h 98"/>
                <a:gd name="T6" fmla="*/ 0 w 151"/>
                <a:gd name="T7" fmla="*/ 49 h 98"/>
                <a:gd name="T8" fmla="*/ 73 w 151"/>
                <a:gd name="T9" fmla="*/ 98 h 98"/>
                <a:gd name="T10" fmla="*/ 116 w 151"/>
                <a:gd name="T11" fmla="*/ 89 h 98"/>
                <a:gd name="T12" fmla="*/ 140 w 151"/>
                <a:gd name="T13" fmla="*/ 98 h 98"/>
                <a:gd name="T14" fmla="*/ 151 w 151"/>
                <a:gd name="T15" fmla="*/ 97 h 98"/>
                <a:gd name="T16" fmla="*/ 128 w 151"/>
                <a:gd name="T17" fmla="*/ 81 h 98"/>
                <a:gd name="T18" fmla="*/ 45 w 151"/>
                <a:gd name="T19" fmla="*/ 58 h 98"/>
                <a:gd name="T20" fmla="*/ 37 w 151"/>
                <a:gd name="T21" fmla="*/ 49 h 98"/>
                <a:gd name="T22" fmla="*/ 45 w 151"/>
                <a:gd name="T23" fmla="*/ 41 h 98"/>
                <a:gd name="T24" fmla="*/ 54 w 151"/>
                <a:gd name="T25" fmla="*/ 49 h 98"/>
                <a:gd name="T26" fmla="*/ 45 w 151"/>
                <a:gd name="T27" fmla="*/ 58 h 98"/>
                <a:gd name="T28" fmla="*/ 75 w 151"/>
                <a:gd name="T29" fmla="*/ 58 h 98"/>
                <a:gd name="T30" fmla="*/ 67 w 151"/>
                <a:gd name="T31" fmla="*/ 49 h 98"/>
                <a:gd name="T32" fmla="*/ 75 w 151"/>
                <a:gd name="T33" fmla="*/ 41 h 98"/>
                <a:gd name="T34" fmla="*/ 84 w 151"/>
                <a:gd name="T35" fmla="*/ 49 h 98"/>
                <a:gd name="T36" fmla="*/ 75 w 151"/>
                <a:gd name="T37" fmla="*/ 58 h 98"/>
                <a:gd name="T38" fmla="*/ 105 w 151"/>
                <a:gd name="T39" fmla="*/ 58 h 98"/>
                <a:gd name="T40" fmla="*/ 97 w 151"/>
                <a:gd name="T41" fmla="*/ 49 h 98"/>
                <a:gd name="T42" fmla="*/ 105 w 151"/>
                <a:gd name="T43" fmla="*/ 41 h 98"/>
                <a:gd name="T44" fmla="*/ 114 w 151"/>
                <a:gd name="T45" fmla="*/ 49 h 98"/>
                <a:gd name="T46" fmla="*/ 105 w 151"/>
                <a:gd name="T47" fmla="*/ 5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1" h="98">
                  <a:moveTo>
                    <a:pt x="128" y="81"/>
                  </a:moveTo>
                  <a:cubicBezTo>
                    <a:pt x="140" y="73"/>
                    <a:pt x="146" y="62"/>
                    <a:pt x="146" y="49"/>
                  </a:cubicBezTo>
                  <a:cubicBezTo>
                    <a:pt x="146" y="22"/>
                    <a:pt x="114" y="0"/>
                    <a:pt x="73" y="0"/>
                  </a:cubicBezTo>
                  <a:cubicBezTo>
                    <a:pt x="33" y="0"/>
                    <a:pt x="0" y="22"/>
                    <a:pt x="0" y="49"/>
                  </a:cubicBezTo>
                  <a:cubicBezTo>
                    <a:pt x="0" y="76"/>
                    <a:pt x="33" y="98"/>
                    <a:pt x="73" y="98"/>
                  </a:cubicBezTo>
                  <a:cubicBezTo>
                    <a:pt x="89" y="98"/>
                    <a:pt x="104" y="95"/>
                    <a:pt x="116" y="89"/>
                  </a:cubicBezTo>
                  <a:cubicBezTo>
                    <a:pt x="122" y="95"/>
                    <a:pt x="131" y="98"/>
                    <a:pt x="140" y="98"/>
                  </a:cubicBezTo>
                  <a:cubicBezTo>
                    <a:pt x="144" y="98"/>
                    <a:pt x="147" y="98"/>
                    <a:pt x="151" y="97"/>
                  </a:cubicBezTo>
                  <a:cubicBezTo>
                    <a:pt x="142" y="94"/>
                    <a:pt x="134" y="89"/>
                    <a:pt x="128" y="81"/>
                  </a:cubicBezTo>
                  <a:close/>
                  <a:moveTo>
                    <a:pt x="45" y="58"/>
                  </a:moveTo>
                  <a:cubicBezTo>
                    <a:pt x="41" y="58"/>
                    <a:pt x="37" y="54"/>
                    <a:pt x="37" y="49"/>
                  </a:cubicBezTo>
                  <a:cubicBezTo>
                    <a:pt x="37" y="45"/>
                    <a:pt x="41" y="41"/>
                    <a:pt x="45" y="41"/>
                  </a:cubicBezTo>
                  <a:cubicBezTo>
                    <a:pt x="50" y="41"/>
                    <a:pt x="54" y="45"/>
                    <a:pt x="54" y="49"/>
                  </a:cubicBezTo>
                  <a:cubicBezTo>
                    <a:pt x="54" y="54"/>
                    <a:pt x="50" y="58"/>
                    <a:pt x="45" y="58"/>
                  </a:cubicBezTo>
                  <a:close/>
                  <a:moveTo>
                    <a:pt x="75" y="58"/>
                  </a:moveTo>
                  <a:cubicBezTo>
                    <a:pt x="71" y="58"/>
                    <a:pt x="67" y="54"/>
                    <a:pt x="67" y="49"/>
                  </a:cubicBezTo>
                  <a:cubicBezTo>
                    <a:pt x="67" y="45"/>
                    <a:pt x="71" y="41"/>
                    <a:pt x="75" y="41"/>
                  </a:cubicBezTo>
                  <a:cubicBezTo>
                    <a:pt x="80" y="41"/>
                    <a:pt x="84" y="45"/>
                    <a:pt x="84" y="49"/>
                  </a:cubicBezTo>
                  <a:cubicBezTo>
                    <a:pt x="84" y="54"/>
                    <a:pt x="80" y="58"/>
                    <a:pt x="75" y="58"/>
                  </a:cubicBezTo>
                  <a:close/>
                  <a:moveTo>
                    <a:pt x="105" y="58"/>
                  </a:moveTo>
                  <a:cubicBezTo>
                    <a:pt x="100" y="58"/>
                    <a:pt x="97" y="54"/>
                    <a:pt x="97" y="49"/>
                  </a:cubicBezTo>
                  <a:cubicBezTo>
                    <a:pt x="97" y="45"/>
                    <a:pt x="100" y="41"/>
                    <a:pt x="105" y="41"/>
                  </a:cubicBezTo>
                  <a:cubicBezTo>
                    <a:pt x="110" y="41"/>
                    <a:pt x="114" y="45"/>
                    <a:pt x="114" y="49"/>
                  </a:cubicBezTo>
                  <a:cubicBezTo>
                    <a:pt x="114" y="54"/>
                    <a:pt x="110" y="58"/>
                    <a:pt x="105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 noEditPoints="1"/>
            </p:cNvSpPr>
            <p:nvPr/>
          </p:nvSpPr>
          <p:spPr bwMode="auto">
            <a:xfrm>
              <a:off x="2480227" y="3975239"/>
              <a:ext cx="535869" cy="394285"/>
            </a:xfrm>
            <a:custGeom>
              <a:avLst/>
              <a:gdLst>
                <a:gd name="T0" fmla="*/ 223 w 253"/>
                <a:gd name="T1" fmla="*/ 0 h 186"/>
                <a:gd name="T2" fmla="*/ 31 w 253"/>
                <a:gd name="T3" fmla="*/ 0 h 186"/>
                <a:gd name="T4" fmla="*/ 0 w 253"/>
                <a:gd name="T5" fmla="*/ 31 h 186"/>
                <a:gd name="T6" fmla="*/ 0 w 253"/>
                <a:gd name="T7" fmla="*/ 155 h 186"/>
                <a:gd name="T8" fmla="*/ 31 w 253"/>
                <a:gd name="T9" fmla="*/ 186 h 186"/>
                <a:gd name="T10" fmla="*/ 223 w 253"/>
                <a:gd name="T11" fmla="*/ 186 h 186"/>
                <a:gd name="T12" fmla="*/ 253 w 253"/>
                <a:gd name="T13" fmla="*/ 155 h 186"/>
                <a:gd name="T14" fmla="*/ 253 w 253"/>
                <a:gd name="T15" fmla="*/ 31 h 186"/>
                <a:gd name="T16" fmla="*/ 223 w 253"/>
                <a:gd name="T17" fmla="*/ 0 h 186"/>
                <a:gd name="T18" fmla="*/ 216 w 253"/>
                <a:gd name="T19" fmla="*/ 24 h 186"/>
                <a:gd name="T20" fmla="*/ 128 w 253"/>
                <a:gd name="T21" fmla="*/ 86 h 186"/>
                <a:gd name="T22" fmla="*/ 46 w 253"/>
                <a:gd name="T23" fmla="*/ 24 h 186"/>
                <a:gd name="T24" fmla="*/ 216 w 253"/>
                <a:gd name="T25" fmla="*/ 24 h 186"/>
                <a:gd name="T26" fmla="*/ 223 w 253"/>
                <a:gd name="T27" fmla="*/ 162 h 186"/>
                <a:gd name="T28" fmla="*/ 31 w 253"/>
                <a:gd name="T29" fmla="*/ 162 h 186"/>
                <a:gd name="T30" fmla="*/ 24 w 253"/>
                <a:gd name="T31" fmla="*/ 155 h 186"/>
                <a:gd name="T32" fmla="*/ 24 w 253"/>
                <a:gd name="T33" fmla="*/ 37 h 186"/>
                <a:gd name="T34" fmla="*/ 128 w 253"/>
                <a:gd name="T35" fmla="*/ 115 h 186"/>
                <a:gd name="T36" fmla="*/ 230 w 253"/>
                <a:gd name="T37" fmla="*/ 43 h 186"/>
                <a:gd name="T38" fmla="*/ 230 w 253"/>
                <a:gd name="T39" fmla="*/ 155 h 186"/>
                <a:gd name="T40" fmla="*/ 223 w 253"/>
                <a:gd name="T41" fmla="*/ 16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3" h="186">
                  <a:moveTo>
                    <a:pt x="22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72"/>
                    <a:pt x="14" y="186"/>
                    <a:pt x="31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40" y="186"/>
                    <a:pt x="253" y="172"/>
                    <a:pt x="253" y="155"/>
                  </a:cubicBezTo>
                  <a:cubicBezTo>
                    <a:pt x="253" y="31"/>
                    <a:pt x="253" y="31"/>
                    <a:pt x="253" y="31"/>
                  </a:cubicBezTo>
                  <a:cubicBezTo>
                    <a:pt x="253" y="14"/>
                    <a:pt x="240" y="0"/>
                    <a:pt x="223" y="0"/>
                  </a:cubicBezTo>
                  <a:close/>
                  <a:moveTo>
                    <a:pt x="216" y="24"/>
                  </a:moveTo>
                  <a:cubicBezTo>
                    <a:pt x="128" y="86"/>
                    <a:pt x="128" y="86"/>
                    <a:pt x="128" y="86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216" y="24"/>
                  </a:lnTo>
                  <a:close/>
                  <a:moveTo>
                    <a:pt x="223" y="162"/>
                  </a:moveTo>
                  <a:cubicBezTo>
                    <a:pt x="31" y="162"/>
                    <a:pt x="31" y="162"/>
                    <a:pt x="31" y="162"/>
                  </a:cubicBezTo>
                  <a:cubicBezTo>
                    <a:pt x="27" y="162"/>
                    <a:pt x="24" y="159"/>
                    <a:pt x="24" y="15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28" y="115"/>
                    <a:pt x="128" y="115"/>
                    <a:pt x="128" y="115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155"/>
                    <a:pt x="230" y="155"/>
                    <a:pt x="230" y="155"/>
                  </a:cubicBezTo>
                  <a:cubicBezTo>
                    <a:pt x="230" y="159"/>
                    <a:pt x="226" y="162"/>
                    <a:pt x="223" y="1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3016097" y="2976981"/>
              <a:ext cx="411311" cy="422064"/>
            </a:xfrm>
            <a:custGeom>
              <a:avLst/>
              <a:gdLst>
                <a:gd name="T0" fmla="*/ 142 w 194"/>
                <a:gd name="T1" fmla="*/ 188 h 199"/>
                <a:gd name="T2" fmla="*/ 90 w 194"/>
                <a:gd name="T3" fmla="*/ 199 h 199"/>
                <a:gd name="T4" fmla="*/ 0 w 194"/>
                <a:gd name="T5" fmla="*/ 109 h 199"/>
                <a:gd name="T6" fmla="*/ 107 w 194"/>
                <a:gd name="T7" fmla="*/ 0 h 199"/>
                <a:gd name="T8" fmla="*/ 194 w 194"/>
                <a:gd name="T9" fmla="*/ 82 h 199"/>
                <a:gd name="T10" fmla="*/ 140 w 194"/>
                <a:gd name="T11" fmla="*/ 151 h 199"/>
                <a:gd name="T12" fmla="*/ 115 w 194"/>
                <a:gd name="T13" fmla="*/ 129 h 199"/>
                <a:gd name="T14" fmla="*/ 115 w 194"/>
                <a:gd name="T15" fmla="*/ 129 h 199"/>
                <a:gd name="T16" fmla="*/ 77 w 194"/>
                <a:gd name="T17" fmla="*/ 151 h 199"/>
                <a:gd name="T18" fmla="*/ 45 w 194"/>
                <a:gd name="T19" fmla="*/ 113 h 199"/>
                <a:gd name="T20" fmla="*/ 113 w 194"/>
                <a:gd name="T21" fmla="*/ 46 h 199"/>
                <a:gd name="T22" fmla="*/ 147 w 194"/>
                <a:gd name="T23" fmla="*/ 53 h 199"/>
                <a:gd name="T24" fmla="*/ 138 w 194"/>
                <a:gd name="T25" fmla="*/ 107 h 199"/>
                <a:gd name="T26" fmla="*/ 145 w 194"/>
                <a:gd name="T27" fmla="*/ 131 h 199"/>
                <a:gd name="T28" fmla="*/ 173 w 194"/>
                <a:gd name="T29" fmla="*/ 83 h 199"/>
                <a:gd name="T30" fmla="*/ 105 w 194"/>
                <a:gd name="T31" fmla="*/ 17 h 199"/>
                <a:gd name="T32" fmla="*/ 22 w 194"/>
                <a:gd name="T33" fmla="*/ 106 h 199"/>
                <a:gd name="T34" fmla="*/ 95 w 194"/>
                <a:gd name="T35" fmla="*/ 181 h 199"/>
                <a:gd name="T36" fmla="*/ 137 w 194"/>
                <a:gd name="T37" fmla="*/ 172 h 199"/>
                <a:gd name="T38" fmla="*/ 142 w 194"/>
                <a:gd name="T39" fmla="*/ 188 h 199"/>
                <a:gd name="T40" fmla="*/ 117 w 194"/>
                <a:gd name="T41" fmla="*/ 70 h 199"/>
                <a:gd name="T42" fmla="*/ 108 w 194"/>
                <a:gd name="T43" fmla="*/ 69 h 199"/>
                <a:gd name="T44" fmla="*/ 74 w 194"/>
                <a:gd name="T45" fmla="*/ 110 h 199"/>
                <a:gd name="T46" fmla="*/ 88 w 194"/>
                <a:gd name="T47" fmla="*/ 127 h 199"/>
                <a:gd name="T48" fmla="*/ 113 w 194"/>
                <a:gd name="T49" fmla="*/ 97 h 199"/>
                <a:gd name="T50" fmla="*/ 117 w 194"/>
                <a:gd name="T51" fmla="*/ 7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4" h="199">
                  <a:moveTo>
                    <a:pt x="142" y="188"/>
                  </a:moveTo>
                  <a:cubicBezTo>
                    <a:pt x="125" y="196"/>
                    <a:pt x="110" y="199"/>
                    <a:pt x="90" y="199"/>
                  </a:cubicBezTo>
                  <a:cubicBezTo>
                    <a:pt x="42" y="199"/>
                    <a:pt x="0" y="165"/>
                    <a:pt x="0" y="109"/>
                  </a:cubicBezTo>
                  <a:cubicBezTo>
                    <a:pt x="0" y="50"/>
                    <a:pt x="43" y="0"/>
                    <a:pt x="107" y="0"/>
                  </a:cubicBezTo>
                  <a:cubicBezTo>
                    <a:pt x="158" y="0"/>
                    <a:pt x="194" y="34"/>
                    <a:pt x="194" y="82"/>
                  </a:cubicBezTo>
                  <a:cubicBezTo>
                    <a:pt x="194" y="124"/>
                    <a:pt x="171" y="151"/>
                    <a:pt x="140" y="151"/>
                  </a:cubicBezTo>
                  <a:cubicBezTo>
                    <a:pt x="126" y="151"/>
                    <a:pt x="117" y="143"/>
                    <a:pt x="115" y="129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05" y="143"/>
                    <a:pt x="93" y="151"/>
                    <a:pt x="77" y="151"/>
                  </a:cubicBezTo>
                  <a:cubicBezTo>
                    <a:pt x="59" y="151"/>
                    <a:pt x="45" y="137"/>
                    <a:pt x="45" y="113"/>
                  </a:cubicBezTo>
                  <a:cubicBezTo>
                    <a:pt x="45" y="78"/>
                    <a:pt x="71" y="46"/>
                    <a:pt x="113" y="46"/>
                  </a:cubicBezTo>
                  <a:cubicBezTo>
                    <a:pt x="125" y="46"/>
                    <a:pt x="139" y="50"/>
                    <a:pt x="147" y="53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5" y="123"/>
                    <a:pt x="137" y="131"/>
                    <a:pt x="145" y="131"/>
                  </a:cubicBezTo>
                  <a:cubicBezTo>
                    <a:pt x="157" y="132"/>
                    <a:pt x="173" y="116"/>
                    <a:pt x="173" y="83"/>
                  </a:cubicBezTo>
                  <a:cubicBezTo>
                    <a:pt x="173" y="46"/>
                    <a:pt x="149" y="17"/>
                    <a:pt x="105" y="17"/>
                  </a:cubicBezTo>
                  <a:cubicBezTo>
                    <a:pt x="60" y="17"/>
                    <a:pt x="22" y="51"/>
                    <a:pt x="22" y="106"/>
                  </a:cubicBezTo>
                  <a:cubicBezTo>
                    <a:pt x="22" y="154"/>
                    <a:pt x="53" y="181"/>
                    <a:pt x="95" y="181"/>
                  </a:cubicBezTo>
                  <a:cubicBezTo>
                    <a:pt x="110" y="181"/>
                    <a:pt x="126" y="178"/>
                    <a:pt x="137" y="172"/>
                  </a:cubicBezTo>
                  <a:lnTo>
                    <a:pt x="142" y="188"/>
                  </a:lnTo>
                  <a:close/>
                  <a:moveTo>
                    <a:pt x="117" y="70"/>
                  </a:moveTo>
                  <a:cubicBezTo>
                    <a:pt x="115" y="70"/>
                    <a:pt x="111" y="69"/>
                    <a:pt x="108" y="69"/>
                  </a:cubicBezTo>
                  <a:cubicBezTo>
                    <a:pt x="89" y="69"/>
                    <a:pt x="74" y="88"/>
                    <a:pt x="74" y="110"/>
                  </a:cubicBezTo>
                  <a:cubicBezTo>
                    <a:pt x="74" y="121"/>
                    <a:pt x="79" y="127"/>
                    <a:pt x="88" y="127"/>
                  </a:cubicBezTo>
                  <a:cubicBezTo>
                    <a:pt x="99" y="127"/>
                    <a:pt x="110" y="114"/>
                    <a:pt x="113" y="97"/>
                  </a:cubicBezTo>
                  <a:lnTo>
                    <a:pt x="117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826223" y="4782627"/>
              <a:ext cx="443571" cy="430129"/>
            </a:xfrm>
            <a:custGeom>
              <a:avLst/>
              <a:gdLst>
                <a:gd name="T0" fmla="*/ 11 w 209"/>
                <a:gd name="T1" fmla="*/ 203 h 203"/>
                <a:gd name="T2" fmla="*/ 26 w 209"/>
                <a:gd name="T3" fmla="*/ 167 h 203"/>
                <a:gd name="T4" fmla="*/ 79 w 209"/>
                <a:gd name="T5" fmla="*/ 120 h 203"/>
                <a:gd name="T6" fmla="*/ 52 w 209"/>
                <a:gd name="T7" fmla="*/ 64 h 203"/>
                <a:gd name="T8" fmla="*/ 106 w 209"/>
                <a:gd name="T9" fmla="*/ 0 h 203"/>
                <a:gd name="T10" fmla="*/ 159 w 209"/>
                <a:gd name="T11" fmla="*/ 69 h 203"/>
                <a:gd name="T12" fmla="*/ 133 w 209"/>
                <a:gd name="T13" fmla="*/ 121 h 203"/>
                <a:gd name="T14" fmla="*/ 190 w 209"/>
                <a:gd name="T15" fmla="*/ 164 h 203"/>
                <a:gd name="T16" fmla="*/ 209 w 209"/>
                <a:gd name="T17" fmla="*/ 203 h 203"/>
                <a:gd name="T18" fmla="*/ 11 w 209"/>
                <a:gd name="T19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9" h="203">
                  <a:moveTo>
                    <a:pt x="11" y="203"/>
                  </a:moveTo>
                  <a:cubicBezTo>
                    <a:pt x="11" y="203"/>
                    <a:pt x="0" y="175"/>
                    <a:pt x="26" y="167"/>
                  </a:cubicBezTo>
                  <a:cubicBezTo>
                    <a:pt x="52" y="159"/>
                    <a:pt x="79" y="150"/>
                    <a:pt x="79" y="120"/>
                  </a:cubicBezTo>
                  <a:cubicBezTo>
                    <a:pt x="79" y="120"/>
                    <a:pt x="52" y="108"/>
                    <a:pt x="52" y="64"/>
                  </a:cubicBezTo>
                  <a:cubicBezTo>
                    <a:pt x="52" y="24"/>
                    <a:pt x="73" y="0"/>
                    <a:pt x="106" y="0"/>
                  </a:cubicBezTo>
                  <a:cubicBezTo>
                    <a:pt x="140" y="0"/>
                    <a:pt x="159" y="26"/>
                    <a:pt x="159" y="69"/>
                  </a:cubicBezTo>
                  <a:cubicBezTo>
                    <a:pt x="159" y="69"/>
                    <a:pt x="152" y="111"/>
                    <a:pt x="133" y="121"/>
                  </a:cubicBezTo>
                  <a:cubicBezTo>
                    <a:pt x="134" y="129"/>
                    <a:pt x="130" y="155"/>
                    <a:pt x="190" y="164"/>
                  </a:cubicBezTo>
                  <a:cubicBezTo>
                    <a:pt x="208" y="166"/>
                    <a:pt x="209" y="184"/>
                    <a:pt x="209" y="203"/>
                  </a:cubicBezTo>
                  <a:lnTo>
                    <a:pt x="11" y="2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5216924" y="4841769"/>
              <a:ext cx="285857" cy="369194"/>
            </a:xfrm>
            <a:custGeom>
              <a:avLst/>
              <a:gdLst>
                <a:gd name="T0" fmla="*/ 40 w 135"/>
                <a:gd name="T1" fmla="*/ 174 h 174"/>
                <a:gd name="T2" fmla="*/ 135 w 135"/>
                <a:gd name="T3" fmla="*/ 174 h 174"/>
                <a:gd name="T4" fmla="*/ 118 w 135"/>
                <a:gd name="T5" fmla="*/ 141 h 174"/>
                <a:gd name="T6" fmla="*/ 70 w 135"/>
                <a:gd name="T7" fmla="*/ 104 h 174"/>
                <a:gd name="T8" fmla="*/ 92 w 135"/>
                <a:gd name="T9" fmla="*/ 59 h 174"/>
                <a:gd name="T10" fmla="*/ 47 w 135"/>
                <a:gd name="T11" fmla="*/ 0 h 174"/>
                <a:gd name="T12" fmla="*/ 0 w 135"/>
                <a:gd name="T13" fmla="*/ 54 h 174"/>
                <a:gd name="T14" fmla="*/ 23 w 135"/>
                <a:gd name="T15" fmla="*/ 103 h 174"/>
                <a:gd name="T16" fmla="*/ 13 w 135"/>
                <a:gd name="T17" fmla="*/ 124 h 174"/>
                <a:gd name="T18" fmla="*/ 38 w 135"/>
                <a:gd name="T19" fmla="*/ 145 h 174"/>
                <a:gd name="T20" fmla="*/ 40 w 135"/>
                <a:gd name="T21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5" h="174">
                  <a:moveTo>
                    <a:pt x="40" y="174"/>
                  </a:moveTo>
                  <a:cubicBezTo>
                    <a:pt x="135" y="174"/>
                    <a:pt x="135" y="174"/>
                    <a:pt x="135" y="174"/>
                  </a:cubicBezTo>
                  <a:cubicBezTo>
                    <a:pt x="135" y="158"/>
                    <a:pt x="134" y="142"/>
                    <a:pt x="118" y="141"/>
                  </a:cubicBezTo>
                  <a:cubicBezTo>
                    <a:pt x="67" y="133"/>
                    <a:pt x="71" y="110"/>
                    <a:pt x="70" y="104"/>
                  </a:cubicBezTo>
                  <a:cubicBezTo>
                    <a:pt x="86" y="95"/>
                    <a:pt x="92" y="59"/>
                    <a:pt x="92" y="59"/>
                  </a:cubicBezTo>
                  <a:cubicBezTo>
                    <a:pt x="92" y="22"/>
                    <a:pt x="76" y="0"/>
                    <a:pt x="47" y="0"/>
                  </a:cubicBezTo>
                  <a:cubicBezTo>
                    <a:pt x="18" y="0"/>
                    <a:pt x="0" y="20"/>
                    <a:pt x="0" y="54"/>
                  </a:cubicBezTo>
                  <a:cubicBezTo>
                    <a:pt x="0" y="93"/>
                    <a:pt x="23" y="103"/>
                    <a:pt x="23" y="103"/>
                  </a:cubicBezTo>
                  <a:cubicBezTo>
                    <a:pt x="23" y="114"/>
                    <a:pt x="18" y="121"/>
                    <a:pt x="13" y="124"/>
                  </a:cubicBezTo>
                  <a:cubicBezTo>
                    <a:pt x="13" y="124"/>
                    <a:pt x="33" y="129"/>
                    <a:pt x="38" y="145"/>
                  </a:cubicBezTo>
                  <a:cubicBezTo>
                    <a:pt x="41" y="158"/>
                    <a:pt x="40" y="174"/>
                    <a:pt x="40" y="1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1507060" y="3922368"/>
              <a:ext cx="534077" cy="381740"/>
            </a:xfrm>
            <a:custGeom>
              <a:avLst/>
              <a:gdLst>
                <a:gd name="T0" fmla="*/ 252 w 252"/>
                <a:gd name="T1" fmla="*/ 12 h 180"/>
                <a:gd name="T2" fmla="*/ 244 w 252"/>
                <a:gd name="T3" fmla="*/ 0 h 180"/>
                <a:gd name="T4" fmla="*/ 92 w 252"/>
                <a:gd name="T5" fmla="*/ 9 h 180"/>
                <a:gd name="T6" fmla="*/ 62 w 252"/>
                <a:gd name="T7" fmla="*/ 128 h 180"/>
                <a:gd name="T8" fmla="*/ 47 w 252"/>
                <a:gd name="T9" fmla="*/ 122 h 180"/>
                <a:gd name="T10" fmla="*/ 4 w 252"/>
                <a:gd name="T11" fmla="*/ 139 h 180"/>
                <a:gd name="T12" fmla="*/ 34 w 252"/>
                <a:gd name="T13" fmla="*/ 175 h 180"/>
                <a:gd name="T14" fmla="*/ 77 w 252"/>
                <a:gd name="T15" fmla="*/ 158 h 180"/>
                <a:gd name="T16" fmla="*/ 78 w 252"/>
                <a:gd name="T17" fmla="*/ 153 h 180"/>
                <a:gd name="T18" fmla="*/ 103 w 252"/>
                <a:gd name="T19" fmla="*/ 55 h 180"/>
                <a:gd name="T20" fmla="*/ 210 w 252"/>
                <a:gd name="T21" fmla="*/ 48 h 180"/>
                <a:gd name="T22" fmla="*/ 190 w 252"/>
                <a:gd name="T23" fmla="*/ 123 h 180"/>
                <a:gd name="T24" fmla="*/ 176 w 252"/>
                <a:gd name="T25" fmla="*/ 116 h 180"/>
                <a:gd name="T26" fmla="*/ 132 w 252"/>
                <a:gd name="T27" fmla="*/ 133 h 180"/>
                <a:gd name="T28" fmla="*/ 162 w 252"/>
                <a:gd name="T29" fmla="*/ 169 h 180"/>
                <a:gd name="T30" fmla="*/ 205 w 252"/>
                <a:gd name="T31" fmla="*/ 152 h 180"/>
                <a:gd name="T32" fmla="*/ 206 w 252"/>
                <a:gd name="T33" fmla="*/ 146 h 180"/>
                <a:gd name="T34" fmla="*/ 207 w 252"/>
                <a:gd name="T35" fmla="*/ 146 h 180"/>
                <a:gd name="T36" fmla="*/ 252 w 252"/>
                <a:gd name="T37" fmla="*/ 12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2" h="180">
                  <a:moveTo>
                    <a:pt x="252" y="12"/>
                  </a:moveTo>
                  <a:cubicBezTo>
                    <a:pt x="244" y="0"/>
                    <a:pt x="244" y="0"/>
                    <a:pt x="244" y="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62" y="128"/>
                    <a:pt x="62" y="128"/>
                    <a:pt x="62" y="128"/>
                  </a:cubicBezTo>
                  <a:cubicBezTo>
                    <a:pt x="57" y="126"/>
                    <a:pt x="53" y="123"/>
                    <a:pt x="47" y="122"/>
                  </a:cubicBezTo>
                  <a:cubicBezTo>
                    <a:pt x="27" y="117"/>
                    <a:pt x="8" y="124"/>
                    <a:pt x="4" y="139"/>
                  </a:cubicBezTo>
                  <a:cubicBezTo>
                    <a:pt x="0" y="153"/>
                    <a:pt x="14" y="169"/>
                    <a:pt x="34" y="175"/>
                  </a:cubicBezTo>
                  <a:cubicBezTo>
                    <a:pt x="54" y="180"/>
                    <a:pt x="73" y="172"/>
                    <a:pt x="77" y="158"/>
                  </a:cubicBezTo>
                  <a:cubicBezTo>
                    <a:pt x="78" y="156"/>
                    <a:pt x="78" y="155"/>
                    <a:pt x="78" y="153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210" y="48"/>
                    <a:pt x="210" y="48"/>
                    <a:pt x="210" y="48"/>
                  </a:cubicBezTo>
                  <a:cubicBezTo>
                    <a:pt x="190" y="123"/>
                    <a:pt x="190" y="123"/>
                    <a:pt x="190" y="123"/>
                  </a:cubicBezTo>
                  <a:cubicBezTo>
                    <a:pt x="186" y="120"/>
                    <a:pt x="181" y="118"/>
                    <a:pt x="176" y="116"/>
                  </a:cubicBezTo>
                  <a:cubicBezTo>
                    <a:pt x="155" y="111"/>
                    <a:pt x="136" y="118"/>
                    <a:pt x="132" y="133"/>
                  </a:cubicBezTo>
                  <a:cubicBezTo>
                    <a:pt x="129" y="147"/>
                    <a:pt x="142" y="163"/>
                    <a:pt x="162" y="169"/>
                  </a:cubicBezTo>
                  <a:cubicBezTo>
                    <a:pt x="182" y="174"/>
                    <a:pt x="202" y="166"/>
                    <a:pt x="205" y="152"/>
                  </a:cubicBezTo>
                  <a:cubicBezTo>
                    <a:pt x="206" y="150"/>
                    <a:pt x="206" y="148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lnTo>
                    <a:pt x="252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132540" y="4865069"/>
              <a:ext cx="521531" cy="471350"/>
            </a:xfrm>
            <a:custGeom>
              <a:avLst/>
              <a:gdLst>
                <a:gd name="T0" fmla="*/ 242 w 246"/>
                <a:gd name="T1" fmla="*/ 65 h 222"/>
                <a:gd name="T2" fmla="*/ 181 w 246"/>
                <a:gd name="T3" fmla="*/ 1 h 222"/>
                <a:gd name="T4" fmla="*/ 122 w 246"/>
                <a:gd name="T5" fmla="*/ 37 h 222"/>
                <a:gd name="T6" fmla="*/ 62 w 246"/>
                <a:gd name="T7" fmla="*/ 3 h 222"/>
                <a:gd name="T8" fmla="*/ 3 w 246"/>
                <a:gd name="T9" fmla="*/ 68 h 222"/>
                <a:gd name="T10" fmla="*/ 48 w 246"/>
                <a:gd name="T11" fmla="*/ 155 h 222"/>
                <a:gd name="T12" fmla="*/ 124 w 246"/>
                <a:gd name="T13" fmla="*/ 222 h 222"/>
                <a:gd name="T14" fmla="*/ 124 w 246"/>
                <a:gd name="T15" fmla="*/ 222 h 222"/>
                <a:gd name="T16" fmla="*/ 124 w 246"/>
                <a:gd name="T17" fmla="*/ 222 h 222"/>
                <a:gd name="T18" fmla="*/ 124 w 246"/>
                <a:gd name="T19" fmla="*/ 222 h 222"/>
                <a:gd name="T20" fmla="*/ 124 w 246"/>
                <a:gd name="T21" fmla="*/ 222 h 222"/>
                <a:gd name="T22" fmla="*/ 199 w 246"/>
                <a:gd name="T23" fmla="*/ 154 h 222"/>
                <a:gd name="T24" fmla="*/ 242 w 246"/>
                <a:gd name="T25" fmla="*/ 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6" h="222">
                  <a:moveTo>
                    <a:pt x="242" y="65"/>
                  </a:moveTo>
                  <a:cubicBezTo>
                    <a:pt x="238" y="0"/>
                    <a:pt x="181" y="1"/>
                    <a:pt x="181" y="1"/>
                  </a:cubicBezTo>
                  <a:cubicBezTo>
                    <a:pt x="143" y="0"/>
                    <a:pt x="123" y="36"/>
                    <a:pt x="122" y="37"/>
                  </a:cubicBezTo>
                  <a:cubicBezTo>
                    <a:pt x="121" y="36"/>
                    <a:pt x="100" y="1"/>
                    <a:pt x="62" y="3"/>
                  </a:cubicBezTo>
                  <a:cubicBezTo>
                    <a:pt x="62" y="3"/>
                    <a:pt x="5" y="3"/>
                    <a:pt x="3" y="68"/>
                  </a:cubicBezTo>
                  <a:cubicBezTo>
                    <a:pt x="3" y="68"/>
                    <a:pt x="0" y="111"/>
                    <a:pt x="48" y="155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246" y="108"/>
                    <a:pt x="242" y="65"/>
                    <a:pt x="242" y="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1910306" y="2938448"/>
              <a:ext cx="694479" cy="577090"/>
            </a:xfrm>
            <a:custGeom>
              <a:avLst/>
              <a:gdLst>
                <a:gd name="T0" fmla="*/ 328 w 328"/>
                <a:gd name="T1" fmla="*/ 39 h 272"/>
                <a:gd name="T2" fmla="*/ 163 w 328"/>
                <a:gd name="T3" fmla="*/ 0 h 272"/>
                <a:gd name="T4" fmla="*/ 0 w 328"/>
                <a:gd name="T5" fmla="*/ 46 h 272"/>
                <a:gd name="T6" fmla="*/ 2 w 328"/>
                <a:gd name="T7" fmla="*/ 56 h 272"/>
                <a:gd name="T8" fmla="*/ 67 w 328"/>
                <a:gd name="T9" fmla="*/ 72 h 272"/>
                <a:gd name="T10" fmla="*/ 69 w 328"/>
                <a:gd name="T11" fmla="*/ 152 h 272"/>
                <a:gd name="T12" fmla="*/ 164 w 328"/>
                <a:gd name="T13" fmla="*/ 197 h 272"/>
                <a:gd name="T14" fmla="*/ 264 w 328"/>
                <a:gd name="T15" fmla="*/ 148 h 272"/>
                <a:gd name="T16" fmla="*/ 263 w 328"/>
                <a:gd name="T17" fmla="*/ 69 h 272"/>
                <a:gd name="T18" fmla="*/ 267 w 328"/>
                <a:gd name="T19" fmla="*/ 67 h 272"/>
                <a:gd name="T20" fmla="*/ 274 w 328"/>
                <a:gd name="T21" fmla="*/ 131 h 272"/>
                <a:gd name="T22" fmla="*/ 273 w 328"/>
                <a:gd name="T23" fmla="*/ 201 h 272"/>
                <a:gd name="T24" fmla="*/ 262 w 328"/>
                <a:gd name="T25" fmla="*/ 214 h 272"/>
                <a:gd name="T26" fmla="*/ 272 w 328"/>
                <a:gd name="T27" fmla="*/ 226 h 272"/>
                <a:gd name="T28" fmla="*/ 257 w 328"/>
                <a:gd name="T29" fmla="*/ 270 h 272"/>
                <a:gd name="T30" fmla="*/ 262 w 328"/>
                <a:gd name="T31" fmla="*/ 271 h 272"/>
                <a:gd name="T32" fmla="*/ 268 w 328"/>
                <a:gd name="T33" fmla="*/ 254 h 272"/>
                <a:gd name="T34" fmla="*/ 265 w 328"/>
                <a:gd name="T35" fmla="*/ 271 h 272"/>
                <a:gd name="T36" fmla="*/ 269 w 328"/>
                <a:gd name="T37" fmla="*/ 272 h 272"/>
                <a:gd name="T38" fmla="*/ 272 w 328"/>
                <a:gd name="T39" fmla="*/ 259 h 272"/>
                <a:gd name="T40" fmla="*/ 273 w 328"/>
                <a:gd name="T41" fmla="*/ 271 h 272"/>
                <a:gd name="T42" fmla="*/ 277 w 328"/>
                <a:gd name="T43" fmla="*/ 272 h 272"/>
                <a:gd name="T44" fmla="*/ 277 w 328"/>
                <a:gd name="T45" fmla="*/ 259 h 272"/>
                <a:gd name="T46" fmla="*/ 279 w 328"/>
                <a:gd name="T47" fmla="*/ 272 h 272"/>
                <a:gd name="T48" fmla="*/ 283 w 328"/>
                <a:gd name="T49" fmla="*/ 272 h 272"/>
                <a:gd name="T50" fmla="*/ 281 w 328"/>
                <a:gd name="T51" fmla="*/ 256 h 272"/>
                <a:gd name="T52" fmla="*/ 286 w 328"/>
                <a:gd name="T53" fmla="*/ 270 h 272"/>
                <a:gd name="T54" fmla="*/ 290 w 328"/>
                <a:gd name="T55" fmla="*/ 270 h 272"/>
                <a:gd name="T56" fmla="*/ 279 w 328"/>
                <a:gd name="T57" fmla="*/ 225 h 272"/>
                <a:gd name="T58" fmla="*/ 287 w 328"/>
                <a:gd name="T59" fmla="*/ 213 h 272"/>
                <a:gd name="T60" fmla="*/ 278 w 328"/>
                <a:gd name="T61" fmla="*/ 201 h 272"/>
                <a:gd name="T62" fmla="*/ 280 w 328"/>
                <a:gd name="T63" fmla="*/ 132 h 272"/>
                <a:gd name="T64" fmla="*/ 272 w 328"/>
                <a:gd name="T65" fmla="*/ 66 h 272"/>
                <a:gd name="T66" fmla="*/ 328 w 328"/>
                <a:gd name="T67" fmla="*/ 51 h 272"/>
                <a:gd name="T68" fmla="*/ 328 w 328"/>
                <a:gd name="T69" fmla="*/ 39 h 272"/>
                <a:gd name="T70" fmla="*/ 163 w 328"/>
                <a:gd name="T71" fmla="*/ 57 h 272"/>
                <a:gd name="T72" fmla="*/ 66 w 328"/>
                <a:gd name="T73" fmla="*/ 42 h 272"/>
                <a:gd name="T74" fmla="*/ 162 w 328"/>
                <a:gd name="T75" fmla="*/ 23 h 272"/>
                <a:gd name="T76" fmla="*/ 258 w 328"/>
                <a:gd name="T77" fmla="*/ 38 h 272"/>
                <a:gd name="T78" fmla="*/ 163 w 328"/>
                <a:gd name="T79" fmla="*/ 5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8" h="272">
                  <a:moveTo>
                    <a:pt x="328" y="39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84" y="197"/>
                    <a:pt x="164" y="197"/>
                    <a:pt x="164" y="197"/>
                  </a:cubicBezTo>
                  <a:cubicBezTo>
                    <a:pt x="257" y="194"/>
                    <a:pt x="264" y="148"/>
                    <a:pt x="264" y="148"/>
                  </a:cubicBezTo>
                  <a:cubicBezTo>
                    <a:pt x="263" y="69"/>
                    <a:pt x="263" y="69"/>
                    <a:pt x="263" y="69"/>
                  </a:cubicBezTo>
                  <a:cubicBezTo>
                    <a:pt x="267" y="67"/>
                    <a:pt x="267" y="67"/>
                    <a:pt x="267" y="67"/>
                  </a:cubicBezTo>
                  <a:cubicBezTo>
                    <a:pt x="271" y="78"/>
                    <a:pt x="276" y="97"/>
                    <a:pt x="274" y="131"/>
                  </a:cubicBezTo>
                  <a:cubicBezTo>
                    <a:pt x="272" y="179"/>
                    <a:pt x="272" y="194"/>
                    <a:pt x="273" y="201"/>
                  </a:cubicBezTo>
                  <a:cubicBezTo>
                    <a:pt x="267" y="202"/>
                    <a:pt x="262" y="208"/>
                    <a:pt x="262" y="214"/>
                  </a:cubicBezTo>
                  <a:cubicBezTo>
                    <a:pt x="263" y="220"/>
                    <a:pt x="267" y="224"/>
                    <a:pt x="272" y="226"/>
                  </a:cubicBezTo>
                  <a:cubicBezTo>
                    <a:pt x="271" y="231"/>
                    <a:pt x="266" y="249"/>
                    <a:pt x="257" y="270"/>
                  </a:cubicBezTo>
                  <a:cubicBezTo>
                    <a:pt x="262" y="271"/>
                    <a:pt x="262" y="271"/>
                    <a:pt x="262" y="271"/>
                  </a:cubicBezTo>
                  <a:cubicBezTo>
                    <a:pt x="262" y="271"/>
                    <a:pt x="267" y="258"/>
                    <a:pt x="268" y="254"/>
                  </a:cubicBezTo>
                  <a:cubicBezTo>
                    <a:pt x="268" y="257"/>
                    <a:pt x="265" y="270"/>
                    <a:pt x="265" y="271"/>
                  </a:cubicBezTo>
                  <a:cubicBezTo>
                    <a:pt x="269" y="272"/>
                    <a:pt x="269" y="272"/>
                    <a:pt x="269" y="272"/>
                  </a:cubicBezTo>
                  <a:cubicBezTo>
                    <a:pt x="269" y="272"/>
                    <a:pt x="272" y="261"/>
                    <a:pt x="272" y="259"/>
                  </a:cubicBezTo>
                  <a:cubicBezTo>
                    <a:pt x="272" y="259"/>
                    <a:pt x="272" y="271"/>
                    <a:pt x="273" y="271"/>
                  </a:cubicBezTo>
                  <a:cubicBezTo>
                    <a:pt x="277" y="272"/>
                    <a:pt x="277" y="272"/>
                    <a:pt x="277" y="272"/>
                  </a:cubicBezTo>
                  <a:cubicBezTo>
                    <a:pt x="277" y="272"/>
                    <a:pt x="276" y="261"/>
                    <a:pt x="277" y="259"/>
                  </a:cubicBezTo>
                  <a:cubicBezTo>
                    <a:pt x="277" y="259"/>
                    <a:pt x="279" y="266"/>
                    <a:pt x="279" y="272"/>
                  </a:cubicBezTo>
                  <a:cubicBezTo>
                    <a:pt x="283" y="272"/>
                    <a:pt x="283" y="272"/>
                    <a:pt x="283" y="272"/>
                  </a:cubicBezTo>
                  <a:cubicBezTo>
                    <a:pt x="283" y="272"/>
                    <a:pt x="282" y="259"/>
                    <a:pt x="281" y="256"/>
                  </a:cubicBezTo>
                  <a:cubicBezTo>
                    <a:pt x="281" y="256"/>
                    <a:pt x="285" y="264"/>
                    <a:pt x="286" y="270"/>
                  </a:cubicBezTo>
                  <a:cubicBezTo>
                    <a:pt x="290" y="270"/>
                    <a:pt x="290" y="270"/>
                    <a:pt x="290" y="270"/>
                  </a:cubicBezTo>
                  <a:cubicBezTo>
                    <a:pt x="290" y="270"/>
                    <a:pt x="282" y="234"/>
                    <a:pt x="279" y="225"/>
                  </a:cubicBezTo>
                  <a:cubicBezTo>
                    <a:pt x="284" y="224"/>
                    <a:pt x="288" y="219"/>
                    <a:pt x="287" y="213"/>
                  </a:cubicBezTo>
                  <a:cubicBezTo>
                    <a:pt x="287" y="208"/>
                    <a:pt x="283" y="203"/>
                    <a:pt x="278" y="201"/>
                  </a:cubicBezTo>
                  <a:cubicBezTo>
                    <a:pt x="277" y="194"/>
                    <a:pt x="278" y="181"/>
                    <a:pt x="280" y="132"/>
                  </a:cubicBezTo>
                  <a:cubicBezTo>
                    <a:pt x="281" y="103"/>
                    <a:pt x="278" y="81"/>
                    <a:pt x="272" y="66"/>
                  </a:cubicBezTo>
                  <a:cubicBezTo>
                    <a:pt x="328" y="51"/>
                    <a:pt x="328" y="51"/>
                    <a:pt x="328" y="51"/>
                  </a:cubicBezTo>
                  <a:lnTo>
                    <a:pt x="328" y="39"/>
                  </a:lnTo>
                  <a:close/>
                  <a:moveTo>
                    <a:pt x="163" y="57"/>
                  </a:moveTo>
                  <a:cubicBezTo>
                    <a:pt x="110" y="59"/>
                    <a:pt x="66" y="52"/>
                    <a:pt x="66" y="42"/>
                  </a:cubicBezTo>
                  <a:cubicBezTo>
                    <a:pt x="66" y="33"/>
                    <a:pt x="109" y="24"/>
                    <a:pt x="162" y="23"/>
                  </a:cubicBezTo>
                  <a:cubicBezTo>
                    <a:pt x="215" y="22"/>
                    <a:pt x="258" y="29"/>
                    <a:pt x="258" y="38"/>
                  </a:cubicBezTo>
                  <a:cubicBezTo>
                    <a:pt x="258" y="48"/>
                    <a:pt x="216" y="56"/>
                    <a:pt x="16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1269594" y="3178604"/>
              <a:ext cx="347688" cy="355753"/>
            </a:xfrm>
            <a:custGeom>
              <a:avLst/>
              <a:gdLst>
                <a:gd name="T0" fmla="*/ 81 w 164"/>
                <a:gd name="T1" fmla="*/ 73 h 168"/>
                <a:gd name="T2" fmla="*/ 128 w 164"/>
                <a:gd name="T3" fmla="*/ 55 h 168"/>
                <a:gd name="T4" fmla="*/ 151 w 164"/>
                <a:gd name="T5" fmla="*/ 65 h 168"/>
                <a:gd name="T6" fmla="*/ 152 w 164"/>
                <a:gd name="T7" fmla="*/ 66 h 168"/>
                <a:gd name="T8" fmla="*/ 161 w 164"/>
                <a:gd name="T9" fmla="*/ 99 h 168"/>
                <a:gd name="T10" fmla="*/ 144 w 164"/>
                <a:gd name="T11" fmla="*/ 134 h 168"/>
                <a:gd name="T12" fmla="*/ 155 w 164"/>
                <a:gd name="T13" fmla="*/ 145 h 168"/>
                <a:gd name="T14" fmla="*/ 154 w 164"/>
                <a:gd name="T15" fmla="*/ 156 h 168"/>
                <a:gd name="T16" fmla="*/ 144 w 164"/>
                <a:gd name="T17" fmla="*/ 157 h 168"/>
                <a:gd name="T18" fmla="*/ 132 w 164"/>
                <a:gd name="T19" fmla="*/ 146 h 168"/>
                <a:gd name="T20" fmla="*/ 93 w 164"/>
                <a:gd name="T21" fmla="*/ 166 h 168"/>
                <a:gd name="T22" fmla="*/ 62 w 164"/>
                <a:gd name="T23" fmla="*/ 160 h 168"/>
                <a:gd name="T24" fmla="*/ 64 w 164"/>
                <a:gd name="T25" fmla="*/ 143 h 168"/>
                <a:gd name="T26" fmla="*/ 79 w 164"/>
                <a:gd name="T27" fmla="*/ 141 h 168"/>
                <a:gd name="T28" fmla="*/ 119 w 164"/>
                <a:gd name="T29" fmla="*/ 134 h 168"/>
                <a:gd name="T30" fmla="*/ 82 w 164"/>
                <a:gd name="T31" fmla="*/ 97 h 168"/>
                <a:gd name="T32" fmla="*/ 17 w 164"/>
                <a:gd name="T33" fmla="*/ 105 h 168"/>
                <a:gd name="T34" fmla="*/ 23 w 164"/>
                <a:gd name="T35" fmla="*/ 41 h 168"/>
                <a:gd name="T36" fmla="*/ 12 w 164"/>
                <a:gd name="T37" fmla="*/ 30 h 168"/>
                <a:gd name="T38" fmla="*/ 14 w 164"/>
                <a:gd name="T39" fmla="*/ 20 h 168"/>
                <a:gd name="T40" fmla="*/ 24 w 164"/>
                <a:gd name="T41" fmla="*/ 18 h 168"/>
                <a:gd name="T42" fmla="*/ 35 w 164"/>
                <a:gd name="T43" fmla="*/ 29 h 168"/>
                <a:gd name="T44" fmla="*/ 95 w 164"/>
                <a:gd name="T45" fmla="*/ 17 h 168"/>
                <a:gd name="T46" fmla="*/ 93 w 164"/>
                <a:gd name="T47" fmla="*/ 32 h 168"/>
                <a:gd name="T48" fmla="*/ 81 w 164"/>
                <a:gd name="T49" fmla="*/ 35 h 168"/>
                <a:gd name="T50" fmla="*/ 47 w 164"/>
                <a:gd name="T51" fmla="*/ 41 h 168"/>
                <a:gd name="T52" fmla="*/ 81 w 164"/>
                <a:gd name="T53" fmla="*/ 73 h 168"/>
                <a:gd name="T54" fmla="*/ 35 w 164"/>
                <a:gd name="T55" fmla="*/ 53 h 168"/>
                <a:gd name="T56" fmla="*/ 34 w 164"/>
                <a:gd name="T57" fmla="*/ 85 h 168"/>
                <a:gd name="T58" fmla="*/ 66 w 164"/>
                <a:gd name="T59" fmla="*/ 82 h 168"/>
                <a:gd name="T60" fmla="*/ 35 w 164"/>
                <a:gd name="T61" fmla="*/ 53 h 168"/>
                <a:gd name="T62" fmla="*/ 131 w 164"/>
                <a:gd name="T63" fmla="*/ 122 h 168"/>
                <a:gd name="T64" fmla="*/ 134 w 164"/>
                <a:gd name="T65" fmla="*/ 85 h 168"/>
                <a:gd name="T66" fmla="*/ 97 w 164"/>
                <a:gd name="T67" fmla="*/ 89 h 168"/>
                <a:gd name="T68" fmla="*/ 131 w 164"/>
                <a:gd name="T69" fmla="*/ 12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68">
                  <a:moveTo>
                    <a:pt x="81" y="73"/>
                  </a:moveTo>
                  <a:cubicBezTo>
                    <a:pt x="103" y="60"/>
                    <a:pt x="115" y="55"/>
                    <a:pt x="128" y="55"/>
                  </a:cubicBezTo>
                  <a:cubicBezTo>
                    <a:pt x="137" y="56"/>
                    <a:pt x="145" y="59"/>
                    <a:pt x="151" y="65"/>
                  </a:cubicBezTo>
                  <a:cubicBezTo>
                    <a:pt x="152" y="66"/>
                    <a:pt x="152" y="66"/>
                    <a:pt x="152" y="66"/>
                  </a:cubicBezTo>
                  <a:cubicBezTo>
                    <a:pt x="158" y="73"/>
                    <a:pt x="164" y="84"/>
                    <a:pt x="161" y="99"/>
                  </a:cubicBezTo>
                  <a:cubicBezTo>
                    <a:pt x="159" y="115"/>
                    <a:pt x="149" y="127"/>
                    <a:pt x="144" y="13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7" y="147"/>
                    <a:pt x="159" y="150"/>
                    <a:pt x="154" y="156"/>
                  </a:cubicBezTo>
                  <a:cubicBezTo>
                    <a:pt x="149" y="161"/>
                    <a:pt x="145" y="158"/>
                    <a:pt x="144" y="157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26" y="152"/>
                    <a:pt x="113" y="164"/>
                    <a:pt x="93" y="166"/>
                  </a:cubicBezTo>
                  <a:cubicBezTo>
                    <a:pt x="80" y="168"/>
                    <a:pt x="67" y="164"/>
                    <a:pt x="62" y="160"/>
                  </a:cubicBezTo>
                  <a:cubicBezTo>
                    <a:pt x="57" y="155"/>
                    <a:pt x="59" y="148"/>
                    <a:pt x="64" y="143"/>
                  </a:cubicBezTo>
                  <a:cubicBezTo>
                    <a:pt x="70" y="137"/>
                    <a:pt x="75" y="139"/>
                    <a:pt x="79" y="141"/>
                  </a:cubicBezTo>
                  <a:cubicBezTo>
                    <a:pt x="87" y="144"/>
                    <a:pt x="102" y="149"/>
                    <a:pt x="119" y="134"/>
                  </a:cubicBezTo>
                  <a:cubicBezTo>
                    <a:pt x="82" y="97"/>
                    <a:pt x="82" y="97"/>
                    <a:pt x="82" y="97"/>
                  </a:cubicBezTo>
                  <a:cubicBezTo>
                    <a:pt x="62" y="109"/>
                    <a:pt x="37" y="124"/>
                    <a:pt x="17" y="105"/>
                  </a:cubicBezTo>
                  <a:cubicBezTo>
                    <a:pt x="0" y="88"/>
                    <a:pt x="4" y="63"/>
                    <a:pt x="23" y="41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1" y="28"/>
                    <a:pt x="8" y="25"/>
                    <a:pt x="14" y="20"/>
                  </a:cubicBezTo>
                  <a:cubicBezTo>
                    <a:pt x="19" y="14"/>
                    <a:pt x="22" y="17"/>
                    <a:pt x="24" y="1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66" y="0"/>
                    <a:pt x="92" y="14"/>
                    <a:pt x="95" y="17"/>
                  </a:cubicBezTo>
                  <a:cubicBezTo>
                    <a:pt x="100" y="21"/>
                    <a:pt x="98" y="27"/>
                    <a:pt x="93" y="32"/>
                  </a:cubicBezTo>
                  <a:cubicBezTo>
                    <a:pt x="88" y="37"/>
                    <a:pt x="84" y="36"/>
                    <a:pt x="81" y="35"/>
                  </a:cubicBezTo>
                  <a:cubicBezTo>
                    <a:pt x="73" y="33"/>
                    <a:pt x="63" y="29"/>
                    <a:pt x="47" y="41"/>
                  </a:cubicBezTo>
                  <a:lnTo>
                    <a:pt x="81" y="73"/>
                  </a:lnTo>
                  <a:close/>
                  <a:moveTo>
                    <a:pt x="35" y="53"/>
                  </a:moveTo>
                  <a:cubicBezTo>
                    <a:pt x="23" y="68"/>
                    <a:pt x="28" y="80"/>
                    <a:pt x="34" y="85"/>
                  </a:cubicBezTo>
                  <a:cubicBezTo>
                    <a:pt x="43" y="94"/>
                    <a:pt x="54" y="88"/>
                    <a:pt x="66" y="82"/>
                  </a:cubicBezTo>
                  <a:lnTo>
                    <a:pt x="35" y="53"/>
                  </a:lnTo>
                  <a:close/>
                  <a:moveTo>
                    <a:pt x="131" y="122"/>
                  </a:moveTo>
                  <a:cubicBezTo>
                    <a:pt x="135" y="117"/>
                    <a:pt x="148" y="98"/>
                    <a:pt x="134" y="85"/>
                  </a:cubicBezTo>
                  <a:cubicBezTo>
                    <a:pt x="124" y="75"/>
                    <a:pt x="111" y="80"/>
                    <a:pt x="97" y="89"/>
                  </a:cubicBezTo>
                  <a:lnTo>
                    <a:pt x="131" y="1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585967" y="2154358"/>
              <a:ext cx="383531" cy="453428"/>
            </a:xfrm>
            <a:custGeom>
              <a:avLst/>
              <a:gdLst>
                <a:gd name="T0" fmla="*/ 140 w 181"/>
                <a:gd name="T1" fmla="*/ 0 h 214"/>
                <a:gd name="T2" fmla="*/ 132 w 181"/>
                <a:gd name="T3" fmla="*/ 16 h 214"/>
                <a:gd name="T4" fmla="*/ 74 w 181"/>
                <a:gd name="T5" fmla="*/ 95 h 214"/>
                <a:gd name="T6" fmla="*/ 74 w 181"/>
                <a:gd name="T7" fmla="*/ 95 h 214"/>
                <a:gd name="T8" fmla="*/ 33 w 181"/>
                <a:gd name="T9" fmla="*/ 125 h 214"/>
                <a:gd name="T10" fmla="*/ 0 w 181"/>
                <a:gd name="T11" fmla="*/ 162 h 214"/>
                <a:gd name="T12" fmla="*/ 1 w 181"/>
                <a:gd name="T13" fmla="*/ 166 h 214"/>
                <a:gd name="T14" fmla="*/ 3 w 181"/>
                <a:gd name="T15" fmla="*/ 179 h 214"/>
                <a:gd name="T16" fmla="*/ 97 w 181"/>
                <a:gd name="T17" fmla="*/ 197 h 214"/>
                <a:gd name="T18" fmla="*/ 109 w 181"/>
                <a:gd name="T19" fmla="*/ 117 h 214"/>
                <a:gd name="T20" fmla="*/ 143 w 181"/>
                <a:gd name="T21" fmla="*/ 76 h 214"/>
                <a:gd name="T22" fmla="*/ 138 w 181"/>
                <a:gd name="T23" fmla="*/ 198 h 214"/>
                <a:gd name="T24" fmla="*/ 155 w 181"/>
                <a:gd name="T25" fmla="*/ 198 h 214"/>
                <a:gd name="T26" fmla="*/ 159 w 181"/>
                <a:gd name="T27" fmla="*/ 105 h 214"/>
                <a:gd name="T28" fmla="*/ 171 w 181"/>
                <a:gd name="T29" fmla="*/ 49 h 214"/>
                <a:gd name="T30" fmla="*/ 140 w 181"/>
                <a:gd name="T31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214">
                  <a:moveTo>
                    <a:pt x="140" y="0"/>
                  </a:moveTo>
                  <a:cubicBezTo>
                    <a:pt x="140" y="0"/>
                    <a:pt x="143" y="2"/>
                    <a:pt x="132" y="16"/>
                  </a:cubicBezTo>
                  <a:cubicBezTo>
                    <a:pt x="119" y="33"/>
                    <a:pt x="95" y="43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55" y="137"/>
                    <a:pt x="33" y="125"/>
                    <a:pt x="33" y="125"/>
                  </a:cubicBezTo>
                  <a:cubicBezTo>
                    <a:pt x="26" y="158"/>
                    <a:pt x="0" y="148"/>
                    <a:pt x="0" y="162"/>
                  </a:cubicBezTo>
                  <a:cubicBezTo>
                    <a:pt x="0" y="162"/>
                    <a:pt x="0" y="164"/>
                    <a:pt x="1" y="166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3" y="179"/>
                    <a:pt x="13" y="214"/>
                    <a:pt x="97" y="197"/>
                  </a:cubicBezTo>
                  <a:cubicBezTo>
                    <a:pt x="100" y="185"/>
                    <a:pt x="103" y="159"/>
                    <a:pt x="109" y="117"/>
                  </a:cubicBezTo>
                  <a:cubicBezTo>
                    <a:pt x="117" y="57"/>
                    <a:pt x="143" y="76"/>
                    <a:pt x="143" y="76"/>
                  </a:cubicBezTo>
                  <a:cubicBezTo>
                    <a:pt x="138" y="198"/>
                    <a:pt x="138" y="198"/>
                    <a:pt x="138" y="198"/>
                  </a:cubicBezTo>
                  <a:cubicBezTo>
                    <a:pt x="146" y="201"/>
                    <a:pt x="155" y="198"/>
                    <a:pt x="155" y="198"/>
                  </a:cubicBezTo>
                  <a:cubicBezTo>
                    <a:pt x="155" y="198"/>
                    <a:pt x="155" y="142"/>
                    <a:pt x="159" y="105"/>
                  </a:cubicBezTo>
                  <a:cubicBezTo>
                    <a:pt x="162" y="68"/>
                    <a:pt x="171" y="49"/>
                    <a:pt x="171" y="49"/>
                  </a:cubicBezTo>
                  <a:cubicBezTo>
                    <a:pt x="171" y="49"/>
                    <a:pt x="181" y="9"/>
                    <a:pt x="1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1412074" y="4684952"/>
              <a:ext cx="279584" cy="415792"/>
            </a:xfrm>
            <a:custGeom>
              <a:avLst/>
              <a:gdLst>
                <a:gd name="T0" fmla="*/ 110 w 132"/>
                <a:gd name="T1" fmla="*/ 0 h 196"/>
                <a:gd name="T2" fmla="*/ 21 w 132"/>
                <a:gd name="T3" fmla="*/ 0 h 196"/>
                <a:gd name="T4" fmla="*/ 0 w 132"/>
                <a:gd name="T5" fmla="*/ 21 h 196"/>
                <a:gd name="T6" fmla="*/ 0 w 132"/>
                <a:gd name="T7" fmla="*/ 175 h 196"/>
                <a:gd name="T8" fmla="*/ 21 w 132"/>
                <a:gd name="T9" fmla="*/ 196 h 196"/>
                <a:gd name="T10" fmla="*/ 110 w 132"/>
                <a:gd name="T11" fmla="*/ 196 h 196"/>
                <a:gd name="T12" fmla="*/ 132 w 132"/>
                <a:gd name="T13" fmla="*/ 175 h 196"/>
                <a:gd name="T14" fmla="*/ 132 w 132"/>
                <a:gd name="T15" fmla="*/ 21 h 196"/>
                <a:gd name="T16" fmla="*/ 110 w 132"/>
                <a:gd name="T17" fmla="*/ 0 h 196"/>
                <a:gd name="T18" fmla="*/ 66 w 132"/>
                <a:gd name="T19" fmla="*/ 177 h 196"/>
                <a:gd name="T20" fmla="*/ 54 w 132"/>
                <a:gd name="T21" fmla="*/ 165 h 196"/>
                <a:gd name="T22" fmla="*/ 66 w 132"/>
                <a:gd name="T23" fmla="*/ 153 h 196"/>
                <a:gd name="T24" fmla="*/ 78 w 132"/>
                <a:gd name="T25" fmla="*/ 165 h 196"/>
                <a:gd name="T26" fmla="*/ 66 w 132"/>
                <a:gd name="T27" fmla="*/ 177 h 196"/>
                <a:gd name="T28" fmla="*/ 113 w 132"/>
                <a:gd name="T29" fmla="*/ 141 h 196"/>
                <a:gd name="T30" fmla="*/ 18 w 132"/>
                <a:gd name="T31" fmla="*/ 141 h 196"/>
                <a:gd name="T32" fmla="*/ 18 w 132"/>
                <a:gd name="T33" fmla="*/ 19 h 196"/>
                <a:gd name="T34" fmla="*/ 113 w 132"/>
                <a:gd name="T35" fmla="*/ 19 h 196"/>
                <a:gd name="T36" fmla="*/ 113 w 132"/>
                <a:gd name="T37" fmla="*/ 14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2" h="196">
                  <a:moveTo>
                    <a:pt x="11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9" y="196"/>
                    <a:pt x="21" y="196"/>
                  </a:cubicBezTo>
                  <a:cubicBezTo>
                    <a:pt x="110" y="196"/>
                    <a:pt x="110" y="196"/>
                    <a:pt x="110" y="196"/>
                  </a:cubicBezTo>
                  <a:cubicBezTo>
                    <a:pt x="122" y="196"/>
                    <a:pt x="132" y="187"/>
                    <a:pt x="132" y="175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9"/>
                    <a:pt x="122" y="0"/>
                    <a:pt x="110" y="0"/>
                  </a:cubicBezTo>
                  <a:close/>
                  <a:moveTo>
                    <a:pt x="66" y="177"/>
                  </a:moveTo>
                  <a:cubicBezTo>
                    <a:pt x="59" y="177"/>
                    <a:pt x="54" y="172"/>
                    <a:pt x="54" y="165"/>
                  </a:cubicBezTo>
                  <a:cubicBezTo>
                    <a:pt x="54" y="158"/>
                    <a:pt x="59" y="153"/>
                    <a:pt x="66" y="153"/>
                  </a:cubicBezTo>
                  <a:cubicBezTo>
                    <a:pt x="72" y="153"/>
                    <a:pt x="78" y="158"/>
                    <a:pt x="78" y="165"/>
                  </a:cubicBezTo>
                  <a:cubicBezTo>
                    <a:pt x="78" y="172"/>
                    <a:pt x="72" y="177"/>
                    <a:pt x="66" y="177"/>
                  </a:cubicBezTo>
                  <a:close/>
                  <a:moveTo>
                    <a:pt x="113" y="141"/>
                  </a:moveTo>
                  <a:cubicBezTo>
                    <a:pt x="18" y="141"/>
                    <a:pt x="18" y="141"/>
                    <a:pt x="18" y="14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13" y="19"/>
                    <a:pt x="113" y="19"/>
                    <a:pt x="113" y="19"/>
                  </a:cubicBezTo>
                  <a:lnTo>
                    <a:pt x="113" y="1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263522" y="3830966"/>
              <a:ext cx="695375" cy="456116"/>
            </a:xfrm>
            <a:custGeom>
              <a:avLst/>
              <a:gdLst>
                <a:gd name="T0" fmla="*/ 286 w 328"/>
                <a:gd name="T1" fmla="*/ 33 h 215"/>
                <a:gd name="T2" fmla="*/ 225 w 328"/>
                <a:gd name="T3" fmla="*/ 36 h 215"/>
                <a:gd name="T4" fmla="*/ 147 w 328"/>
                <a:gd name="T5" fmla="*/ 17 h 215"/>
                <a:gd name="T6" fmla="*/ 147 w 328"/>
                <a:gd name="T7" fmla="*/ 0 h 215"/>
                <a:gd name="T8" fmla="*/ 105 w 328"/>
                <a:gd name="T9" fmla="*/ 0 h 215"/>
                <a:gd name="T10" fmla="*/ 105 w 328"/>
                <a:gd name="T11" fmla="*/ 45 h 215"/>
                <a:gd name="T12" fmla="*/ 71 w 328"/>
                <a:gd name="T13" fmla="*/ 45 h 215"/>
                <a:gd name="T14" fmla="*/ 71 w 328"/>
                <a:gd name="T15" fmla="*/ 81 h 215"/>
                <a:gd name="T16" fmla="*/ 0 w 328"/>
                <a:gd name="T17" fmla="*/ 143 h 215"/>
                <a:gd name="T18" fmla="*/ 48 w 328"/>
                <a:gd name="T19" fmla="*/ 197 h 215"/>
                <a:gd name="T20" fmla="*/ 48 w 328"/>
                <a:gd name="T21" fmla="*/ 207 h 215"/>
                <a:gd name="T22" fmla="*/ 126 w 328"/>
                <a:gd name="T23" fmla="*/ 215 h 215"/>
                <a:gd name="T24" fmla="*/ 204 w 328"/>
                <a:gd name="T25" fmla="*/ 207 h 215"/>
                <a:gd name="T26" fmla="*/ 204 w 328"/>
                <a:gd name="T27" fmla="*/ 197 h 215"/>
                <a:gd name="T28" fmla="*/ 252 w 328"/>
                <a:gd name="T29" fmla="*/ 143 h 215"/>
                <a:gd name="T30" fmla="*/ 181 w 328"/>
                <a:gd name="T31" fmla="*/ 81 h 215"/>
                <a:gd name="T32" fmla="*/ 181 w 328"/>
                <a:gd name="T33" fmla="*/ 45 h 215"/>
                <a:gd name="T34" fmla="*/ 147 w 328"/>
                <a:gd name="T35" fmla="*/ 45 h 215"/>
                <a:gd name="T36" fmla="*/ 147 w 328"/>
                <a:gd name="T37" fmla="*/ 31 h 215"/>
                <a:gd name="T38" fmla="*/ 218 w 328"/>
                <a:gd name="T39" fmla="*/ 47 h 215"/>
                <a:gd name="T40" fmla="*/ 252 w 328"/>
                <a:gd name="T41" fmla="*/ 104 h 215"/>
                <a:gd name="T42" fmla="*/ 318 w 328"/>
                <a:gd name="T43" fmla="*/ 93 h 215"/>
                <a:gd name="T44" fmla="*/ 286 w 328"/>
                <a:gd name="T45" fmla="*/ 33 h 215"/>
                <a:gd name="T46" fmla="*/ 239 w 328"/>
                <a:gd name="T47" fmla="*/ 142 h 215"/>
                <a:gd name="T48" fmla="*/ 240 w 328"/>
                <a:gd name="T49" fmla="*/ 143 h 215"/>
                <a:gd name="T50" fmla="*/ 127 w 328"/>
                <a:gd name="T51" fmla="*/ 197 h 215"/>
                <a:gd name="T52" fmla="*/ 14 w 328"/>
                <a:gd name="T53" fmla="*/ 143 h 215"/>
                <a:gd name="T54" fmla="*/ 14 w 328"/>
                <a:gd name="T55" fmla="*/ 142 h 215"/>
                <a:gd name="T56" fmla="*/ 91 w 328"/>
                <a:gd name="T57" fmla="*/ 143 h 215"/>
                <a:gd name="T58" fmla="*/ 239 w 328"/>
                <a:gd name="T59" fmla="*/ 142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28" h="215">
                  <a:moveTo>
                    <a:pt x="286" y="33"/>
                  </a:moveTo>
                  <a:cubicBezTo>
                    <a:pt x="262" y="22"/>
                    <a:pt x="238" y="24"/>
                    <a:pt x="225" y="36"/>
                  </a:cubicBezTo>
                  <a:cubicBezTo>
                    <a:pt x="200" y="23"/>
                    <a:pt x="168" y="19"/>
                    <a:pt x="147" y="17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45"/>
                    <a:pt x="105" y="45"/>
                    <a:pt x="105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29" y="92"/>
                    <a:pt x="0" y="116"/>
                    <a:pt x="0" y="143"/>
                  </a:cubicBezTo>
                  <a:cubicBezTo>
                    <a:pt x="0" y="165"/>
                    <a:pt x="19" y="184"/>
                    <a:pt x="48" y="197"/>
                  </a:cubicBezTo>
                  <a:cubicBezTo>
                    <a:pt x="48" y="207"/>
                    <a:pt x="48" y="207"/>
                    <a:pt x="48" y="207"/>
                  </a:cubicBezTo>
                  <a:cubicBezTo>
                    <a:pt x="48" y="207"/>
                    <a:pt x="64" y="215"/>
                    <a:pt x="126" y="215"/>
                  </a:cubicBezTo>
                  <a:cubicBezTo>
                    <a:pt x="188" y="215"/>
                    <a:pt x="204" y="207"/>
                    <a:pt x="204" y="207"/>
                  </a:cubicBezTo>
                  <a:cubicBezTo>
                    <a:pt x="204" y="197"/>
                    <a:pt x="204" y="197"/>
                    <a:pt x="204" y="197"/>
                  </a:cubicBezTo>
                  <a:cubicBezTo>
                    <a:pt x="233" y="184"/>
                    <a:pt x="252" y="165"/>
                    <a:pt x="252" y="143"/>
                  </a:cubicBezTo>
                  <a:cubicBezTo>
                    <a:pt x="252" y="116"/>
                    <a:pt x="223" y="92"/>
                    <a:pt x="181" y="81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66" y="32"/>
                    <a:pt x="195" y="36"/>
                    <a:pt x="218" y="47"/>
                  </a:cubicBezTo>
                  <a:cubicBezTo>
                    <a:pt x="211" y="66"/>
                    <a:pt x="225" y="91"/>
                    <a:pt x="252" y="104"/>
                  </a:cubicBezTo>
                  <a:cubicBezTo>
                    <a:pt x="279" y="117"/>
                    <a:pt x="309" y="112"/>
                    <a:pt x="318" y="93"/>
                  </a:cubicBezTo>
                  <a:cubicBezTo>
                    <a:pt x="328" y="73"/>
                    <a:pt x="313" y="47"/>
                    <a:pt x="286" y="33"/>
                  </a:cubicBezTo>
                  <a:close/>
                  <a:moveTo>
                    <a:pt x="239" y="142"/>
                  </a:moveTo>
                  <a:cubicBezTo>
                    <a:pt x="239" y="142"/>
                    <a:pt x="240" y="142"/>
                    <a:pt x="240" y="143"/>
                  </a:cubicBezTo>
                  <a:cubicBezTo>
                    <a:pt x="240" y="173"/>
                    <a:pt x="189" y="197"/>
                    <a:pt x="127" y="197"/>
                  </a:cubicBezTo>
                  <a:cubicBezTo>
                    <a:pt x="64" y="197"/>
                    <a:pt x="14" y="173"/>
                    <a:pt x="14" y="143"/>
                  </a:cubicBezTo>
                  <a:cubicBezTo>
                    <a:pt x="14" y="142"/>
                    <a:pt x="14" y="142"/>
                    <a:pt x="14" y="142"/>
                  </a:cubicBezTo>
                  <a:cubicBezTo>
                    <a:pt x="34" y="145"/>
                    <a:pt x="63" y="147"/>
                    <a:pt x="91" y="143"/>
                  </a:cubicBezTo>
                  <a:cubicBezTo>
                    <a:pt x="131" y="136"/>
                    <a:pt x="190" y="154"/>
                    <a:pt x="239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2809097" y="4486017"/>
              <a:ext cx="1697218" cy="2371983"/>
            </a:xfrm>
            <a:custGeom>
              <a:avLst/>
              <a:gdLst>
                <a:gd name="T0" fmla="*/ 790 w 801"/>
                <a:gd name="T1" fmla="*/ 577 h 1119"/>
                <a:gd name="T2" fmla="*/ 788 w 801"/>
                <a:gd name="T3" fmla="*/ 521 h 1119"/>
                <a:gd name="T4" fmla="*/ 756 w 801"/>
                <a:gd name="T5" fmla="*/ 497 h 1119"/>
                <a:gd name="T6" fmla="*/ 766 w 801"/>
                <a:gd name="T7" fmla="*/ 440 h 1119"/>
                <a:gd name="T8" fmla="*/ 788 w 801"/>
                <a:gd name="T9" fmla="*/ 382 h 1119"/>
                <a:gd name="T10" fmla="*/ 729 w 801"/>
                <a:gd name="T11" fmla="*/ 345 h 1119"/>
                <a:gd name="T12" fmla="*/ 699 w 801"/>
                <a:gd name="T13" fmla="*/ 316 h 1119"/>
                <a:gd name="T14" fmla="*/ 695 w 801"/>
                <a:gd name="T15" fmla="*/ 305 h 1119"/>
                <a:gd name="T16" fmla="*/ 701 w 801"/>
                <a:gd name="T17" fmla="*/ 263 h 1119"/>
                <a:gd name="T18" fmla="*/ 584 w 801"/>
                <a:gd name="T19" fmla="*/ 134 h 1119"/>
                <a:gd name="T20" fmla="*/ 579 w 801"/>
                <a:gd name="T21" fmla="*/ 106 h 1119"/>
                <a:gd name="T22" fmla="*/ 409 w 801"/>
                <a:gd name="T23" fmla="*/ 31 h 1119"/>
                <a:gd name="T24" fmla="*/ 400 w 801"/>
                <a:gd name="T25" fmla="*/ 32 h 1119"/>
                <a:gd name="T26" fmla="*/ 226 w 801"/>
                <a:gd name="T27" fmla="*/ 143 h 1119"/>
                <a:gd name="T28" fmla="*/ 158 w 801"/>
                <a:gd name="T29" fmla="*/ 186 h 1119"/>
                <a:gd name="T30" fmla="*/ 142 w 801"/>
                <a:gd name="T31" fmla="*/ 199 h 1119"/>
                <a:gd name="T32" fmla="*/ 139 w 801"/>
                <a:gd name="T33" fmla="*/ 201 h 1119"/>
                <a:gd name="T34" fmla="*/ 134 w 801"/>
                <a:gd name="T35" fmla="*/ 234 h 1119"/>
                <a:gd name="T36" fmla="*/ 59 w 801"/>
                <a:gd name="T37" fmla="*/ 234 h 1119"/>
                <a:gd name="T38" fmla="*/ 102 w 801"/>
                <a:gd name="T39" fmla="*/ 249 h 1119"/>
                <a:gd name="T40" fmla="*/ 26 w 801"/>
                <a:gd name="T41" fmla="*/ 385 h 1119"/>
                <a:gd name="T42" fmla="*/ 59 w 801"/>
                <a:gd name="T43" fmla="*/ 373 h 1119"/>
                <a:gd name="T44" fmla="*/ 54 w 801"/>
                <a:gd name="T45" fmla="*/ 409 h 1119"/>
                <a:gd name="T46" fmla="*/ 113 w 801"/>
                <a:gd name="T47" fmla="*/ 506 h 1119"/>
                <a:gd name="T48" fmla="*/ 105 w 801"/>
                <a:gd name="T49" fmla="*/ 691 h 1119"/>
                <a:gd name="T50" fmla="*/ 173 w 801"/>
                <a:gd name="T51" fmla="*/ 638 h 1119"/>
                <a:gd name="T52" fmla="*/ 160 w 801"/>
                <a:gd name="T53" fmla="*/ 588 h 1119"/>
                <a:gd name="T54" fmla="*/ 286 w 801"/>
                <a:gd name="T55" fmla="*/ 702 h 1119"/>
                <a:gd name="T56" fmla="*/ 273 w 801"/>
                <a:gd name="T57" fmla="*/ 730 h 1119"/>
                <a:gd name="T58" fmla="*/ 152 w 801"/>
                <a:gd name="T59" fmla="*/ 824 h 1119"/>
                <a:gd name="T60" fmla="*/ 225 w 801"/>
                <a:gd name="T61" fmla="*/ 820 h 1119"/>
                <a:gd name="T62" fmla="*/ 96 w 801"/>
                <a:gd name="T63" fmla="*/ 1037 h 1119"/>
                <a:gd name="T64" fmla="*/ 624 w 801"/>
                <a:gd name="T65" fmla="*/ 1119 h 1119"/>
                <a:gd name="T66" fmla="*/ 557 w 801"/>
                <a:gd name="T67" fmla="*/ 950 h 1119"/>
                <a:gd name="T68" fmla="*/ 548 w 801"/>
                <a:gd name="T69" fmla="*/ 846 h 1119"/>
                <a:gd name="T70" fmla="*/ 552 w 801"/>
                <a:gd name="T71" fmla="*/ 839 h 1119"/>
                <a:gd name="T72" fmla="*/ 600 w 801"/>
                <a:gd name="T73" fmla="*/ 735 h 1119"/>
                <a:gd name="T74" fmla="*/ 655 w 801"/>
                <a:gd name="T75" fmla="*/ 626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1" h="1119">
                  <a:moveTo>
                    <a:pt x="722" y="622"/>
                  </a:moveTo>
                  <a:cubicBezTo>
                    <a:pt x="722" y="622"/>
                    <a:pt x="789" y="617"/>
                    <a:pt x="790" y="577"/>
                  </a:cubicBezTo>
                  <a:cubicBezTo>
                    <a:pt x="790" y="577"/>
                    <a:pt x="791" y="565"/>
                    <a:pt x="782" y="552"/>
                  </a:cubicBezTo>
                  <a:cubicBezTo>
                    <a:pt x="782" y="552"/>
                    <a:pt x="770" y="537"/>
                    <a:pt x="788" y="521"/>
                  </a:cubicBezTo>
                  <a:cubicBezTo>
                    <a:pt x="788" y="521"/>
                    <a:pt x="791" y="487"/>
                    <a:pt x="758" y="499"/>
                  </a:cubicBezTo>
                  <a:cubicBezTo>
                    <a:pt x="756" y="497"/>
                    <a:pt x="756" y="497"/>
                    <a:pt x="756" y="497"/>
                  </a:cubicBezTo>
                  <a:cubicBezTo>
                    <a:pt x="756" y="497"/>
                    <a:pt x="785" y="478"/>
                    <a:pt x="781" y="463"/>
                  </a:cubicBezTo>
                  <a:cubicBezTo>
                    <a:pt x="781" y="463"/>
                    <a:pt x="771" y="454"/>
                    <a:pt x="766" y="440"/>
                  </a:cubicBezTo>
                  <a:cubicBezTo>
                    <a:pt x="766" y="440"/>
                    <a:pt x="762" y="431"/>
                    <a:pt x="779" y="420"/>
                  </a:cubicBezTo>
                  <a:cubicBezTo>
                    <a:pt x="779" y="420"/>
                    <a:pt x="801" y="397"/>
                    <a:pt x="788" y="382"/>
                  </a:cubicBezTo>
                  <a:cubicBezTo>
                    <a:pt x="788" y="382"/>
                    <a:pt x="783" y="371"/>
                    <a:pt x="757" y="364"/>
                  </a:cubicBezTo>
                  <a:cubicBezTo>
                    <a:pt x="757" y="364"/>
                    <a:pt x="741" y="356"/>
                    <a:pt x="729" y="345"/>
                  </a:cubicBezTo>
                  <a:cubicBezTo>
                    <a:pt x="729" y="345"/>
                    <a:pt x="714" y="332"/>
                    <a:pt x="704" y="325"/>
                  </a:cubicBezTo>
                  <a:cubicBezTo>
                    <a:pt x="704" y="325"/>
                    <a:pt x="701" y="322"/>
                    <a:pt x="699" y="316"/>
                  </a:cubicBezTo>
                  <a:cubicBezTo>
                    <a:pt x="699" y="316"/>
                    <a:pt x="714" y="309"/>
                    <a:pt x="705" y="297"/>
                  </a:cubicBezTo>
                  <a:cubicBezTo>
                    <a:pt x="705" y="297"/>
                    <a:pt x="701" y="310"/>
                    <a:pt x="695" y="305"/>
                  </a:cubicBezTo>
                  <a:cubicBezTo>
                    <a:pt x="695" y="305"/>
                    <a:pt x="696" y="282"/>
                    <a:pt x="705" y="276"/>
                  </a:cubicBezTo>
                  <a:cubicBezTo>
                    <a:pt x="705" y="276"/>
                    <a:pt x="713" y="265"/>
                    <a:pt x="701" y="263"/>
                  </a:cubicBezTo>
                  <a:cubicBezTo>
                    <a:pt x="701" y="263"/>
                    <a:pt x="666" y="204"/>
                    <a:pt x="661" y="197"/>
                  </a:cubicBezTo>
                  <a:cubicBezTo>
                    <a:pt x="661" y="197"/>
                    <a:pt x="621" y="142"/>
                    <a:pt x="584" y="134"/>
                  </a:cubicBezTo>
                  <a:cubicBezTo>
                    <a:pt x="584" y="134"/>
                    <a:pt x="622" y="96"/>
                    <a:pt x="582" y="78"/>
                  </a:cubicBezTo>
                  <a:cubicBezTo>
                    <a:pt x="582" y="78"/>
                    <a:pt x="599" y="105"/>
                    <a:pt x="579" y="106"/>
                  </a:cubicBezTo>
                  <a:cubicBezTo>
                    <a:pt x="579" y="106"/>
                    <a:pt x="579" y="54"/>
                    <a:pt x="511" y="37"/>
                  </a:cubicBezTo>
                  <a:cubicBezTo>
                    <a:pt x="444" y="20"/>
                    <a:pt x="418" y="30"/>
                    <a:pt x="409" y="31"/>
                  </a:cubicBezTo>
                  <a:cubicBezTo>
                    <a:pt x="409" y="31"/>
                    <a:pt x="458" y="6"/>
                    <a:pt x="505" y="22"/>
                  </a:cubicBezTo>
                  <a:cubicBezTo>
                    <a:pt x="505" y="22"/>
                    <a:pt x="464" y="0"/>
                    <a:pt x="400" y="32"/>
                  </a:cubicBezTo>
                  <a:cubicBezTo>
                    <a:pt x="400" y="32"/>
                    <a:pt x="320" y="46"/>
                    <a:pt x="289" y="91"/>
                  </a:cubicBezTo>
                  <a:cubicBezTo>
                    <a:pt x="289" y="91"/>
                    <a:pt x="264" y="92"/>
                    <a:pt x="226" y="143"/>
                  </a:cubicBezTo>
                  <a:cubicBezTo>
                    <a:pt x="226" y="143"/>
                    <a:pt x="204" y="171"/>
                    <a:pt x="189" y="171"/>
                  </a:cubicBezTo>
                  <a:cubicBezTo>
                    <a:pt x="173" y="172"/>
                    <a:pt x="160" y="174"/>
                    <a:pt x="158" y="186"/>
                  </a:cubicBezTo>
                  <a:cubicBezTo>
                    <a:pt x="157" y="198"/>
                    <a:pt x="152" y="216"/>
                    <a:pt x="162" y="221"/>
                  </a:cubicBezTo>
                  <a:cubicBezTo>
                    <a:pt x="162" y="221"/>
                    <a:pt x="152" y="221"/>
                    <a:pt x="142" y="199"/>
                  </a:cubicBezTo>
                  <a:cubicBezTo>
                    <a:pt x="142" y="199"/>
                    <a:pt x="127" y="169"/>
                    <a:pt x="101" y="185"/>
                  </a:cubicBezTo>
                  <a:cubicBezTo>
                    <a:pt x="101" y="185"/>
                    <a:pt x="124" y="175"/>
                    <a:pt x="139" y="201"/>
                  </a:cubicBezTo>
                  <a:cubicBezTo>
                    <a:pt x="139" y="201"/>
                    <a:pt x="146" y="217"/>
                    <a:pt x="156" y="223"/>
                  </a:cubicBezTo>
                  <a:cubicBezTo>
                    <a:pt x="156" y="223"/>
                    <a:pt x="138" y="230"/>
                    <a:pt x="134" y="234"/>
                  </a:cubicBezTo>
                  <a:cubicBezTo>
                    <a:pt x="134" y="234"/>
                    <a:pt x="120" y="223"/>
                    <a:pt x="93" y="235"/>
                  </a:cubicBezTo>
                  <a:cubicBezTo>
                    <a:pt x="93" y="235"/>
                    <a:pt x="78" y="244"/>
                    <a:pt x="59" y="234"/>
                  </a:cubicBezTo>
                  <a:cubicBezTo>
                    <a:pt x="59" y="234"/>
                    <a:pt x="71" y="247"/>
                    <a:pt x="93" y="239"/>
                  </a:cubicBezTo>
                  <a:cubicBezTo>
                    <a:pt x="93" y="239"/>
                    <a:pt x="112" y="235"/>
                    <a:pt x="102" y="249"/>
                  </a:cubicBezTo>
                  <a:cubicBezTo>
                    <a:pt x="102" y="249"/>
                    <a:pt x="35" y="290"/>
                    <a:pt x="58" y="351"/>
                  </a:cubicBezTo>
                  <a:cubicBezTo>
                    <a:pt x="58" y="351"/>
                    <a:pt x="20" y="358"/>
                    <a:pt x="26" y="385"/>
                  </a:cubicBezTo>
                  <a:cubicBezTo>
                    <a:pt x="26" y="385"/>
                    <a:pt x="27" y="361"/>
                    <a:pt x="58" y="359"/>
                  </a:cubicBezTo>
                  <a:cubicBezTo>
                    <a:pt x="58" y="359"/>
                    <a:pt x="57" y="370"/>
                    <a:pt x="59" y="373"/>
                  </a:cubicBezTo>
                  <a:cubicBezTo>
                    <a:pt x="59" y="373"/>
                    <a:pt x="0" y="432"/>
                    <a:pt x="65" y="486"/>
                  </a:cubicBezTo>
                  <a:cubicBezTo>
                    <a:pt x="65" y="486"/>
                    <a:pt x="23" y="443"/>
                    <a:pt x="54" y="409"/>
                  </a:cubicBezTo>
                  <a:cubicBezTo>
                    <a:pt x="54" y="409"/>
                    <a:pt x="42" y="477"/>
                    <a:pt x="96" y="499"/>
                  </a:cubicBezTo>
                  <a:cubicBezTo>
                    <a:pt x="96" y="499"/>
                    <a:pt x="109" y="510"/>
                    <a:pt x="113" y="506"/>
                  </a:cubicBezTo>
                  <a:cubicBezTo>
                    <a:pt x="113" y="506"/>
                    <a:pt x="114" y="553"/>
                    <a:pt x="129" y="562"/>
                  </a:cubicBezTo>
                  <a:cubicBezTo>
                    <a:pt x="129" y="562"/>
                    <a:pt x="37" y="636"/>
                    <a:pt x="105" y="691"/>
                  </a:cubicBezTo>
                  <a:cubicBezTo>
                    <a:pt x="105" y="691"/>
                    <a:pt x="44" y="642"/>
                    <a:pt x="134" y="568"/>
                  </a:cubicBezTo>
                  <a:cubicBezTo>
                    <a:pt x="134" y="568"/>
                    <a:pt x="136" y="625"/>
                    <a:pt x="173" y="638"/>
                  </a:cubicBezTo>
                  <a:cubicBezTo>
                    <a:pt x="173" y="638"/>
                    <a:pt x="141" y="622"/>
                    <a:pt x="144" y="576"/>
                  </a:cubicBezTo>
                  <a:cubicBezTo>
                    <a:pt x="144" y="576"/>
                    <a:pt x="146" y="587"/>
                    <a:pt x="160" y="588"/>
                  </a:cubicBezTo>
                  <a:cubicBezTo>
                    <a:pt x="160" y="588"/>
                    <a:pt x="158" y="611"/>
                    <a:pt x="172" y="618"/>
                  </a:cubicBezTo>
                  <a:cubicBezTo>
                    <a:pt x="172" y="618"/>
                    <a:pt x="187" y="722"/>
                    <a:pt x="286" y="702"/>
                  </a:cubicBezTo>
                  <a:cubicBezTo>
                    <a:pt x="286" y="702"/>
                    <a:pt x="251" y="747"/>
                    <a:pt x="212" y="700"/>
                  </a:cubicBezTo>
                  <a:cubicBezTo>
                    <a:pt x="212" y="700"/>
                    <a:pt x="228" y="736"/>
                    <a:pt x="273" y="730"/>
                  </a:cubicBezTo>
                  <a:cubicBezTo>
                    <a:pt x="273" y="730"/>
                    <a:pt x="277" y="754"/>
                    <a:pt x="250" y="764"/>
                  </a:cubicBezTo>
                  <a:cubicBezTo>
                    <a:pt x="222" y="773"/>
                    <a:pt x="169" y="784"/>
                    <a:pt x="152" y="824"/>
                  </a:cubicBezTo>
                  <a:cubicBezTo>
                    <a:pt x="152" y="824"/>
                    <a:pt x="137" y="849"/>
                    <a:pt x="150" y="906"/>
                  </a:cubicBezTo>
                  <a:cubicBezTo>
                    <a:pt x="150" y="906"/>
                    <a:pt x="127" y="811"/>
                    <a:pt x="225" y="820"/>
                  </a:cubicBezTo>
                  <a:cubicBezTo>
                    <a:pt x="225" y="820"/>
                    <a:pt x="152" y="872"/>
                    <a:pt x="128" y="935"/>
                  </a:cubicBezTo>
                  <a:cubicBezTo>
                    <a:pt x="104" y="999"/>
                    <a:pt x="103" y="1011"/>
                    <a:pt x="96" y="1037"/>
                  </a:cubicBezTo>
                  <a:cubicBezTo>
                    <a:pt x="88" y="1063"/>
                    <a:pt x="78" y="1119"/>
                    <a:pt x="78" y="1119"/>
                  </a:cubicBezTo>
                  <a:cubicBezTo>
                    <a:pt x="624" y="1119"/>
                    <a:pt x="624" y="1119"/>
                    <a:pt x="624" y="1119"/>
                  </a:cubicBezTo>
                  <a:cubicBezTo>
                    <a:pt x="624" y="1119"/>
                    <a:pt x="592" y="1076"/>
                    <a:pt x="581" y="1038"/>
                  </a:cubicBezTo>
                  <a:cubicBezTo>
                    <a:pt x="569" y="1001"/>
                    <a:pt x="562" y="958"/>
                    <a:pt x="557" y="950"/>
                  </a:cubicBezTo>
                  <a:cubicBezTo>
                    <a:pt x="552" y="942"/>
                    <a:pt x="544" y="934"/>
                    <a:pt x="544" y="911"/>
                  </a:cubicBezTo>
                  <a:cubicBezTo>
                    <a:pt x="543" y="888"/>
                    <a:pt x="540" y="858"/>
                    <a:pt x="548" y="846"/>
                  </a:cubicBezTo>
                  <a:cubicBezTo>
                    <a:pt x="548" y="846"/>
                    <a:pt x="572" y="844"/>
                    <a:pt x="563" y="879"/>
                  </a:cubicBezTo>
                  <a:cubicBezTo>
                    <a:pt x="563" y="879"/>
                    <a:pt x="577" y="857"/>
                    <a:pt x="552" y="839"/>
                  </a:cubicBezTo>
                  <a:cubicBezTo>
                    <a:pt x="552" y="839"/>
                    <a:pt x="571" y="799"/>
                    <a:pt x="579" y="785"/>
                  </a:cubicBezTo>
                  <a:cubicBezTo>
                    <a:pt x="587" y="772"/>
                    <a:pt x="595" y="741"/>
                    <a:pt x="600" y="735"/>
                  </a:cubicBezTo>
                  <a:cubicBezTo>
                    <a:pt x="605" y="728"/>
                    <a:pt x="619" y="701"/>
                    <a:pt x="621" y="683"/>
                  </a:cubicBezTo>
                  <a:cubicBezTo>
                    <a:pt x="624" y="665"/>
                    <a:pt x="632" y="630"/>
                    <a:pt x="655" y="626"/>
                  </a:cubicBezTo>
                  <a:cubicBezTo>
                    <a:pt x="655" y="626"/>
                    <a:pt x="668" y="619"/>
                    <a:pt x="722" y="622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7128993" y="4383384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7112327" y="4372560"/>
            <a:ext cx="1869713" cy="347491"/>
            <a:chOff x="7183923" y="3575245"/>
            <a:chExt cx="2041562" cy="379430"/>
          </a:xfrm>
        </p:grpSpPr>
        <p:sp>
          <p:nvSpPr>
            <p:cNvPr id="83" name="Rectangle 82"/>
            <p:cNvSpPr/>
            <p:nvPr/>
          </p:nvSpPr>
          <p:spPr>
            <a:xfrm>
              <a:off x="7202120" y="3587057"/>
              <a:ext cx="2023365" cy="32788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Content Placeholder 2"/>
            <p:cNvSpPr txBox="1">
              <a:spLocks/>
            </p:cNvSpPr>
            <p:nvPr/>
          </p:nvSpPr>
          <p:spPr>
            <a:xfrm>
              <a:off x="7183923" y="3575245"/>
              <a:ext cx="716892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5" name="Rectangle 84"/>
          <p:cNvSpPr/>
          <p:nvPr/>
        </p:nvSpPr>
        <p:spPr>
          <a:xfrm>
            <a:off x="7128993" y="5738725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6" name="Group 85"/>
          <p:cNvGrpSpPr/>
          <p:nvPr/>
        </p:nvGrpSpPr>
        <p:grpSpPr>
          <a:xfrm>
            <a:off x="7112327" y="5729125"/>
            <a:ext cx="1542704" cy="347491"/>
            <a:chOff x="7183923" y="5056502"/>
            <a:chExt cx="1684497" cy="379431"/>
          </a:xfrm>
        </p:grpSpPr>
        <p:sp>
          <p:nvSpPr>
            <p:cNvPr id="87" name="Rectangle 86"/>
            <p:cNvSpPr/>
            <p:nvPr/>
          </p:nvSpPr>
          <p:spPr>
            <a:xfrm>
              <a:off x="7202120" y="5066968"/>
              <a:ext cx="1666300" cy="32788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Content Placeholder 2"/>
            <p:cNvSpPr txBox="1">
              <a:spLocks/>
            </p:cNvSpPr>
            <p:nvPr/>
          </p:nvSpPr>
          <p:spPr>
            <a:xfrm>
              <a:off x="7183923" y="5056502"/>
              <a:ext cx="716892" cy="379431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45%</a:t>
              </a:r>
            </a:p>
          </p:txBody>
        </p:sp>
      </p:grpSp>
      <p:sp>
        <p:nvSpPr>
          <p:cNvPr id="89" name="Rectangle 88"/>
          <p:cNvSpPr/>
          <p:nvPr/>
        </p:nvSpPr>
        <p:spPr>
          <a:xfrm>
            <a:off x="7128993" y="5284273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7112327" y="5273445"/>
            <a:ext cx="2778071" cy="347491"/>
            <a:chOff x="7183923" y="4558935"/>
            <a:chExt cx="3033408" cy="379430"/>
          </a:xfrm>
        </p:grpSpPr>
        <p:sp>
          <p:nvSpPr>
            <p:cNvPr id="91" name="Rectangle 90"/>
            <p:cNvSpPr/>
            <p:nvPr/>
          </p:nvSpPr>
          <p:spPr>
            <a:xfrm>
              <a:off x="7202120" y="4570747"/>
              <a:ext cx="3015211" cy="3278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Content Placeholder 2"/>
            <p:cNvSpPr txBox="1">
              <a:spLocks/>
            </p:cNvSpPr>
            <p:nvPr/>
          </p:nvSpPr>
          <p:spPr>
            <a:xfrm>
              <a:off x="7183923" y="4558935"/>
              <a:ext cx="716891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</p:grpSp>
      <p:sp>
        <p:nvSpPr>
          <p:cNvPr id="93" name="Rectangle 92"/>
          <p:cNvSpPr/>
          <p:nvPr/>
        </p:nvSpPr>
        <p:spPr>
          <a:xfrm>
            <a:off x="7128993" y="4830267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7112327" y="4819439"/>
            <a:ext cx="2196723" cy="347491"/>
            <a:chOff x="7183923" y="4063200"/>
            <a:chExt cx="2398628" cy="379430"/>
          </a:xfrm>
        </p:grpSpPr>
        <p:sp>
          <p:nvSpPr>
            <p:cNvPr id="95" name="Rectangle 94"/>
            <p:cNvSpPr/>
            <p:nvPr/>
          </p:nvSpPr>
          <p:spPr>
            <a:xfrm>
              <a:off x="7202120" y="4075012"/>
              <a:ext cx="2380431" cy="32788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Content Placeholder 2"/>
            <p:cNvSpPr txBox="1">
              <a:spLocks/>
            </p:cNvSpPr>
            <p:nvPr/>
          </p:nvSpPr>
          <p:spPr>
            <a:xfrm>
              <a:off x="7183923" y="4063200"/>
              <a:ext cx="716891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62%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671219" y="4815521"/>
            <a:ext cx="303711" cy="304230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98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697641" y="5746669"/>
            <a:ext cx="258082" cy="294879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05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6726195" y="4378634"/>
            <a:ext cx="208703" cy="304230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10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6709529" y="5281094"/>
            <a:ext cx="227912" cy="304230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13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TextBox 115"/>
          <p:cNvSpPr txBox="1"/>
          <p:nvPr/>
        </p:nvSpPr>
        <p:spPr>
          <a:xfrm>
            <a:off x="6675599" y="2849811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6675598" y="3072711"/>
            <a:ext cx="4159493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5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4450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5" grpId="0" animBg="1"/>
      <p:bldP spid="89" grpId="0" animBg="1"/>
      <p:bldP spid="93" grpId="0" animBg="1"/>
      <p:bldP spid="116" grpId="0"/>
      <p:bldP spid="1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25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37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1529985" y="5017176"/>
            <a:ext cx="46166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1538089" y="46964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997335" y="5017176"/>
            <a:ext cx="46166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7005439" y="46964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592138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02247" y="592138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75195" y="592138"/>
            <a:ext cx="2865432" cy="144877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592138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81147" y="2106613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54095" y="2106613"/>
            <a:ext cx="2865432" cy="144877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23347" y="2106613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2106613"/>
            <a:ext cx="2865432" cy="144877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653962" y="2683849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53962" y="236311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21096" y="1256266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21096" y="93553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522917" y="2711841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522917" y="239111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415407" y="1190951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415407" y="87022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78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  <a:endParaRPr lang="en-US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5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2018</a:t>
            </a:r>
            <a:endParaRPr lang="en-US" sz="14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26855" y="3993624"/>
            <a:ext cx="43922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</a:t>
            </a:r>
            <a:r>
              <a:rPr lang="en-US" altLang="zh-CN" sz="1400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XX</a:t>
            </a:r>
            <a:endParaRPr 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47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4741598" y="2781257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918261" y="4031901"/>
            <a:ext cx="49676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添加标题文字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72" name="组合 371"/>
          <p:cNvGrpSpPr/>
          <p:nvPr/>
        </p:nvGrpSpPr>
        <p:grpSpPr>
          <a:xfrm>
            <a:off x="3974921" y="4133699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281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 smtClean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03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522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18254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17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6453372" y="2379991"/>
            <a:ext cx="1298379" cy="2385935"/>
          </a:xfrm>
          <a:custGeom>
            <a:avLst/>
            <a:gdLst>
              <a:gd name="T0" fmla="*/ 1 w 902"/>
              <a:gd name="T1" fmla="*/ 497 h 1659"/>
              <a:gd name="T2" fmla="*/ 66 w 902"/>
              <a:gd name="T3" fmla="*/ 464 h 1659"/>
              <a:gd name="T4" fmla="*/ 246 w 902"/>
              <a:gd name="T5" fmla="*/ 439 h 1659"/>
              <a:gd name="T6" fmla="*/ 404 w 902"/>
              <a:gd name="T7" fmla="*/ 616 h 1659"/>
              <a:gd name="T8" fmla="*/ 307 w 902"/>
              <a:gd name="T9" fmla="*/ 833 h 1659"/>
              <a:gd name="T10" fmla="*/ 70 w 902"/>
              <a:gd name="T11" fmla="*/ 835 h 1659"/>
              <a:gd name="T12" fmla="*/ 1 w 902"/>
              <a:gd name="T13" fmla="*/ 798 h 1659"/>
              <a:gd name="T14" fmla="*/ 2 w 902"/>
              <a:gd name="T15" fmla="*/ 1228 h 1659"/>
              <a:gd name="T16" fmla="*/ 100 w 902"/>
              <a:gd name="T17" fmla="*/ 1319 h 1659"/>
              <a:gd name="T18" fmla="*/ 430 w 902"/>
              <a:gd name="T19" fmla="*/ 1319 h 1659"/>
              <a:gd name="T20" fmla="*/ 589 w 902"/>
              <a:gd name="T21" fmla="*/ 1319 h 1659"/>
              <a:gd name="T22" fmla="*/ 551 w 902"/>
              <a:gd name="T23" fmla="*/ 1470 h 1659"/>
              <a:gd name="T24" fmla="*/ 554 w 902"/>
              <a:gd name="T25" fmla="*/ 1634 h 1659"/>
              <a:gd name="T26" fmla="*/ 574 w 902"/>
              <a:gd name="T27" fmla="*/ 1659 h 1659"/>
              <a:gd name="T28" fmla="*/ 598 w 902"/>
              <a:gd name="T29" fmla="*/ 1446 h 1659"/>
              <a:gd name="T30" fmla="*/ 629 w 902"/>
              <a:gd name="T31" fmla="*/ 1347 h 1659"/>
              <a:gd name="T32" fmla="*/ 630 w 902"/>
              <a:gd name="T33" fmla="*/ 1347 h 1659"/>
              <a:gd name="T34" fmla="*/ 783 w 902"/>
              <a:gd name="T35" fmla="*/ 1090 h 1659"/>
              <a:gd name="T36" fmla="*/ 872 w 902"/>
              <a:gd name="T37" fmla="*/ 915 h 1659"/>
              <a:gd name="T38" fmla="*/ 894 w 902"/>
              <a:gd name="T39" fmla="*/ 660 h 1659"/>
              <a:gd name="T40" fmla="*/ 895 w 902"/>
              <a:gd name="T41" fmla="*/ 660 h 1659"/>
              <a:gd name="T42" fmla="*/ 829 w 902"/>
              <a:gd name="T43" fmla="*/ 374 h 1659"/>
              <a:gd name="T44" fmla="*/ 822 w 902"/>
              <a:gd name="T45" fmla="*/ 353 h 1659"/>
              <a:gd name="T46" fmla="*/ 809 w 902"/>
              <a:gd name="T47" fmla="*/ 363 h 1659"/>
              <a:gd name="T48" fmla="*/ 531 w 902"/>
              <a:gd name="T49" fmla="*/ 343 h 1659"/>
              <a:gd name="T50" fmla="*/ 498 w 902"/>
              <a:gd name="T51" fmla="*/ 63 h 1659"/>
              <a:gd name="T52" fmla="*/ 509 w 902"/>
              <a:gd name="T53" fmla="*/ 45 h 1659"/>
              <a:gd name="T54" fmla="*/ 470 w 902"/>
              <a:gd name="T55" fmla="*/ 32 h 1659"/>
              <a:gd name="T56" fmla="*/ 349 w 902"/>
              <a:gd name="T57" fmla="*/ 0 h 1659"/>
              <a:gd name="T58" fmla="*/ 100 w 902"/>
              <a:gd name="T59" fmla="*/ 1 h 1659"/>
              <a:gd name="T60" fmla="*/ 1 w 902"/>
              <a:gd name="T61" fmla="*/ 103 h 1659"/>
              <a:gd name="T62" fmla="*/ 1 w 902"/>
              <a:gd name="T63" fmla="*/ 364 h 1659"/>
              <a:gd name="T64" fmla="*/ 1 w 902"/>
              <a:gd name="T65" fmla="*/ 497 h 1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2" h="1659">
                <a:moveTo>
                  <a:pt x="1" y="497"/>
                </a:moveTo>
                <a:cubicBezTo>
                  <a:pt x="28" y="483"/>
                  <a:pt x="47" y="474"/>
                  <a:pt x="66" y="464"/>
                </a:cubicBezTo>
                <a:cubicBezTo>
                  <a:pt x="123" y="433"/>
                  <a:pt x="183" y="421"/>
                  <a:pt x="246" y="439"/>
                </a:cubicBezTo>
                <a:cubicBezTo>
                  <a:pt x="335" y="464"/>
                  <a:pt x="390" y="525"/>
                  <a:pt x="404" y="616"/>
                </a:cubicBezTo>
                <a:cubicBezTo>
                  <a:pt x="418" y="706"/>
                  <a:pt x="386" y="782"/>
                  <a:pt x="307" y="833"/>
                </a:cubicBezTo>
                <a:cubicBezTo>
                  <a:pt x="230" y="883"/>
                  <a:pt x="149" y="882"/>
                  <a:pt x="70" y="835"/>
                </a:cubicBezTo>
                <a:cubicBezTo>
                  <a:pt x="49" y="823"/>
                  <a:pt x="28" y="812"/>
                  <a:pt x="1" y="798"/>
                </a:cubicBezTo>
                <a:cubicBezTo>
                  <a:pt x="1" y="947"/>
                  <a:pt x="0" y="1088"/>
                  <a:pt x="2" y="1228"/>
                </a:cubicBezTo>
                <a:cubicBezTo>
                  <a:pt x="3" y="1282"/>
                  <a:pt x="44" y="1319"/>
                  <a:pt x="100" y="1319"/>
                </a:cubicBezTo>
                <a:cubicBezTo>
                  <a:pt x="210" y="1319"/>
                  <a:pt x="320" y="1319"/>
                  <a:pt x="430" y="1319"/>
                </a:cubicBezTo>
                <a:cubicBezTo>
                  <a:pt x="482" y="1319"/>
                  <a:pt x="534" y="1319"/>
                  <a:pt x="589" y="1319"/>
                </a:cubicBezTo>
                <a:cubicBezTo>
                  <a:pt x="597" y="1378"/>
                  <a:pt x="577" y="1424"/>
                  <a:pt x="551" y="1470"/>
                </a:cubicBezTo>
                <a:cubicBezTo>
                  <a:pt x="519" y="1525"/>
                  <a:pt x="519" y="1581"/>
                  <a:pt x="554" y="1634"/>
                </a:cubicBezTo>
                <a:cubicBezTo>
                  <a:pt x="560" y="1643"/>
                  <a:pt x="567" y="1652"/>
                  <a:pt x="574" y="1659"/>
                </a:cubicBezTo>
                <a:cubicBezTo>
                  <a:pt x="575" y="1589"/>
                  <a:pt x="583" y="1518"/>
                  <a:pt x="598" y="1446"/>
                </a:cubicBezTo>
                <a:cubicBezTo>
                  <a:pt x="605" y="1412"/>
                  <a:pt x="617" y="1378"/>
                  <a:pt x="629" y="1347"/>
                </a:cubicBezTo>
                <a:cubicBezTo>
                  <a:pt x="630" y="1347"/>
                  <a:pt x="630" y="1347"/>
                  <a:pt x="630" y="1347"/>
                </a:cubicBezTo>
                <a:cubicBezTo>
                  <a:pt x="666" y="1254"/>
                  <a:pt x="724" y="1172"/>
                  <a:pt x="783" y="1090"/>
                </a:cubicBezTo>
                <a:cubicBezTo>
                  <a:pt x="821" y="1039"/>
                  <a:pt x="855" y="978"/>
                  <a:pt x="872" y="915"/>
                </a:cubicBezTo>
                <a:cubicBezTo>
                  <a:pt x="897" y="830"/>
                  <a:pt x="902" y="745"/>
                  <a:pt x="894" y="660"/>
                </a:cubicBezTo>
                <a:cubicBezTo>
                  <a:pt x="895" y="660"/>
                  <a:pt x="895" y="660"/>
                  <a:pt x="895" y="660"/>
                </a:cubicBezTo>
                <a:cubicBezTo>
                  <a:pt x="887" y="563"/>
                  <a:pt x="863" y="469"/>
                  <a:pt x="829" y="374"/>
                </a:cubicBezTo>
                <a:cubicBezTo>
                  <a:pt x="827" y="367"/>
                  <a:pt x="824" y="360"/>
                  <a:pt x="822" y="353"/>
                </a:cubicBezTo>
                <a:cubicBezTo>
                  <a:pt x="817" y="357"/>
                  <a:pt x="813" y="360"/>
                  <a:pt x="809" y="363"/>
                </a:cubicBezTo>
                <a:cubicBezTo>
                  <a:pt x="723" y="423"/>
                  <a:pt x="608" y="415"/>
                  <a:pt x="531" y="343"/>
                </a:cubicBezTo>
                <a:cubicBezTo>
                  <a:pt x="454" y="271"/>
                  <a:pt x="441" y="156"/>
                  <a:pt x="498" y="63"/>
                </a:cubicBezTo>
                <a:cubicBezTo>
                  <a:pt x="502" y="58"/>
                  <a:pt x="505" y="51"/>
                  <a:pt x="509" y="45"/>
                </a:cubicBezTo>
                <a:cubicBezTo>
                  <a:pt x="496" y="41"/>
                  <a:pt x="483" y="36"/>
                  <a:pt x="470" y="32"/>
                </a:cubicBezTo>
                <a:cubicBezTo>
                  <a:pt x="430" y="21"/>
                  <a:pt x="389" y="10"/>
                  <a:pt x="349" y="0"/>
                </a:cubicBezTo>
                <a:cubicBezTo>
                  <a:pt x="266" y="0"/>
                  <a:pt x="183" y="0"/>
                  <a:pt x="100" y="1"/>
                </a:cubicBezTo>
                <a:cubicBezTo>
                  <a:pt x="38" y="1"/>
                  <a:pt x="2" y="41"/>
                  <a:pt x="1" y="103"/>
                </a:cubicBezTo>
                <a:cubicBezTo>
                  <a:pt x="1" y="190"/>
                  <a:pt x="1" y="277"/>
                  <a:pt x="1" y="364"/>
                </a:cubicBezTo>
                <a:cubicBezTo>
                  <a:pt x="1" y="406"/>
                  <a:pt x="1" y="448"/>
                  <a:pt x="1" y="4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200067" y="3799048"/>
            <a:ext cx="1200964" cy="1317280"/>
          </a:xfrm>
          <a:custGeom>
            <a:avLst/>
            <a:gdLst>
              <a:gd name="T0" fmla="*/ 494 w 834"/>
              <a:gd name="T1" fmla="*/ 856 h 916"/>
              <a:gd name="T2" fmla="*/ 509 w 834"/>
              <a:gd name="T3" fmla="*/ 892 h 916"/>
              <a:gd name="T4" fmla="*/ 747 w 834"/>
              <a:gd name="T5" fmla="*/ 870 h 916"/>
              <a:gd name="T6" fmla="*/ 830 w 834"/>
              <a:gd name="T7" fmla="*/ 916 h 916"/>
              <a:gd name="T8" fmla="*/ 831 w 834"/>
              <a:gd name="T9" fmla="*/ 516 h 916"/>
              <a:gd name="T10" fmla="*/ 705 w 834"/>
              <a:gd name="T11" fmla="*/ 392 h 916"/>
              <a:gd name="T12" fmla="*/ 291 w 834"/>
              <a:gd name="T13" fmla="*/ 393 h 916"/>
              <a:gd name="T14" fmla="*/ 245 w 834"/>
              <a:gd name="T15" fmla="*/ 393 h 916"/>
              <a:gd name="T16" fmla="*/ 281 w 834"/>
              <a:gd name="T17" fmla="*/ 246 h 916"/>
              <a:gd name="T18" fmla="*/ 274 w 834"/>
              <a:gd name="T19" fmla="*/ 72 h 916"/>
              <a:gd name="T20" fmla="*/ 120 w 834"/>
              <a:gd name="T21" fmla="*/ 13 h 916"/>
              <a:gd name="T22" fmla="*/ 1 w 834"/>
              <a:gd name="T23" fmla="*/ 139 h 916"/>
              <a:gd name="T24" fmla="*/ 5 w 834"/>
              <a:gd name="T25" fmla="*/ 183 h 916"/>
              <a:gd name="T26" fmla="*/ 6 w 834"/>
              <a:gd name="T27" fmla="*/ 184 h 916"/>
              <a:gd name="T28" fmla="*/ 42 w 834"/>
              <a:gd name="T29" fmla="*/ 266 h 916"/>
              <a:gd name="T30" fmla="*/ 35 w 834"/>
              <a:gd name="T31" fmla="*/ 280 h 916"/>
              <a:gd name="T32" fmla="*/ 78 w 834"/>
              <a:gd name="T33" fmla="*/ 393 h 916"/>
              <a:gd name="T34" fmla="*/ 56 w 834"/>
              <a:gd name="T35" fmla="*/ 393 h 916"/>
              <a:gd name="T36" fmla="*/ 40 w 834"/>
              <a:gd name="T37" fmla="*/ 460 h 916"/>
              <a:gd name="T38" fmla="*/ 43 w 834"/>
              <a:gd name="T39" fmla="*/ 596 h 916"/>
              <a:gd name="T40" fmla="*/ 123 w 834"/>
              <a:gd name="T41" fmla="*/ 749 h 916"/>
              <a:gd name="T42" fmla="*/ 365 w 834"/>
              <a:gd name="T43" fmla="*/ 781 h 916"/>
              <a:gd name="T44" fmla="*/ 494 w 834"/>
              <a:gd name="T45" fmla="*/ 856 h 9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834" h="916">
                <a:moveTo>
                  <a:pt x="494" y="856"/>
                </a:moveTo>
                <a:cubicBezTo>
                  <a:pt x="499" y="867"/>
                  <a:pt x="504" y="879"/>
                  <a:pt x="509" y="892"/>
                </a:cubicBezTo>
                <a:cubicBezTo>
                  <a:pt x="577" y="839"/>
                  <a:pt x="671" y="830"/>
                  <a:pt x="747" y="870"/>
                </a:cubicBezTo>
                <a:cubicBezTo>
                  <a:pt x="773" y="884"/>
                  <a:pt x="799" y="899"/>
                  <a:pt x="830" y="916"/>
                </a:cubicBezTo>
                <a:cubicBezTo>
                  <a:pt x="830" y="777"/>
                  <a:pt x="827" y="646"/>
                  <a:pt x="831" y="516"/>
                </a:cubicBezTo>
                <a:cubicBezTo>
                  <a:pt x="834" y="422"/>
                  <a:pt x="778" y="391"/>
                  <a:pt x="705" y="392"/>
                </a:cubicBezTo>
                <a:cubicBezTo>
                  <a:pt x="567" y="395"/>
                  <a:pt x="429" y="393"/>
                  <a:pt x="291" y="393"/>
                </a:cubicBezTo>
                <a:cubicBezTo>
                  <a:pt x="275" y="393"/>
                  <a:pt x="260" y="393"/>
                  <a:pt x="245" y="393"/>
                </a:cubicBezTo>
                <a:cubicBezTo>
                  <a:pt x="239" y="335"/>
                  <a:pt x="247" y="303"/>
                  <a:pt x="281" y="246"/>
                </a:cubicBezTo>
                <a:cubicBezTo>
                  <a:pt x="315" y="188"/>
                  <a:pt x="313" y="122"/>
                  <a:pt x="274" y="72"/>
                </a:cubicBezTo>
                <a:cubicBezTo>
                  <a:pt x="235" y="21"/>
                  <a:pt x="182" y="0"/>
                  <a:pt x="120" y="13"/>
                </a:cubicBezTo>
                <a:cubicBezTo>
                  <a:pt x="54" y="28"/>
                  <a:pt x="6" y="71"/>
                  <a:pt x="1" y="139"/>
                </a:cubicBezTo>
                <a:cubicBezTo>
                  <a:pt x="0" y="154"/>
                  <a:pt x="2" y="168"/>
                  <a:pt x="5" y="183"/>
                </a:cubicBezTo>
                <a:cubicBezTo>
                  <a:pt x="6" y="183"/>
                  <a:pt x="6" y="183"/>
                  <a:pt x="6" y="184"/>
                </a:cubicBezTo>
                <a:cubicBezTo>
                  <a:pt x="57" y="198"/>
                  <a:pt x="67" y="222"/>
                  <a:pt x="42" y="266"/>
                </a:cubicBezTo>
                <a:cubicBezTo>
                  <a:pt x="40" y="271"/>
                  <a:pt x="37" y="276"/>
                  <a:pt x="35" y="280"/>
                </a:cubicBezTo>
                <a:cubicBezTo>
                  <a:pt x="46" y="315"/>
                  <a:pt x="62" y="351"/>
                  <a:pt x="78" y="393"/>
                </a:cubicBezTo>
                <a:cubicBezTo>
                  <a:pt x="69" y="393"/>
                  <a:pt x="62" y="393"/>
                  <a:pt x="56" y="393"/>
                </a:cubicBezTo>
                <a:cubicBezTo>
                  <a:pt x="47" y="420"/>
                  <a:pt x="32" y="450"/>
                  <a:pt x="40" y="460"/>
                </a:cubicBezTo>
                <a:cubicBezTo>
                  <a:pt x="79" y="506"/>
                  <a:pt x="62" y="548"/>
                  <a:pt x="43" y="596"/>
                </a:cubicBezTo>
                <a:cubicBezTo>
                  <a:pt x="13" y="681"/>
                  <a:pt x="33" y="727"/>
                  <a:pt x="123" y="749"/>
                </a:cubicBezTo>
                <a:cubicBezTo>
                  <a:pt x="200" y="768"/>
                  <a:pt x="283" y="776"/>
                  <a:pt x="365" y="781"/>
                </a:cubicBezTo>
                <a:cubicBezTo>
                  <a:pt x="424" y="783"/>
                  <a:pt x="467" y="805"/>
                  <a:pt x="494" y="85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665331" y="5551059"/>
            <a:ext cx="731338" cy="713891"/>
          </a:xfrm>
          <a:custGeom>
            <a:avLst/>
            <a:gdLst>
              <a:gd name="T0" fmla="*/ 417 w 508"/>
              <a:gd name="T1" fmla="*/ 496 h 497"/>
              <a:gd name="T2" fmla="*/ 507 w 508"/>
              <a:gd name="T3" fmla="*/ 402 h 497"/>
              <a:gd name="T4" fmla="*/ 507 w 508"/>
              <a:gd name="T5" fmla="*/ 232 h 497"/>
              <a:gd name="T6" fmla="*/ 507 w 508"/>
              <a:gd name="T7" fmla="*/ 0 h 497"/>
              <a:gd name="T8" fmla="*/ 440 w 508"/>
              <a:gd name="T9" fmla="*/ 33 h 497"/>
              <a:gd name="T10" fmla="*/ 334 w 508"/>
              <a:gd name="T11" fmla="*/ 65 h 497"/>
              <a:gd name="T12" fmla="*/ 202 w 508"/>
              <a:gd name="T13" fmla="*/ 30 h 497"/>
              <a:gd name="T14" fmla="*/ 200 w 508"/>
              <a:gd name="T15" fmla="*/ 62 h 497"/>
              <a:gd name="T16" fmla="*/ 40 w 508"/>
              <a:gd name="T17" fmla="*/ 451 h 497"/>
              <a:gd name="T18" fmla="*/ 0 w 508"/>
              <a:gd name="T19" fmla="*/ 496 h 497"/>
              <a:gd name="T20" fmla="*/ 417 w 508"/>
              <a:gd name="T21" fmla="*/ 496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08" h="497">
                <a:moveTo>
                  <a:pt x="417" y="496"/>
                </a:moveTo>
                <a:cubicBezTo>
                  <a:pt x="469" y="495"/>
                  <a:pt x="506" y="456"/>
                  <a:pt x="507" y="402"/>
                </a:cubicBezTo>
                <a:cubicBezTo>
                  <a:pt x="508" y="345"/>
                  <a:pt x="507" y="289"/>
                  <a:pt x="507" y="232"/>
                </a:cubicBezTo>
                <a:cubicBezTo>
                  <a:pt x="507" y="157"/>
                  <a:pt x="507" y="82"/>
                  <a:pt x="507" y="0"/>
                </a:cubicBezTo>
                <a:cubicBezTo>
                  <a:pt x="481" y="13"/>
                  <a:pt x="461" y="25"/>
                  <a:pt x="440" y="33"/>
                </a:cubicBezTo>
                <a:cubicBezTo>
                  <a:pt x="405" y="45"/>
                  <a:pt x="370" y="61"/>
                  <a:pt x="334" y="65"/>
                </a:cubicBezTo>
                <a:cubicBezTo>
                  <a:pt x="287" y="69"/>
                  <a:pt x="240" y="56"/>
                  <a:pt x="202" y="30"/>
                </a:cubicBezTo>
                <a:cubicBezTo>
                  <a:pt x="201" y="41"/>
                  <a:pt x="201" y="52"/>
                  <a:pt x="200" y="62"/>
                </a:cubicBezTo>
                <a:cubicBezTo>
                  <a:pt x="191" y="210"/>
                  <a:pt x="152" y="344"/>
                  <a:pt x="40" y="451"/>
                </a:cubicBezTo>
                <a:cubicBezTo>
                  <a:pt x="26" y="464"/>
                  <a:pt x="13" y="479"/>
                  <a:pt x="0" y="496"/>
                </a:cubicBezTo>
                <a:cubicBezTo>
                  <a:pt x="145" y="496"/>
                  <a:pt x="281" y="497"/>
                  <a:pt x="417" y="49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5098289" y="2398891"/>
            <a:ext cx="1866874" cy="1901769"/>
          </a:xfrm>
          <a:custGeom>
            <a:avLst/>
            <a:gdLst>
              <a:gd name="T0" fmla="*/ 412 w 1297"/>
              <a:gd name="T1" fmla="*/ 1024 h 1322"/>
              <a:gd name="T2" fmla="*/ 417 w 1297"/>
              <a:gd name="T3" fmla="*/ 1259 h 1322"/>
              <a:gd name="T4" fmla="*/ 381 w 1297"/>
              <a:gd name="T5" fmla="*/ 1322 h 1322"/>
              <a:gd name="T6" fmla="*/ 780 w 1297"/>
              <a:gd name="T7" fmla="*/ 1322 h 1322"/>
              <a:gd name="T8" fmla="*/ 900 w 1297"/>
              <a:gd name="T9" fmla="*/ 1202 h 1322"/>
              <a:gd name="T10" fmla="*/ 900 w 1297"/>
              <a:gd name="T11" fmla="*/ 764 h 1322"/>
              <a:gd name="T12" fmla="*/ 936 w 1297"/>
              <a:gd name="T13" fmla="*/ 732 h 1322"/>
              <a:gd name="T14" fmla="*/ 1050 w 1297"/>
              <a:gd name="T15" fmla="*/ 774 h 1322"/>
              <a:gd name="T16" fmla="*/ 1240 w 1297"/>
              <a:gd name="T17" fmla="*/ 748 h 1322"/>
              <a:gd name="T18" fmla="*/ 1256 w 1297"/>
              <a:gd name="T19" fmla="*/ 554 h 1322"/>
              <a:gd name="T20" fmla="*/ 1047 w 1297"/>
              <a:gd name="T21" fmla="*/ 509 h 1322"/>
              <a:gd name="T22" fmla="*/ 900 w 1297"/>
              <a:gd name="T23" fmla="*/ 569 h 1322"/>
              <a:gd name="T24" fmla="*/ 900 w 1297"/>
              <a:gd name="T25" fmla="*/ 516 h 1322"/>
              <a:gd name="T26" fmla="*/ 900 w 1297"/>
              <a:gd name="T27" fmla="*/ 123 h 1322"/>
              <a:gd name="T28" fmla="*/ 777 w 1297"/>
              <a:gd name="T29" fmla="*/ 1 h 1322"/>
              <a:gd name="T30" fmla="*/ 639 w 1297"/>
              <a:gd name="T31" fmla="*/ 0 h 1322"/>
              <a:gd name="T32" fmla="*/ 451 w 1297"/>
              <a:gd name="T33" fmla="*/ 114 h 1322"/>
              <a:gd name="T34" fmla="*/ 126 w 1297"/>
              <a:gd name="T35" fmla="*/ 647 h 1322"/>
              <a:gd name="T36" fmla="*/ 125 w 1297"/>
              <a:gd name="T37" fmla="*/ 647 h 1322"/>
              <a:gd name="T38" fmla="*/ 145 w 1297"/>
              <a:gd name="T39" fmla="*/ 749 h 1322"/>
              <a:gd name="T40" fmla="*/ 150 w 1297"/>
              <a:gd name="T41" fmla="*/ 836 h 1322"/>
              <a:gd name="T42" fmla="*/ 31 w 1297"/>
              <a:gd name="T43" fmla="*/ 1021 h 1322"/>
              <a:gd name="T44" fmla="*/ 12 w 1297"/>
              <a:gd name="T45" fmla="*/ 1113 h 1322"/>
              <a:gd name="T46" fmla="*/ 20 w 1297"/>
              <a:gd name="T47" fmla="*/ 1079 h 1322"/>
              <a:gd name="T48" fmla="*/ 203 w 1297"/>
              <a:gd name="T49" fmla="*/ 927 h 1322"/>
              <a:gd name="T50" fmla="*/ 412 w 1297"/>
              <a:gd name="T51" fmla="*/ 1024 h 1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97" h="1322">
                <a:moveTo>
                  <a:pt x="412" y="1024"/>
                </a:moveTo>
                <a:cubicBezTo>
                  <a:pt x="461" y="1100"/>
                  <a:pt x="462" y="1180"/>
                  <a:pt x="417" y="1259"/>
                </a:cubicBezTo>
                <a:cubicBezTo>
                  <a:pt x="406" y="1278"/>
                  <a:pt x="395" y="1297"/>
                  <a:pt x="381" y="1322"/>
                </a:cubicBezTo>
                <a:cubicBezTo>
                  <a:pt x="521" y="1322"/>
                  <a:pt x="651" y="1322"/>
                  <a:pt x="780" y="1322"/>
                </a:cubicBezTo>
                <a:cubicBezTo>
                  <a:pt x="867" y="1322"/>
                  <a:pt x="900" y="1288"/>
                  <a:pt x="900" y="1202"/>
                </a:cubicBezTo>
                <a:cubicBezTo>
                  <a:pt x="900" y="1056"/>
                  <a:pt x="901" y="910"/>
                  <a:pt x="900" y="764"/>
                </a:cubicBezTo>
                <a:cubicBezTo>
                  <a:pt x="900" y="736"/>
                  <a:pt x="909" y="723"/>
                  <a:pt x="936" y="732"/>
                </a:cubicBezTo>
                <a:cubicBezTo>
                  <a:pt x="974" y="744"/>
                  <a:pt x="1014" y="755"/>
                  <a:pt x="1050" y="774"/>
                </a:cubicBezTo>
                <a:cubicBezTo>
                  <a:pt x="1113" y="807"/>
                  <a:pt x="1192" y="798"/>
                  <a:pt x="1240" y="748"/>
                </a:cubicBezTo>
                <a:cubicBezTo>
                  <a:pt x="1290" y="696"/>
                  <a:pt x="1297" y="614"/>
                  <a:pt x="1256" y="554"/>
                </a:cubicBezTo>
                <a:cubicBezTo>
                  <a:pt x="1209" y="485"/>
                  <a:pt x="1130" y="470"/>
                  <a:pt x="1047" y="509"/>
                </a:cubicBezTo>
                <a:cubicBezTo>
                  <a:pt x="1002" y="531"/>
                  <a:pt x="955" y="547"/>
                  <a:pt x="900" y="569"/>
                </a:cubicBezTo>
                <a:cubicBezTo>
                  <a:pt x="900" y="543"/>
                  <a:pt x="900" y="529"/>
                  <a:pt x="900" y="516"/>
                </a:cubicBezTo>
                <a:cubicBezTo>
                  <a:pt x="900" y="385"/>
                  <a:pt x="900" y="254"/>
                  <a:pt x="900" y="123"/>
                </a:cubicBezTo>
                <a:cubicBezTo>
                  <a:pt x="900" y="35"/>
                  <a:pt x="866" y="1"/>
                  <a:pt x="777" y="1"/>
                </a:cubicBezTo>
                <a:cubicBezTo>
                  <a:pt x="731" y="0"/>
                  <a:pt x="685" y="0"/>
                  <a:pt x="639" y="0"/>
                </a:cubicBezTo>
                <a:cubicBezTo>
                  <a:pt x="571" y="27"/>
                  <a:pt x="508" y="64"/>
                  <a:pt x="451" y="114"/>
                </a:cubicBezTo>
                <a:cubicBezTo>
                  <a:pt x="286" y="257"/>
                  <a:pt x="186" y="444"/>
                  <a:pt x="126" y="647"/>
                </a:cubicBezTo>
                <a:cubicBezTo>
                  <a:pt x="125" y="647"/>
                  <a:pt x="125" y="647"/>
                  <a:pt x="125" y="647"/>
                </a:cubicBezTo>
                <a:cubicBezTo>
                  <a:pt x="116" y="676"/>
                  <a:pt x="128" y="720"/>
                  <a:pt x="145" y="749"/>
                </a:cubicBezTo>
                <a:cubicBezTo>
                  <a:pt x="164" y="781"/>
                  <a:pt x="169" y="807"/>
                  <a:pt x="150" y="836"/>
                </a:cubicBezTo>
                <a:cubicBezTo>
                  <a:pt x="113" y="899"/>
                  <a:pt x="72" y="960"/>
                  <a:pt x="31" y="1021"/>
                </a:cubicBezTo>
                <a:cubicBezTo>
                  <a:pt x="7" y="1060"/>
                  <a:pt x="0" y="1090"/>
                  <a:pt x="12" y="1113"/>
                </a:cubicBezTo>
                <a:cubicBezTo>
                  <a:pt x="14" y="1102"/>
                  <a:pt x="17" y="1091"/>
                  <a:pt x="20" y="1079"/>
                </a:cubicBezTo>
                <a:cubicBezTo>
                  <a:pt x="50" y="991"/>
                  <a:pt x="113" y="939"/>
                  <a:pt x="203" y="927"/>
                </a:cubicBezTo>
                <a:cubicBezTo>
                  <a:pt x="291" y="916"/>
                  <a:pt x="364" y="950"/>
                  <a:pt x="412" y="10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126650" y="4793154"/>
            <a:ext cx="2176567" cy="532255"/>
            <a:chOff x="5095082" y="3828931"/>
            <a:chExt cx="2376489" cy="581144"/>
          </a:xfrm>
          <a:solidFill>
            <a:schemeClr val="accent4"/>
          </a:solidFill>
        </p:grpSpPr>
        <p:cxnSp>
          <p:nvCxnSpPr>
            <p:cNvPr id="11" name="Straight Connector 10"/>
            <p:cNvCxnSpPr/>
            <p:nvPr/>
          </p:nvCxnSpPr>
          <p:spPr bwMode="auto">
            <a:xfrm>
              <a:off x="5095082" y="3828931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4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 flipV="1">
              <a:off x="5686647" y="4315130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4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8" name="Freeform 22"/>
            <p:cNvSpPr>
              <a:spLocks noEditPoints="1"/>
            </p:cNvSpPr>
            <p:nvPr/>
          </p:nvSpPr>
          <p:spPr bwMode="auto">
            <a:xfrm flipH="1" flipV="1">
              <a:off x="5491740" y="4199703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2"/>
            <p:cNvSpPr>
              <a:spLocks noEditPoints="1"/>
            </p:cNvSpPr>
            <p:nvPr/>
          </p:nvSpPr>
          <p:spPr bwMode="auto">
            <a:xfrm flipH="1" flipV="1">
              <a:off x="7276664" y="4215168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088750" y="2593174"/>
            <a:ext cx="2176567" cy="532255"/>
            <a:chOff x="5314951" y="1576421"/>
            <a:chExt cx="2376489" cy="581144"/>
          </a:xfrm>
          <a:solidFill>
            <a:schemeClr val="accent5"/>
          </a:solidFill>
        </p:grpSpPr>
        <p:cxnSp>
          <p:nvCxnSpPr>
            <p:cNvPr id="20" name="Straight Connector 19"/>
            <p:cNvCxnSpPr/>
            <p:nvPr/>
          </p:nvCxnSpPr>
          <p:spPr bwMode="auto">
            <a:xfrm flipV="1">
              <a:off x="5314951" y="1780961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/>
            <p:cNvCxnSpPr/>
            <p:nvPr/>
          </p:nvCxnSpPr>
          <p:spPr bwMode="auto">
            <a:xfrm>
              <a:off x="5906516" y="1671366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7" name="Freeform 22"/>
            <p:cNvSpPr>
              <a:spLocks noEditPoints="1"/>
            </p:cNvSpPr>
            <p:nvPr/>
          </p:nvSpPr>
          <p:spPr bwMode="auto">
            <a:xfrm flipH="1">
              <a:off x="5711609" y="1591886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2"/>
            <p:cNvSpPr>
              <a:spLocks noEditPoints="1"/>
            </p:cNvSpPr>
            <p:nvPr/>
          </p:nvSpPr>
          <p:spPr bwMode="auto">
            <a:xfrm flipH="1">
              <a:off x="7496533" y="1576421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478225" y="2593174"/>
            <a:ext cx="2176567" cy="532255"/>
            <a:chOff x="1601392" y="1504354"/>
            <a:chExt cx="2376489" cy="581144"/>
          </a:xfrm>
          <a:solidFill>
            <a:schemeClr val="accent1"/>
          </a:solidFill>
        </p:grpSpPr>
        <p:cxnSp>
          <p:nvCxnSpPr>
            <p:cNvPr id="29" name="Straight Connector 28"/>
            <p:cNvCxnSpPr/>
            <p:nvPr/>
          </p:nvCxnSpPr>
          <p:spPr bwMode="auto">
            <a:xfrm flipH="1" flipV="1">
              <a:off x="3574125" y="1708894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/>
            <p:cNvCxnSpPr/>
            <p:nvPr/>
          </p:nvCxnSpPr>
          <p:spPr bwMode="auto">
            <a:xfrm flipH="1">
              <a:off x="1786909" y="1599299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6" name="Freeform 22"/>
            <p:cNvSpPr>
              <a:spLocks noEditPoints="1"/>
            </p:cNvSpPr>
            <p:nvPr/>
          </p:nvSpPr>
          <p:spPr bwMode="auto">
            <a:xfrm>
              <a:off x="3386316" y="1519819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2"/>
            <p:cNvSpPr>
              <a:spLocks noEditPoints="1"/>
            </p:cNvSpPr>
            <p:nvPr/>
          </p:nvSpPr>
          <p:spPr bwMode="auto">
            <a:xfrm>
              <a:off x="1601392" y="150435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553466" y="4771631"/>
            <a:ext cx="2176567" cy="532255"/>
            <a:chOff x="1683544" y="3746382"/>
            <a:chExt cx="2376489" cy="581144"/>
          </a:xfrm>
          <a:solidFill>
            <a:schemeClr val="accent1"/>
          </a:solidFill>
        </p:grpSpPr>
        <p:cxnSp>
          <p:nvCxnSpPr>
            <p:cNvPr id="38" name="Straight Connector 37"/>
            <p:cNvCxnSpPr/>
            <p:nvPr/>
          </p:nvCxnSpPr>
          <p:spPr bwMode="auto">
            <a:xfrm flipH="1">
              <a:off x="3656277" y="3746382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/>
            <p:cNvCxnSpPr/>
            <p:nvPr/>
          </p:nvCxnSpPr>
          <p:spPr bwMode="auto">
            <a:xfrm flipH="1" flipV="1">
              <a:off x="1869061" y="4232581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5" name="Freeform 22"/>
            <p:cNvSpPr>
              <a:spLocks noEditPoints="1"/>
            </p:cNvSpPr>
            <p:nvPr/>
          </p:nvSpPr>
          <p:spPr bwMode="auto">
            <a:xfrm flipV="1">
              <a:off x="3468468" y="411715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3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22"/>
            <p:cNvSpPr>
              <a:spLocks noEditPoints="1"/>
            </p:cNvSpPr>
            <p:nvPr/>
          </p:nvSpPr>
          <p:spPr bwMode="auto">
            <a:xfrm flipV="1">
              <a:off x="1683544" y="4132619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3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Freeform 46"/>
          <p:cNvSpPr>
            <a:spLocks/>
          </p:cNvSpPr>
          <p:nvPr/>
        </p:nvSpPr>
        <p:spPr bwMode="auto">
          <a:xfrm>
            <a:off x="5962988" y="4352688"/>
            <a:ext cx="1720025" cy="1981737"/>
          </a:xfrm>
          <a:custGeom>
            <a:avLst/>
            <a:gdLst>
              <a:gd name="T0" fmla="*/ 1195 w 1195"/>
              <a:gd name="T1" fmla="*/ 1319 h 1377"/>
              <a:gd name="T2" fmla="*/ 1027 w 1195"/>
              <a:gd name="T3" fmla="*/ 831 h 1377"/>
              <a:gd name="T4" fmla="*/ 972 w 1195"/>
              <a:gd name="T5" fmla="*/ 676 h 1377"/>
              <a:gd name="T6" fmla="*/ 971 w 1195"/>
              <a:gd name="T7" fmla="*/ 676 h 1377"/>
              <a:gd name="T8" fmla="*/ 917 w 1195"/>
              <a:gd name="T9" fmla="*/ 384 h 1377"/>
              <a:gd name="T10" fmla="*/ 861 w 1195"/>
              <a:gd name="T11" fmla="*/ 346 h 1377"/>
              <a:gd name="T12" fmla="*/ 830 w 1195"/>
              <a:gd name="T13" fmla="*/ 60 h 1377"/>
              <a:gd name="T14" fmla="*/ 858 w 1195"/>
              <a:gd name="T15" fmla="*/ 8 h 1377"/>
              <a:gd name="T16" fmla="*/ 846 w 1195"/>
              <a:gd name="T17" fmla="*/ 1 h 1377"/>
              <a:gd name="T18" fmla="*/ 429 w 1195"/>
              <a:gd name="T19" fmla="*/ 3 h 1377"/>
              <a:gd name="T20" fmla="*/ 341 w 1195"/>
              <a:gd name="T21" fmla="*/ 98 h 1377"/>
              <a:gd name="T22" fmla="*/ 341 w 1195"/>
              <a:gd name="T23" fmla="*/ 268 h 1377"/>
              <a:gd name="T24" fmla="*/ 342 w 1195"/>
              <a:gd name="T25" fmla="*/ 591 h 1377"/>
              <a:gd name="T26" fmla="*/ 183 w 1195"/>
              <a:gd name="T27" fmla="*/ 548 h 1377"/>
              <a:gd name="T28" fmla="*/ 23 w 1195"/>
              <a:gd name="T29" fmla="*/ 558 h 1377"/>
              <a:gd name="T30" fmla="*/ 2 w 1195"/>
              <a:gd name="T31" fmla="*/ 575 h 1377"/>
              <a:gd name="T32" fmla="*/ 5 w 1195"/>
              <a:gd name="T33" fmla="*/ 596 h 1377"/>
              <a:gd name="T34" fmla="*/ 5 w 1195"/>
              <a:gd name="T35" fmla="*/ 676 h 1377"/>
              <a:gd name="T36" fmla="*/ 5 w 1195"/>
              <a:gd name="T37" fmla="*/ 676 h 1377"/>
              <a:gd name="T38" fmla="*/ 0 w 1195"/>
              <a:gd name="T39" fmla="*/ 790 h 1377"/>
              <a:gd name="T40" fmla="*/ 71 w 1195"/>
              <a:gd name="T41" fmla="*/ 831 h 1377"/>
              <a:gd name="T42" fmla="*/ 205 w 1195"/>
              <a:gd name="T43" fmla="*/ 810 h 1377"/>
              <a:gd name="T44" fmla="*/ 341 w 1195"/>
              <a:gd name="T45" fmla="*/ 756 h 1377"/>
              <a:gd name="T46" fmla="*/ 343 w 1195"/>
              <a:gd name="T47" fmla="*/ 819 h 1377"/>
              <a:gd name="T48" fmla="*/ 344 w 1195"/>
              <a:gd name="T49" fmla="*/ 1215 h 1377"/>
              <a:gd name="T50" fmla="*/ 452 w 1195"/>
              <a:gd name="T51" fmla="*/ 1321 h 1377"/>
              <a:gd name="T52" fmla="*/ 881 w 1195"/>
              <a:gd name="T53" fmla="*/ 1320 h 1377"/>
              <a:gd name="T54" fmla="*/ 934 w 1195"/>
              <a:gd name="T55" fmla="*/ 1323 h 1377"/>
              <a:gd name="T56" fmla="*/ 913 w 1195"/>
              <a:gd name="T57" fmla="*/ 1377 h 1377"/>
              <a:gd name="T58" fmla="*/ 1117 w 1195"/>
              <a:gd name="T59" fmla="*/ 1377 h 1377"/>
              <a:gd name="T60" fmla="*/ 1094 w 1195"/>
              <a:gd name="T61" fmla="*/ 1320 h 1377"/>
              <a:gd name="T62" fmla="*/ 1146 w 1195"/>
              <a:gd name="T63" fmla="*/ 1319 h 1377"/>
              <a:gd name="T64" fmla="*/ 1195 w 1195"/>
              <a:gd name="T65" fmla="*/ 1319 h 1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95" h="1377">
                <a:moveTo>
                  <a:pt x="1195" y="1319"/>
                </a:moveTo>
                <a:cubicBezTo>
                  <a:pt x="1141" y="1155"/>
                  <a:pt x="1094" y="989"/>
                  <a:pt x="1027" y="831"/>
                </a:cubicBezTo>
                <a:cubicBezTo>
                  <a:pt x="1006" y="780"/>
                  <a:pt x="986" y="727"/>
                  <a:pt x="972" y="676"/>
                </a:cubicBezTo>
                <a:cubicBezTo>
                  <a:pt x="971" y="676"/>
                  <a:pt x="971" y="676"/>
                  <a:pt x="971" y="676"/>
                </a:cubicBezTo>
                <a:cubicBezTo>
                  <a:pt x="941" y="580"/>
                  <a:pt x="923" y="483"/>
                  <a:pt x="917" y="384"/>
                </a:cubicBezTo>
                <a:cubicBezTo>
                  <a:pt x="897" y="375"/>
                  <a:pt x="878" y="362"/>
                  <a:pt x="861" y="346"/>
                </a:cubicBezTo>
                <a:cubicBezTo>
                  <a:pt x="781" y="269"/>
                  <a:pt x="769" y="157"/>
                  <a:pt x="830" y="60"/>
                </a:cubicBezTo>
                <a:cubicBezTo>
                  <a:pt x="841" y="43"/>
                  <a:pt x="849" y="25"/>
                  <a:pt x="858" y="8"/>
                </a:cubicBezTo>
                <a:cubicBezTo>
                  <a:pt x="851" y="4"/>
                  <a:pt x="849" y="1"/>
                  <a:pt x="846" y="1"/>
                </a:cubicBezTo>
                <a:cubicBezTo>
                  <a:pt x="707" y="1"/>
                  <a:pt x="568" y="0"/>
                  <a:pt x="429" y="3"/>
                </a:cubicBezTo>
                <a:cubicBezTo>
                  <a:pt x="376" y="4"/>
                  <a:pt x="342" y="43"/>
                  <a:pt x="341" y="98"/>
                </a:cubicBezTo>
                <a:cubicBezTo>
                  <a:pt x="340" y="155"/>
                  <a:pt x="341" y="211"/>
                  <a:pt x="341" y="268"/>
                </a:cubicBezTo>
                <a:cubicBezTo>
                  <a:pt x="341" y="374"/>
                  <a:pt x="342" y="481"/>
                  <a:pt x="342" y="591"/>
                </a:cubicBezTo>
                <a:cubicBezTo>
                  <a:pt x="281" y="597"/>
                  <a:pt x="231" y="575"/>
                  <a:pt x="183" y="548"/>
                </a:cubicBezTo>
                <a:cubicBezTo>
                  <a:pt x="128" y="518"/>
                  <a:pt x="74" y="522"/>
                  <a:pt x="23" y="558"/>
                </a:cubicBezTo>
                <a:cubicBezTo>
                  <a:pt x="16" y="563"/>
                  <a:pt x="9" y="569"/>
                  <a:pt x="2" y="575"/>
                </a:cubicBezTo>
                <a:cubicBezTo>
                  <a:pt x="4" y="582"/>
                  <a:pt x="5" y="589"/>
                  <a:pt x="5" y="596"/>
                </a:cubicBezTo>
                <a:cubicBezTo>
                  <a:pt x="5" y="622"/>
                  <a:pt x="5" y="649"/>
                  <a:pt x="5" y="676"/>
                </a:cubicBezTo>
                <a:cubicBezTo>
                  <a:pt x="5" y="676"/>
                  <a:pt x="5" y="676"/>
                  <a:pt x="5" y="676"/>
                </a:cubicBezTo>
                <a:cubicBezTo>
                  <a:pt x="4" y="714"/>
                  <a:pt x="2" y="752"/>
                  <a:pt x="0" y="790"/>
                </a:cubicBezTo>
                <a:cubicBezTo>
                  <a:pt x="18" y="808"/>
                  <a:pt x="41" y="822"/>
                  <a:pt x="71" y="831"/>
                </a:cubicBezTo>
                <a:cubicBezTo>
                  <a:pt x="119" y="845"/>
                  <a:pt x="162" y="831"/>
                  <a:pt x="205" y="810"/>
                </a:cubicBezTo>
                <a:cubicBezTo>
                  <a:pt x="247" y="789"/>
                  <a:pt x="292" y="775"/>
                  <a:pt x="341" y="756"/>
                </a:cubicBezTo>
                <a:cubicBezTo>
                  <a:pt x="342" y="786"/>
                  <a:pt x="343" y="802"/>
                  <a:pt x="343" y="819"/>
                </a:cubicBezTo>
                <a:cubicBezTo>
                  <a:pt x="343" y="951"/>
                  <a:pt x="343" y="1083"/>
                  <a:pt x="344" y="1215"/>
                </a:cubicBezTo>
                <a:cubicBezTo>
                  <a:pt x="345" y="1286"/>
                  <a:pt x="381" y="1321"/>
                  <a:pt x="452" y="1321"/>
                </a:cubicBezTo>
                <a:cubicBezTo>
                  <a:pt x="595" y="1321"/>
                  <a:pt x="738" y="1320"/>
                  <a:pt x="881" y="1320"/>
                </a:cubicBezTo>
                <a:cubicBezTo>
                  <a:pt x="895" y="1320"/>
                  <a:pt x="910" y="1321"/>
                  <a:pt x="934" y="1323"/>
                </a:cubicBezTo>
                <a:cubicBezTo>
                  <a:pt x="926" y="1342"/>
                  <a:pt x="919" y="1360"/>
                  <a:pt x="913" y="1377"/>
                </a:cubicBezTo>
                <a:cubicBezTo>
                  <a:pt x="981" y="1377"/>
                  <a:pt x="1049" y="1377"/>
                  <a:pt x="1117" y="1377"/>
                </a:cubicBezTo>
                <a:cubicBezTo>
                  <a:pt x="1110" y="1359"/>
                  <a:pt x="1103" y="1340"/>
                  <a:pt x="1094" y="1320"/>
                </a:cubicBezTo>
                <a:cubicBezTo>
                  <a:pt x="1119" y="1320"/>
                  <a:pt x="1133" y="1319"/>
                  <a:pt x="1146" y="1319"/>
                </a:cubicBezTo>
                <a:cubicBezTo>
                  <a:pt x="1162" y="1319"/>
                  <a:pt x="1178" y="1319"/>
                  <a:pt x="1195" y="131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050605" y="3128648"/>
            <a:ext cx="1465526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050603" y="2893450"/>
            <a:ext cx="1271478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420787" y="3128648"/>
            <a:ext cx="1465526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420786" y="2868634"/>
            <a:ext cx="1271478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3420787" y="4638341"/>
            <a:ext cx="1465526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420786" y="4378327"/>
            <a:ext cx="1271478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050605" y="4638341"/>
            <a:ext cx="1465526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050603" y="4403143"/>
            <a:ext cx="1271478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235103" y="2243529"/>
            <a:ext cx="343043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235103" y="5276333"/>
            <a:ext cx="343043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244638" y="2243529"/>
            <a:ext cx="343043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244638" y="5276333"/>
            <a:ext cx="343043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910658" y="5030360"/>
            <a:ext cx="418738" cy="418738"/>
            <a:chOff x="4168892" y="2012305"/>
            <a:chExt cx="739552" cy="743795"/>
          </a:xfrm>
        </p:grpSpPr>
        <p:sp>
          <p:nvSpPr>
            <p:cNvPr id="62" name="Oval 61"/>
            <p:cNvSpPr/>
            <p:nvPr/>
          </p:nvSpPr>
          <p:spPr>
            <a:xfrm>
              <a:off x="4168892" y="2012305"/>
              <a:ext cx="739552" cy="74379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3" name="Group 62"/>
            <p:cNvGrpSpPr/>
            <p:nvPr/>
          </p:nvGrpSpPr>
          <p:grpSpPr>
            <a:xfrm>
              <a:off x="4374990" y="2274029"/>
              <a:ext cx="335260" cy="209340"/>
              <a:chOff x="7507288" y="3873501"/>
              <a:chExt cx="338138" cy="211137"/>
            </a:xfrm>
            <a:solidFill>
              <a:schemeClr val="bg1"/>
            </a:solidFill>
          </p:grpSpPr>
          <p:sp>
            <p:nvSpPr>
              <p:cNvPr id="64" name="Freeform 8"/>
              <p:cNvSpPr>
                <a:spLocks/>
              </p:cNvSpPr>
              <p:nvPr/>
            </p:nvSpPr>
            <p:spPr bwMode="auto">
              <a:xfrm>
                <a:off x="7507288" y="3873501"/>
                <a:ext cx="338138" cy="79375"/>
              </a:xfrm>
              <a:custGeom>
                <a:avLst/>
                <a:gdLst>
                  <a:gd name="T0" fmla="*/ 154 w 213"/>
                  <a:gd name="T1" fmla="*/ 50 h 50"/>
                  <a:gd name="T2" fmla="*/ 213 w 213"/>
                  <a:gd name="T3" fmla="*/ 50 h 50"/>
                  <a:gd name="T4" fmla="*/ 170 w 213"/>
                  <a:gd name="T5" fmla="*/ 0 h 50"/>
                  <a:gd name="T6" fmla="*/ 106 w 213"/>
                  <a:gd name="T7" fmla="*/ 0 h 50"/>
                  <a:gd name="T8" fmla="*/ 42 w 213"/>
                  <a:gd name="T9" fmla="*/ 0 h 50"/>
                  <a:gd name="T10" fmla="*/ 0 w 213"/>
                  <a:gd name="T11" fmla="*/ 50 h 50"/>
                  <a:gd name="T12" fmla="*/ 59 w 213"/>
                  <a:gd name="T13" fmla="*/ 50 h 50"/>
                  <a:gd name="T14" fmla="*/ 154 w 213"/>
                  <a:gd name="T1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3" h="50">
                    <a:moveTo>
                      <a:pt x="154" y="50"/>
                    </a:moveTo>
                    <a:lnTo>
                      <a:pt x="213" y="50"/>
                    </a:lnTo>
                    <a:lnTo>
                      <a:pt x="170" y="0"/>
                    </a:lnTo>
                    <a:lnTo>
                      <a:pt x="106" y="0"/>
                    </a:lnTo>
                    <a:lnTo>
                      <a:pt x="42" y="0"/>
                    </a:lnTo>
                    <a:lnTo>
                      <a:pt x="0" y="50"/>
                    </a:lnTo>
                    <a:lnTo>
                      <a:pt x="59" y="50"/>
                    </a:lnTo>
                    <a:lnTo>
                      <a:pt x="154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9"/>
              <p:cNvSpPr>
                <a:spLocks/>
              </p:cNvSpPr>
              <p:nvPr/>
            </p:nvSpPr>
            <p:spPr bwMode="auto">
              <a:xfrm>
                <a:off x="7507288" y="3978276"/>
                <a:ext cx="338138" cy="38100"/>
              </a:xfrm>
              <a:custGeom>
                <a:avLst/>
                <a:gdLst>
                  <a:gd name="T0" fmla="*/ 21 w 213"/>
                  <a:gd name="T1" fmla="*/ 0 h 24"/>
                  <a:gd name="T2" fmla="*/ 0 w 213"/>
                  <a:gd name="T3" fmla="*/ 24 h 24"/>
                  <a:gd name="T4" fmla="*/ 59 w 213"/>
                  <a:gd name="T5" fmla="*/ 24 h 24"/>
                  <a:gd name="T6" fmla="*/ 154 w 213"/>
                  <a:gd name="T7" fmla="*/ 24 h 24"/>
                  <a:gd name="T8" fmla="*/ 213 w 213"/>
                  <a:gd name="T9" fmla="*/ 24 h 24"/>
                  <a:gd name="T10" fmla="*/ 191 w 213"/>
                  <a:gd name="T11" fmla="*/ 0 h 24"/>
                  <a:gd name="T12" fmla="*/ 21 w 213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24">
                    <a:moveTo>
                      <a:pt x="21" y="0"/>
                    </a:moveTo>
                    <a:lnTo>
                      <a:pt x="0" y="24"/>
                    </a:lnTo>
                    <a:lnTo>
                      <a:pt x="59" y="24"/>
                    </a:lnTo>
                    <a:lnTo>
                      <a:pt x="154" y="24"/>
                    </a:lnTo>
                    <a:lnTo>
                      <a:pt x="213" y="24"/>
                    </a:lnTo>
                    <a:lnTo>
                      <a:pt x="19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10"/>
              <p:cNvSpPr>
                <a:spLocks/>
              </p:cNvSpPr>
              <p:nvPr/>
            </p:nvSpPr>
            <p:spPr bwMode="auto">
              <a:xfrm>
                <a:off x="7507288" y="4043363"/>
                <a:ext cx="338138" cy="41275"/>
              </a:xfrm>
              <a:custGeom>
                <a:avLst/>
                <a:gdLst>
                  <a:gd name="T0" fmla="*/ 21 w 213"/>
                  <a:gd name="T1" fmla="*/ 0 h 26"/>
                  <a:gd name="T2" fmla="*/ 0 w 213"/>
                  <a:gd name="T3" fmla="*/ 26 h 26"/>
                  <a:gd name="T4" fmla="*/ 59 w 213"/>
                  <a:gd name="T5" fmla="*/ 26 h 26"/>
                  <a:gd name="T6" fmla="*/ 154 w 213"/>
                  <a:gd name="T7" fmla="*/ 26 h 26"/>
                  <a:gd name="T8" fmla="*/ 213 w 213"/>
                  <a:gd name="T9" fmla="*/ 26 h 26"/>
                  <a:gd name="T10" fmla="*/ 191 w 213"/>
                  <a:gd name="T11" fmla="*/ 0 h 26"/>
                  <a:gd name="T12" fmla="*/ 21 w 21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26">
                    <a:moveTo>
                      <a:pt x="21" y="0"/>
                    </a:moveTo>
                    <a:lnTo>
                      <a:pt x="0" y="26"/>
                    </a:lnTo>
                    <a:lnTo>
                      <a:pt x="59" y="26"/>
                    </a:lnTo>
                    <a:lnTo>
                      <a:pt x="154" y="26"/>
                    </a:lnTo>
                    <a:lnTo>
                      <a:pt x="213" y="26"/>
                    </a:lnTo>
                    <a:lnTo>
                      <a:pt x="19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7" name="Group 66"/>
          <p:cNvGrpSpPr/>
          <p:nvPr/>
        </p:nvGrpSpPr>
        <p:grpSpPr>
          <a:xfrm>
            <a:off x="9478157" y="5030360"/>
            <a:ext cx="418738" cy="418738"/>
            <a:chOff x="8173630" y="2776471"/>
            <a:chExt cx="1039365" cy="1045329"/>
          </a:xfrm>
        </p:grpSpPr>
        <p:sp>
          <p:nvSpPr>
            <p:cNvPr id="68" name="Oval 67"/>
            <p:cNvSpPr/>
            <p:nvPr/>
          </p:nvSpPr>
          <p:spPr>
            <a:xfrm>
              <a:off x="8173630" y="2776471"/>
              <a:ext cx="1039365" cy="104532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8473738" y="3091969"/>
              <a:ext cx="429464" cy="359632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70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2" name="Group 71"/>
          <p:cNvGrpSpPr/>
          <p:nvPr/>
        </p:nvGrpSpPr>
        <p:grpSpPr>
          <a:xfrm>
            <a:off x="2910658" y="2596890"/>
            <a:ext cx="418738" cy="418738"/>
            <a:chOff x="817364" y="1776265"/>
            <a:chExt cx="826181" cy="826181"/>
          </a:xfrm>
        </p:grpSpPr>
        <p:sp>
          <p:nvSpPr>
            <p:cNvPr id="73" name="Oval 72"/>
            <p:cNvSpPr/>
            <p:nvPr/>
          </p:nvSpPr>
          <p:spPr>
            <a:xfrm>
              <a:off x="817364" y="1776265"/>
              <a:ext cx="826181" cy="82618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7"/>
            <p:cNvSpPr>
              <a:spLocks noEditPoints="1"/>
            </p:cNvSpPr>
            <p:nvPr/>
          </p:nvSpPr>
          <p:spPr bwMode="auto">
            <a:xfrm>
              <a:off x="1014427" y="1973328"/>
              <a:ext cx="432054" cy="432054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9478157" y="2596890"/>
            <a:ext cx="418738" cy="418738"/>
            <a:chOff x="5773542" y="1776265"/>
            <a:chExt cx="826181" cy="826181"/>
          </a:xfrm>
        </p:grpSpPr>
        <p:sp>
          <p:nvSpPr>
            <p:cNvPr id="76" name="Oval 75"/>
            <p:cNvSpPr/>
            <p:nvPr/>
          </p:nvSpPr>
          <p:spPr>
            <a:xfrm>
              <a:off x="5773542" y="1776265"/>
              <a:ext cx="826181" cy="82618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22"/>
            <p:cNvSpPr>
              <a:spLocks noEditPoints="1"/>
            </p:cNvSpPr>
            <p:nvPr/>
          </p:nvSpPr>
          <p:spPr bwMode="auto">
            <a:xfrm>
              <a:off x="5989302" y="1999111"/>
              <a:ext cx="394661" cy="394133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8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66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47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76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2018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</a:t>
            </a:r>
            <a:r>
              <a:rPr lang="en-US" altLang="zh-CN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XX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15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4741598" y="2781257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918261" y="4031901"/>
            <a:ext cx="49676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添加标题文字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72" name="组合 371"/>
          <p:cNvGrpSpPr/>
          <p:nvPr/>
        </p:nvGrpSpPr>
        <p:grpSpPr>
          <a:xfrm>
            <a:off x="3974921" y="4133699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281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 smtClean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04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818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0907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41790" y="1182264"/>
            <a:ext cx="595063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1790" y="4318725"/>
            <a:ext cx="595063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6" y="1182264"/>
            <a:ext cx="5950633" cy="306999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318722"/>
            <a:ext cx="595682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8775" y="5804796"/>
            <a:ext cx="10801200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956767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956767" y="443450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7043242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7043242" y="443450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03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04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734294" y="920001"/>
            <a:ext cx="1562052" cy="1438159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" name="MH_Picture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175591" y="920001"/>
            <a:ext cx="1560377" cy="1438159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未来</a:t>
            </a: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296347" y="920001"/>
            <a:ext cx="1562051" cy="1438159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375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3D</a:t>
            </a:r>
          </a:p>
        </p:txBody>
      </p:sp>
      <p:sp>
        <p:nvSpPr>
          <p:cNvPr id="13" name="MH_Picture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735132" y="2362187"/>
            <a:ext cx="1560377" cy="1439833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创新</a:t>
            </a:r>
          </a:p>
        </p:txBody>
      </p:sp>
      <p:sp>
        <p:nvSpPr>
          <p:cNvPr id="14" name="MH_Other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1296347" y="2362187"/>
            <a:ext cx="1562051" cy="1439833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5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1296347" y="3802020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突破</a:t>
            </a:r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375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努力</a:t>
            </a: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拼搏</a:t>
            </a: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成长</a:t>
            </a: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3999239" y="2856907"/>
            <a:ext cx="3493321" cy="0"/>
          </a:xfrm>
          <a:prstGeom prst="line">
            <a:avLst/>
          </a:prstGeom>
          <a:ln>
            <a:solidFill>
              <a:srgbClr val="0098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5138365" y="3920092"/>
            <a:ext cx="3493321" cy="0"/>
          </a:xfrm>
          <a:prstGeom prst="line">
            <a:avLst/>
          </a:prstGeom>
          <a:ln>
            <a:solidFill>
              <a:srgbClr val="0098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rot="871781">
            <a:off x="4096568" y="1672489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125119" y="2923133"/>
            <a:ext cx="5708697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感谢聆听 批评指导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</p:spTree>
    <p:extLst>
      <p:ext uri="{BB962C8B-B14F-4D97-AF65-F5344CB8AC3E}">
        <p14:creationId xmlns:p14="http://schemas.microsoft.com/office/powerpoint/2010/main" val="25046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75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75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75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75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875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375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875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375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75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375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875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375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875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B22BAEA-659B-4D66-8F4A-C255A474634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职业规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heme/theme1.xml><?xml version="1.0" encoding="utf-8"?>
<a:theme xmlns:a="http://schemas.openxmlformats.org/drawingml/2006/main" name="第一PPT，www.1ppt.com">
  <a:themeElements>
    <a:clrScheme name="自定义 91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BE9B"/>
      </a:accent1>
      <a:accent2>
        <a:srgbClr val="009799"/>
      </a:accent2>
      <a:accent3>
        <a:srgbClr val="9FD2C8"/>
      </a:accent3>
      <a:accent4>
        <a:srgbClr val="57BE9B"/>
      </a:accent4>
      <a:accent5>
        <a:srgbClr val="009799"/>
      </a:accent5>
      <a:accent6>
        <a:srgbClr val="9FD2C8"/>
      </a:accent6>
      <a:hlink>
        <a:srgbClr val="57BE9B"/>
      </a:hlink>
      <a:folHlink>
        <a:srgbClr val="009799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2689</Words>
  <Application>Microsoft Office PowerPoint</Application>
  <PresentationFormat>自定义</PresentationFormat>
  <Paragraphs>259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职业规划</dc:title>
  <dc:creator/>
  <cp:keywords>www.1ppt.com</cp:keywords>
  <cp:lastModifiedBy/>
  <cp:revision>1</cp:revision>
  <dcterms:created xsi:type="dcterms:W3CDTF">2016-10-17T14:00:15Z</dcterms:created>
  <dcterms:modified xsi:type="dcterms:W3CDTF">2020-04-06T08:10:27Z</dcterms:modified>
</cp:coreProperties>
</file>