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8" r:id="rId2"/>
    <p:sldId id="3195" r:id="rId3"/>
    <p:sldId id="3194" r:id="rId4"/>
    <p:sldId id="3190" r:id="rId5"/>
    <p:sldId id="3179" r:id="rId6"/>
    <p:sldId id="3178" r:id="rId7"/>
    <p:sldId id="3169" r:id="rId8"/>
    <p:sldId id="3196" r:id="rId9"/>
    <p:sldId id="3193" r:id="rId10"/>
    <p:sldId id="3170" r:id="rId11"/>
    <p:sldId id="3177" r:id="rId12"/>
    <p:sldId id="3192" r:id="rId13"/>
    <p:sldId id="3197" r:id="rId14"/>
    <p:sldId id="3171" r:id="rId15"/>
    <p:sldId id="3191" r:id="rId16"/>
    <p:sldId id="3176" r:id="rId17"/>
    <p:sldId id="3172" r:id="rId18"/>
    <p:sldId id="3198" r:id="rId19"/>
    <p:sldId id="3175" r:id="rId20"/>
    <p:sldId id="3173" r:id="rId21"/>
    <p:sldId id="3174" r:id="rId22"/>
    <p:sldId id="319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C7D3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20" autoAdjust="0"/>
    <p:restoredTop sz="92986" autoAdjust="0"/>
  </p:normalViewPr>
  <p:slideViewPr>
    <p:cSldViewPr>
      <p:cViewPr>
        <p:scale>
          <a:sx n="87" d="100"/>
          <a:sy n="87" d="100"/>
        </p:scale>
        <p:origin x="-341" y="-19"/>
      </p:cViewPr>
      <p:guideLst>
        <p:guide orient="horz" pos="328"/>
        <p:guide orient="horz" pos="4183"/>
        <p:guide pos="4050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3637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791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118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140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132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5627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96001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795" y="1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0FC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 userDrawn="1"/>
        </p:nvSpPr>
        <p:spPr>
          <a:xfrm>
            <a:off x="795" y="87933"/>
            <a:ext cx="308695" cy="4327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5635266" y="4752135"/>
            <a:ext cx="6294384" cy="414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pc="31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MEDICAL WORK REPORT</a:t>
            </a:r>
            <a:endParaRPr lang="zh-CN" altLang="en-US" spc="31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5061223" y="3688333"/>
            <a:ext cx="7442471" cy="1412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600" kern="20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口罩医疗</a:t>
            </a:r>
            <a:r>
              <a:rPr lang="zh-CN" altLang="en-US" sz="6600" kern="20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工作报告</a:t>
            </a:r>
            <a:endParaRPr lang="zh-CN" altLang="en-US" sz="6600" kern="20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7509495" y="5334265"/>
            <a:ext cx="2605515" cy="472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汇报人</a:t>
            </a:r>
            <a:r>
              <a:rPr lang="zh-CN" altLang="en-US" sz="210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210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PPT</a:t>
            </a:r>
            <a:endParaRPr lang="en-US" altLang="zh-CN" sz="210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77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264189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072521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80854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689186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3214538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724713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6182124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9150437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11767465" y="3593370"/>
            <a:ext cx="12422" cy="9067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794" y="447"/>
            <a:ext cx="12857163" cy="340013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1394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7445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6" name="矩形 35"/>
          <p:cNvSpPr/>
          <p:nvPr/>
        </p:nvSpPr>
        <p:spPr>
          <a:xfrm>
            <a:off x="3968960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435012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868820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34872" y="5353594"/>
            <a:ext cx="2744537" cy="526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40" name="矩形 39"/>
          <p:cNvSpPr/>
          <p:nvPr/>
        </p:nvSpPr>
        <p:spPr>
          <a:xfrm>
            <a:off x="9722505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88556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84924" y="156902"/>
            <a:ext cx="1482915" cy="871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06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66672" y="955942"/>
            <a:ext cx="2519419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2959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1998743"/>
            <a:ext cx="2647534" cy="230414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1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SG" altLang="zh-CN" sz="1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213716" cy="22305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91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1998743"/>
            <a:ext cx="2647534" cy="230414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1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SG" altLang="zh-CN" sz="1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5369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69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2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30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1998743"/>
            <a:ext cx="2647534" cy="230414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1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SG" altLang="zh-CN" sz="1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611398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1998743"/>
            <a:ext cx="2647534" cy="230414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1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SG" altLang="zh-CN" sz="1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4086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1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2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92871" y="64712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5635266" y="4752135"/>
            <a:ext cx="6294384" cy="414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pc="31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MEDICAL WORK REPORT</a:t>
            </a:r>
            <a:endParaRPr lang="zh-CN" altLang="en-US" spc="31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5061223" y="3688333"/>
            <a:ext cx="7442471" cy="127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6600" kern="2000" dirty="0" smtClean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  <a:sym typeface="Arial" panose="020B0604020202020204" pitchFamily="34" charset="0"/>
              </a:rPr>
              <a:t>THANK YOU</a:t>
            </a:r>
            <a:endParaRPr lang="zh-CN" altLang="en-US" sz="6600" kern="2000" dirty="0">
              <a:solidFill>
                <a:schemeClr val="accent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7653511" y="5334265"/>
            <a:ext cx="2533507" cy="514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汇报</a:t>
            </a:r>
            <a:r>
              <a:rPr lang="zh-CN" altLang="en-US" sz="2109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人</a:t>
            </a:r>
            <a:r>
              <a:rPr lang="zh-CN" altLang="en-US" sz="2109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2109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PPT</a:t>
            </a:r>
            <a:endParaRPr lang="en-US" altLang="zh-CN" sz="210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19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报告"/>
</p:tagLst>
</file>

<file path=ppt/theme/theme1.xml><?xml version="1.0" encoding="utf-8"?>
<a:theme xmlns:a="http://schemas.openxmlformats.org/drawingml/2006/main" name="第一PPT，www.1ppt.com">
  <a:themeElements>
    <a:clrScheme name="自定义 1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CAA39"/>
      </a:accent1>
      <a:accent2>
        <a:srgbClr val="E2E000"/>
      </a:accent2>
      <a:accent3>
        <a:srgbClr val="1CAA39"/>
      </a:accent3>
      <a:accent4>
        <a:srgbClr val="E2E000"/>
      </a:accent4>
      <a:accent5>
        <a:srgbClr val="1CAA39"/>
      </a:accent5>
      <a:accent6>
        <a:srgbClr val="E2E000"/>
      </a:accent6>
      <a:hlink>
        <a:srgbClr val="1CAA39"/>
      </a:hlink>
      <a:folHlink>
        <a:srgbClr val="E2E0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2323</Words>
  <Application>Microsoft Office PowerPoint</Application>
  <PresentationFormat>自定义</PresentationFormat>
  <Paragraphs>219</Paragraphs>
  <Slides>22</Slides>
  <Notes>15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2020-04-06T06:49:34Z</dcterms:modified>
</cp:coreProperties>
</file>