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62" r:id="rId3"/>
    <p:sldId id="263" r:id="rId4"/>
    <p:sldId id="267" r:id="rId5"/>
    <p:sldId id="270" r:id="rId6"/>
    <p:sldId id="269" r:id="rId7"/>
    <p:sldId id="271" r:id="rId8"/>
    <p:sldId id="265" r:id="rId9"/>
    <p:sldId id="268" r:id="rId10"/>
    <p:sldId id="275" r:id="rId11"/>
    <p:sldId id="274" r:id="rId12"/>
    <p:sldId id="273" r:id="rId13"/>
    <p:sldId id="266" r:id="rId14"/>
    <p:sldId id="272" r:id="rId15"/>
    <p:sldId id="278" r:id="rId16"/>
    <p:sldId id="277" r:id="rId17"/>
    <p:sldId id="276" r:id="rId18"/>
    <p:sldId id="264" r:id="rId19"/>
    <p:sldId id="279" r:id="rId20"/>
    <p:sldId id="282" r:id="rId21"/>
    <p:sldId id="281" r:id="rId22"/>
    <p:sldId id="283" r:id="rId23"/>
    <p:sldId id="280" r:id="rId24"/>
    <p:sldId id="25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5E78"/>
    <a:srgbClr val="234777"/>
    <a:srgbClr val="CBCBCD"/>
    <a:srgbClr val="2A558E"/>
    <a:srgbClr val="4117C7"/>
    <a:srgbClr val="4D8AC1"/>
    <a:srgbClr val="0D264F"/>
    <a:srgbClr val="091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8-421F-8262-FFCDA4AAF991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58-421F-8262-FFCDA4AAF991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58-421F-8262-FFCDA4AAF991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58-421F-8262-FFCDA4AAF991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58-421F-8262-FFCDA4AAF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00-4DCD-B299-8C8A28363DCB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00-4DCD-B299-8C8A28363DCB}"/>
              </c:ext>
            </c:extLst>
          </c:dPt>
          <c:dPt>
            <c:idx val="2"/>
            <c:bubble3D val="0"/>
            <c:spPr>
              <a:solidFill>
                <a:srgbClr val="B9D51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00-4DCD-B299-8C8A28363DCB}"/>
              </c:ext>
            </c:extLst>
          </c:dPt>
          <c:dPt>
            <c:idx val="3"/>
            <c:bubble3D val="0"/>
            <c:spPr>
              <a:solidFill>
                <a:srgbClr val="45C1A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E00-4DCD-B299-8C8A28363DCB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E00-4DCD-B299-8C8A28363D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CBCBC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F2-420C-A53F-11C6FD179970}"/>
              </c:ext>
            </c:extLst>
          </c:dPt>
          <c:dPt>
            <c:idx val="1"/>
            <c:bubble3D val="0"/>
            <c:spPr>
              <a:solidFill>
                <a:srgbClr val="234777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1F2-420C-A53F-11C6FD179970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1F2-420C-A53F-11C6FD179970}"/>
              </c:ext>
            </c:extLst>
          </c:dPt>
          <c:dPt>
            <c:idx val="3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C1F2-420C-A53F-11C6FD179970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1F2-420C-A53F-11C6FD1799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3"/>
      </c:doughnutChart>
      <c:spPr>
        <a:noFill/>
        <a:ln w="25398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234777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AB8-4763-91AA-AB533D3558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rgbClr val="CBCBCD"/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085986560"/>
        <c:axId val="-1086001248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flat">
              <a:solidFill>
                <a:srgbClr val="091A36">
                  <a:alpha val="50000"/>
                </a:srgbClr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/>
              </a:solidFill>
              <a:ln w="7620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AB8-4763-91AA-AB533D3558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85986560"/>
        <c:axId val="-1086001248"/>
      </c:lineChart>
      <c:catAx>
        <c:axId val="-10859865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086001248"/>
        <c:crosses val="autoZero"/>
        <c:auto val="1"/>
        <c:lblAlgn val="ctr"/>
        <c:lblOffset val="100"/>
        <c:noMultiLvlLbl val="0"/>
      </c:catAx>
      <c:valAx>
        <c:axId val="-10860012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8598656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8D492-C5AF-4748-AE24-BBD3D818BFA1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D3E1C-7163-4E1C-B6CF-E5C89AFEF8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344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232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912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19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275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964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4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06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535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90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89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567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87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044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6668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169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9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487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822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990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58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418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36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308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D3E1C-7163-4E1C-B6CF-E5C89AFEF8D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5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5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3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13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456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10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1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8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913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1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3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6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71DA9-F0FF-44B5-BF2C-AABD5EDDCC84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5D04-C6F2-4CC0-AD4B-B544DEF881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32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BUSINESS REPORT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经理岗位竞聘范文</a:t>
            </a:r>
            <a:r>
              <a:rPr lang="en-US" altLang="zh-CN" sz="4000" b="1" spc="600" dirty="0" err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ppt</a:t>
            </a:r>
            <a:r>
              <a:rPr lang="zh-CN" altLang="en-US" sz="4000" b="1" spc="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模板</a:t>
            </a:r>
            <a:endParaRPr lang="zh-CN" altLang="en-US" sz="4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9619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V="1">
            <a:off x="0" y="0"/>
            <a:ext cx="12192000" cy="160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31920" y="1381760"/>
            <a:ext cx="4338320" cy="44704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972560" y="404951"/>
            <a:ext cx="424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CONTENTS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82720" y="589616"/>
            <a:ext cx="4226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pc="600" dirty="0" smtClean="0">
                <a:latin typeface="Agency FB" panose="020B0503020202020204" pitchFamily="34" charset="0"/>
              </a:rPr>
              <a:t>CONTENT</a:t>
            </a:r>
            <a:r>
              <a:rPr lang="en-US" altLang="zh-CN" sz="4800" spc="600" dirty="0" smtClean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rPr>
              <a:t>S</a:t>
            </a:r>
            <a:endParaRPr lang="zh-CN" altLang="en-US" sz="4800" spc="600" dirty="0">
              <a:solidFill>
                <a:schemeClr val="accent1">
                  <a:lumMod val="7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 flipV="1">
            <a:off x="0" y="2915920"/>
            <a:ext cx="12192000" cy="394208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46"/>
          <p:cNvSpPr/>
          <p:nvPr/>
        </p:nvSpPr>
        <p:spPr>
          <a:xfrm flipH="1">
            <a:off x="9245599" y="3543302"/>
            <a:ext cx="2946399" cy="3314698"/>
          </a:xfrm>
          <a:prstGeom prst="rtTriangle">
            <a:avLst/>
          </a:prstGeom>
          <a:solidFill>
            <a:srgbClr val="23477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10453453" y="4902136"/>
            <a:ext cx="1738545" cy="1955863"/>
          </a:xfrm>
          <a:prstGeom prst="rtTriangle">
            <a:avLst/>
          </a:prstGeom>
          <a:solidFill>
            <a:srgbClr val="23477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>
            <a:off x="0" y="3543302"/>
            <a:ext cx="2946399" cy="3314698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>
            <a:off x="0" y="4902136"/>
            <a:ext cx="1738545" cy="1955863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801188" y="3023976"/>
            <a:ext cx="366754" cy="695568"/>
            <a:chOff x="1451886" y="784860"/>
            <a:chExt cx="443301" cy="840743"/>
          </a:xfrm>
        </p:grpSpPr>
        <p:sp>
          <p:nvSpPr>
            <p:cNvPr id="52" name="等腰三角形 51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52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801189" y="4445393"/>
            <a:ext cx="366754" cy="695568"/>
            <a:chOff x="1451886" y="784860"/>
            <a:chExt cx="443301" cy="840743"/>
          </a:xfrm>
        </p:grpSpPr>
        <p:sp>
          <p:nvSpPr>
            <p:cNvPr id="55" name="等腰三角形 54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等腰三角形 55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120824" y="3023976"/>
            <a:ext cx="366754" cy="695568"/>
            <a:chOff x="1451886" y="784860"/>
            <a:chExt cx="443301" cy="840743"/>
          </a:xfrm>
        </p:grpSpPr>
        <p:sp>
          <p:nvSpPr>
            <p:cNvPr id="58" name="等腰三角形 57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120825" y="4445393"/>
            <a:ext cx="366754" cy="695568"/>
            <a:chOff x="1451886" y="784860"/>
            <a:chExt cx="443301" cy="840743"/>
          </a:xfrm>
        </p:grpSpPr>
        <p:sp>
          <p:nvSpPr>
            <p:cNvPr id="61" name="等腰三角形 60"/>
            <p:cNvSpPr/>
            <p:nvPr/>
          </p:nvSpPr>
          <p:spPr>
            <a:xfrm rot="5400000">
              <a:off x="1253165" y="983581"/>
              <a:ext cx="840743" cy="443301"/>
            </a:xfrm>
            <a:prstGeom prst="triangle">
              <a:avLst/>
            </a:prstGeom>
            <a:solidFill>
              <a:srgbClr val="23477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5400000">
              <a:off x="1378740" y="1109157"/>
              <a:ext cx="676299" cy="356594"/>
            </a:xfrm>
            <a:prstGeom prst="triangle">
              <a:avLst/>
            </a:prstGeom>
            <a:solidFill>
              <a:srgbClr val="CBCBC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2991433" y="2987040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83824" y="4408457"/>
            <a:ext cx="39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err="1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0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2964189" y="4408457"/>
            <a:ext cx="223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283824" y="2987040"/>
            <a:ext cx="318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2400" b="1" dirty="0" smtClean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</p:spTree>
    <p:extLst>
      <p:ext uri="{BB962C8B-B14F-4D97-AF65-F5344CB8AC3E}">
        <p14:creationId xmlns:p14="http://schemas.microsoft.com/office/powerpoint/2010/main" val="20174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</a:t>
            </a:r>
            <a:endParaRPr lang="en-US" altLang="zh-CN" sz="48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ONE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860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77704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784004" y="1591377"/>
            <a:ext cx="45880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802319" y="428123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 入 你 的 文 本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9014" y="4720472"/>
            <a:ext cx="28930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菱形 25"/>
          <p:cNvSpPr/>
          <p:nvPr/>
        </p:nvSpPr>
        <p:spPr>
          <a:xfrm>
            <a:off x="3267805" y="2596242"/>
            <a:ext cx="486175" cy="486175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菱形 26"/>
          <p:cNvSpPr/>
          <p:nvPr/>
        </p:nvSpPr>
        <p:spPr>
          <a:xfrm>
            <a:off x="1276121" y="4902749"/>
            <a:ext cx="266687" cy="266687"/>
          </a:xfrm>
          <a:prstGeom prst="diamond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菱形 27"/>
          <p:cNvSpPr/>
          <p:nvPr/>
        </p:nvSpPr>
        <p:spPr>
          <a:xfrm>
            <a:off x="3567100" y="4207475"/>
            <a:ext cx="828618" cy="828618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菱形 28"/>
          <p:cNvSpPr/>
          <p:nvPr/>
        </p:nvSpPr>
        <p:spPr>
          <a:xfrm>
            <a:off x="1691400" y="3110942"/>
            <a:ext cx="393896" cy="393896"/>
          </a:xfrm>
          <a:prstGeom prst="diamond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菱形 29"/>
          <p:cNvSpPr/>
          <p:nvPr/>
        </p:nvSpPr>
        <p:spPr>
          <a:xfrm>
            <a:off x="2263394" y="1570158"/>
            <a:ext cx="257216" cy="257216"/>
          </a:xfrm>
          <a:prstGeom prst="diamond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菱形 30"/>
          <p:cNvSpPr/>
          <p:nvPr/>
        </p:nvSpPr>
        <p:spPr>
          <a:xfrm>
            <a:off x="1256431" y="4217379"/>
            <a:ext cx="2497549" cy="2497549"/>
          </a:xfrm>
          <a:prstGeom prst="diamond">
            <a:avLst/>
          </a:prstGeom>
          <a:noFill/>
          <a:ln w="9525">
            <a:solidFill>
              <a:srgbClr val="091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4" name="圆角矩形 33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1198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414"/>
          <p:cNvSpPr>
            <a:spLocks noEditPoints="1"/>
          </p:cNvSpPr>
          <p:nvPr/>
        </p:nvSpPr>
        <p:spPr bwMode="auto">
          <a:xfrm flipH="1">
            <a:off x="4479593" y="2769092"/>
            <a:ext cx="2515552" cy="2536238"/>
          </a:xfrm>
          <a:custGeom>
            <a:avLst/>
            <a:gdLst>
              <a:gd name="T0" fmla="*/ 137 w 274"/>
              <a:gd name="T1" fmla="*/ 0 h 274"/>
              <a:gd name="T2" fmla="*/ 0 w 274"/>
              <a:gd name="T3" fmla="*/ 137 h 274"/>
              <a:gd name="T4" fmla="*/ 137 w 274"/>
              <a:gd name="T5" fmla="*/ 274 h 274"/>
              <a:gd name="T6" fmla="*/ 274 w 274"/>
              <a:gd name="T7" fmla="*/ 137 h 274"/>
              <a:gd name="T8" fmla="*/ 137 w 274"/>
              <a:gd name="T9" fmla="*/ 0 h 274"/>
              <a:gd name="T10" fmla="*/ 137 w 274"/>
              <a:gd name="T11" fmla="*/ 239 h 274"/>
              <a:gd name="T12" fmla="*/ 34 w 274"/>
              <a:gd name="T13" fmla="*/ 137 h 274"/>
              <a:gd name="T14" fmla="*/ 137 w 274"/>
              <a:gd name="T15" fmla="*/ 34 h 274"/>
              <a:gd name="T16" fmla="*/ 240 w 274"/>
              <a:gd name="T17" fmla="*/ 137 h 274"/>
              <a:gd name="T18" fmla="*/ 137 w 274"/>
              <a:gd name="T19" fmla="*/ 239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2"/>
                  <a:pt x="61" y="274"/>
                  <a:pt x="137" y="274"/>
                </a:cubicBezTo>
                <a:cubicBezTo>
                  <a:pt x="213" y="274"/>
                  <a:pt x="274" y="212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  <a:moveTo>
                  <a:pt x="137" y="239"/>
                </a:moveTo>
                <a:cubicBezTo>
                  <a:pt x="80" y="239"/>
                  <a:pt x="34" y="193"/>
                  <a:pt x="34" y="137"/>
                </a:cubicBezTo>
                <a:cubicBezTo>
                  <a:pt x="34" y="80"/>
                  <a:pt x="80" y="34"/>
                  <a:pt x="137" y="34"/>
                </a:cubicBezTo>
                <a:cubicBezTo>
                  <a:pt x="194" y="34"/>
                  <a:pt x="240" y="80"/>
                  <a:pt x="240" y="137"/>
                </a:cubicBezTo>
                <a:cubicBezTo>
                  <a:pt x="240" y="193"/>
                  <a:pt x="194" y="239"/>
                  <a:pt x="137" y="239"/>
                </a:cubicBezTo>
                <a:close/>
              </a:path>
            </a:pathLst>
          </a:custGeom>
          <a:solidFill>
            <a:srgbClr val="2A558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5"/>
          <p:cNvSpPr>
            <a:spLocks/>
          </p:cNvSpPr>
          <p:nvPr/>
        </p:nvSpPr>
        <p:spPr bwMode="auto">
          <a:xfrm flipH="1">
            <a:off x="6264210" y="4359152"/>
            <a:ext cx="826418" cy="871826"/>
          </a:xfrm>
          <a:custGeom>
            <a:avLst/>
            <a:gdLst>
              <a:gd name="T0" fmla="*/ 49 w 77"/>
              <a:gd name="T1" fmla="*/ 81 h 81"/>
              <a:gd name="T2" fmla="*/ 77 w 77"/>
              <a:gd name="T3" fmla="*/ 44 h 81"/>
              <a:gd name="T4" fmla="*/ 43 w 77"/>
              <a:gd name="T5" fmla="*/ 0 h 81"/>
              <a:gd name="T6" fmla="*/ 0 w 77"/>
              <a:gd name="T7" fmla="*/ 17 h 81"/>
              <a:gd name="T8" fmla="*/ 49 w 77"/>
              <a:gd name="T9" fmla="*/ 8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" h="81">
                <a:moveTo>
                  <a:pt x="49" y="81"/>
                </a:moveTo>
                <a:cubicBezTo>
                  <a:pt x="77" y="44"/>
                  <a:pt x="77" y="44"/>
                  <a:pt x="77" y="44"/>
                </a:cubicBezTo>
                <a:cubicBezTo>
                  <a:pt x="62" y="32"/>
                  <a:pt x="50" y="17"/>
                  <a:pt x="43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10" y="43"/>
                  <a:pt x="27" y="65"/>
                  <a:pt x="49" y="81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16"/>
          <p:cNvSpPr>
            <a:spLocks/>
          </p:cNvSpPr>
          <p:nvPr/>
        </p:nvSpPr>
        <p:spPr bwMode="auto">
          <a:xfrm flipH="1">
            <a:off x="5755645" y="4926739"/>
            <a:ext cx="508565" cy="558513"/>
          </a:xfrm>
          <a:custGeom>
            <a:avLst/>
            <a:gdLst>
              <a:gd name="T0" fmla="*/ 15 w 47"/>
              <a:gd name="T1" fmla="*/ 0 h 52"/>
              <a:gd name="T2" fmla="*/ 0 w 47"/>
              <a:gd name="T3" fmla="*/ 44 h 52"/>
              <a:gd name="T4" fmla="*/ 47 w 47"/>
              <a:gd name="T5" fmla="*/ 52 h 52"/>
              <a:gd name="T6" fmla="*/ 47 w 47"/>
              <a:gd name="T7" fmla="*/ 5 h 52"/>
              <a:gd name="T8" fmla="*/ 15 w 47"/>
              <a:gd name="T9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52">
                <a:moveTo>
                  <a:pt x="15" y="0"/>
                </a:moveTo>
                <a:cubicBezTo>
                  <a:pt x="0" y="44"/>
                  <a:pt x="0" y="44"/>
                  <a:pt x="0" y="44"/>
                </a:cubicBezTo>
                <a:cubicBezTo>
                  <a:pt x="15" y="49"/>
                  <a:pt x="31" y="52"/>
                  <a:pt x="47" y="52"/>
                </a:cubicBezTo>
                <a:cubicBezTo>
                  <a:pt x="47" y="5"/>
                  <a:pt x="47" y="5"/>
                  <a:pt x="47" y="5"/>
                </a:cubicBezTo>
                <a:cubicBezTo>
                  <a:pt x="36" y="5"/>
                  <a:pt x="25" y="3"/>
                  <a:pt x="15" y="0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Freeform 417"/>
          <p:cNvSpPr>
            <a:spLocks/>
          </p:cNvSpPr>
          <p:nvPr/>
        </p:nvSpPr>
        <p:spPr bwMode="auto">
          <a:xfrm rot="21045181" flipH="1">
            <a:off x="5742240" y="2521263"/>
            <a:ext cx="740144" cy="737897"/>
          </a:xfrm>
          <a:custGeom>
            <a:avLst/>
            <a:gdLst>
              <a:gd name="T0" fmla="*/ 28 w 69"/>
              <a:gd name="T1" fmla="*/ 65 h 65"/>
              <a:gd name="T2" fmla="*/ 69 w 69"/>
              <a:gd name="T3" fmla="*/ 46 h 65"/>
              <a:gd name="T4" fmla="*/ 60 w 69"/>
              <a:gd name="T5" fmla="*/ 0 h 65"/>
              <a:gd name="T6" fmla="*/ 0 w 69"/>
              <a:gd name="T7" fmla="*/ 27 h 65"/>
              <a:gd name="T8" fmla="*/ 28 w 69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65">
                <a:moveTo>
                  <a:pt x="28" y="65"/>
                </a:moveTo>
                <a:cubicBezTo>
                  <a:pt x="40" y="55"/>
                  <a:pt x="54" y="49"/>
                  <a:pt x="69" y="46"/>
                </a:cubicBezTo>
                <a:cubicBezTo>
                  <a:pt x="60" y="0"/>
                  <a:pt x="60" y="0"/>
                  <a:pt x="60" y="0"/>
                </a:cubicBezTo>
                <a:cubicBezTo>
                  <a:pt x="38" y="5"/>
                  <a:pt x="17" y="14"/>
                  <a:pt x="0" y="27"/>
                </a:cubicBezTo>
                <a:lnTo>
                  <a:pt x="28" y="65"/>
                </a:ln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418"/>
          <p:cNvSpPr>
            <a:spLocks/>
          </p:cNvSpPr>
          <p:nvPr/>
        </p:nvSpPr>
        <p:spPr bwMode="auto">
          <a:xfrm flipH="1">
            <a:off x="4071840" y="3691756"/>
            <a:ext cx="1464480" cy="1917711"/>
          </a:xfrm>
          <a:custGeom>
            <a:avLst/>
            <a:gdLst>
              <a:gd name="T0" fmla="*/ 65 w 133"/>
              <a:gd name="T1" fmla="*/ 29 h 188"/>
              <a:gd name="T2" fmla="*/ 0 w 133"/>
              <a:gd name="T3" fmla="*/ 124 h 188"/>
              <a:gd name="T4" fmla="*/ 26 w 133"/>
              <a:gd name="T5" fmla="*/ 188 h 188"/>
              <a:gd name="T6" fmla="*/ 133 w 133"/>
              <a:gd name="T7" fmla="*/ 29 h 188"/>
              <a:gd name="T8" fmla="*/ 131 w 133"/>
              <a:gd name="T9" fmla="*/ 0 h 188"/>
              <a:gd name="T10" fmla="*/ 63 w 133"/>
              <a:gd name="T11" fmla="*/ 12 h 188"/>
              <a:gd name="T12" fmla="*/ 65 w 133"/>
              <a:gd name="T13" fmla="*/ 29 h 188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  <a:gd name="connsiteX0" fmla="*/ 4887 w 10000"/>
              <a:gd name="connsiteY0" fmla="*/ 1543 h 10000"/>
              <a:gd name="connsiteX1" fmla="*/ 0 w 10000"/>
              <a:gd name="connsiteY1" fmla="*/ 6596 h 10000"/>
              <a:gd name="connsiteX2" fmla="*/ 1955 w 10000"/>
              <a:gd name="connsiteY2" fmla="*/ 10000 h 10000"/>
              <a:gd name="connsiteX3" fmla="*/ 10000 w 10000"/>
              <a:gd name="connsiteY3" fmla="*/ 1543 h 10000"/>
              <a:gd name="connsiteX4" fmla="*/ 9850 w 10000"/>
              <a:gd name="connsiteY4" fmla="*/ 0 h 10000"/>
              <a:gd name="connsiteX5" fmla="*/ 4737 w 10000"/>
              <a:gd name="connsiteY5" fmla="*/ 638 h 10000"/>
              <a:gd name="connsiteX6" fmla="*/ 4887 w 10000"/>
              <a:gd name="connsiteY6" fmla="*/ 154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4887" y="1543"/>
                </a:moveTo>
                <a:cubicBezTo>
                  <a:pt x="4887" y="3830"/>
                  <a:pt x="3333" y="5662"/>
                  <a:pt x="0" y="6596"/>
                </a:cubicBezTo>
                <a:lnTo>
                  <a:pt x="1955" y="10000"/>
                </a:lnTo>
                <a:cubicBezTo>
                  <a:pt x="6692" y="8617"/>
                  <a:pt x="10000" y="5372"/>
                  <a:pt x="10000" y="1543"/>
                </a:cubicBezTo>
                <a:cubicBezTo>
                  <a:pt x="10000" y="1011"/>
                  <a:pt x="9925" y="532"/>
                  <a:pt x="9850" y="0"/>
                </a:cubicBezTo>
                <a:lnTo>
                  <a:pt x="4737" y="638"/>
                </a:lnTo>
                <a:cubicBezTo>
                  <a:pt x="4812" y="904"/>
                  <a:pt x="4887" y="1223"/>
                  <a:pt x="4887" y="1543"/>
                </a:cubicBezTo>
                <a:close/>
              </a:path>
            </a:pathLst>
          </a:custGeom>
          <a:solidFill>
            <a:srgbClr val="234777">
              <a:alpha val="8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419"/>
          <p:cNvSpPr>
            <a:spLocks/>
          </p:cNvSpPr>
          <p:nvPr/>
        </p:nvSpPr>
        <p:spPr bwMode="auto">
          <a:xfrm rot="210542" flipH="1">
            <a:off x="6450517" y="2971281"/>
            <a:ext cx="989887" cy="1185139"/>
          </a:xfrm>
          <a:custGeom>
            <a:avLst/>
            <a:gdLst>
              <a:gd name="T0" fmla="*/ 92 w 92"/>
              <a:gd name="T1" fmla="*/ 44 h 110"/>
              <a:gd name="T2" fmla="*/ 40 w 92"/>
              <a:gd name="T3" fmla="*/ 0 h 110"/>
              <a:gd name="T4" fmla="*/ 0 w 92"/>
              <a:gd name="T5" fmla="*/ 110 h 110"/>
              <a:gd name="T6" fmla="*/ 68 w 92"/>
              <a:gd name="T7" fmla="*/ 110 h 110"/>
              <a:gd name="T8" fmla="*/ 92 w 92"/>
              <a:gd name="T9" fmla="*/ 4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" h="110">
                <a:moveTo>
                  <a:pt x="92" y="44"/>
                </a:moveTo>
                <a:cubicBezTo>
                  <a:pt x="40" y="0"/>
                  <a:pt x="40" y="0"/>
                  <a:pt x="40" y="0"/>
                </a:cubicBezTo>
                <a:cubicBezTo>
                  <a:pt x="15" y="30"/>
                  <a:pt x="0" y="68"/>
                  <a:pt x="0" y="110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85"/>
                  <a:pt x="77" y="62"/>
                  <a:pt x="92" y="44"/>
                </a:cubicBezTo>
                <a:close/>
              </a:path>
            </a:pathLst>
          </a:custGeom>
          <a:solidFill>
            <a:srgbClr val="4D8AC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Freeform 420"/>
          <p:cNvSpPr>
            <a:spLocks/>
          </p:cNvSpPr>
          <p:nvPr/>
        </p:nvSpPr>
        <p:spPr bwMode="auto">
          <a:xfrm rot="21115016" flipH="1">
            <a:off x="4237020" y="2690891"/>
            <a:ext cx="1162156" cy="1072214"/>
          </a:xfrm>
          <a:custGeom>
            <a:avLst/>
            <a:gdLst>
              <a:gd name="T0" fmla="*/ 11 w 142"/>
              <a:gd name="T1" fmla="*/ 0 h 130"/>
              <a:gd name="T2" fmla="*/ 0 w 142"/>
              <a:gd name="T3" fmla="*/ 67 h 130"/>
              <a:gd name="T4" fmla="*/ 78 w 142"/>
              <a:gd name="T5" fmla="*/ 130 h 130"/>
              <a:gd name="T6" fmla="*/ 142 w 142"/>
              <a:gd name="T7" fmla="*/ 105 h 130"/>
              <a:gd name="T8" fmla="*/ 11 w 142"/>
              <a:gd name="T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" h="130">
                <a:moveTo>
                  <a:pt x="11" y="0"/>
                </a:moveTo>
                <a:cubicBezTo>
                  <a:pt x="0" y="67"/>
                  <a:pt x="0" y="67"/>
                  <a:pt x="0" y="67"/>
                </a:cubicBezTo>
                <a:cubicBezTo>
                  <a:pt x="36" y="73"/>
                  <a:pt x="65" y="98"/>
                  <a:pt x="78" y="130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20" y="50"/>
                  <a:pt x="71" y="10"/>
                  <a:pt x="11" y="0"/>
                </a:cubicBezTo>
                <a:close/>
              </a:path>
            </a:pathLst>
          </a:custGeom>
          <a:solidFill>
            <a:srgbClr val="CBCBCD">
              <a:alpha val="9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flipH="1">
            <a:off x="3372222" y="1904810"/>
            <a:ext cx="1289496" cy="1093710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  <a:gd name="connsiteX0" fmla="*/ 0 w 1546411"/>
              <a:gd name="connsiteY0" fmla="*/ 443753 h 443753"/>
              <a:gd name="connsiteX1" fmla="*/ 860611 w 1546411"/>
              <a:gd name="connsiteY1" fmla="*/ 0 h 443753"/>
              <a:gd name="connsiteX2" fmla="*/ 1546411 w 1546411"/>
              <a:gd name="connsiteY2" fmla="*/ 0 h 443753"/>
              <a:gd name="connsiteX3" fmla="*/ 1546411 w 1546411"/>
              <a:gd name="connsiteY3" fmla="*/ 13447 h 443753"/>
              <a:gd name="connsiteX0" fmla="*/ 0 w 1385047"/>
              <a:gd name="connsiteY0" fmla="*/ 860612 h 860612"/>
              <a:gd name="connsiteX1" fmla="*/ 699247 w 1385047"/>
              <a:gd name="connsiteY1" fmla="*/ 0 h 860612"/>
              <a:gd name="connsiteX2" fmla="*/ 1385047 w 1385047"/>
              <a:gd name="connsiteY2" fmla="*/ 0 h 860612"/>
              <a:gd name="connsiteX3" fmla="*/ 1385047 w 1385047"/>
              <a:gd name="connsiteY3" fmla="*/ 13447 h 860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5047" h="860612">
                <a:moveTo>
                  <a:pt x="0" y="860612"/>
                </a:moveTo>
                <a:lnTo>
                  <a:pt x="699247" y="0"/>
                </a:lnTo>
                <a:lnTo>
                  <a:pt x="1385047" y="0"/>
                </a:lnTo>
                <a:lnTo>
                  <a:pt x="1385047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 flipH="1">
            <a:off x="3440270" y="4915046"/>
            <a:ext cx="1019677" cy="514032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  <a:gd name="connsiteX0" fmla="*/ 0 w 981636"/>
              <a:gd name="connsiteY0" fmla="*/ 497542 h 497542"/>
              <a:gd name="connsiteX1" fmla="*/ 295836 w 981636"/>
              <a:gd name="connsiteY1" fmla="*/ 0 h 497542"/>
              <a:gd name="connsiteX2" fmla="*/ 981636 w 981636"/>
              <a:gd name="connsiteY2" fmla="*/ 0 h 497542"/>
              <a:gd name="connsiteX3" fmla="*/ 981636 w 981636"/>
              <a:gd name="connsiteY3" fmla="*/ 13447 h 497542"/>
              <a:gd name="connsiteX0" fmla="*/ 0 w 1116106"/>
              <a:gd name="connsiteY0" fmla="*/ 578224 h 578224"/>
              <a:gd name="connsiteX1" fmla="*/ 430306 w 1116106"/>
              <a:gd name="connsiteY1" fmla="*/ 0 h 578224"/>
              <a:gd name="connsiteX2" fmla="*/ 1116106 w 1116106"/>
              <a:gd name="connsiteY2" fmla="*/ 0 h 578224"/>
              <a:gd name="connsiteX3" fmla="*/ 1116106 w 1116106"/>
              <a:gd name="connsiteY3" fmla="*/ 13447 h 578224"/>
              <a:gd name="connsiteX0" fmla="*/ 0 w 1196788"/>
              <a:gd name="connsiteY0" fmla="*/ 430306 h 430306"/>
              <a:gd name="connsiteX1" fmla="*/ 510988 w 1196788"/>
              <a:gd name="connsiteY1" fmla="*/ 0 h 430306"/>
              <a:gd name="connsiteX2" fmla="*/ 1196788 w 1196788"/>
              <a:gd name="connsiteY2" fmla="*/ 0 h 430306"/>
              <a:gd name="connsiteX3" fmla="*/ 1196788 w 1196788"/>
              <a:gd name="connsiteY3" fmla="*/ 13447 h 430306"/>
              <a:gd name="connsiteX0" fmla="*/ 0 w 1196788"/>
              <a:gd name="connsiteY0" fmla="*/ 497541 h 497541"/>
              <a:gd name="connsiteX1" fmla="*/ 510988 w 1196788"/>
              <a:gd name="connsiteY1" fmla="*/ 0 h 497541"/>
              <a:gd name="connsiteX2" fmla="*/ 1196788 w 1196788"/>
              <a:gd name="connsiteY2" fmla="*/ 0 h 497541"/>
              <a:gd name="connsiteX3" fmla="*/ 1196788 w 1196788"/>
              <a:gd name="connsiteY3" fmla="*/ 13447 h 497541"/>
              <a:gd name="connsiteX0" fmla="*/ 0 w 1089211"/>
              <a:gd name="connsiteY0" fmla="*/ 0 h 322729"/>
              <a:gd name="connsiteX1" fmla="*/ 403411 w 1089211"/>
              <a:gd name="connsiteY1" fmla="*/ 309282 h 322729"/>
              <a:gd name="connsiteX2" fmla="*/ 1089211 w 1089211"/>
              <a:gd name="connsiteY2" fmla="*/ 309282 h 322729"/>
              <a:gd name="connsiteX3" fmla="*/ 1089211 w 1089211"/>
              <a:gd name="connsiteY3" fmla="*/ 322729 h 322729"/>
              <a:gd name="connsiteX0" fmla="*/ 0 w 860611"/>
              <a:gd name="connsiteY0" fmla="*/ 0 h 820270"/>
              <a:gd name="connsiteX1" fmla="*/ 174811 w 860611"/>
              <a:gd name="connsiteY1" fmla="*/ 806823 h 820270"/>
              <a:gd name="connsiteX2" fmla="*/ 860611 w 860611"/>
              <a:gd name="connsiteY2" fmla="*/ 806823 h 820270"/>
              <a:gd name="connsiteX3" fmla="*/ 860611 w 860611"/>
              <a:gd name="connsiteY3" fmla="*/ 820270 h 820270"/>
              <a:gd name="connsiteX0" fmla="*/ 0 w 1210235"/>
              <a:gd name="connsiteY0" fmla="*/ 0 h 524435"/>
              <a:gd name="connsiteX1" fmla="*/ 524435 w 1210235"/>
              <a:gd name="connsiteY1" fmla="*/ 510988 h 524435"/>
              <a:gd name="connsiteX2" fmla="*/ 1210235 w 1210235"/>
              <a:gd name="connsiteY2" fmla="*/ 510988 h 524435"/>
              <a:gd name="connsiteX3" fmla="*/ 1210235 w 1210235"/>
              <a:gd name="connsiteY3" fmla="*/ 524435 h 524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0235" h="524435">
                <a:moveTo>
                  <a:pt x="0" y="0"/>
                </a:moveTo>
                <a:lnTo>
                  <a:pt x="524435" y="510988"/>
                </a:lnTo>
                <a:lnTo>
                  <a:pt x="1210235" y="510988"/>
                </a:lnTo>
                <a:lnTo>
                  <a:pt x="1210235" y="524435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171239" y="1651474"/>
            <a:ext cx="1093038" cy="1052597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7264276" y="3047488"/>
            <a:ext cx="1574417" cy="549564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789784" y="4488105"/>
            <a:ext cx="1895443" cy="303603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5971616" y="5329852"/>
            <a:ext cx="973847" cy="854649"/>
          </a:xfrm>
          <a:custGeom>
            <a:avLst/>
            <a:gdLst>
              <a:gd name="connsiteX0" fmla="*/ 0 w 1089212"/>
              <a:gd name="connsiteY0" fmla="*/ 524436 h 524436"/>
              <a:gd name="connsiteX1" fmla="*/ 403412 w 1089212"/>
              <a:gd name="connsiteY1" fmla="*/ 0 h 524436"/>
              <a:gd name="connsiteX2" fmla="*/ 1089212 w 1089212"/>
              <a:gd name="connsiteY2" fmla="*/ 0 h 524436"/>
              <a:gd name="connsiteX3" fmla="*/ 1089212 w 1089212"/>
              <a:gd name="connsiteY3" fmla="*/ 13447 h 524436"/>
              <a:gd name="connsiteX0" fmla="*/ 0 w 1075765"/>
              <a:gd name="connsiteY0" fmla="*/ 820271 h 820271"/>
              <a:gd name="connsiteX1" fmla="*/ 389965 w 1075765"/>
              <a:gd name="connsiteY1" fmla="*/ 0 h 820271"/>
              <a:gd name="connsiteX2" fmla="*/ 1075765 w 1075765"/>
              <a:gd name="connsiteY2" fmla="*/ 0 h 820271"/>
              <a:gd name="connsiteX3" fmla="*/ 1075765 w 1075765"/>
              <a:gd name="connsiteY3" fmla="*/ 13447 h 82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765" h="820271">
                <a:moveTo>
                  <a:pt x="0" y="820271"/>
                </a:moveTo>
                <a:lnTo>
                  <a:pt x="389965" y="0"/>
                </a:lnTo>
                <a:lnTo>
                  <a:pt x="1075765" y="0"/>
                </a:lnTo>
                <a:lnTo>
                  <a:pt x="1075765" y="13447"/>
                </a:lnTo>
              </a:path>
            </a:pathLst>
          </a:custGeom>
          <a:noFill/>
          <a:ln>
            <a:solidFill>
              <a:srgbClr val="2A558E"/>
            </a:solidFill>
            <a:prstDash val="dash"/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37505" y="1095744"/>
            <a:ext cx="38602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38693" y="2614512"/>
            <a:ext cx="3194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85227" y="3843155"/>
            <a:ext cx="3002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45460" y="5769002"/>
            <a:ext cx="3860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2165" y="1304645"/>
            <a:ext cx="3050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90932" y="5013579"/>
            <a:ext cx="2876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941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3"/>
          <p:cNvGrpSpPr/>
          <p:nvPr/>
        </p:nvGrpSpPr>
        <p:grpSpPr>
          <a:xfrm>
            <a:off x="2704517" y="1800359"/>
            <a:ext cx="3891163" cy="400109"/>
            <a:chOff x="2500298" y="1428744"/>
            <a:chExt cx="2835047" cy="291514"/>
          </a:xfrm>
        </p:grpSpPr>
        <p:sp>
          <p:nvSpPr>
            <p:cNvPr id="31" name="Rectangle 46"/>
            <p:cNvSpPr/>
            <p:nvPr/>
          </p:nvSpPr>
          <p:spPr>
            <a:xfrm>
              <a:off x="4079591" y="1428744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3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4"/>
          <p:cNvGrpSpPr/>
          <p:nvPr/>
        </p:nvGrpSpPr>
        <p:grpSpPr>
          <a:xfrm>
            <a:off x="2704517" y="2987471"/>
            <a:ext cx="3870143" cy="400109"/>
            <a:chOff x="2500298" y="2293657"/>
            <a:chExt cx="2819732" cy="291514"/>
          </a:xfrm>
        </p:grpSpPr>
        <p:cxnSp>
          <p:nvCxnSpPr>
            <p:cNvPr id="29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54"/>
            <p:cNvSpPr/>
            <p:nvPr/>
          </p:nvSpPr>
          <p:spPr>
            <a:xfrm>
              <a:off x="4064276" y="2293657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0" name="Group 59"/>
          <p:cNvGrpSpPr/>
          <p:nvPr/>
        </p:nvGrpSpPr>
        <p:grpSpPr>
          <a:xfrm>
            <a:off x="1189389" y="1489196"/>
            <a:ext cx="2251333" cy="4825857"/>
            <a:chOff x="3753851" y="1202035"/>
            <a:chExt cx="1640290" cy="3516052"/>
          </a:xfrm>
        </p:grpSpPr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4D8AC1">
                <a:alpha val="4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4D8AC1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4D8AC1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2A558E">
                <a:alpha val="6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rgbClr val="2A558E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2A558E">
                <a:alpha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1" name="Group 86"/>
          <p:cNvGrpSpPr/>
          <p:nvPr/>
        </p:nvGrpSpPr>
        <p:grpSpPr>
          <a:xfrm>
            <a:off x="3488918" y="5786351"/>
            <a:ext cx="3096252" cy="400109"/>
            <a:chOff x="3071802" y="4332882"/>
            <a:chExt cx="2255886" cy="291514"/>
          </a:xfrm>
        </p:grpSpPr>
        <p:cxnSp>
          <p:nvCxnSpPr>
            <p:cNvPr id="15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65"/>
            <p:cNvSpPr/>
            <p:nvPr/>
          </p:nvSpPr>
          <p:spPr>
            <a:xfrm>
              <a:off x="4071934" y="4332882"/>
              <a:ext cx="1255754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grpSp>
        <p:nvGrpSpPr>
          <p:cNvPr id="12" name="Group 85"/>
          <p:cNvGrpSpPr/>
          <p:nvPr/>
        </p:nvGrpSpPr>
        <p:grpSpPr>
          <a:xfrm>
            <a:off x="2998667" y="4424159"/>
            <a:ext cx="3586502" cy="400109"/>
            <a:chOff x="2714612" y="3340408"/>
            <a:chExt cx="2613075" cy="291514"/>
          </a:xfrm>
        </p:grpSpPr>
        <p:sp>
          <p:nvSpPr>
            <p:cNvPr id="13" name="Rectangle 64"/>
            <p:cNvSpPr/>
            <p:nvPr/>
          </p:nvSpPr>
          <p:spPr>
            <a:xfrm>
              <a:off x="4071934" y="3340408"/>
              <a:ext cx="1255753" cy="2915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000" dirty="0" smtClean="0"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cxnSp>
          <p:nvCxnSpPr>
            <p:cNvPr id="14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rgbClr val="234777">
                  <a:alpha val="70000"/>
                </a:srgb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7164394" y="1580958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164394" y="4208714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64394" y="5505159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164394" y="2772026"/>
            <a:ext cx="4411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0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评 价 </a:t>
            </a:r>
            <a:r>
              <a:rPr lang="en-US" altLang="zh-CN" sz="2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Job 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063" y="2071468"/>
            <a:ext cx="5254281" cy="35028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2729132"/>
            <a:ext cx="3477063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33696" y="2729132"/>
            <a:ext cx="3458304" cy="2250831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45696" y="3337000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5835" y="3333484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5461" y="288806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5600" y="288752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13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TWO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01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Group 85"/>
          <p:cNvGrpSpPr/>
          <p:nvPr/>
        </p:nvGrpSpPr>
        <p:grpSpPr>
          <a:xfrm>
            <a:off x="7006370" y="1845302"/>
            <a:ext cx="1211372" cy="1683590"/>
            <a:chOff x="5214942" y="1428742"/>
            <a:chExt cx="883120" cy="1227378"/>
          </a:xfrm>
          <a:solidFill>
            <a:srgbClr val="2A558E"/>
          </a:solidFill>
        </p:grpSpPr>
        <p:cxnSp>
          <p:nvCxnSpPr>
            <p:cNvPr id="28" name="Straight Connector 31"/>
            <p:cNvCxnSpPr/>
            <p:nvPr/>
          </p:nvCxnSpPr>
          <p:spPr>
            <a:xfrm>
              <a:off x="564357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30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grpFill/>
          </p:grpSpPr>
          <p:sp>
            <p:nvSpPr>
              <p:cNvPr id="31" name="AutoShape 18"/>
              <p:cNvSpPr>
                <a:spLocks/>
              </p:cNvSpPr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2" name="AutoShape 19"/>
              <p:cNvSpPr>
                <a:spLocks/>
              </p:cNvSpPr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3" name="AutoShape 20"/>
              <p:cNvSpPr>
                <a:spLocks/>
              </p:cNvSpPr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AutoShape 21"/>
              <p:cNvSpPr>
                <a:spLocks/>
              </p:cNvSpPr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5" name="AutoShape 22"/>
              <p:cNvSpPr>
                <a:spLocks/>
              </p:cNvSpPr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6" name="AutoShape 23"/>
              <p:cNvSpPr>
                <a:spLocks/>
              </p:cNvSpPr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7" name="AutoShape 24"/>
              <p:cNvSpPr>
                <a:spLocks/>
              </p:cNvSpPr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8" name="AutoShape 25"/>
              <p:cNvSpPr>
                <a:spLocks/>
              </p:cNvSpPr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AutoShape 26"/>
              <p:cNvSpPr>
                <a:spLocks/>
              </p:cNvSpPr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0" name="AutoShape 27"/>
              <p:cNvSpPr>
                <a:spLocks/>
              </p:cNvSpPr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bg1"/>
                </a:solidFill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9" name="Group 86"/>
          <p:cNvGrpSpPr/>
          <p:nvPr/>
        </p:nvGrpSpPr>
        <p:grpSpPr>
          <a:xfrm>
            <a:off x="9946107" y="1845302"/>
            <a:ext cx="1211372" cy="1683590"/>
            <a:chOff x="7358082" y="1428742"/>
            <a:chExt cx="883120" cy="1227378"/>
          </a:xfrm>
          <a:solidFill>
            <a:srgbClr val="2A558E"/>
          </a:solidFill>
        </p:grpSpPr>
        <p:cxnSp>
          <p:nvCxnSpPr>
            <p:cNvPr id="23" name="Straight Connector 43"/>
            <p:cNvCxnSpPr/>
            <p:nvPr/>
          </p:nvCxnSpPr>
          <p:spPr>
            <a:xfrm>
              <a:off x="7786710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25" name="Group 82"/>
            <p:cNvGrpSpPr/>
            <p:nvPr/>
          </p:nvGrpSpPr>
          <p:grpSpPr>
            <a:xfrm>
              <a:off x="7621730" y="1714494"/>
              <a:ext cx="366051" cy="320373"/>
              <a:chOff x="3143240" y="4572014"/>
              <a:chExt cx="366051" cy="320373"/>
            </a:xfrm>
            <a:grpFill/>
          </p:grpSpPr>
          <p:sp>
            <p:nvSpPr>
              <p:cNvPr id="26" name="AutoShape 103"/>
              <p:cNvSpPr>
                <a:spLocks/>
              </p:cNvSpPr>
              <p:nvPr/>
            </p:nvSpPr>
            <p:spPr bwMode="auto">
              <a:xfrm>
                <a:off x="3200807" y="4628955"/>
                <a:ext cx="131403" cy="863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60" y="0"/>
                    </a:moveTo>
                    <a:cubicBezTo>
                      <a:pt x="9461" y="0"/>
                      <a:pt x="0" y="9233"/>
                      <a:pt x="0" y="20160"/>
                    </a:cubicBezTo>
                    <a:cubicBezTo>
                      <a:pt x="0" y="20954"/>
                      <a:pt x="420" y="21600"/>
                      <a:pt x="939" y="21600"/>
                    </a:cubicBezTo>
                    <a:cubicBezTo>
                      <a:pt x="1457" y="21600"/>
                      <a:pt x="1878" y="20954"/>
                      <a:pt x="1878" y="20160"/>
                    </a:cubicBezTo>
                    <a:cubicBezTo>
                      <a:pt x="1878" y="10956"/>
                      <a:pt x="10655" y="2880"/>
                      <a:pt x="20660" y="2880"/>
                    </a:cubicBezTo>
                    <a:cubicBezTo>
                      <a:pt x="21179" y="2880"/>
                      <a:pt x="21600" y="2234"/>
                      <a:pt x="21600" y="1440"/>
                    </a:cubicBezTo>
                    <a:cubicBezTo>
                      <a:pt x="21600" y="645"/>
                      <a:pt x="21179" y="0"/>
                      <a:pt x="2066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7" name="AutoShape 104"/>
              <p:cNvSpPr>
                <a:spLocks/>
              </p:cNvSpPr>
              <p:nvPr/>
            </p:nvSpPr>
            <p:spPr bwMode="auto">
              <a:xfrm>
                <a:off x="3143240" y="4572014"/>
                <a:ext cx="366051" cy="3203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6971"/>
                    </a:moveTo>
                    <a:cubicBezTo>
                      <a:pt x="10181" y="16971"/>
                      <a:pt x="9546" y="16918"/>
                      <a:pt x="8912" y="16811"/>
                    </a:cubicBezTo>
                    <a:cubicBezTo>
                      <a:pt x="8847" y="16800"/>
                      <a:pt x="8781" y="16794"/>
                      <a:pt x="8716" y="16794"/>
                    </a:cubicBezTo>
                    <a:cubicBezTo>
                      <a:pt x="8315" y="16794"/>
                      <a:pt x="7931" y="16999"/>
                      <a:pt x="7673" y="17359"/>
                    </a:cubicBezTo>
                    <a:cubicBezTo>
                      <a:pt x="7384" y="17761"/>
                      <a:pt x="6563" y="18657"/>
                      <a:pt x="5591" y="19318"/>
                    </a:cubicBezTo>
                    <a:cubicBezTo>
                      <a:pt x="5854" y="18628"/>
                      <a:pt x="6060" y="17853"/>
                      <a:pt x="6074" y="17056"/>
                    </a:cubicBezTo>
                    <a:cubicBezTo>
                      <a:pt x="6078" y="17006"/>
                      <a:pt x="6080" y="16956"/>
                      <a:pt x="6080" y="16914"/>
                    </a:cubicBezTo>
                    <a:cubicBezTo>
                      <a:pt x="6080" y="16334"/>
                      <a:pt x="5796" y="15803"/>
                      <a:pt x="5344" y="15540"/>
                    </a:cubicBezTo>
                    <a:cubicBezTo>
                      <a:pt x="2843" y="14080"/>
                      <a:pt x="1349" y="11731"/>
                      <a:pt x="1349" y="9257"/>
                    </a:cubicBezTo>
                    <a:cubicBezTo>
                      <a:pt x="1349" y="5003"/>
                      <a:pt x="5588" y="1542"/>
                      <a:pt x="10800" y="1542"/>
                    </a:cubicBezTo>
                    <a:cubicBezTo>
                      <a:pt x="16011" y="1542"/>
                      <a:pt x="20249" y="5003"/>
                      <a:pt x="20249" y="9257"/>
                    </a:cubicBezTo>
                    <a:cubicBezTo>
                      <a:pt x="20249" y="13510"/>
                      <a:pt x="16011" y="16971"/>
                      <a:pt x="10800" y="16971"/>
                    </a:cubicBezTo>
                    <a:moveTo>
                      <a:pt x="10800" y="0"/>
                    </a:moveTo>
                    <a:cubicBezTo>
                      <a:pt x="4835" y="0"/>
                      <a:pt x="0" y="4144"/>
                      <a:pt x="0" y="9257"/>
                    </a:cubicBezTo>
                    <a:cubicBezTo>
                      <a:pt x="0" y="12440"/>
                      <a:pt x="1875" y="15248"/>
                      <a:pt x="4730" y="16914"/>
                    </a:cubicBezTo>
                    <a:cubicBezTo>
                      <a:pt x="4730" y="16935"/>
                      <a:pt x="4724" y="16949"/>
                      <a:pt x="4724" y="16971"/>
                    </a:cubicBezTo>
                    <a:cubicBezTo>
                      <a:pt x="4724" y="18354"/>
                      <a:pt x="3821" y="19843"/>
                      <a:pt x="3423" y="20625"/>
                    </a:cubicBezTo>
                    <a:lnTo>
                      <a:pt x="3425" y="20625"/>
                    </a:lnTo>
                    <a:cubicBezTo>
                      <a:pt x="3393" y="20709"/>
                      <a:pt x="3374" y="20802"/>
                      <a:pt x="3374" y="20900"/>
                    </a:cubicBezTo>
                    <a:cubicBezTo>
                      <a:pt x="3374" y="21287"/>
                      <a:pt x="3648" y="21600"/>
                      <a:pt x="3986" y="21600"/>
                    </a:cubicBezTo>
                    <a:cubicBezTo>
                      <a:pt x="4049" y="21600"/>
                      <a:pt x="4161" y="21580"/>
                      <a:pt x="4158" y="21590"/>
                    </a:cubicBezTo>
                    <a:cubicBezTo>
                      <a:pt x="6268" y="21195"/>
                      <a:pt x="8255" y="18979"/>
                      <a:pt x="8716" y="18338"/>
                    </a:cubicBezTo>
                    <a:cubicBezTo>
                      <a:pt x="9391" y="18451"/>
                      <a:pt x="10086" y="18514"/>
                      <a:pt x="10800" y="18514"/>
                    </a:cubicBezTo>
                    <a:cubicBezTo>
                      <a:pt x="16764" y="18514"/>
                      <a:pt x="21600" y="14369"/>
                      <a:pt x="21600" y="9257"/>
                    </a:cubicBezTo>
                    <a:cubicBezTo>
                      <a:pt x="21600" y="414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0" name="Group 47"/>
          <p:cNvGrpSpPr/>
          <p:nvPr/>
        </p:nvGrpSpPr>
        <p:grpSpPr>
          <a:xfrm>
            <a:off x="3968642" y="1845302"/>
            <a:ext cx="1211372" cy="1683590"/>
            <a:chOff x="3000364" y="1428742"/>
            <a:chExt cx="883120" cy="1227378"/>
          </a:xfrm>
          <a:solidFill>
            <a:srgbClr val="2A558E"/>
          </a:solidFill>
        </p:grpSpPr>
        <p:cxnSp>
          <p:nvCxnSpPr>
            <p:cNvPr id="17" name="Straight Connector 19"/>
            <p:cNvCxnSpPr/>
            <p:nvPr/>
          </p:nvCxnSpPr>
          <p:spPr>
            <a:xfrm>
              <a:off x="342899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9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grpFill/>
          </p:grpSpPr>
          <p:sp>
            <p:nvSpPr>
              <p:cNvPr id="20" name="AutoShape 105"/>
              <p:cNvSpPr>
                <a:spLocks/>
              </p:cNvSpPr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1" name="AutoShape 106"/>
              <p:cNvSpPr>
                <a:spLocks/>
              </p:cNvSpPr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22" name="AutoShape 107"/>
              <p:cNvSpPr>
                <a:spLocks/>
              </p:cNvSpPr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grpSp>
        <p:nvGrpSpPr>
          <p:cNvPr id="11" name="Group 45"/>
          <p:cNvGrpSpPr/>
          <p:nvPr/>
        </p:nvGrpSpPr>
        <p:grpSpPr>
          <a:xfrm>
            <a:off x="1028905" y="1845302"/>
            <a:ext cx="1211372" cy="1683590"/>
            <a:chOff x="857224" y="1428742"/>
            <a:chExt cx="883120" cy="1227378"/>
          </a:xfrm>
          <a:solidFill>
            <a:srgbClr val="2A558E"/>
          </a:solidFill>
        </p:grpSpPr>
        <p:cxnSp>
          <p:nvCxnSpPr>
            <p:cNvPr id="12" name="Straight Connector 7"/>
            <p:cNvCxnSpPr/>
            <p:nvPr/>
          </p:nvCxnSpPr>
          <p:spPr>
            <a:xfrm>
              <a:off x="1285852" y="2290724"/>
              <a:ext cx="0" cy="365396"/>
            </a:xfrm>
            <a:prstGeom prst="line">
              <a:avLst/>
            </a:prstGeom>
            <a:grpFill/>
            <a:ln w="12700">
              <a:solidFill>
                <a:srgbClr val="234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grpSp>
          <p:nvGrpSpPr>
            <p:cNvPr id="14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grpFill/>
          </p:grpSpPr>
          <p:sp>
            <p:nvSpPr>
              <p:cNvPr id="15" name="AutoShape 108"/>
              <p:cNvSpPr>
                <a:spLocks/>
              </p:cNvSpPr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6" name="AutoShape 109"/>
              <p:cNvSpPr>
                <a:spLocks/>
              </p:cNvSpPr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effectLst>
                    <a:outerShdw blurRad="38100" dist="38100" dir="2700000" algn="tl">
                      <a:srgbClr val="000000"/>
                    </a:outerShdw>
                  </a:effectLst>
                  <a:latin typeface="锐字云字库细黑体1.0" panose="02010604000000000000" pitchFamily="2" charset="-122"/>
                  <a:ea typeface="锐字云字库细黑体1.0" panose="02010604000000000000" pitchFamily="2" charset="-122"/>
                </a:endParaRPr>
              </a:p>
            </p:txBody>
          </p:sp>
        </p:grpSp>
      </p:grpSp>
      <p:sp>
        <p:nvSpPr>
          <p:cNvPr id="41" name="矩形 40"/>
          <p:cNvSpPr/>
          <p:nvPr/>
        </p:nvSpPr>
        <p:spPr>
          <a:xfrm>
            <a:off x="665787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600612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660991" y="3861349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590218" y="3864652"/>
            <a:ext cx="190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04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7308595"/>
              </p:ext>
            </p:extLst>
          </p:nvPr>
        </p:nvGraphicFramePr>
        <p:xfrm>
          <a:off x="1802298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ounded Rectangle 6"/>
          <p:cNvSpPr/>
          <p:nvPr/>
        </p:nvSpPr>
        <p:spPr>
          <a:xfrm>
            <a:off x="1802298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10"/>
          <p:cNvSpPr/>
          <p:nvPr/>
        </p:nvSpPr>
        <p:spPr>
          <a:xfrm>
            <a:off x="2335698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80%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0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395506"/>
              </p:ext>
            </p:extLst>
          </p:nvPr>
        </p:nvGraphicFramePr>
        <p:xfrm>
          <a:off x="8266045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Rounded Rectangle 12"/>
          <p:cNvSpPr/>
          <p:nvPr/>
        </p:nvSpPr>
        <p:spPr>
          <a:xfrm>
            <a:off x="8266045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>
            <a:off x="8799445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75%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graphicFrame>
        <p:nvGraphicFramePr>
          <p:cNvPr id="13" name="Chart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95297"/>
              </p:ext>
            </p:extLst>
          </p:nvPr>
        </p:nvGraphicFramePr>
        <p:xfrm>
          <a:off x="5029200" y="1786559"/>
          <a:ext cx="2133600" cy="1791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ounded Rectangle 15"/>
          <p:cNvSpPr/>
          <p:nvPr/>
        </p:nvSpPr>
        <p:spPr>
          <a:xfrm>
            <a:off x="5029200" y="3615359"/>
            <a:ext cx="2209800" cy="2705928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Rectangle 16"/>
          <p:cNvSpPr/>
          <p:nvPr/>
        </p:nvSpPr>
        <p:spPr>
          <a:xfrm>
            <a:off x="5562600" y="2396159"/>
            <a:ext cx="1104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234777"/>
                </a:solidFill>
                <a:latin typeface="Agency FB" panose="020B0503020202020204" pitchFamily="34" charset="0"/>
                <a:ea typeface="Open Sans" pitchFamily="34" charset="0"/>
                <a:cs typeface="Open Sans" pitchFamily="34" charset="0"/>
              </a:rPr>
              <a:t>60%</a:t>
            </a:r>
            <a:endParaRPr lang="en-US" sz="2000" dirty="0">
              <a:solidFill>
                <a:srgbClr val="234777"/>
              </a:solidFill>
              <a:latin typeface="Agency FB" panose="020B0503020202020204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46478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11480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10225" y="3835096"/>
            <a:ext cx="18452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4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9" grpId="0"/>
      <p:bldGraphic spid="10" grpId="0">
        <p:bldAsOne/>
      </p:bldGraphic>
      <p:bldP spid="12" grpId="0"/>
      <p:bldGraphic spid="13" grpId="0">
        <p:bldAsOne/>
      </p:bldGraphic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Rectangle 3"/>
          <p:cNvSpPr/>
          <p:nvPr/>
        </p:nvSpPr>
        <p:spPr>
          <a:xfrm>
            <a:off x="876242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6"/>
          <p:cNvSpPr/>
          <p:nvPr/>
        </p:nvSpPr>
        <p:spPr>
          <a:xfrm>
            <a:off x="3516571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6164188" y="1960850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8"/>
          <p:cNvSpPr/>
          <p:nvPr/>
        </p:nvSpPr>
        <p:spPr>
          <a:xfrm>
            <a:off x="8840903" y="1960849"/>
            <a:ext cx="2474852" cy="4057649"/>
          </a:xfrm>
          <a:prstGeom prst="rect">
            <a:avLst/>
          </a:prstGeom>
          <a:noFill/>
          <a:ln w="38100">
            <a:solidFill>
              <a:srgbClr val="CBC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132644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3966779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ounded Rectangle 15"/>
          <p:cNvSpPr/>
          <p:nvPr/>
        </p:nvSpPr>
        <p:spPr>
          <a:xfrm>
            <a:off x="6614395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6"/>
          <p:cNvSpPr/>
          <p:nvPr/>
        </p:nvSpPr>
        <p:spPr>
          <a:xfrm>
            <a:off x="9291110" y="2366614"/>
            <a:ext cx="1574437" cy="1521619"/>
          </a:xfrm>
          <a:prstGeom prst="roundRect">
            <a:avLst>
              <a:gd name="adj" fmla="val 7442"/>
            </a:avLst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ounded Rectangle 18"/>
          <p:cNvSpPr/>
          <p:nvPr/>
        </p:nvSpPr>
        <p:spPr>
          <a:xfrm>
            <a:off x="134060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7" name="Rounded Rectangle 21"/>
          <p:cNvSpPr/>
          <p:nvPr/>
        </p:nvSpPr>
        <p:spPr>
          <a:xfrm>
            <a:off x="3966779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614395" y="5263607"/>
            <a:ext cx="1574437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sp>
        <p:nvSpPr>
          <p:cNvPr id="19" name="Rounded Rectangle 25"/>
          <p:cNvSpPr/>
          <p:nvPr/>
        </p:nvSpPr>
        <p:spPr>
          <a:xfrm>
            <a:off x="9126793" y="5263607"/>
            <a:ext cx="1903072" cy="495370"/>
          </a:xfrm>
          <a:prstGeom prst="roundRect">
            <a:avLst>
              <a:gd name="adj" fmla="val 744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rPr>
              <a:t>标 题</a:t>
            </a:r>
            <a:endParaRPr lang="en-US" sz="24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  <a:cs typeface="Open Sans" pitchFamily="34" charset="0"/>
            </a:endParaRPr>
          </a:p>
        </p:txBody>
      </p:sp>
      <p:grpSp>
        <p:nvGrpSpPr>
          <p:cNvPr id="20" name="Group 26"/>
          <p:cNvGrpSpPr/>
          <p:nvPr/>
        </p:nvGrpSpPr>
        <p:grpSpPr>
          <a:xfrm>
            <a:off x="6868840" y="2868487"/>
            <a:ext cx="1065548" cy="580421"/>
            <a:chOff x="6750050" y="3321051"/>
            <a:chExt cx="195263" cy="106363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1" name="Group 30"/>
          <p:cNvGrpSpPr/>
          <p:nvPr/>
        </p:nvGrpSpPr>
        <p:grpSpPr>
          <a:xfrm>
            <a:off x="4289395" y="2700646"/>
            <a:ext cx="929203" cy="923286"/>
            <a:chOff x="744538" y="3198813"/>
            <a:chExt cx="249237" cy="24765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1681616" y="2698330"/>
            <a:ext cx="864104" cy="858186"/>
            <a:chOff x="1979613" y="3067051"/>
            <a:chExt cx="231775" cy="230188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7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9672909" y="2747362"/>
            <a:ext cx="810842" cy="822670"/>
            <a:chOff x="2360613" y="2686051"/>
            <a:chExt cx="217488" cy="22066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427288" y="2686051"/>
              <a:ext cx="150813" cy="150813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2 w 79"/>
                <a:gd name="T5" fmla="*/ 63 h 79"/>
                <a:gd name="T6" fmla="*/ 12 w 79"/>
                <a:gd name="T7" fmla="*/ 63 h 79"/>
                <a:gd name="T8" fmla="*/ 17 w 79"/>
                <a:gd name="T9" fmla="*/ 68 h 79"/>
                <a:gd name="T10" fmla="*/ 65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9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1" y="27"/>
                    <a:pt x="0" y="48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5"/>
                    <a:pt x="15" y="66"/>
                    <a:pt x="17" y="68"/>
                  </a:cubicBezTo>
                  <a:cubicBezTo>
                    <a:pt x="31" y="79"/>
                    <a:pt x="52" y="78"/>
                    <a:pt x="65" y="65"/>
                  </a:cubicBezTo>
                  <a:cubicBezTo>
                    <a:pt x="79" y="51"/>
                    <a:pt x="79" y="28"/>
                    <a:pt x="65" y="14"/>
                  </a:cubicBezTo>
                  <a:close/>
                  <a:moveTo>
                    <a:pt x="58" y="59"/>
                  </a:moveTo>
                  <a:cubicBezTo>
                    <a:pt x="48" y="69"/>
                    <a:pt x="31" y="69"/>
                    <a:pt x="20" y="59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8" y="10"/>
                    <a:pt x="59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5"/>
            <p:cNvSpPr>
              <a:spLocks/>
            </p:cNvSpPr>
            <p:nvPr/>
          </p:nvSpPr>
          <p:spPr bwMode="auto">
            <a:xfrm>
              <a:off x="2360613" y="2814638"/>
              <a:ext cx="92075" cy="92075"/>
            </a:xfrm>
            <a:custGeom>
              <a:avLst/>
              <a:gdLst>
                <a:gd name="T0" fmla="*/ 0 w 58"/>
                <a:gd name="T1" fmla="*/ 46 h 58"/>
                <a:gd name="T2" fmla="*/ 11 w 58"/>
                <a:gd name="T3" fmla="*/ 58 h 58"/>
                <a:gd name="T4" fmla="*/ 58 w 58"/>
                <a:gd name="T5" fmla="*/ 7 h 58"/>
                <a:gd name="T6" fmla="*/ 50 w 58"/>
                <a:gd name="T7" fmla="*/ 0 h 58"/>
                <a:gd name="T8" fmla="*/ 0 w 58"/>
                <a:gd name="T9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0" y="46"/>
                  </a:moveTo>
                  <a:lnTo>
                    <a:pt x="11" y="58"/>
                  </a:lnTo>
                  <a:lnTo>
                    <a:pt x="58" y="7"/>
                  </a:lnTo>
                  <a:lnTo>
                    <a:pt x="5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2505075" y="2736851"/>
              <a:ext cx="57150" cy="68263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1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矩形 36"/>
          <p:cNvSpPr/>
          <p:nvPr/>
        </p:nvSpPr>
        <p:spPr>
          <a:xfrm>
            <a:off x="1157504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68692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427527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26793" y="4054187"/>
            <a:ext cx="1940638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816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1" y="278071"/>
            <a:ext cx="4577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自 我 评 价 </a:t>
            </a:r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/</a:t>
            </a:r>
            <a:r>
              <a:rPr lang="en-US" altLang="zh-CN" sz="20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Self-evaluation</a:t>
            </a:r>
            <a:endParaRPr lang="zh-CN" altLang="en-US" sz="20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Rounded Rectangle 27"/>
          <p:cNvSpPr/>
          <p:nvPr/>
        </p:nvSpPr>
        <p:spPr>
          <a:xfrm>
            <a:off x="6892234" y="1495034"/>
            <a:ext cx="1154294" cy="1115571"/>
          </a:xfrm>
          <a:prstGeom prst="roundRect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le 28"/>
          <p:cNvSpPr/>
          <p:nvPr/>
        </p:nvSpPr>
        <p:spPr>
          <a:xfrm>
            <a:off x="6892234" y="2810662"/>
            <a:ext cx="1154294" cy="111557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29"/>
          <p:cNvSpPr/>
          <p:nvPr/>
        </p:nvSpPr>
        <p:spPr>
          <a:xfrm>
            <a:off x="6892234" y="4120758"/>
            <a:ext cx="1154294" cy="1115571"/>
          </a:xfrm>
          <a:prstGeom prst="round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30"/>
          <p:cNvSpPr/>
          <p:nvPr/>
        </p:nvSpPr>
        <p:spPr>
          <a:xfrm>
            <a:off x="6892234" y="5433984"/>
            <a:ext cx="1154294" cy="1115571"/>
          </a:xfrm>
          <a:prstGeom prst="roundRect">
            <a:avLst/>
          </a:prstGeom>
          <a:solidFill>
            <a:srgbClr val="091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075" y="2139528"/>
            <a:ext cx="5257792" cy="3852241"/>
            <a:chOff x="762000" y="1733550"/>
            <a:chExt cx="3848103" cy="281940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762000" y="1733550"/>
              <a:ext cx="655181" cy="704850"/>
            </a:xfrm>
            <a:custGeom>
              <a:avLst/>
              <a:gdLst>
                <a:gd name="T0" fmla="*/ 0 w 379"/>
                <a:gd name="T1" fmla="*/ 194 h 314"/>
                <a:gd name="T2" fmla="*/ 379 w 379"/>
                <a:gd name="T3" fmla="*/ 0 h 314"/>
                <a:gd name="T4" fmla="*/ 379 w 379"/>
                <a:gd name="T5" fmla="*/ 314 h 314"/>
                <a:gd name="T6" fmla="*/ 0 w 379"/>
                <a:gd name="T7" fmla="*/ 314 h 314"/>
                <a:gd name="T8" fmla="*/ 0 w 379"/>
                <a:gd name="T9" fmla="*/ 19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94"/>
                  </a:moveTo>
                  <a:lnTo>
                    <a:pt x="379" y="0"/>
                  </a:lnTo>
                  <a:lnTo>
                    <a:pt x="379" y="314"/>
                  </a:lnTo>
                  <a:lnTo>
                    <a:pt x="0" y="31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234777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762000" y="3143250"/>
              <a:ext cx="655181" cy="704850"/>
            </a:xfrm>
            <a:prstGeom prst="rect">
              <a:avLst/>
            </a:prstGeom>
            <a:solidFill>
              <a:srgbClr val="234777">
                <a:alpha val="7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62000" y="2438400"/>
              <a:ext cx="655181" cy="704850"/>
            </a:xfrm>
            <a:prstGeom prst="rect">
              <a:avLst/>
            </a:prstGeom>
            <a:solidFill>
              <a:srgbClr val="234777">
                <a:alpha val="5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762000" y="3848100"/>
              <a:ext cx="655181" cy="704850"/>
            </a:xfrm>
            <a:custGeom>
              <a:avLst/>
              <a:gdLst>
                <a:gd name="T0" fmla="*/ 0 w 379"/>
                <a:gd name="T1" fmla="*/ 120 h 314"/>
                <a:gd name="T2" fmla="*/ 379 w 379"/>
                <a:gd name="T3" fmla="*/ 314 h 314"/>
                <a:gd name="T4" fmla="*/ 379 w 379"/>
                <a:gd name="T5" fmla="*/ 0 h 314"/>
                <a:gd name="T6" fmla="*/ 0 w 379"/>
                <a:gd name="T7" fmla="*/ 0 h 314"/>
                <a:gd name="T8" fmla="*/ 0 w 379"/>
                <a:gd name="T9" fmla="*/ 12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14">
                  <a:moveTo>
                    <a:pt x="0" y="120"/>
                  </a:moveTo>
                  <a:lnTo>
                    <a:pt x="379" y="314"/>
                  </a:lnTo>
                  <a:lnTo>
                    <a:pt x="379" y="0"/>
                  </a:lnTo>
                  <a:lnTo>
                    <a:pt x="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234777">
                <a:alpha val="8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46"/>
            <p:cNvSpPr/>
            <p:nvPr/>
          </p:nvSpPr>
          <p:spPr>
            <a:xfrm>
              <a:off x="1417181" y="1733550"/>
              <a:ext cx="3192922" cy="704850"/>
            </a:xfrm>
            <a:prstGeom prst="rect">
              <a:avLst/>
            </a:prstGeom>
            <a:solidFill>
              <a:srgbClr val="23477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7" name="Rectangle 47"/>
            <p:cNvSpPr/>
            <p:nvPr/>
          </p:nvSpPr>
          <p:spPr>
            <a:xfrm>
              <a:off x="1417181" y="2438400"/>
              <a:ext cx="3192922" cy="704850"/>
            </a:xfrm>
            <a:prstGeom prst="rect">
              <a:avLst/>
            </a:prstGeom>
            <a:solidFill>
              <a:srgbClr val="234777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8" name="Rectangle 48"/>
            <p:cNvSpPr/>
            <p:nvPr/>
          </p:nvSpPr>
          <p:spPr>
            <a:xfrm>
              <a:off x="1417181" y="3143250"/>
              <a:ext cx="3192922" cy="704850"/>
            </a:xfrm>
            <a:prstGeom prst="rect">
              <a:avLst/>
            </a:prstGeom>
            <a:solidFill>
              <a:srgbClr val="23477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  <p:sp>
          <p:nvSpPr>
            <p:cNvPr id="19" name="Rectangle 49"/>
            <p:cNvSpPr/>
            <p:nvPr/>
          </p:nvSpPr>
          <p:spPr>
            <a:xfrm>
              <a:off x="1417181" y="3848100"/>
              <a:ext cx="3192922" cy="704850"/>
            </a:xfrm>
            <a:prstGeom prst="rect">
              <a:avLst/>
            </a:prstGeom>
            <a:solidFill>
              <a:srgbClr val="234777">
                <a:alpha val="9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dirty="0" smtClean="0">
                  <a:solidFill>
                    <a:schemeClr val="bg1"/>
                  </a:solidFill>
                  <a:latin typeface="锐字云字库细黑体1.0" panose="02010604000000000000" pitchFamily="2" charset="-122"/>
                  <a:ea typeface="锐字云字库细黑体1.0" panose="02010604000000000000" pitchFamily="2" charset="-122"/>
                  <a:cs typeface="Open Sans" pitchFamily="34" charset="0"/>
                </a:rPr>
                <a:t>点击输入标题</a:t>
              </a:r>
              <a:endParaRPr lang="en-US" sz="2000" dirty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  <a:cs typeface="Open Sans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308441" y="163412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08441" y="2929286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8441" y="4263044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08441" y="5607525"/>
            <a:ext cx="3573186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本编辑文字点击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 ，</a:t>
            </a: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</a:t>
            </a:r>
            <a:r>
              <a: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本编辑文字</a:t>
            </a:r>
            <a:endParaRPr lang="zh-CN" altLang="en-US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Group 65"/>
          <p:cNvGrpSpPr/>
          <p:nvPr/>
        </p:nvGrpSpPr>
        <p:grpSpPr>
          <a:xfrm>
            <a:off x="7082456" y="2987278"/>
            <a:ext cx="767594" cy="762337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5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69"/>
          <p:cNvGrpSpPr/>
          <p:nvPr/>
        </p:nvGrpSpPr>
        <p:grpSpPr>
          <a:xfrm>
            <a:off x="7144625" y="4373804"/>
            <a:ext cx="632741" cy="609478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72"/>
          <p:cNvGrpSpPr/>
          <p:nvPr/>
        </p:nvGrpSpPr>
        <p:grpSpPr>
          <a:xfrm>
            <a:off x="7034077" y="1772776"/>
            <a:ext cx="815973" cy="558553"/>
            <a:chOff x="2324100" y="1814513"/>
            <a:chExt cx="266700" cy="182563"/>
          </a:xfrm>
          <a:solidFill>
            <a:schemeClr val="bg1"/>
          </a:solidFill>
        </p:grpSpPr>
        <p:sp>
          <p:nvSpPr>
            <p:cNvPr id="32" name="Freeform 73"/>
            <p:cNvSpPr>
              <a:spLocks noEditPoints="1"/>
            </p:cNvSpPr>
            <p:nvPr/>
          </p:nvSpPr>
          <p:spPr bwMode="auto">
            <a:xfrm>
              <a:off x="2324100" y="1814513"/>
              <a:ext cx="188913" cy="182563"/>
            </a:xfrm>
            <a:custGeom>
              <a:avLst/>
              <a:gdLst>
                <a:gd name="T0" fmla="*/ 86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6 w 99"/>
                <a:gd name="T7" fmla="*/ 37 h 97"/>
                <a:gd name="T8" fmla="*/ 83 w 99"/>
                <a:gd name="T9" fmla="*/ 31 h 97"/>
                <a:gd name="T10" fmla="*/ 88 w 99"/>
                <a:gd name="T11" fmla="*/ 18 h 97"/>
                <a:gd name="T12" fmla="*/ 81 w 99"/>
                <a:gd name="T13" fmla="*/ 10 h 97"/>
                <a:gd name="T14" fmla="*/ 67 w 99"/>
                <a:gd name="T15" fmla="*/ 16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6 h 97"/>
                <a:gd name="T26" fmla="*/ 18 w 99"/>
                <a:gd name="T27" fmla="*/ 11 h 97"/>
                <a:gd name="T28" fmla="*/ 11 w 99"/>
                <a:gd name="T29" fmla="*/ 18 h 97"/>
                <a:gd name="T30" fmla="*/ 16 w 99"/>
                <a:gd name="T31" fmla="*/ 32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9 w 99"/>
                <a:gd name="T45" fmla="*/ 87 h 97"/>
                <a:gd name="T46" fmla="*/ 32 w 99"/>
                <a:gd name="T47" fmla="*/ 81 h 97"/>
                <a:gd name="T48" fmla="*/ 38 w 99"/>
                <a:gd name="T49" fmla="*/ 84 h 97"/>
                <a:gd name="T50" fmla="*/ 45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9 h 97"/>
                <a:gd name="T62" fmla="*/ 83 w 99"/>
                <a:gd name="T63" fmla="*/ 66 h 97"/>
                <a:gd name="T64" fmla="*/ 86 w 99"/>
                <a:gd name="T65" fmla="*/ 60 h 97"/>
                <a:gd name="T66" fmla="*/ 50 w 99"/>
                <a:gd name="T67" fmla="*/ 64 h 97"/>
                <a:gd name="T68" fmla="*/ 34 w 99"/>
                <a:gd name="T69" fmla="*/ 49 h 97"/>
                <a:gd name="T70" fmla="*/ 50 w 99"/>
                <a:gd name="T71" fmla="*/ 33 h 97"/>
                <a:gd name="T72" fmla="*/ 66 w 99"/>
                <a:gd name="T73" fmla="*/ 49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60"/>
                  </a:moveTo>
                  <a:cubicBezTo>
                    <a:pt x="86" y="60"/>
                    <a:pt x="99" y="54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8" y="18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3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5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7"/>
                    <a:pt x="81" y="86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8"/>
                    <a:pt x="83" y="66"/>
                    <a:pt x="83" y="66"/>
                  </a:cubicBezTo>
                  <a:lnTo>
                    <a:pt x="86" y="60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50" y="33"/>
                  </a:cubicBezTo>
                  <a:cubicBezTo>
                    <a:pt x="58" y="33"/>
                    <a:pt x="66" y="40"/>
                    <a:pt x="66" y="49"/>
                  </a:cubicBezTo>
                  <a:cubicBezTo>
                    <a:pt x="66" y="57"/>
                    <a:pt x="58" y="64"/>
                    <a:pt x="50" y="6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4"/>
            <p:cNvSpPr>
              <a:spLocks noEditPoints="1"/>
            </p:cNvSpPr>
            <p:nvPr/>
          </p:nvSpPr>
          <p:spPr bwMode="auto">
            <a:xfrm>
              <a:off x="2501900" y="1905001"/>
              <a:ext cx="88900" cy="90488"/>
            </a:xfrm>
            <a:custGeom>
              <a:avLst/>
              <a:gdLst>
                <a:gd name="T0" fmla="*/ 41 w 47"/>
                <a:gd name="T1" fmla="*/ 23 h 48"/>
                <a:gd name="T2" fmla="*/ 41 w 47"/>
                <a:gd name="T3" fmla="*/ 20 h 48"/>
                <a:gd name="T4" fmla="*/ 45 w 47"/>
                <a:gd name="T5" fmla="*/ 14 h 48"/>
                <a:gd name="T6" fmla="*/ 42 w 47"/>
                <a:gd name="T7" fmla="*/ 9 h 48"/>
                <a:gd name="T8" fmla="*/ 35 w 47"/>
                <a:gd name="T9" fmla="*/ 11 h 48"/>
                <a:gd name="T10" fmla="*/ 33 w 47"/>
                <a:gd name="T11" fmla="*/ 9 h 48"/>
                <a:gd name="T12" fmla="*/ 31 w 47"/>
                <a:gd name="T13" fmla="*/ 2 h 48"/>
                <a:gd name="T14" fmla="*/ 26 w 47"/>
                <a:gd name="T15" fmla="*/ 1 h 48"/>
                <a:gd name="T16" fmla="*/ 22 w 47"/>
                <a:gd name="T17" fmla="*/ 6 h 48"/>
                <a:gd name="T18" fmla="*/ 19 w 47"/>
                <a:gd name="T19" fmla="*/ 7 h 48"/>
                <a:gd name="T20" fmla="*/ 14 w 47"/>
                <a:gd name="T21" fmla="*/ 3 h 48"/>
                <a:gd name="T22" fmla="*/ 9 w 47"/>
                <a:gd name="T23" fmla="*/ 5 h 48"/>
                <a:gd name="T24" fmla="*/ 10 w 47"/>
                <a:gd name="T25" fmla="*/ 12 h 48"/>
                <a:gd name="T26" fmla="*/ 8 w 47"/>
                <a:gd name="T27" fmla="*/ 15 h 48"/>
                <a:gd name="T28" fmla="*/ 1 w 47"/>
                <a:gd name="T29" fmla="*/ 16 h 48"/>
                <a:gd name="T30" fmla="*/ 0 w 47"/>
                <a:gd name="T31" fmla="*/ 21 h 48"/>
                <a:gd name="T32" fmla="*/ 6 w 47"/>
                <a:gd name="T33" fmla="*/ 25 h 48"/>
                <a:gd name="T34" fmla="*/ 6 w 47"/>
                <a:gd name="T35" fmla="*/ 28 h 48"/>
                <a:gd name="T36" fmla="*/ 2 w 47"/>
                <a:gd name="T37" fmla="*/ 34 h 48"/>
                <a:gd name="T38" fmla="*/ 5 w 47"/>
                <a:gd name="T39" fmla="*/ 39 h 48"/>
                <a:gd name="T40" fmla="*/ 12 w 47"/>
                <a:gd name="T41" fmla="*/ 38 h 48"/>
                <a:gd name="T42" fmla="*/ 14 w 47"/>
                <a:gd name="T43" fmla="*/ 39 h 48"/>
                <a:gd name="T44" fmla="*/ 15 w 47"/>
                <a:gd name="T45" fmla="*/ 46 h 48"/>
                <a:gd name="T46" fmla="*/ 20 w 47"/>
                <a:gd name="T47" fmla="*/ 48 h 48"/>
                <a:gd name="T48" fmla="*/ 24 w 47"/>
                <a:gd name="T49" fmla="*/ 42 h 48"/>
                <a:gd name="T50" fmla="*/ 27 w 47"/>
                <a:gd name="T51" fmla="*/ 42 h 48"/>
                <a:gd name="T52" fmla="*/ 33 w 47"/>
                <a:gd name="T53" fmla="*/ 46 h 48"/>
                <a:gd name="T54" fmla="*/ 38 w 47"/>
                <a:gd name="T55" fmla="*/ 43 h 48"/>
                <a:gd name="T56" fmla="*/ 37 w 47"/>
                <a:gd name="T57" fmla="*/ 36 h 48"/>
                <a:gd name="T58" fmla="*/ 38 w 47"/>
                <a:gd name="T59" fmla="*/ 33 h 48"/>
                <a:gd name="T60" fmla="*/ 45 w 47"/>
                <a:gd name="T61" fmla="*/ 32 h 48"/>
                <a:gd name="T62" fmla="*/ 46 w 47"/>
                <a:gd name="T63" fmla="*/ 27 h 48"/>
                <a:gd name="T64" fmla="*/ 41 w 47"/>
                <a:gd name="T65" fmla="*/ 23 h 48"/>
                <a:gd name="T66" fmla="*/ 31 w 47"/>
                <a:gd name="T67" fmla="*/ 26 h 48"/>
                <a:gd name="T68" fmla="*/ 22 w 47"/>
                <a:gd name="T69" fmla="*/ 31 h 48"/>
                <a:gd name="T70" fmla="*/ 16 w 47"/>
                <a:gd name="T71" fmla="*/ 22 h 48"/>
                <a:gd name="T72" fmla="*/ 25 w 47"/>
                <a:gd name="T73" fmla="*/ 17 h 48"/>
                <a:gd name="T74" fmla="*/ 31 w 47"/>
                <a:gd name="T75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8">
                  <a:moveTo>
                    <a:pt x="41" y="23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5" y="14"/>
                    <a:pt x="45" y="14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1"/>
                    <a:pt x="35" y="11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2" y="2"/>
                    <a:pt x="31" y="2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4" y="2"/>
                    <a:pt x="14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2" y="16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12" y="38"/>
                    <a:pt x="12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8"/>
                    <a:pt x="24" y="42"/>
                    <a:pt x="24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33" y="46"/>
                    <a:pt x="33" y="46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7" y="36"/>
                    <a:pt x="37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1" y="23"/>
                    <a:pt x="41" y="23"/>
                  </a:cubicBezTo>
                  <a:close/>
                  <a:moveTo>
                    <a:pt x="31" y="26"/>
                  </a:moveTo>
                  <a:cubicBezTo>
                    <a:pt x="30" y="30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6"/>
                    <a:pt x="25" y="17"/>
                  </a:cubicBezTo>
                  <a:cubicBezTo>
                    <a:pt x="29" y="18"/>
                    <a:pt x="32" y="22"/>
                    <a:pt x="31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4" name="Group 75"/>
          <p:cNvGrpSpPr/>
          <p:nvPr/>
        </p:nvGrpSpPr>
        <p:grpSpPr>
          <a:xfrm>
            <a:off x="7047401" y="5679190"/>
            <a:ext cx="843960" cy="625157"/>
            <a:chOff x="4598988" y="3619501"/>
            <a:chExt cx="214313" cy="158750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4675188" y="3729038"/>
              <a:ext cx="61913" cy="49213"/>
            </a:xfrm>
            <a:custGeom>
              <a:avLst/>
              <a:gdLst>
                <a:gd name="T0" fmla="*/ 36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4633913" y="3675063"/>
              <a:ext cx="142875" cy="63500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4598988" y="3619501"/>
              <a:ext cx="214313" cy="82550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3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7"/>
                    <a:pt x="13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376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4194989" y="4498526"/>
            <a:ext cx="3802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体 会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Working Experience</a:t>
            </a: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THREE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64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615485645"/>
              </p:ext>
            </p:extLst>
          </p:nvPr>
        </p:nvGraphicFramePr>
        <p:xfrm>
          <a:off x="75753" y="2114560"/>
          <a:ext cx="6020247" cy="426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106020" y="3635755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06020" y="5212689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06020" y="2058821"/>
            <a:ext cx="467691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946280" y="2130218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01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946280" y="3707152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02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946280" y="5284086"/>
            <a:ext cx="741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Agency FB" panose="020B0503020202020204" pitchFamily="34" charset="0"/>
                <a:ea typeface="锐字云字库细黑体1.0" panose="02010604000000000000" pitchFamily="2" charset="-122"/>
              </a:rPr>
              <a:t>03</a:t>
            </a:r>
            <a:endParaRPr lang="zh-CN" altLang="en-US" sz="3600" dirty="0"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24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rgbClr val="2A558E"/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grpFill/>
            <a:ln>
              <a:solidFill>
                <a:srgbClr val="2A558E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solidFill>
            <a:srgbClr val="2A558E"/>
          </a:solidFill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2A558E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2A558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058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584" y="1899614"/>
            <a:ext cx="5497980" cy="3942161"/>
            <a:chOff x="923744" y="2234894"/>
            <a:chExt cx="4591177" cy="3291966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8" name="Group 1"/>
            <p:cNvGrpSpPr/>
            <p:nvPr/>
          </p:nvGrpSpPr>
          <p:grpSpPr>
            <a:xfrm>
              <a:off x="934720" y="5157788"/>
              <a:ext cx="4551755" cy="369072"/>
              <a:chOff x="1330960" y="5147628"/>
              <a:chExt cx="4551755" cy="369072"/>
            </a:xfrm>
            <a:grpFill/>
          </p:grpSpPr>
          <p:cxnSp>
            <p:nvCxnSpPr>
              <p:cNvPr id="108" name="Straight Connector 37"/>
              <p:cNvCxnSpPr/>
              <p:nvPr/>
            </p:nvCxnSpPr>
            <p:spPr>
              <a:xfrm>
                <a:off x="1330960" y="5186479"/>
                <a:ext cx="4551755" cy="0"/>
              </a:xfrm>
              <a:prstGeom prst="line">
                <a:avLst/>
              </a:prstGeom>
              <a:grpFill/>
              <a:ln w="15875">
                <a:solidFill>
                  <a:schemeClr val="accent1">
                    <a:lumMod val="75000"/>
                  </a:schemeClr>
                </a:solidFill>
                <a:prstDash val="sysDash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 38"/>
              <p:cNvSpPr/>
              <p:nvPr/>
            </p:nvSpPr>
            <p:spPr>
              <a:xfrm>
                <a:off x="149429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0" name="Oval 39"/>
              <p:cNvSpPr/>
              <p:nvPr/>
            </p:nvSpPr>
            <p:spPr>
              <a:xfrm>
                <a:off x="2093309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1" name="Oval 40"/>
              <p:cNvSpPr/>
              <p:nvPr/>
            </p:nvSpPr>
            <p:spPr>
              <a:xfrm>
                <a:off x="26923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2" name="Oval 41"/>
              <p:cNvSpPr/>
              <p:nvPr/>
            </p:nvSpPr>
            <p:spPr>
              <a:xfrm>
                <a:off x="3274585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3" name="Oval 42"/>
              <p:cNvSpPr/>
              <p:nvPr/>
            </p:nvSpPr>
            <p:spPr>
              <a:xfrm>
                <a:off x="3863067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4" name="Oval 43"/>
              <p:cNvSpPr/>
              <p:nvPr/>
            </p:nvSpPr>
            <p:spPr>
              <a:xfrm>
                <a:off x="4454424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5" name="Oval 44"/>
              <p:cNvSpPr/>
              <p:nvPr/>
            </p:nvSpPr>
            <p:spPr>
              <a:xfrm>
                <a:off x="5045780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6" name="Oval 45"/>
              <p:cNvSpPr/>
              <p:nvPr/>
            </p:nvSpPr>
            <p:spPr>
              <a:xfrm>
                <a:off x="5628041" y="5147628"/>
                <a:ext cx="91337" cy="91337"/>
              </a:xfrm>
              <a:prstGeom prst="ellipse">
                <a:avLst/>
              </a:prstGeom>
              <a:grpFill/>
              <a:ln>
                <a:solidFill>
                  <a:srgbClr val="234777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800">
                  <a:solidFill>
                    <a:schemeClr val="tx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7" name="TextBox 54"/>
              <p:cNvSpPr txBox="1"/>
              <p:nvPr/>
            </p:nvSpPr>
            <p:spPr>
              <a:xfrm>
                <a:off x="5483078" y="5233984"/>
                <a:ext cx="392481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7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8" name="TextBox 55"/>
              <p:cNvSpPr txBox="1"/>
              <p:nvPr/>
            </p:nvSpPr>
            <p:spPr>
              <a:xfrm>
                <a:off x="4887963" y="5233984"/>
                <a:ext cx="403190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6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19" name="TextBox 56"/>
              <p:cNvSpPr txBox="1"/>
              <p:nvPr/>
            </p:nvSpPr>
            <p:spPr>
              <a:xfrm>
                <a:off x="4313863" y="5233984"/>
                <a:ext cx="401852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5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0" name="TextBox 57"/>
              <p:cNvSpPr txBox="1"/>
              <p:nvPr/>
            </p:nvSpPr>
            <p:spPr>
              <a:xfrm>
                <a:off x="3721849" y="5233984"/>
                <a:ext cx="396498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4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1" name="TextBox 58"/>
              <p:cNvSpPr txBox="1"/>
              <p:nvPr/>
            </p:nvSpPr>
            <p:spPr>
              <a:xfrm>
                <a:off x="3129835" y="5233984"/>
                <a:ext cx="403190" cy="282715"/>
              </a:xfrm>
              <a:prstGeom prst="rect">
                <a:avLst/>
              </a:prstGeom>
              <a:noFill/>
              <a:ln>
                <a:noFill/>
                <a:prstDash val="sysDash"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3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2" name="TextBox 59"/>
              <p:cNvSpPr txBox="1"/>
              <p:nvPr/>
            </p:nvSpPr>
            <p:spPr>
              <a:xfrm>
                <a:off x="2545830" y="5233985"/>
                <a:ext cx="397836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201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3" name="TextBox 60"/>
              <p:cNvSpPr txBox="1"/>
              <p:nvPr/>
            </p:nvSpPr>
            <p:spPr>
              <a:xfrm>
                <a:off x="1956163" y="5233977"/>
                <a:ext cx="365709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11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24" name="TextBox 61"/>
              <p:cNvSpPr txBox="1"/>
              <p:nvPr/>
            </p:nvSpPr>
            <p:spPr>
              <a:xfrm>
                <a:off x="1360836" y="5233974"/>
                <a:ext cx="405867" cy="282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id-ID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20</a:t>
                </a:r>
                <a:r>
                  <a:rPr lang="en-US" sz="1600" dirty="0" smtClean="0">
                    <a:latin typeface="Agency FB" panose="020B0503020202020204" pitchFamily="34" charset="0"/>
                    <a:ea typeface="锐字云字库细黑体1.0" panose="02010604000000000000" pitchFamily="2" charset="-122"/>
                  </a:rPr>
                  <a:t>10</a:t>
                </a:r>
                <a:endParaRPr lang="id-ID" sz="160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9" name="Group 177"/>
            <p:cNvGrpSpPr/>
            <p:nvPr/>
          </p:nvGrpSpPr>
          <p:grpSpPr>
            <a:xfrm>
              <a:off x="1526420" y="2244068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104" name="Rectangle 17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5" name="Rectangle 17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6" name="Freeform 18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7" name="Freeform 18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0" name="Group 182"/>
            <p:cNvGrpSpPr/>
            <p:nvPr/>
          </p:nvGrpSpPr>
          <p:grpSpPr>
            <a:xfrm>
              <a:off x="938614" y="2250220"/>
              <a:ext cx="418011" cy="2558333"/>
              <a:chOff x="2192160" y="2210578"/>
              <a:chExt cx="509757" cy="3119848"/>
            </a:xfrm>
            <a:grpFill/>
          </p:grpSpPr>
          <p:sp>
            <p:nvSpPr>
              <p:cNvPr id="100" name="Rectangle 18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1" name="Rectangle 18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2" name="Freeform 18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103" name="Freeform 18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1" name="Group 187"/>
            <p:cNvGrpSpPr/>
            <p:nvPr/>
          </p:nvGrpSpPr>
          <p:grpSpPr>
            <a:xfrm>
              <a:off x="2121308" y="2243652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6" name="Rectangle 18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7" name="Rectangle 18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8" name="Freeform 19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9" name="Freeform 19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2" name="Group 192"/>
            <p:cNvGrpSpPr/>
            <p:nvPr/>
          </p:nvGrpSpPr>
          <p:grpSpPr>
            <a:xfrm>
              <a:off x="2709899" y="223801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92" name="Rectangle 19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3" name="Rectangle 19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4" name="Freeform 19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5" name="Freeform 19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3" name="Group 197"/>
            <p:cNvGrpSpPr/>
            <p:nvPr/>
          </p:nvGrpSpPr>
          <p:grpSpPr>
            <a:xfrm>
              <a:off x="3303690" y="2234894"/>
              <a:ext cx="424800" cy="2558333"/>
              <a:chOff x="2192160" y="2210578"/>
              <a:chExt cx="509757" cy="3119848"/>
            </a:xfrm>
            <a:grpFill/>
          </p:grpSpPr>
          <p:sp>
            <p:nvSpPr>
              <p:cNvPr id="88" name="Rectangle 19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9" name="Rectangle 19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0" name="Freeform 20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91" name="Freeform 20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4" name="Group 202"/>
            <p:cNvGrpSpPr/>
            <p:nvPr/>
          </p:nvGrpSpPr>
          <p:grpSpPr>
            <a:xfrm>
              <a:off x="3898833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4" name="Rectangle 203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5" name="Rectangle 204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6" name="Freeform 20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7" name="Freeform 20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5" name="Group 207"/>
            <p:cNvGrpSpPr/>
            <p:nvPr/>
          </p:nvGrpSpPr>
          <p:grpSpPr>
            <a:xfrm>
              <a:off x="4493976" y="2250220"/>
              <a:ext cx="421200" cy="2558333"/>
              <a:chOff x="2192160" y="2210578"/>
              <a:chExt cx="509757" cy="3119848"/>
            </a:xfrm>
            <a:grpFill/>
          </p:grpSpPr>
          <p:sp>
            <p:nvSpPr>
              <p:cNvPr id="80" name="Rectangle 208"/>
              <p:cNvSpPr>
                <a:spLocks noChangeArrowheads="1"/>
              </p:cNvSpPr>
              <p:nvPr/>
            </p:nvSpPr>
            <p:spPr bwMode="auto">
              <a:xfrm>
                <a:off x="2192160" y="3773130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1" name="Rectangle 209"/>
              <p:cNvSpPr>
                <a:spLocks noChangeArrowheads="1"/>
              </p:cNvSpPr>
              <p:nvPr/>
            </p:nvSpPr>
            <p:spPr bwMode="auto">
              <a:xfrm>
                <a:off x="2192160" y="2974337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2" name="Freeform 210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83" name="Freeform 211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1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6" name="Group 212"/>
            <p:cNvGrpSpPr/>
            <p:nvPr/>
          </p:nvGrpSpPr>
          <p:grpSpPr>
            <a:xfrm>
              <a:off x="5073883" y="2234894"/>
              <a:ext cx="421201" cy="2558333"/>
              <a:chOff x="2192160" y="2210578"/>
              <a:chExt cx="509758" cy="3119848"/>
            </a:xfrm>
            <a:grpFill/>
          </p:grpSpPr>
          <p:sp>
            <p:nvSpPr>
              <p:cNvPr id="76" name="Rectangle 213"/>
              <p:cNvSpPr>
                <a:spLocks noChangeArrowheads="1"/>
              </p:cNvSpPr>
              <p:nvPr/>
            </p:nvSpPr>
            <p:spPr bwMode="auto">
              <a:xfrm>
                <a:off x="2192160" y="3773131"/>
                <a:ext cx="509757" cy="700696"/>
              </a:xfrm>
              <a:prstGeom prst="rect">
                <a:avLst/>
              </a:pr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7" name="Rectangle 214"/>
              <p:cNvSpPr>
                <a:spLocks noChangeArrowheads="1"/>
              </p:cNvSpPr>
              <p:nvPr/>
            </p:nvSpPr>
            <p:spPr bwMode="auto">
              <a:xfrm>
                <a:off x="2192161" y="2974336"/>
                <a:ext cx="509757" cy="781276"/>
              </a:xfrm>
              <a:prstGeom prst="rect">
                <a:avLst/>
              </a:pr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8" name="Freeform 215"/>
              <p:cNvSpPr>
                <a:spLocks/>
              </p:cNvSpPr>
              <p:nvPr/>
            </p:nvSpPr>
            <p:spPr bwMode="auto">
              <a:xfrm>
                <a:off x="2192160" y="4491343"/>
                <a:ext cx="509757" cy="839083"/>
              </a:xfrm>
              <a:custGeom>
                <a:avLst/>
                <a:gdLst>
                  <a:gd name="T0" fmla="*/ 0 w 120"/>
                  <a:gd name="T1" fmla="*/ 0 h 202"/>
                  <a:gd name="T2" fmla="*/ 0 w 120"/>
                  <a:gd name="T3" fmla="*/ 142 h 202"/>
                  <a:gd name="T4" fmla="*/ 60 w 120"/>
                  <a:gd name="T5" fmla="*/ 202 h 202"/>
                  <a:gd name="T6" fmla="*/ 120 w 120"/>
                  <a:gd name="T7" fmla="*/ 142 h 202"/>
                  <a:gd name="T8" fmla="*/ 120 w 120"/>
                  <a:gd name="T9" fmla="*/ 0 h 202"/>
                  <a:gd name="T10" fmla="*/ 0 w 120"/>
                  <a:gd name="T11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202">
                    <a:moveTo>
                      <a:pt x="0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75"/>
                      <a:pt x="27" y="202"/>
                      <a:pt x="60" y="202"/>
                    </a:cubicBezTo>
                    <a:cubicBezTo>
                      <a:pt x="93" y="202"/>
                      <a:pt x="120" y="175"/>
                      <a:pt x="120" y="142"/>
                    </a:cubicBezTo>
                    <a:cubicBezTo>
                      <a:pt x="120" y="0"/>
                      <a:pt x="120" y="0"/>
                      <a:pt x="12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solidFill>
                  <a:schemeClr val="accent1"/>
                </a:solidFill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9" name="Freeform 216"/>
              <p:cNvSpPr>
                <a:spLocks/>
              </p:cNvSpPr>
              <p:nvPr/>
            </p:nvSpPr>
            <p:spPr bwMode="auto">
              <a:xfrm>
                <a:off x="2192160" y="2210578"/>
                <a:ext cx="509757" cy="747990"/>
              </a:xfrm>
              <a:custGeom>
                <a:avLst/>
                <a:gdLst>
                  <a:gd name="T0" fmla="*/ 120 w 120"/>
                  <a:gd name="T1" fmla="*/ 180 h 180"/>
                  <a:gd name="T2" fmla="*/ 120 w 120"/>
                  <a:gd name="T3" fmla="*/ 60 h 180"/>
                  <a:gd name="T4" fmla="*/ 60 w 120"/>
                  <a:gd name="T5" fmla="*/ 0 h 180"/>
                  <a:gd name="T6" fmla="*/ 0 w 120"/>
                  <a:gd name="T7" fmla="*/ 60 h 180"/>
                  <a:gd name="T8" fmla="*/ 0 w 120"/>
                  <a:gd name="T9" fmla="*/ 180 h 180"/>
                  <a:gd name="T10" fmla="*/ 120 w 120"/>
                  <a:gd name="T11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80">
                    <a:moveTo>
                      <a:pt x="120" y="180"/>
                    </a:move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180"/>
                      <a:pt x="0" y="180"/>
                      <a:pt x="0" y="180"/>
                    </a:cubicBezTo>
                    <a:lnTo>
                      <a:pt x="120" y="180"/>
                    </a:lnTo>
                    <a:close/>
                  </a:path>
                </a:pathLst>
              </a:custGeom>
              <a:solidFill>
                <a:srgbClr val="CBCBCD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7" name="Group 217"/>
            <p:cNvGrpSpPr/>
            <p:nvPr/>
          </p:nvGrpSpPr>
          <p:grpSpPr>
            <a:xfrm>
              <a:off x="937113" y="3993382"/>
              <a:ext cx="522634" cy="946626"/>
              <a:chOff x="806257" y="3985529"/>
              <a:chExt cx="637344" cy="1154395"/>
            </a:xfrm>
            <a:grpFill/>
          </p:grpSpPr>
          <p:grpSp>
            <p:nvGrpSpPr>
              <p:cNvPr id="71" name="Group 218"/>
              <p:cNvGrpSpPr/>
              <p:nvPr/>
            </p:nvGrpSpPr>
            <p:grpSpPr>
              <a:xfrm>
                <a:off x="808009" y="4819356"/>
                <a:ext cx="635592" cy="320568"/>
                <a:chOff x="5311610" y="4117494"/>
                <a:chExt cx="576000" cy="290513"/>
              </a:xfrm>
              <a:grpFill/>
            </p:grpSpPr>
            <p:sp>
              <p:nvSpPr>
                <p:cNvPr id="74" name="Freeform 221"/>
                <p:cNvSpPr>
                  <a:spLocks/>
                </p:cNvSpPr>
                <p:nvPr/>
              </p:nvSpPr>
              <p:spPr bwMode="auto">
                <a:xfrm>
                  <a:off x="553836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5" name="Freeform 222"/>
                <p:cNvSpPr>
                  <a:spLocks/>
                </p:cNvSpPr>
                <p:nvPr/>
              </p:nvSpPr>
              <p:spPr bwMode="auto">
                <a:xfrm>
                  <a:off x="53116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  <p:sp>
            <p:nvSpPr>
              <p:cNvPr id="72" name="Rectangle 219"/>
              <p:cNvSpPr>
                <a:spLocks noChangeArrowheads="1"/>
              </p:cNvSpPr>
              <p:nvPr/>
            </p:nvSpPr>
            <p:spPr bwMode="auto">
              <a:xfrm>
                <a:off x="806257" y="4283326"/>
                <a:ext cx="509757" cy="58615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 dirty="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73" name="Freeform 220"/>
              <p:cNvSpPr>
                <a:spLocks/>
              </p:cNvSpPr>
              <p:nvPr/>
            </p:nvSpPr>
            <p:spPr bwMode="auto">
              <a:xfrm>
                <a:off x="806258" y="3985529"/>
                <a:ext cx="509755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</p:grpSp>
        <p:grpSp>
          <p:nvGrpSpPr>
            <p:cNvPr id="18" name="Group 223"/>
            <p:cNvGrpSpPr/>
            <p:nvPr/>
          </p:nvGrpSpPr>
          <p:grpSpPr>
            <a:xfrm>
              <a:off x="1431501" y="3732010"/>
              <a:ext cx="627258" cy="1207996"/>
              <a:chOff x="1409156" y="3666793"/>
              <a:chExt cx="764932" cy="1473131"/>
            </a:xfrm>
            <a:grpFill/>
          </p:grpSpPr>
          <p:sp>
            <p:nvSpPr>
              <p:cNvPr id="66" name="Rectangle 224"/>
              <p:cNvSpPr>
                <a:spLocks noChangeArrowheads="1"/>
              </p:cNvSpPr>
              <p:nvPr/>
            </p:nvSpPr>
            <p:spPr bwMode="auto">
              <a:xfrm>
                <a:off x="1536745" y="3965229"/>
                <a:ext cx="509757" cy="904250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1536746" y="3666793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8" name="Group 226"/>
              <p:cNvGrpSpPr/>
              <p:nvPr/>
            </p:nvGrpSpPr>
            <p:grpSpPr>
              <a:xfrm>
                <a:off x="1409156" y="4819356"/>
                <a:ext cx="764932" cy="320568"/>
                <a:chOff x="5856396" y="4117494"/>
                <a:chExt cx="693213" cy="290513"/>
              </a:xfrm>
              <a:grpFill/>
            </p:grpSpPr>
            <p:sp>
              <p:nvSpPr>
                <p:cNvPr id="69" name="Freeform 227"/>
                <p:cNvSpPr>
                  <a:spLocks/>
                </p:cNvSpPr>
                <p:nvPr/>
              </p:nvSpPr>
              <p:spPr bwMode="auto">
                <a:xfrm>
                  <a:off x="620035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70" name="Freeform 229"/>
                <p:cNvSpPr>
                  <a:spLocks/>
                </p:cNvSpPr>
                <p:nvPr/>
              </p:nvSpPr>
              <p:spPr bwMode="auto">
                <a:xfrm flipH="1">
                  <a:off x="585639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19" name="Group 230"/>
            <p:cNvGrpSpPr/>
            <p:nvPr/>
          </p:nvGrpSpPr>
          <p:grpSpPr>
            <a:xfrm>
              <a:off x="2022858" y="3501099"/>
              <a:ext cx="627258" cy="1438886"/>
              <a:chOff x="2130307" y="3385220"/>
              <a:chExt cx="764932" cy="1754704"/>
            </a:xfrm>
            <a:grpFill/>
          </p:grpSpPr>
          <p:sp>
            <p:nvSpPr>
              <p:cNvPr id="60" name="Rectangle 231"/>
              <p:cNvSpPr>
                <a:spLocks noChangeArrowheads="1"/>
              </p:cNvSpPr>
              <p:nvPr/>
            </p:nvSpPr>
            <p:spPr bwMode="auto">
              <a:xfrm>
                <a:off x="2257894" y="3683016"/>
                <a:ext cx="509757" cy="1186473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61" name="Freeform 232"/>
              <p:cNvSpPr>
                <a:spLocks/>
              </p:cNvSpPr>
              <p:nvPr/>
            </p:nvSpPr>
            <p:spPr bwMode="auto">
              <a:xfrm>
                <a:off x="2257894" y="3385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62" name="Group 233"/>
              <p:cNvGrpSpPr/>
              <p:nvPr/>
            </p:nvGrpSpPr>
            <p:grpSpPr>
              <a:xfrm>
                <a:off x="2130307" y="4819356"/>
                <a:ext cx="764932" cy="320568"/>
                <a:chOff x="6509932" y="4117494"/>
                <a:chExt cx="693213" cy="290513"/>
              </a:xfrm>
              <a:grpFill/>
            </p:grpSpPr>
            <p:sp>
              <p:nvSpPr>
                <p:cNvPr id="63" name="Freeform 234"/>
                <p:cNvSpPr>
                  <a:spLocks/>
                </p:cNvSpPr>
                <p:nvPr/>
              </p:nvSpPr>
              <p:spPr bwMode="auto">
                <a:xfrm>
                  <a:off x="6853895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4" name="Freeform 235"/>
                <p:cNvSpPr>
                  <a:spLocks/>
                </p:cNvSpPr>
                <p:nvPr/>
              </p:nvSpPr>
              <p:spPr bwMode="auto">
                <a:xfrm>
                  <a:off x="6627145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65" name="Freeform 236"/>
                <p:cNvSpPr>
                  <a:spLocks/>
                </p:cNvSpPr>
                <p:nvPr/>
              </p:nvSpPr>
              <p:spPr bwMode="auto">
                <a:xfrm flipH="1">
                  <a:off x="6509932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10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0" name="Group 237"/>
            <p:cNvGrpSpPr/>
            <p:nvPr/>
          </p:nvGrpSpPr>
          <p:grpSpPr>
            <a:xfrm>
              <a:off x="2612774" y="3055460"/>
              <a:ext cx="627257" cy="1884549"/>
              <a:chOff x="2849704" y="2841749"/>
              <a:chExt cx="764932" cy="2298175"/>
            </a:xfrm>
            <a:grpFill/>
          </p:grpSpPr>
          <p:sp>
            <p:nvSpPr>
              <p:cNvPr id="55" name="Rectangle 238"/>
              <p:cNvSpPr>
                <a:spLocks noChangeArrowheads="1"/>
              </p:cNvSpPr>
              <p:nvPr/>
            </p:nvSpPr>
            <p:spPr bwMode="auto">
              <a:xfrm>
                <a:off x="2966945" y="3125917"/>
                <a:ext cx="509757" cy="1681484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6" name="Freeform 239"/>
              <p:cNvSpPr>
                <a:spLocks/>
              </p:cNvSpPr>
              <p:nvPr/>
            </p:nvSpPr>
            <p:spPr bwMode="auto">
              <a:xfrm>
                <a:off x="2966947" y="2841749"/>
                <a:ext cx="509756" cy="297795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7" name="Group 240"/>
              <p:cNvGrpSpPr/>
              <p:nvPr/>
            </p:nvGrpSpPr>
            <p:grpSpPr>
              <a:xfrm>
                <a:off x="2849704" y="4819356"/>
                <a:ext cx="764932" cy="320568"/>
                <a:chOff x="7161880" y="4117494"/>
                <a:chExt cx="693213" cy="290513"/>
              </a:xfrm>
              <a:grpFill/>
            </p:grpSpPr>
            <p:sp>
              <p:nvSpPr>
                <p:cNvPr id="58" name="Freeform 241"/>
                <p:cNvSpPr>
                  <a:spLocks/>
                </p:cNvSpPr>
                <p:nvPr/>
              </p:nvSpPr>
              <p:spPr bwMode="auto">
                <a:xfrm>
                  <a:off x="750584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9" name="Freeform 243"/>
                <p:cNvSpPr>
                  <a:spLocks/>
                </p:cNvSpPr>
                <p:nvPr/>
              </p:nvSpPr>
              <p:spPr bwMode="auto">
                <a:xfrm flipH="1">
                  <a:off x="716188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1" name="Group 244"/>
            <p:cNvGrpSpPr/>
            <p:nvPr/>
          </p:nvGrpSpPr>
          <p:grpSpPr>
            <a:xfrm>
              <a:off x="3201259" y="2860643"/>
              <a:ext cx="627258" cy="2079360"/>
              <a:chOff x="4221011" y="2794677"/>
              <a:chExt cx="764932" cy="2535747"/>
            </a:xfrm>
            <a:grpFill/>
          </p:grpSpPr>
          <p:sp>
            <p:nvSpPr>
              <p:cNvPr id="49" name="Rectangle 245"/>
              <p:cNvSpPr>
                <a:spLocks noChangeArrowheads="1"/>
              </p:cNvSpPr>
              <p:nvPr/>
            </p:nvSpPr>
            <p:spPr bwMode="auto">
              <a:xfrm>
                <a:off x="4348600" y="3091775"/>
                <a:ext cx="509757" cy="1968205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50" name="Freeform 246"/>
              <p:cNvSpPr>
                <a:spLocks/>
              </p:cNvSpPr>
              <p:nvPr/>
            </p:nvSpPr>
            <p:spPr bwMode="auto">
              <a:xfrm>
                <a:off x="4348601" y="2794677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51" name="Group 247"/>
              <p:cNvGrpSpPr/>
              <p:nvPr/>
            </p:nvGrpSpPr>
            <p:grpSpPr>
              <a:xfrm>
                <a:off x="4221011" y="5009856"/>
                <a:ext cx="764932" cy="320568"/>
                <a:chOff x="7812240" y="4117494"/>
                <a:chExt cx="693213" cy="290513"/>
              </a:xfrm>
              <a:grpFill/>
            </p:grpSpPr>
            <p:sp>
              <p:nvSpPr>
                <p:cNvPr id="52" name="Freeform 248"/>
                <p:cNvSpPr>
                  <a:spLocks/>
                </p:cNvSpPr>
                <p:nvPr/>
              </p:nvSpPr>
              <p:spPr bwMode="auto">
                <a:xfrm>
                  <a:off x="8156203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3" name="Freeform 249"/>
                <p:cNvSpPr>
                  <a:spLocks/>
                </p:cNvSpPr>
                <p:nvPr/>
              </p:nvSpPr>
              <p:spPr bwMode="auto">
                <a:xfrm>
                  <a:off x="7929453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54" name="Freeform 250"/>
                <p:cNvSpPr>
                  <a:spLocks/>
                </p:cNvSpPr>
                <p:nvPr/>
              </p:nvSpPr>
              <p:spPr bwMode="auto">
                <a:xfrm flipH="1">
                  <a:off x="7812240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2" name="Group 251"/>
            <p:cNvGrpSpPr/>
            <p:nvPr/>
          </p:nvGrpSpPr>
          <p:grpSpPr>
            <a:xfrm>
              <a:off x="3792622" y="2576133"/>
              <a:ext cx="627259" cy="2363865"/>
              <a:chOff x="4288499" y="2257226"/>
              <a:chExt cx="764932" cy="2882698"/>
            </a:xfrm>
            <a:grpFill/>
          </p:grpSpPr>
          <p:sp>
            <p:nvSpPr>
              <p:cNvPr id="44" name="Rectangle 252"/>
              <p:cNvSpPr>
                <a:spLocks noChangeArrowheads="1"/>
              </p:cNvSpPr>
              <p:nvPr/>
            </p:nvSpPr>
            <p:spPr bwMode="auto">
              <a:xfrm>
                <a:off x="4416086" y="2552181"/>
                <a:ext cx="509757" cy="2317298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45" name="Freeform 253"/>
              <p:cNvSpPr>
                <a:spLocks/>
              </p:cNvSpPr>
              <p:nvPr/>
            </p:nvSpPr>
            <p:spPr bwMode="auto">
              <a:xfrm>
                <a:off x="4416086" y="2257226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6" name="Group 254"/>
              <p:cNvGrpSpPr/>
              <p:nvPr/>
            </p:nvGrpSpPr>
            <p:grpSpPr>
              <a:xfrm>
                <a:off x="4288499" y="4819356"/>
                <a:ext cx="764932" cy="320568"/>
                <a:chOff x="8465776" y="4117494"/>
                <a:chExt cx="693213" cy="290513"/>
              </a:xfrm>
              <a:grpFill/>
            </p:grpSpPr>
            <p:sp>
              <p:nvSpPr>
                <p:cNvPr id="47" name="Freeform 255"/>
                <p:cNvSpPr>
                  <a:spLocks/>
                </p:cNvSpPr>
                <p:nvPr/>
              </p:nvSpPr>
              <p:spPr bwMode="auto">
                <a:xfrm>
                  <a:off x="8809739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8" name="Freeform 257"/>
                <p:cNvSpPr>
                  <a:spLocks/>
                </p:cNvSpPr>
                <p:nvPr/>
              </p:nvSpPr>
              <p:spPr bwMode="auto">
                <a:xfrm flipH="1">
                  <a:off x="8465776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3" name="Group 258"/>
            <p:cNvGrpSpPr/>
            <p:nvPr/>
          </p:nvGrpSpPr>
          <p:grpSpPr>
            <a:xfrm>
              <a:off x="4382535" y="2772117"/>
              <a:ext cx="627258" cy="2167887"/>
              <a:chOff x="5007896" y="2496220"/>
              <a:chExt cx="764932" cy="2643704"/>
            </a:xfrm>
            <a:grpFill/>
          </p:grpSpPr>
          <p:sp>
            <p:nvSpPr>
              <p:cNvPr id="38" name="Rectangle 259"/>
              <p:cNvSpPr>
                <a:spLocks noChangeArrowheads="1"/>
              </p:cNvSpPr>
              <p:nvPr/>
            </p:nvSpPr>
            <p:spPr bwMode="auto">
              <a:xfrm>
                <a:off x="5135484" y="2768069"/>
                <a:ext cx="509757" cy="2101409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9" name="Freeform 260"/>
              <p:cNvSpPr>
                <a:spLocks/>
              </p:cNvSpPr>
              <p:nvPr/>
            </p:nvSpPr>
            <p:spPr bwMode="auto">
              <a:xfrm>
                <a:off x="5135485" y="2496220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40" name="Group 261"/>
              <p:cNvGrpSpPr/>
              <p:nvPr/>
            </p:nvGrpSpPr>
            <p:grpSpPr>
              <a:xfrm>
                <a:off x="5007896" y="4819356"/>
                <a:ext cx="764932" cy="320568"/>
                <a:chOff x="9117724" y="4117494"/>
                <a:chExt cx="693213" cy="290513"/>
              </a:xfrm>
              <a:grpFill/>
            </p:grpSpPr>
            <p:sp>
              <p:nvSpPr>
                <p:cNvPr id="41" name="Freeform 262"/>
                <p:cNvSpPr>
                  <a:spLocks/>
                </p:cNvSpPr>
                <p:nvPr/>
              </p:nvSpPr>
              <p:spPr bwMode="auto">
                <a:xfrm>
                  <a:off x="946168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2" name="Freeform 263"/>
                <p:cNvSpPr>
                  <a:spLocks/>
                </p:cNvSpPr>
                <p:nvPr/>
              </p:nvSpPr>
              <p:spPr bwMode="auto">
                <a:xfrm>
                  <a:off x="9234937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43" name="Freeform 264"/>
                <p:cNvSpPr>
                  <a:spLocks/>
                </p:cNvSpPr>
                <p:nvPr/>
              </p:nvSpPr>
              <p:spPr bwMode="auto">
                <a:xfrm flipH="1">
                  <a:off x="9117724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grpSp>
          <p:nvGrpSpPr>
            <p:cNvPr id="24" name="Group 265"/>
            <p:cNvGrpSpPr/>
            <p:nvPr/>
          </p:nvGrpSpPr>
          <p:grpSpPr>
            <a:xfrm>
              <a:off x="4966248" y="2832302"/>
              <a:ext cx="522635" cy="2107698"/>
              <a:chOff x="5719724" y="2569618"/>
              <a:chExt cx="637345" cy="2570306"/>
            </a:xfrm>
            <a:grpFill/>
          </p:grpSpPr>
          <p:sp>
            <p:nvSpPr>
              <p:cNvPr id="33" name="Rectangle 266"/>
              <p:cNvSpPr>
                <a:spLocks noChangeArrowheads="1"/>
              </p:cNvSpPr>
              <p:nvPr/>
            </p:nvSpPr>
            <p:spPr bwMode="auto">
              <a:xfrm>
                <a:off x="5847296" y="2854666"/>
                <a:ext cx="509756" cy="2014816"/>
              </a:xfrm>
              <a:prstGeom prst="rect">
                <a:avLst/>
              </a:pr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sp>
            <p:nvSpPr>
              <p:cNvPr id="34" name="Freeform 267"/>
              <p:cNvSpPr>
                <a:spLocks/>
              </p:cNvSpPr>
              <p:nvPr/>
            </p:nvSpPr>
            <p:spPr bwMode="auto">
              <a:xfrm>
                <a:off x="5847296" y="2569618"/>
                <a:ext cx="509756" cy="297796"/>
              </a:xfrm>
              <a:custGeom>
                <a:avLst/>
                <a:gdLst>
                  <a:gd name="T0" fmla="*/ 120 w 120"/>
                  <a:gd name="T1" fmla="*/ 60 h 69"/>
                  <a:gd name="T2" fmla="*/ 60 w 120"/>
                  <a:gd name="T3" fmla="*/ 0 h 69"/>
                  <a:gd name="T4" fmla="*/ 0 w 120"/>
                  <a:gd name="T5" fmla="*/ 60 h 69"/>
                  <a:gd name="T6" fmla="*/ 0 w 120"/>
                  <a:gd name="T7" fmla="*/ 69 h 69"/>
                  <a:gd name="T8" fmla="*/ 120 w 120"/>
                  <a:gd name="T9" fmla="*/ 69 h 69"/>
                  <a:gd name="T10" fmla="*/ 120 w 120"/>
                  <a:gd name="T11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69">
                    <a:moveTo>
                      <a:pt x="120" y="60"/>
                    </a:moveTo>
                    <a:cubicBezTo>
                      <a:pt x="120" y="27"/>
                      <a:pt x="93" y="0"/>
                      <a:pt x="60" y="0"/>
                    </a:cubicBezTo>
                    <a:cubicBezTo>
                      <a:pt x="27" y="0"/>
                      <a:pt x="0" y="27"/>
                      <a:pt x="0" y="6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20" y="69"/>
                      <a:pt x="120" y="69"/>
                      <a:pt x="120" y="69"/>
                    </a:cubicBezTo>
                    <a:lnTo>
                      <a:pt x="120" y="60"/>
                    </a:lnTo>
                    <a:close/>
                  </a:path>
                </a:pathLst>
              </a:custGeom>
              <a:solidFill>
                <a:srgbClr val="234777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latin typeface="Agency FB" panose="020B0503020202020204" pitchFamily="34" charset="0"/>
                  <a:ea typeface="锐字云字库细黑体1.0" panose="02010604000000000000" pitchFamily="2" charset="-122"/>
                </a:endParaRPr>
              </a:p>
            </p:txBody>
          </p:sp>
          <p:grpSp>
            <p:nvGrpSpPr>
              <p:cNvPr id="35" name="Group 268"/>
              <p:cNvGrpSpPr/>
              <p:nvPr/>
            </p:nvGrpSpPr>
            <p:grpSpPr>
              <a:xfrm>
                <a:off x="5719724" y="4819356"/>
                <a:ext cx="637345" cy="320568"/>
                <a:chOff x="9762797" y="4117494"/>
                <a:chExt cx="577588" cy="290513"/>
              </a:xfrm>
              <a:grpFill/>
            </p:grpSpPr>
            <p:sp>
              <p:nvSpPr>
                <p:cNvPr id="36" name="Freeform 314"/>
                <p:cNvSpPr>
                  <a:spLocks/>
                </p:cNvSpPr>
                <p:nvPr/>
              </p:nvSpPr>
              <p:spPr bwMode="auto">
                <a:xfrm>
                  <a:off x="9880010" y="4134957"/>
                  <a:ext cx="460375" cy="273050"/>
                </a:xfrm>
                <a:custGeom>
                  <a:avLst/>
                  <a:gdLst>
                    <a:gd name="T0" fmla="*/ 0 w 120"/>
                    <a:gd name="T1" fmla="*/ 0 h 70"/>
                    <a:gd name="T2" fmla="*/ 0 w 120"/>
                    <a:gd name="T3" fmla="*/ 10 h 70"/>
                    <a:gd name="T4" fmla="*/ 60 w 120"/>
                    <a:gd name="T5" fmla="*/ 70 h 70"/>
                    <a:gd name="T6" fmla="*/ 120 w 120"/>
                    <a:gd name="T7" fmla="*/ 10 h 70"/>
                    <a:gd name="T8" fmla="*/ 120 w 120"/>
                    <a:gd name="T9" fmla="*/ 0 h 70"/>
                    <a:gd name="T10" fmla="*/ 0 w 120"/>
                    <a:gd name="T11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0" h="70">
                      <a:moveTo>
                        <a:pt x="0" y="0"/>
                      </a:move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43"/>
                        <a:pt x="27" y="70"/>
                        <a:pt x="60" y="70"/>
                      </a:cubicBezTo>
                      <a:cubicBezTo>
                        <a:pt x="93" y="70"/>
                        <a:pt x="120" y="43"/>
                        <a:pt x="120" y="1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  <p:sp>
              <p:nvSpPr>
                <p:cNvPr id="37" name="Freeform 316"/>
                <p:cNvSpPr>
                  <a:spLocks/>
                </p:cNvSpPr>
                <p:nvPr/>
              </p:nvSpPr>
              <p:spPr bwMode="auto">
                <a:xfrm flipH="1">
                  <a:off x="9762797" y="4117494"/>
                  <a:ext cx="349250" cy="290513"/>
                </a:xfrm>
                <a:custGeom>
                  <a:avLst/>
                  <a:gdLst>
                    <a:gd name="T0" fmla="*/ 60 w 90"/>
                    <a:gd name="T1" fmla="*/ 45 h 75"/>
                    <a:gd name="T2" fmla="*/ 60 w 90"/>
                    <a:gd name="T3" fmla="*/ 0 h 75"/>
                    <a:gd name="T4" fmla="*/ 0 w 90"/>
                    <a:gd name="T5" fmla="*/ 0 h 75"/>
                    <a:gd name="T6" fmla="*/ 0 w 90"/>
                    <a:gd name="T7" fmla="*/ 75 h 75"/>
                    <a:gd name="T8" fmla="*/ 90 w 90"/>
                    <a:gd name="T9" fmla="*/ 75 h 75"/>
                    <a:gd name="T10" fmla="*/ 60 w 90"/>
                    <a:gd name="T11" fmla="*/ 4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0" h="75">
                      <a:moveTo>
                        <a:pt x="60" y="45"/>
                      </a:move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73" y="75"/>
                        <a:pt x="60" y="61"/>
                        <a:pt x="60" y="45"/>
                      </a:cubicBezTo>
                      <a:close/>
                    </a:path>
                  </a:pathLst>
                </a:custGeom>
                <a:solidFill>
                  <a:srgbClr val="091A36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350">
                    <a:latin typeface="Agency FB" panose="020B0503020202020204" pitchFamily="34" charset="0"/>
                    <a:ea typeface="锐字云字库细黑体1.0" panose="02010604000000000000" pitchFamily="2" charset="-122"/>
                  </a:endParaRPr>
                </a:p>
              </p:txBody>
            </p:sp>
          </p:grpSp>
        </p:grpSp>
        <p:sp>
          <p:nvSpPr>
            <p:cNvPr id="25" name="TextBox 317"/>
            <p:cNvSpPr txBox="1"/>
            <p:nvPr/>
          </p:nvSpPr>
          <p:spPr>
            <a:xfrm>
              <a:off x="923744" y="4221710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30 %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TextBox 318"/>
            <p:cNvSpPr txBox="1"/>
            <p:nvPr/>
          </p:nvSpPr>
          <p:spPr>
            <a:xfrm>
              <a:off x="1510471" y="404168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40 %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TextBox 319"/>
            <p:cNvSpPr txBox="1"/>
            <p:nvPr/>
          </p:nvSpPr>
          <p:spPr>
            <a:xfrm>
              <a:off x="2110559" y="37503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50%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TextBox 320"/>
            <p:cNvSpPr txBox="1"/>
            <p:nvPr/>
          </p:nvSpPr>
          <p:spPr>
            <a:xfrm>
              <a:off x="2704366" y="3371456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63 %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TextBox 321"/>
            <p:cNvSpPr txBox="1"/>
            <p:nvPr/>
          </p:nvSpPr>
          <p:spPr>
            <a:xfrm>
              <a:off x="3296980" y="3127459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TextBox 322"/>
            <p:cNvSpPr txBox="1"/>
            <p:nvPr/>
          </p:nvSpPr>
          <p:spPr>
            <a:xfrm>
              <a:off x="3880656" y="2850423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83 %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TextBox 323"/>
            <p:cNvSpPr txBox="1"/>
            <p:nvPr/>
          </p:nvSpPr>
          <p:spPr>
            <a:xfrm>
              <a:off x="4487564" y="302332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78 %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TextBox 324"/>
            <p:cNvSpPr txBox="1"/>
            <p:nvPr/>
          </p:nvSpPr>
          <p:spPr>
            <a:xfrm>
              <a:off x="5079418" y="3096872"/>
              <a:ext cx="435503" cy="2570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 smtClean="0">
                  <a:solidFill>
                    <a:schemeClr val="bg1"/>
                  </a:solidFill>
                  <a:latin typeface="Agency FB" panose="020B0503020202020204" pitchFamily="34" charset="0"/>
                  <a:ea typeface="锐字云字库细黑体1.0" panose="02010604000000000000" pitchFamily="2" charset="-122"/>
                </a:rPr>
                <a:t>75%</a:t>
              </a:r>
              <a:endParaRPr lang="id-ID" sz="1400" dirty="0">
                <a:solidFill>
                  <a:schemeClr val="bg1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25" name="文本框 124"/>
          <p:cNvSpPr txBox="1"/>
          <p:nvPr/>
        </p:nvSpPr>
        <p:spPr>
          <a:xfrm>
            <a:off x="6461760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6476671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6476671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9369674" y="2338010"/>
            <a:ext cx="256969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的文本</a:t>
            </a:r>
            <a:endParaRPr lang="zh-CN" altLang="en-US" sz="2000" b="1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9384585" y="2880313"/>
            <a:ext cx="255478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本编辑文字。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9384585" y="3853503"/>
            <a:ext cx="2893003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1.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2.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3.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en-US" altLang="zh-CN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4.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</a:t>
            </a:r>
            <a:r>
              <a:rPr lang="zh-CN" altLang="en-US" sz="14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此处更换文</a:t>
            </a:r>
            <a:r>
              <a:rPr lang="zh-CN" altLang="en-US" sz="14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436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/>
      <p:bldP spid="126" grpId="0"/>
      <p:bldP spid="127" grpId="0"/>
      <p:bldP spid="128" grpId="0"/>
      <p:bldP spid="129" grpId="0"/>
      <p:bldP spid="1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5071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  <a:endParaRPr lang="en-US" altLang="zh-CN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2982" y="1936115"/>
            <a:ext cx="3866036" cy="3859530"/>
            <a:chOff x="2819400" y="1200150"/>
            <a:chExt cx="3505200" cy="3499301"/>
          </a:xfrm>
          <a:solidFill>
            <a:srgbClr val="2A558E"/>
          </a:solidFill>
        </p:grpSpPr>
        <p:sp>
          <p:nvSpPr>
            <p:cNvPr id="8" name="Freeform 179"/>
            <p:cNvSpPr>
              <a:spLocks noEditPoints="1"/>
            </p:cNvSpPr>
            <p:nvPr/>
          </p:nvSpPr>
          <p:spPr bwMode="auto">
            <a:xfrm>
              <a:off x="2819400" y="2321342"/>
              <a:ext cx="3505200" cy="1274618"/>
            </a:xfrm>
            <a:custGeom>
              <a:avLst/>
              <a:gdLst>
                <a:gd name="T0" fmla="*/ 0 w 250"/>
                <a:gd name="T1" fmla="*/ 47 h 91"/>
                <a:gd name="T2" fmla="*/ 125 w 250"/>
                <a:gd name="T3" fmla="*/ 90 h 91"/>
                <a:gd name="T4" fmla="*/ 250 w 250"/>
                <a:gd name="T5" fmla="*/ 44 h 91"/>
                <a:gd name="T6" fmla="*/ 125 w 250"/>
                <a:gd name="T7" fmla="*/ 0 h 91"/>
                <a:gd name="T8" fmla="*/ 0 w 250"/>
                <a:gd name="T9" fmla="*/ 47 h 91"/>
                <a:gd name="T10" fmla="*/ 220 w 250"/>
                <a:gd name="T11" fmla="*/ 53 h 91"/>
                <a:gd name="T12" fmla="*/ 123 w 250"/>
                <a:gd name="T13" fmla="*/ 89 h 91"/>
                <a:gd name="T14" fmla="*/ 26 w 250"/>
                <a:gd name="T15" fmla="*/ 55 h 91"/>
                <a:gd name="T16" fmla="*/ 123 w 250"/>
                <a:gd name="T17" fmla="*/ 19 h 91"/>
                <a:gd name="T18" fmla="*/ 220 w 250"/>
                <a:gd name="T19" fmla="*/ 5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0" h="91">
                  <a:moveTo>
                    <a:pt x="0" y="47"/>
                  </a:moveTo>
                  <a:cubicBezTo>
                    <a:pt x="1" y="71"/>
                    <a:pt x="57" y="91"/>
                    <a:pt x="125" y="90"/>
                  </a:cubicBezTo>
                  <a:cubicBezTo>
                    <a:pt x="194" y="90"/>
                    <a:pt x="250" y="69"/>
                    <a:pt x="250" y="44"/>
                  </a:cubicBezTo>
                  <a:cubicBezTo>
                    <a:pt x="250" y="19"/>
                    <a:pt x="194" y="0"/>
                    <a:pt x="125" y="0"/>
                  </a:cubicBezTo>
                  <a:cubicBezTo>
                    <a:pt x="56" y="1"/>
                    <a:pt x="0" y="22"/>
                    <a:pt x="0" y="47"/>
                  </a:cubicBezTo>
                  <a:close/>
                  <a:moveTo>
                    <a:pt x="220" y="53"/>
                  </a:moveTo>
                  <a:cubicBezTo>
                    <a:pt x="220" y="72"/>
                    <a:pt x="177" y="89"/>
                    <a:pt x="123" y="89"/>
                  </a:cubicBezTo>
                  <a:cubicBezTo>
                    <a:pt x="70" y="90"/>
                    <a:pt x="26" y="74"/>
                    <a:pt x="26" y="55"/>
                  </a:cubicBezTo>
                  <a:cubicBezTo>
                    <a:pt x="26" y="35"/>
                    <a:pt x="69" y="19"/>
                    <a:pt x="123" y="19"/>
                  </a:cubicBezTo>
                  <a:cubicBezTo>
                    <a:pt x="176" y="18"/>
                    <a:pt x="220" y="34"/>
                    <a:pt x="22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180"/>
            <p:cNvSpPr>
              <a:spLocks noEditPoints="1"/>
            </p:cNvSpPr>
            <p:nvPr/>
          </p:nvSpPr>
          <p:spPr bwMode="auto">
            <a:xfrm>
              <a:off x="3928790" y="1200150"/>
              <a:ext cx="1292323" cy="3499301"/>
            </a:xfrm>
            <a:custGeom>
              <a:avLst/>
              <a:gdLst>
                <a:gd name="T0" fmla="*/ 45 w 92"/>
                <a:gd name="T1" fmla="*/ 1 h 250"/>
                <a:gd name="T2" fmla="*/ 1 w 92"/>
                <a:gd name="T3" fmla="*/ 126 h 250"/>
                <a:gd name="T4" fmla="*/ 47 w 92"/>
                <a:gd name="T5" fmla="*/ 250 h 250"/>
                <a:gd name="T6" fmla="*/ 91 w 92"/>
                <a:gd name="T7" fmla="*/ 125 h 250"/>
                <a:gd name="T8" fmla="*/ 45 w 92"/>
                <a:gd name="T9" fmla="*/ 1 h 250"/>
                <a:gd name="T10" fmla="*/ 38 w 92"/>
                <a:gd name="T11" fmla="*/ 220 h 250"/>
                <a:gd name="T12" fmla="*/ 2 w 92"/>
                <a:gd name="T13" fmla="*/ 124 h 250"/>
                <a:gd name="T14" fmla="*/ 37 w 92"/>
                <a:gd name="T15" fmla="*/ 26 h 250"/>
                <a:gd name="T16" fmla="*/ 73 w 92"/>
                <a:gd name="T17" fmla="*/ 123 h 250"/>
                <a:gd name="T18" fmla="*/ 38 w 92"/>
                <a:gd name="T19" fmla="*/ 22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250">
                  <a:moveTo>
                    <a:pt x="45" y="1"/>
                  </a:moveTo>
                  <a:cubicBezTo>
                    <a:pt x="20" y="1"/>
                    <a:pt x="0" y="57"/>
                    <a:pt x="1" y="126"/>
                  </a:cubicBezTo>
                  <a:cubicBezTo>
                    <a:pt x="2" y="195"/>
                    <a:pt x="22" y="250"/>
                    <a:pt x="47" y="250"/>
                  </a:cubicBezTo>
                  <a:cubicBezTo>
                    <a:pt x="72" y="250"/>
                    <a:pt x="92" y="194"/>
                    <a:pt x="91" y="125"/>
                  </a:cubicBezTo>
                  <a:cubicBezTo>
                    <a:pt x="90" y="56"/>
                    <a:pt x="70" y="0"/>
                    <a:pt x="45" y="1"/>
                  </a:cubicBezTo>
                  <a:close/>
                  <a:moveTo>
                    <a:pt x="38" y="220"/>
                  </a:moveTo>
                  <a:cubicBezTo>
                    <a:pt x="19" y="221"/>
                    <a:pt x="3" y="177"/>
                    <a:pt x="2" y="124"/>
                  </a:cubicBezTo>
                  <a:cubicBezTo>
                    <a:pt x="2" y="70"/>
                    <a:pt x="17" y="26"/>
                    <a:pt x="37" y="26"/>
                  </a:cubicBezTo>
                  <a:cubicBezTo>
                    <a:pt x="56" y="26"/>
                    <a:pt x="72" y="69"/>
                    <a:pt x="73" y="123"/>
                  </a:cubicBezTo>
                  <a:cubicBezTo>
                    <a:pt x="73" y="177"/>
                    <a:pt x="58" y="220"/>
                    <a:pt x="38" y="220"/>
                  </a:cubicBezTo>
                  <a:close/>
                </a:path>
              </a:pathLst>
            </a:custGeom>
            <a:solidFill>
              <a:srgbClr val="2A558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181"/>
            <p:cNvSpPr>
              <a:spLocks noEditPoints="1"/>
            </p:cNvSpPr>
            <p:nvPr/>
          </p:nvSpPr>
          <p:spPr bwMode="auto">
            <a:xfrm>
              <a:off x="3090846" y="1477496"/>
              <a:ext cx="2968210" cy="2956408"/>
            </a:xfrm>
            <a:custGeom>
              <a:avLst/>
              <a:gdLst>
                <a:gd name="T0" fmla="*/ 17 w 212"/>
                <a:gd name="T1" fmla="*/ 18 h 211"/>
                <a:gd name="T2" fmla="*/ 74 w 212"/>
                <a:gd name="T3" fmla="*/ 137 h 211"/>
                <a:gd name="T4" fmla="*/ 195 w 212"/>
                <a:gd name="T5" fmla="*/ 193 h 211"/>
                <a:gd name="T6" fmla="*/ 138 w 212"/>
                <a:gd name="T7" fmla="*/ 73 h 211"/>
                <a:gd name="T8" fmla="*/ 17 w 212"/>
                <a:gd name="T9" fmla="*/ 18 h 211"/>
                <a:gd name="T10" fmla="*/ 168 w 212"/>
                <a:gd name="T11" fmla="*/ 178 h 211"/>
                <a:gd name="T12" fmla="*/ 74 w 212"/>
                <a:gd name="T13" fmla="*/ 135 h 211"/>
                <a:gd name="T14" fmla="*/ 29 w 212"/>
                <a:gd name="T15" fmla="*/ 42 h 211"/>
                <a:gd name="T16" fmla="*/ 123 w 212"/>
                <a:gd name="T17" fmla="*/ 85 h 211"/>
                <a:gd name="T18" fmla="*/ 168 w 212"/>
                <a:gd name="T19" fmla="*/ 178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11">
                  <a:moveTo>
                    <a:pt x="17" y="18"/>
                  </a:moveTo>
                  <a:cubicBezTo>
                    <a:pt x="0" y="36"/>
                    <a:pt x="25" y="89"/>
                    <a:pt x="74" y="137"/>
                  </a:cubicBezTo>
                  <a:cubicBezTo>
                    <a:pt x="124" y="186"/>
                    <a:pt x="178" y="211"/>
                    <a:pt x="195" y="193"/>
                  </a:cubicBezTo>
                  <a:cubicBezTo>
                    <a:pt x="212" y="175"/>
                    <a:pt x="187" y="122"/>
                    <a:pt x="138" y="73"/>
                  </a:cubicBezTo>
                  <a:cubicBezTo>
                    <a:pt x="88" y="25"/>
                    <a:pt x="34" y="0"/>
                    <a:pt x="17" y="18"/>
                  </a:cubicBezTo>
                  <a:close/>
                  <a:moveTo>
                    <a:pt x="168" y="178"/>
                  </a:moveTo>
                  <a:cubicBezTo>
                    <a:pt x="154" y="192"/>
                    <a:pt x="112" y="173"/>
                    <a:pt x="74" y="135"/>
                  </a:cubicBezTo>
                  <a:cubicBezTo>
                    <a:pt x="36" y="97"/>
                    <a:pt x="16" y="56"/>
                    <a:pt x="29" y="42"/>
                  </a:cubicBezTo>
                  <a:cubicBezTo>
                    <a:pt x="43" y="28"/>
                    <a:pt x="85" y="47"/>
                    <a:pt x="123" y="85"/>
                  </a:cubicBezTo>
                  <a:cubicBezTo>
                    <a:pt x="161" y="123"/>
                    <a:pt x="181" y="164"/>
                    <a:pt x="168" y="178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182"/>
            <p:cNvSpPr>
              <a:spLocks noEditPoints="1"/>
            </p:cNvSpPr>
            <p:nvPr/>
          </p:nvSpPr>
          <p:spPr bwMode="auto">
            <a:xfrm>
              <a:off x="3114451" y="1312267"/>
              <a:ext cx="2802982" cy="3109834"/>
            </a:xfrm>
            <a:custGeom>
              <a:avLst/>
              <a:gdLst>
                <a:gd name="T0" fmla="*/ 181 w 200"/>
                <a:gd name="T1" fmla="*/ 16 h 222"/>
                <a:gd name="T2" fmla="*/ 66 w 200"/>
                <a:gd name="T3" fmla="*/ 81 h 222"/>
                <a:gd name="T4" fmla="*/ 19 w 200"/>
                <a:gd name="T5" fmla="*/ 205 h 222"/>
                <a:gd name="T6" fmla="*/ 134 w 200"/>
                <a:gd name="T7" fmla="*/ 140 h 222"/>
                <a:gd name="T8" fmla="*/ 181 w 200"/>
                <a:gd name="T9" fmla="*/ 16 h 222"/>
                <a:gd name="T10" fmla="*/ 32 w 200"/>
                <a:gd name="T11" fmla="*/ 177 h 222"/>
                <a:gd name="T12" fmla="*/ 68 w 200"/>
                <a:gd name="T13" fmla="*/ 80 h 222"/>
                <a:gd name="T14" fmla="*/ 158 w 200"/>
                <a:gd name="T15" fmla="*/ 29 h 222"/>
                <a:gd name="T16" fmla="*/ 122 w 200"/>
                <a:gd name="T17" fmla="*/ 126 h 222"/>
                <a:gd name="T18" fmla="*/ 32 w 200"/>
                <a:gd name="T19" fmla="*/ 17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0" h="222">
                  <a:moveTo>
                    <a:pt x="181" y="16"/>
                  </a:moveTo>
                  <a:cubicBezTo>
                    <a:pt x="162" y="0"/>
                    <a:pt x="111" y="29"/>
                    <a:pt x="66" y="81"/>
                  </a:cubicBezTo>
                  <a:cubicBezTo>
                    <a:pt x="21" y="134"/>
                    <a:pt x="0" y="189"/>
                    <a:pt x="19" y="205"/>
                  </a:cubicBezTo>
                  <a:cubicBezTo>
                    <a:pt x="38" y="222"/>
                    <a:pt x="90" y="192"/>
                    <a:pt x="134" y="140"/>
                  </a:cubicBezTo>
                  <a:cubicBezTo>
                    <a:pt x="179" y="87"/>
                    <a:pt x="200" y="32"/>
                    <a:pt x="181" y="16"/>
                  </a:cubicBezTo>
                  <a:close/>
                  <a:moveTo>
                    <a:pt x="32" y="177"/>
                  </a:moveTo>
                  <a:cubicBezTo>
                    <a:pt x="17" y="165"/>
                    <a:pt x="34" y="121"/>
                    <a:pt x="68" y="80"/>
                  </a:cubicBezTo>
                  <a:cubicBezTo>
                    <a:pt x="103" y="40"/>
                    <a:pt x="144" y="17"/>
                    <a:pt x="158" y="29"/>
                  </a:cubicBezTo>
                  <a:cubicBezTo>
                    <a:pt x="173" y="42"/>
                    <a:pt x="157" y="85"/>
                    <a:pt x="122" y="126"/>
                  </a:cubicBezTo>
                  <a:cubicBezTo>
                    <a:pt x="87" y="167"/>
                    <a:pt x="47" y="190"/>
                    <a:pt x="32" y="177"/>
                  </a:cubicBezTo>
                  <a:close/>
                </a:path>
              </a:pathLst>
            </a:custGeom>
            <a:solidFill>
              <a:srgbClr val="CBCBC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cxnSp>
        <p:nvCxnSpPr>
          <p:cNvPr id="12" name="Straight Connector 76"/>
          <p:cNvCxnSpPr/>
          <p:nvPr/>
        </p:nvCxnSpPr>
        <p:spPr>
          <a:xfrm flipV="1">
            <a:off x="7330692" y="2257257"/>
            <a:ext cx="1017096" cy="4283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0"/>
          <p:cNvCxnSpPr/>
          <p:nvPr/>
        </p:nvCxnSpPr>
        <p:spPr>
          <a:xfrm flipH="1">
            <a:off x="2859185" y="5011964"/>
            <a:ext cx="1703002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84"/>
          <p:cNvCxnSpPr/>
          <p:nvPr/>
        </p:nvCxnSpPr>
        <p:spPr>
          <a:xfrm rot="16200000" flipH="1" flipV="1">
            <a:off x="3917591" y="815849"/>
            <a:ext cx="8336" cy="2601135"/>
          </a:xfrm>
          <a:prstGeom prst="line">
            <a:avLst/>
          </a:prstGeom>
          <a:ln w="19050">
            <a:solidFill>
              <a:srgbClr val="2A558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5"/>
          <p:cNvCxnSpPr/>
          <p:nvPr/>
        </p:nvCxnSpPr>
        <p:spPr>
          <a:xfrm rot="16200000" flipH="1" flipV="1">
            <a:off x="2201640" y="2540137"/>
            <a:ext cx="839103" cy="0"/>
          </a:xfrm>
          <a:prstGeom prst="line">
            <a:avLst/>
          </a:prstGeom>
          <a:ln w="19050">
            <a:solidFill>
              <a:srgbClr val="2A558E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23"/>
          <p:cNvSpPr>
            <a:spLocks noEditPoints="1"/>
          </p:cNvSpPr>
          <p:nvPr/>
        </p:nvSpPr>
        <p:spPr bwMode="auto">
          <a:xfrm>
            <a:off x="5826298" y="3648623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A558E"/>
          </a:solidFill>
          <a:ln w="9525">
            <a:solidFill>
              <a:srgbClr val="2A558E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7277" y="2794730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78106" y="1972397"/>
            <a:ext cx="28807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0866" y="4812114"/>
            <a:ext cx="213346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107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982720"/>
            <a:ext cx="12192000" cy="287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192000" cy="177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22282" y="5939873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dirty="0" smtClean="0">
                <a:solidFill>
                  <a:schemeClr val="accent1">
                    <a:lumMod val="50000"/>
                  </a:schemeClr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1600" dirty="0">
              <a:solidFill>
                <a:schemeClr val="accent1">
                  <a:lumMod val="50000"/>
                </a:schemeClr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文本框 38"/>
          <p:cNvSpPr txBox="1"/>
          <p:nvPr/>
        </p:nvSpPr>
        <p:spPr>
          <a:xfrm>
            <a:off x="2711628" y="4498526"/>
            <a:ext cx="6777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工 作 规 划 和 展 望</a:t>
            </a:r>
            <a:endParaRPr lang="en-US" altLang="zh-CN" sz="48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Plan&amp;Outlook</a:t>
            </a:r>
            <a:endParaRPr lang="en-US" altLang="zh-CN" sz="24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86199" y="1336040"/>
            <a:ext cx="4439920" cy="441960"/>
          </a:xfrm>
          <a:prstGeom prst="rect">
            <a:avLst/>
          </a:prstGeom>
          <a:solidFill>
            <a:srgbClr val="2347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pc="300" dirty="0" smtClean="0">
                <a:latin typeface="Agency FB" panose="020B0503020202020204" pitchFamily="34" charset="0"/>
              </a:rPr>
              <a:t>PART FOUR</a:t>
            </a:r>
            <a:endParaRPr lang="zh-CN" altLang="en-US" spc="300" dirty="0">
              <a:latin typeface="Agency FB" panose="020B0503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290820" y="2207247"/>
            <a:ext cx="1610360" cy="1610360"/>
          </a:xfrm>
          <a:custGeom>
            <a:avLst/>
            <a:gdLst>
              <a:gd name="connsiteX0" fmla="*/ 805180 w 1610360"/>
              <a:gd name="connsiteY0" fmla="*/ 0 h 1610360"/>
              <a:gd name="connsiteX1" fmla="*/ 1610360 w 1610360"/>
              <a:gd name="connsiteY1" fmla="*/ 805180 h 1610360"/>
              <a:gd name="connsiteX2" fmla="*/ 805180 w 1610360"/>
              <a:gd name="connsiteY2" fmla="*/ 1610360 h 1610360"/>
              <a:gd name="connsiteX3" fmla="*/ 0 w 1610360"/>
              <a:gd name="connsiteY3" fmla="*/ 805180 h 1610360"/>
              <a:gd name="connsiteX4" fmla="*/ 805180 w 1610360"/>
              <a:gd name="connsiteY4" fmla="*/ 0 h 161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0360" h="1610360">
                <a:moveTo>
                  <a:pt x="805180" y="0"/>
                </a:moveTo>
                <a:cubicBezTo>
                  <a:pt x="1249869" y="0"/>
                  <a:pt x="1610360" y="360491"/>
                  <a:pt x="1610360" y="805180"/>
                </a:cubicBezTo>
                <a:cubicBezTo>
                  <a:pt x="1610360" y="1249869"/>
                  <a:pt x="1249869" y="1610360"/>
                  <a:pt x="805180" y="1610360"/>
                </a:cubicBezTo>
                <a:cubicBezTo>
                  <a:pt x="360491" y="1610360"/>
                  <a:pt x="0" y="1249869"/>
                  <a:pt x="0" y="805180"/>
                </a:cubicBezTo>
                <a:cubicBezTo>
                  <a:pt x="0" y="360491"/>
                  <a:pt x="360491" y="0"/>
                  <a:pt x="805180" y="0"/>
                </a:cubicBezTo>
                <a:close/>
              </a:path>
            </a:pathLst>
          </a:custGeom>
          <a:solidFill>
            <a:srgbClr val="CBCBC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22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56"/>
          <p:cNvGrpSpPr>
            <a:grpSpLocks/>
          </p:cNvGrpSpPr>
          <p:nvPr/>
        </p:nvGrpSpPr>
        <p:grpSpPr bwMode="auto">
          <a:xfrm>
            <a:off x="274638" y="3811588"/>
            <a:ext cx="7110412" cy="1828800"/>
            <a:chOff x="387507" y="1833376"/>
            <a:chExt cx="6781433" cy="3806209"/>
          </a:xfrm>
          <a:solidFill>
            <a:srgbClr val="234777"/>
          </a:solidFill>
        </p:grpSpPr>
        <p:sp>
          <p:nvSpPr>
            <p:cNvPr id="8" name="Freeform 5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" name="Freeform 6"/>
            <p:cNvSpPr>
              <a:spLocks noChangeArrowheads="1"/>
            </p:cNvSpPr>
            <p:nvPr/>
          </p:nvSpPr>
          <p:spPr bwMode="auto">
            <a:xfrm>
              <a:off x="6548889" y="2442433"/>
              <a:ext cx="54179" cy="23979"/>
            </a:xfrm>
            <a:custGeom>
              <a:avLst/>
              <a:gdLst>
                <a:gd name="T0" fmla="*/ 2147483647 w 30"/>
                <a:gd name="T1" fmla="*/ 2147483647 h 12"/>
                <a:gd name="T2" fmla="*/ 2147483647 w 30"/>
                <a:gd name="T3" fmla="*/ 2147483647 h 12"/>
                <a:gd name="T4" fmla="*/ 2147483647 w 30"/>
                <a:gd name="T5" fmla="*/ 2147483647 h 12"/>
                <a:gd name="T6" fmla="*/ 2147483647 w 30"/>
                <a:gd name="T7" fmla="*/ 2147483647 h 12"/>
                <a:gd name="T8" fmla="*/ 2147483647 w 30"/>
                <a:gd name="T9" fmla="*/ 2147483647 h 12"/>
                <a:gd name="T10" fmla="*/ 2147483647 w 30"/>
                <a:gd name="T11" fmla="*/ 2147483647 h 12"/>
                <a:gd name="T12" fmla="*/ 2147483647 w 30"/>
                <a:gd name="T13" fmla="*/ 2147483647 h 12"/>
                <a:gd name="T14" fmla="*/ 2147483647 w 3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12"/>
                <a:gd name="T26" fmla="*/ 30 w 3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860881" y="1945276"/>
              <a:ext cx="58695" cy="52753"/>
            </a:xfrm>
            <a:custGeom>
              <a:avLst/>
              <a:gdLst>
                <a:gd name="T0" fmla="*/ 2147483647 w 32"/>
                <a:gd name="T1" fmla="*/ 2147483647 h 27"/>
                <a:gd name="T2" fmla="*/ 2147483647 w 32"/>
                <a:gd name="T3" fmla="*/ 2147483647 h 27"/>
                <a:gd name="T4" fmla="*/ 2147483647 w 32"/>
                <a:gd name="T5" fmla="*/ 2147483647 h 27"/>
                <a:gd name="T6" fmla="*/ 2147483647 w 32"/>
                <a:gd name="T7" fmla="*/ 2147483647 h 27"/>
                <a:gd name="T8" fmla="*/ 2147483647 w 32"/>
                <a:gd name="T9" fmla="*/ 2147483647 h 27"/>
                <a:gd name="T10" fmla="*/ 2147483647 w 32"/>
                <a:gd name="T11" fmla="*/ 2147483647 h 27"/>
                <a:gd name="T12" fmla="*/ 2147483647 w 32"/>
                <a:gd name="T13" fmla="*/ 2147483647 h 27"/>
                <a:gd name="T14" fmla="*/ 2147483647 w 32"/>
                <a:gd name="T15" fmla="*/ 2147483647 h 27"/>
                <a:gd name="T16" fmla="*/ 2147483647 w 32"/>
                <a:gd name="T17" fmla="*/ 2147483647 h 27"/>
                <a:gd name="T18" fmla="*/ 2147483647 w 32"/>
                <a:gd name="T19" fmla="*/ 2147483647 h 27"/>
                <a:gd name="T20" fmla="*/ 2147483647 w 32"/>
                <a:gd name="T21" fmla="*/ 2147483647 h 27"/>
                <a:gd name="T22" fmla="*/ 2147483647 w 32"/>
                <a:gd name="T23" fmla="*/ 2147483647 h 27"/>
                <a:gd name="T24" fmla="*/ 2147483647 w 32"/>
                <a:gd name="T25" fmla="*/ 2147483647 h 27"/>
                <a:gd name="T26" fmla="*/ 2147483647 w 32"/>
                <a:gd name="T27" fmla="*/ 2147483647 h 27"/>
                <a:gd name="T28" fmla="*/ 2147483647 w 32"/>
                <a:gd name="T29" fmla="*/ 0 h 27"/>
                <a:gd name="T30" fmla="*/ 2147483647 w 32"/>
                <a:gd name="T31" fmla="*/ 0 h 27"/>
                <a:gd name="T32" fmla="*/ 2147483647 w 32"/>
                <a:gd name="T33" fmla="*/ 2147483647 h 27"/>
                <a:gd name="T34" fmla="*/ 2147483647 w 32"/>
                <a:gd name="T35" fmla="*/ 214748364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2"/>
                <a:gd name="T55" fmla="*/ 0 h 27"/>
                <a:gd name="T56" fmla="*/ 32 w 32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" name="Freeform 8"/>
            <p:cNvSpPr>
              <a:spLocks noChangeArrowheads="1"/>
            </p:cNvSpPr>
            <p:nvPr/>
          </p:nvSpPr>
          <p:spPr bwMode="auto">
            <a:xfrm>
              <a:off x="1434972" y="3954686"/>
              <a:ext cx="24080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2147483647 w 13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2"/>
                <a:gd name="T17" fmla="*/ 13 w 13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" name="Freeform 9"/>
            <p:cNvSpPr>
              <a:spLocks noChangeArrowheads="1"/>
            </p:cNvSpPr>
            <p:nvPr/>
          </p:nvSpPr>
          <p:spPr bwMode="auto">
            <a:xfrm>
              <a:off x="2979080" y="2356111"/>
              <a:ext cx="189627" cy="111900"/>
            </a:xfrm>
            <a:custGeom>
              <a:avLst/>
              <a:gdLst>
                <a:gd name="T0" fmla="*/ 2147483647 w 103"/>
                <a:gd name="T1" fmla="*/ 2147483647 h 57"/>
                <a:gd name="T2" fmla="*/ 2147483647 w 103"/>
                <a:gd name="T3" fmla="*/ 2147483647 h 57"/>
                <a:gd name="T4" fmla="*/ 2147483647 w 103"/>
                <a:gd name="T5" fmla="*/ 2147483647 h 57"/>
                <a:gd name="T6" fmla="*/ 2147483647 w 103"/>
                <a:gd name="T7" fmla="*/ 2147483647 h 57"/>
                <a:gd name="T8" fmla="*/ 2147483647 w 103"/>
                <a:gd name="T9" fmla="*/ 2147483647 h 57"/>
                <a:gd name="T10" fmla="*/ 2147483647 w 103"/>
                <a:gd name="T11" fmla="*/ 2147483647 h 57"/>
                <a:gd name="T12" fmla="*/ 2147483647 w 103"/>
                <a:gd name="T13" fmla="*/ 2147483647 h 57"/>
                <a:gd name="T14" fmla="*/ 2147483647 w 103"/>
                <a:gd name="T15" fmla="*/ 2147483647 h 57"/>
                <a:gd name="T16" fmla="*/ 2147483647 w 103"/>
                <a:gd name="T17" fmla="*/ 2147483647 h 57"/>
                <a:gd name="T18" fmla="*/ 2147483647 w 103"/>
                <a:gd name="T19" fmla="*/ 2147483647 h 57"/>
                <a:gd name="T20" fmla="*/ 2147483647 w 103"/>
                <a:gd name="T21" fmla="*/ 0 h 57"/>
                <a:gd name="T22" fmla="*/ 2147483647 w 103"/>
                <a:gd name="T23" fmla="*/ 2147483647 h 57"/>
                <a:gd name="T24" fmla="*/ 2147483647 w 103"/>
                <a:gd name="T25" fmla="*/ 2147483647 h 57"/>
                <a:gd name="T26" fmla="*/ 2147483647 w 103"/>
                <a:gd name="T27" fmla="*/ 2147483647 h 57"/>
                <a:gd name="T28" fmla="*/ 2147483647 w 103"/>
                <a:gd name="T29" fmla="*/ 2147483647 h 57"/>
                <a:gd name="T30" fmla="*/ 2147483647 w 103"/>
                <a:gd name="T31" fmla="*/ 2147483647 h 57"/>
                <a:gd name="T32" fmla="*/ 2147483647 w 103"/>
                <a:gd name="T33" fmla="*/ 2147483647 h 57"/>
                <a:gd name="T34" fmla="*/ 2147483647 w 103"/>
                <a:gd name="T35" fmla="*/ 2147483647 h 57"/>
                <a:gd name="T36" fmla="*/ 2147483647 w 103"/>
                <a:gd name="T37" fmla="*/ 2147483647 h 57"/>
                <a:gd name="T38" fmla="*/ 2147483647 w 103"/>
                <a:gd name="T39" fmla="*/ 2147483647 h 57"/>
                <a:gd name="T40" fmla="*/ 2147483647 w 103"/>
                <a:gd name="T41" fmla="*/ 2147483647 h 57"/>
                <a:gd name="T42" fmla="*/ 2147483647 w 103"/>
                <a:gd name="T43" fmla="*/ 2147483647 h 57"/>
                <a:gd name="T44" fmla="*/ 2147483647 w 103"/>
                <a:gd name="T45" fmla="*/ 2147483647 h 57"/>
                <a:gd name="T46" fmla="*/ 2147483647 w 103"/>
                <a:gd name="T47" fmla="*/ 2147483647 h 57"/>
                <a:gd name="T48" fmla="*/ 2147483647 w 103"/>
                <a:gd name="T49" fmla="*/ 2147483647 h 57"/>
                <a:gd name="T50" fmla="*/ 2147483647 w 103"/>
                <a:gd name="T51" fmla="*/ 2147483647 h 57"/>
                <a:gd name="T52" fmla="*/ 2147483647 w 103"/>
                <a:gd name="T53" fmla="*/ 2147483647 h 57"/>
                <a:gd name="T54" fmla="*/ 2147483647 w 103"/>
                <a:gd name="T55" fmla="*/ 2147483647 h 57"/>
                <a:gd name="T56" fmla="*/ 2147483647 w 103"/>
                <a:gd name="T57" fmla="*/ 2147483647 h 57"/>
                <a:gd name="T58" fmla="*/ 2147483647 w 103"/>
                <a:gd name="T59" fmla="*/ 2147483647 h 57"/>
                <a:gd name="T60" fmla="*/ 2147483647 w 103"/>
                <a:gd name="T61" fmla="*/ 2147483647 h 57"/>
                <a:gd name="T62" fmla="*/ 2147483647 w 103"/>
                <a:gd name="T63" fmla="*/ 2147483647 h 57"/>
                <a:gd name="T64" fmla="*/ 2147483647 w 103"/>
                <a:gd name="T65" fmla="*/ 2147483647 h 57"/>
                <a:gd name="T66" fmla="*/ 2147483647 w 103"/>
                <a:gd name="T67" fmla="*/ 2147483647 h 57"/>
                <a:gd name="T68" fmla="*/ 2147483647 w 103"/>
                <a:gd name="T69" fmla="*/ 2147483647 h 57"/>
                <a:gd name="T70" fmla="*/ 2147483647 w 103"/>
                <a:gd name="T71" fmla="*/ 2147483647 h 57"/>
                <a:gd name="T72" fmla="*/ 2147483647 w 103"/>
                <a:gd name="T73" fmla="*/ 2147483647 h 57"/>
                <a:gd name="T74" fmla="*/ 2147483647 w 103"/>
                <a:gd name="T75" fmla="*/ 2147483647 h 57"/>
                <a:gd name="T76" fmla="*/ 2147483647 w 103"/>
                <a:gd name="T77" fmla="*/ 2147483647 h 57"/>
                <a:gd name="T78" fmla="*/ 2147483647 w 103"/>
                <a:gd name="T79" fmla="*/ 2147483647 h 57"/>
                <a:gd name="T80" fmla="*/ 2147483647 w 103"/>
                <a:gd name="T81" fmla="*/ 2147483647 h 57"/>
                <a:gd name="T82" fmla="*/ 2147483647 w 103"/>
                <a:gd name="T83" fmla="*/ 2147483647 h 57"/>
                <a:gd name="T84" fmla="*/ 2147483647 w 103"/>
                <a:gd name="T85" fmla="*/ 2147483647 h 57"/>
                <a:gd name="T86" fmla="*/ 2147483647 w 103"/>
                <a:gd name="T87" fmla="*/ 2147483647 h 57"/>
                <a:gd name="T88" fmla="*/ 2147483647 w 103"/>
                <a:gd name="T89" fmla="*/ 2147483647 h 57"/>
                <a:gd name="T90" fmla="*/ 2147483647 w 103"/>
                <a:gd name="T91" fmla="*/ 2147483647 h 57"/>
                <a:gd name="T92" fmla="*/ 2147483647 w 103"/>
                <a:gd name="T93" fmla="*/ 2147483647 h 57"/>
                <a:gd name="T94" fmla="*/ 2147483647 w 103"/>
                <a:gd name="T95" fmla="*/ 2147483647 h 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3"/>
                <a:gd name="T145" fmla="*/ 0 h 57"/>
                <a:gd name="T146" fmla="*/ 103 w 103"/>
                <a:gd name="T147" fmla="*/ 57 h 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10"/>
            <p:cNvSpPr>
              <a:spLocks noChangeArrowheads="1"/>
            </p:cNvSpPr>
            <p:nvPr/>
          </p:nvSpPr>
          <p:spPr bwMode="auto">
            <a:xfrm>
              <a:off x="3257501" y="2613481"/>
              <a:ext cx="145983" cy="246181"/>
            </a:xfrm>
            <a:custGeom>
              <a:avLst/>
              <a:gdLst>
                <a:gd name="T0" fmla="*/ 2147483647 w 80"/>
                <a:gd name="T1" fmla="*/ 2147483647 h 126"/>
                <a:gd name="T2" fmla="*/ 2147483647 w 80"/>
                <a:gd name="T3" fmla="*/ 2147483647 h 126"/>
                <a:gd name="T4" fmla="*/ 2147483647 w 80"/>
                <a:gd name="T5" fmla="*/ 2147483647 h 126"/>
                <a:gd name="T6" fmla="*/ 2147483647 w 80"/>
                <a:gd name="T7" fmla="*/ 2147483647 h 126"/>
                <a:gd name="T8" fmla="*/ 2147483647 w 80"/>
                <a:gd name="T9" fmla="*/ 2147483647 h 126"/>
                <a:gd name="T10" fmla="*/ 2147483647 w 80"/>
                <a:gd name="T11" fmla="*/ 2147483647 h 126"/>
                <a:gd name="T12" fmla="*/ 2147483647 w 80"/>
                <a:gd name="T13" fmla="*/ 2147483647 h 126"/>
                <a:gd name="T14" fmla="*/ 2147483647 w 80"/>
                <a:gd name="T15" fmla="*/ 2147483647 h 126"/>
                <a:gd name="T16" fmla="*/ 2147483647 w 80"/>
                <a:gd name="T17" fmla="*/ 2147483647 h 126"/>
                <a:gd name="T18" fmla="*/ 2147483647 w 80"/>
                <a:gd name="T19" fmla="*/ 2147483647 h 126"/>
                <a:gd name="T20" fmla="*/ 2147483647 w 80"/>
                <a:gd name="T21" fmla="*/ 2147483647 h 126"/>
                <a:gd name="T22" fmla="*/ 2147483647 w 80"/>
                <a:gd name="T23" fmla="*/ 2147483647 h 126"/>
                <a:gd name="T24" fmla="*/ 2147483647 w 80"/>
                <a:gd name="T25" fmla="*/ 2147483647 h 126"/>
                <a:gd name="T26" fmla="*/ 2147483647 w 80"/>
                <a:gd name="T27" fmla="*/ 2147483647 h 126"/>
                <a:gd name="T28" fmla="*/ 2147483647 w 80"/>
                <a:gd name="T29" fmla="*/ 2147483647 h 126"/>
                <a:gd name="T30" fmla="*/ 2147483647 w 80"/>
                <a:gd name="T31" fmla="*/ 2147483647 h 126"/>
                <a:gd name="T32" fmla="*/ 2147483647 w 80"/>
                <a:gd name="T33" fmla="*/ 2147483647 h 126"/>
                <a:gd name="T34" fmla="*/ 2147483647 w 80"/>
                <a:gd name="T35" fmla="*/ 2147483647 h 126"/>
                <a:gd name="T36" fmla="*/ 2147483647 w 80"/>
                <a:gd name="T37" fmla="*/ 2147483647 h 126"/>
                <a:gd name="T38" fmla="*/ 2147483647 w 80"/>
                <a:gd name="T39" fmla="*/ 2147483647 h 126"/>
                <a:gd name="T40" fmla="*/ 2147483647 w 80"/>
                <a:gd name="T41" fmla="*/ 2147483647 h 126"/>
                <a:gd name="T42" fmla="*/ 2147483647 w 80"/>
                <a:gd name="T43" fmla="*/ 2147483647 h 126"/>
                <a:gd name="T44" fmla="*/ 2147483647 w 80"/>
                <a:gd name="T45" fmla="*/ 2147483647 h 126"/>
                <a:gd name="T46" fmla="*/ 2147483647 w 80"/>
                <a:gd name="T47" fmla="*/ 2147483647 h 126"/>
                <a:gd name="T48" fmla="*/ 2147483647 w 80"/>
                <a:gd name="T49" fmla="*/ 2147483647 h 126"/>
                <a:gd name="T50" fmla="*/ 2147483647 w 80"/>
                <a:gd name="T51" fmla="*/ 2147483647 h 126"/>
                <a:gd name="T52" fmla="*/ 2147483647 w 80"/>
                <a:gd name="T53" fmla="*/ 2147483647 h 126"/>
                <a:gd name="T54" fmla="*/ 2147483647 w 80"/>
                <a:gd name="T55" fmla="*/ 2147483647 h 126"/>
                <a:gd name="T56" fmla="*/ 2147483647 w 80"/>
                <a:gd name="T57" fmla="*/ 2147483647 h 126"/>
                <a:gd name="T58" fmla="*/ 2147483647 w 80"/>
                <a:gd name="T59" fmla="*/ 2147483647 h 126"/>
                <a:gd name="T60" fmla="*/ 2147483647 w 80"/>
                <a:gd name="T61" fmla="*/ 2147483647 h 126"/>
                <a:gd name="T62" fmla="*/ 2147483647 w 80"/>
                <a:gd name="T63" fmla="*/ 2147483647 h 126"/>
                <a:gd name="T64" fmla="*/ 2147483647 w 80"/>
                <a:gd name="T65" fmla="*/ 2147483647 h 126"/>
                <a:gd name="T66" fmla="*/ 2147483647 w 80"/>
                <a:gd name="T67" fmla="*/ 2147483647 h 126"/>
                <a:gd name="T68" fmla="*/ 2147483647 w 80"/>
                <a:gd name="T69" fmla="*/ 2147483647 h 126"/>
                <a:gd name="T70" fmla="*/ 2147483647 w 80"/>
                <a:gd name="T71" fmla="*/ 2147483647 h 126"/>
                <a:gd name="T72" fmla="*/ 2147483647 w 80"/>
                <a:gd name="T73" fmla="*/ 2147483647 h 126"/>
                <a:gd name="T74" fmla="*/ 2147483647 w 80"/>
                <a:gd name="T75" fmla="*/ 2147483647 h 126"/>
                <a:gd name="T76" fmla="*/ 2147483647 w 80"/>
                <a:gd name="T77" fmla="*/ 2147483647 h 126"/>
                <a:gd name="T78" fmla="*/ 2147483647 w 80"/>
                <a:gd name="T79" fmla="*/ 2147483647 h 126"/>
                <a:gd name="T80" fmla="*/ 2147483647 w 80"/>
                <a:gd name="T81" fmla="*/ 2147483647 h 126"/>
                <a:gd name="T82" fmla="*/ 2147483647 w 80"/>
                <a:gd name="T83" fmla="*/ 2147483647 h 126"/>
                <a:gd name="T84" fmla="*/ 2147483647 w 80"/>
                <a:gd name="T85" fmla="*/ 2147483647 h 126"/>
                <a:gd name="T86" fmla="*/ 2147483647 w 80"/>
                <a:gd name="T87" fmla="*/ 2147483647 h 126"/>
                <a:gd name="T88" fmla="*/ 2147483647 w 80"/>
                <a:gd name="T89" fmla="*/ 2147483647 h 126"/>
                <a:gd name="T90" fmla="*/ 2147483647 w 80"/>
                <a:gd name="T91" fmla="*/ 2147483647 h 126"/>
                <a:gd name="T92" fmla="*/ 2147483647 w 80"/>
                <a:gd name="T93" fmla="*/ 2147483647 h 126"/>
                <a:gd name="T94" fmla="*/ 2147483647 w 80"/>
                <a:gd name="T95" fmla="*/ 2147483647 h 126"/>
                <a:gd name="T96" fmla="*/ 2147483647 w 80"/>
                <a:gd name="T97" fmla="*/ 2147483647 h 126"/>
                <a:gd name="T98" fmla="*/ 2147483647 w 80"/>
                <a:gd name="T99" fmla="*/ 2147483647 h 126"/>
                <a:gd name="T100" fmla="*/ 2147483647 w 80"/>
                <a:gd name="T101" fmla="*/ 2147483647 h 126"/>
                <a:gd name="T102" fmla="*/ 2147483647 w 80"/>
                <a:gd name="T103" fmla="*/ 2147483647 h 12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0"/>
                <a:gd name="T157" fmla="*/ 0 h 126"/>
                <a:gd name="T158" fmla="*/ 80 w 80"/>
                <a:gd name="T159" fmla="*/ 126 h 12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1"/>
            <p:cNvSpPr>
              <a:spLocks noChangeArrowheads="1"/>
            </p:cNvSpPr>
            <p:nvPr/>
          </p:nvSpPr>
          <p:spPr bwMode="auto">
            <a:xfrm>
              <a:off x="3173222" y="2718987"/>
              <a:ext cx="94814" cy="97513"/>
            </a:xfrm>
            <a:custGeom>
              <a:avLst/>
              <a:gdLst>
                <a:gd name="T0" fmla="*/ 2147483647 w 51"/>
                <a:gd name="T1" fmla="*/ 2147483647 h 50"/>
                <a:gd name="T2" fmla="*/ 2147483647 w 51"/>
                <a:gd name="T3" fmla="*/ 2147483647 h 50"/>
                <a:gd name="T4" fmla="*/ 2147483647 w 51"/>
                <a:gd name="T5" fmla="*/ 2147483647 h 50"/>
                <a:gd name="T6" fmla="*/ 2147483647 w 51"/>
                <a:gd name="T7" fmla="*/ 2147483647 h 50"/>
                <a:gd name="T8" fmla="*/ 2147483647 w 51"/>
                <a:gd name="T9" fmla="*/ 2147483647 h 50"/>
                <a:gd name="T10" fmla="*/ 2147483647 w 51"/>
                <a:gd name="T11" fmla="*/ 2147483647 h 50"/>
                <a:gd name="T12" fmla="*/ 2147483647 w 51"/>
                <a:gd name="T13" fmla="*/ 2147483647 h 50"/>
                <a:gd name="T14" fmla="*/ 2147483647 w 51"/>
                <a:gd name="T15" fmla="*/ 2147483647 h 50"/>
                <a:gd name="T16" fmla="*/ 2147483647 w 51"/>
                <a:gd name="T17" fmla="*/ 2147483647 h 50"/>
                <a:gd name="T18" fmla="*/ 2147483647 w 51"/>
                <a:gd name="T19" fmla="*/ 2147483647 h 50"/>
                <a:gd name="T20" fmla="*/ 2147483647 w 51"/>
                <a:gd name="T21" fmla="*/ 2147483647 h 50"/>
                <a:gd name="T22" fmla="*/ 2147483647 w 51"/>
                <a:gd name="T23" fmla="*/ 2147483647 h 50"/>
                <a:gd name="T24" fmla="*/ 2147483647 w 51"/>
                <a:gd name="T25" fmla="*/ 2147483647 h 50"/>
                <a:gd name="T26" fmla="*/ 2147483647 w 51"/>
                <a:gd name="T27" fmla="*/ 2147483647 h 50"/>
                <a:gd name="T28" fmla="*/ 2147483647 w 51"/>
                <a:gd name="T29" fmla="*/ 2147483647 h 50"/>
                <a:gd name="T30" fmla="*/ 2147483647 w 51"/>
                <a:gd name="T31" fmla="*/ 2147483647 h 50"/>
                <a:gd name="T32" fmla="*/ 2147483647 w 51"/>
                <a:gd name="T33" fmla="*/ 2147483647 h 50"/>
                <a:gd name="T34" fmla="*/ 2147483647 w 51"/>
                <a:gd name="T35" fmla="*/ 2147483647 h 50"/>
                <a:gd name="T36" fmla="*/ 2147483647 w 51"/>
                <a:gd name="T37" fmla="*/ 2147483647 h 50"/>
                <a:gd name="T38" fmla="*/ 2147483647 w 51"/>
                <a:gd name="T39" fmla="*/ 2147483647 h 50"/>
                <a:gd name="T40" fmla="*/ 2147483647 w 51"/>
                <a:gd name="T41" fmla="*/ 2147483647 h 50"/>
                <a:gd name="T42" fmla="*/ 2147483647 w 51"/>
                <a:gd name="T43" fmla="*/ 2147483647 h 50"/>
                <a:gd name="T44" fmla="*/ 2147483647 w 51"/>
                <a:gd name="T45" fmla="*/ 2147483647 h 50"/>
                <a:gd name="T46" fmla="*/ 2147483647 w 51"/>
                <a:gd name="T47" fmla="*/ 2147483647 h 50"/>
                <a:gd name="T48" fmla="*/ 2147483647 w 51"/>
                <a:gd name="T49" fmla="*/ 2147483647 h 50"/>
                <a:gd name="T50" fmla="*/ 2147483647 w 51"/>
                <a:gd name="T51" fmla="*/ 2147483647 h 50"/>
                <a:gd name="T52" fmla="*/ 2147483647 w 51"/>
                <a:gd name="T53" fmla="*/ 2147483647 h 50"/>
                <a:gd name="T54" fmla="*/ 2147483647 w 51"/>
                <a:gd name="T55" fmla="*/ 2147483647 h 50"/>
                <a:gd name="T56" fmla="*/ 2147483647 w 51"/>
                <a:gd name="T57" fmla="*/ 2147483647 h 50"/>
                <a:gd name="T58" fmla="*/ 2147483647 w 51"/>
                <a:gd name="T59" fmla="*/ 2147483647 h 50"/>
                <a:gd name="T60" fmla="*/ 2147483647 w 51"/>
                <a:gd name="T61" fmla="*/ 2147483647 h 50"/>
                <a:gd name="T62" fmla="*/ 2147483647 w 51"/>
                <a:gd name="T63" fmla="*/ 0 h 50"/>
                <a:gd name="T64" fmla="*/ 2147483647 w 51"/>
                <a:gd name="T65" fmla="*/ 0 h 50"/>
                <a:gd name="T66" fmla="*/ 2147483647 w 51"/>
                <a:gd name="T67" fmla="*/ 0 h 50"/>
                <a:gd name="T68" fmla="*/ 2147483647 w 51"/>
                <a:gd name="T69" fmla="*/ 2147483647 h 50"/>
                <a:gd name="T70" fmla="*/ 2147483647 w 51"/>
                <a:gd name="T71" fmla="*/ 2147483647 h 50"/>
                <a:gd name="T72" fmla="*/ 2147483647 w 51"/>
                <a:gd name="T73" fmla="*/ 2147483647 h 50"/>
                <a:gd name="T74" fmla="*/ 2147483647 w 51"/>
                <a:gd name="T75" fmla="*/ 2147483647 h 50"/>
                <a:gd name="T76" fmla="*/ 2147483647 w 51"/>
                <a:gd name="T77" fmla="*/ 2147483647 h 50"/>
                <a:gd name="T78" fmla="*/ 2147483647 w 51"/>
                <a:gd name="T79" fmla="*/ 2147483647 h 50"/>
                <a:gd name="T80" fmla="*/ 2147483647 w 51"/>
                <a:gd name="T81" fmla="*/ 2147483647 h 50"/>
                <a:gd name="T82" fmla="*/ 2147483647 w 51"/>
                <a:gd name="T83" fmla="*/ 2147483647 h 50"/>
                <a:gd name="T84" fmla="*/ 2147483647 w 51"/>
                <a:gd name="T85" fmla="*/ 2147483647 h 50"/>
                <a:gd name="T86" fmla="*/ 2147483647 w 51"/>
                <a:gd name="T87" fmla="*/ 2147483647 h 50"/>
                <a:gd name="T88" fmla="*/ 2147483647 w 51"/>
                <a:gd name="T89" fmla="*/ 2147483647 h 50"/>
                <a:gd name="T90" fmla="*/ 2147483647 w 51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1"/>
                <a:gd name="T139" fmla="*/ 0 h 50"/>
                <a:gd name="T140" fmla="*/ 51 w 51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2"/>
            <p:cNvSpPr>
              <a:spLocks noChangeArrowheads="1"/>
            </p:cNvSpPr>
            <p:nvPr/>
          </p:nvSpPr>
          <p:spPr bwMode="auto">
            <a:xfrm>
              <a:off x="3251481" y="2623072"/>
              <a:ext cx="24080" cy="25578"/>
            </a:xfrm>
            <a:custGeom>
              <a:avLst/>
              <a:gdLst>
                <a:gd name="T0" fmla="*/ 2147483647 w 13"/>
                <a:gd name="T1" fmla="*/ 2147483647 h 13"/>
                <a:gd name="T2" fmla="*/ 2147483647 w 13"/>
                <a:gd name="T3" fmla="*/ 2147483647 h 13"/>
                <a:gd name="T4" fmla="*/ 0 w 13"/>
                <a:gd name="T5" fmla="*/ 2147483647 h 13"/>
                <a:gd name="T6" fmla="*/ 2147483647 w 13"/>
                <a:gd name="T7" fmla="*/ 2147483647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3"/>
                <a:gd name="T14" fmla="*/ 13 w 1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Freeform 13"/>
            <p:cNvSpPr>
              <a:spLocks noChangeArrowheads="1"/>
            </p:cNvSpPr>
            <p:nvPr/>
          </p:nvSpPr>
          <p:spPr bwMode="auto">
            <a:xfrm>
              <a:off x="3507327" y="3032308"/>
              <a:ext cx="24080" cy="41562"/>
            </a:xfrm>
            <a:custGeom>
              <a:avLst/>
              <a:gdLst>
                <a:gd name="T0" fmla="*/ 2147483647 w 13"/>
                <a:gd name="T1" fmla="*/ 2147483647 h 21"/>
                <a:gd name="T2" fmla="*/ 2147483647 w 13"/>
                <a:gd name="T3" fmla="*/ 2147483647 h 21"/>
                <a:gd name="T4" fmla="*/ 2147483647 w 13"/>
                <a:gd name="T5" fmla="*/ 2147483647 h 21"/>
                <a:gd name="T6" fmla="*/ 2147483647 w 13"/>
                <a:gd name="T7" fmla="*/ 2147483647 h 21"/>
                <a:gd name="T8" fmla="*/ 2147483647 w 13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21"/>
                <a:gd name="T17" fmla="*/ 13 w 13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7" name="Freeform 14"/>
            <p:cNvSpPr>
              <a:spLocks noChangeArrowheads="1"/>
            </p:cNvSpPr>
            <p:nvPr/>
          </p:nvSpPr>
          <p:spPr bwMode="auto">
            <a:xfrm>
              <a:off x="3499803" y="3069075"/>
              <a:ext cx="34615" cy="60746"/>
            </a:xfrm>
            <a:custGeom>
              <a:avLst/>
              <a:gdLst>
                <a:gd name="T0" fmla="*/ 2147483647 w 19"/>
                <a:gd name="T1" fmla="*/ 2147483647 h 31"/>
                <a:gd name="T2" fmla="*/ 2147483647 w 19"/>
                <a:gd name="T3" fmla="*/ 2147483647 h 31"/>
                <a:gd name="T4" fmla="*/ 2147483647 w 19"/>
                <a:gd name="T5" fmla="*/ 2147483647 h 31"/>
                <a:gd name="T6" fmla="*/ 2147483647 w 19"/>
                <a:gd name="T7" fmla="*/ 2147483647 h 31"/>
                <a:gd name="T8" fmla="*/ 2147483647 w 19"/>
                <a:gd name="T9" fmla="*/ 2147483647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31"/>
                <a:gd name="T17" fmla="*/ 19 w 19"/>
                <a:gd name="T18" fmla="*/ 31 h 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8" name="Freeform 15"/>
            <p:cNvSpPr>
              <a:spLocks noChangeArrowheads="1"/>
            </p:cNvSpPr>
            <p:nvPr/>
          </p:nvSpPr>
          <p:spPr bwMode="auto">
            <a:xfrm>
              <a:off x="3575051" y="3147406"/>
              <a:ext cx="57189" cy="35168"/>
            </a:xfrm>
            <a:custGeom>
              <a:avLst/>
              <a:gdLst>
                <a:gd name="T0" fmla="*/ 2147483647 w 31"/>
                <a:gd name="T1" fmla="*/ 2147483647 h 18"/>
                <a:gd name="T2" fmla="*/ 2147483647 w 31"/>
                <a:gd name="T3" fmla="*/ 2147483647 h 18"/>
                <a:gd name="T4" fmla="*/ 2147483647 w 31"/>
                <a:gd name="T5" fmla="*/ 2147483647 h 18"/>
                <a:gd name="T6" fmla="*/ 2147483647 w 31"/>
                <a:gd name="T7" fmla="*/ 2147483647 h 18"/>
                <a:gd name="T8" fmla="*/ 2147483647 w 31"/>
                <a:gd name="T9" fmla="*/ 2147483647 h 18"/>
                <a:gd name="T10" fmla="*/ 2147483647 w 31"/>
                <a:gd name="T11" fmla="*/ 2147483647 h 18"/>
                <a:gd name="T12" fmla="*/ 2147483647 w 31"/>
                <a:gd name="T13" fmla="*/ 2147483647 h 18"/>
                <a:gd name="T14" fmla="*/ 2147483647 w 31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"/>
                <a:gd name="T25" fmla="*/ 0 h 18"/>
                <a:gd name="T26" fmla="*/ 31 w 31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9" name="Freeform 16"/>
            <p:cNvSpPr>
              <a:spLocks noChangeArrowheads="1"/>
            </p:cNvSpPr>
            <p:nvPr/>
          </p:nvSpPr>
          <p:spPr bwMode="auto">
            <a:xfrm>
              <a:off x="3779728" y="3203355"/>
              <a:ext cx="64714" cy="11189"/>
            </a:xfrm>
            <a:custGeom>
              <a:avLst/>
              <a:gdLst>
                <a:gd name="T0" fmla="*/ 2147483647 w 35"/>
                <a:gd name="T1" fmla="*/ 2147483647 h 6"/>
                <a:gd name="T2" fmla="*/ 2147483647 w 35"/>
                <a:gd name="T3" fmla="*/ 2147483647 h 6"/>
                <a:gd name="T4" fmla="*/ 2147483647 w 35"/>
                <a:gd name="T5" fmla="*/ 2147483647 h 6"/>
                <a:gd name="T6" fmla="*/ 2147483647 w 35"/>
                <a:gd name="T7" fmla="*/ 2147483647 h 6"/>
                <a:gd name="T8" fmla="*/ 2147483647 w 35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6"/>
                <a:gd name="T17" fmla="*/ 35 w 3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0" name="Freeform 17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2974564" y="1833376"/>
              <a:ext cx="3587868" cy="2992534"/>
            </a:xfrm>
            <a:custGeom>
              <a:avLst/>
              <a:gdLst>
                <a:gd name="T0" fmla="*/ 2147483647 w 1948"/>
                <a:gd name="T1" fmla="*/ 2147483647 h 1528"/>
                <a:gd name="T2" fmla="*/ 2147483647 w 1948"/>
                <a:gd name="T3" fmla="*/ 2147483647 h 1528"/>
                <a:gd name="T4" fmla="*/ 2147483647 w 1948"/>
                <a:gd name="T5" fmla="*/ 2147483647 h 1528"/>
                <a:gd name="T6" fmla="*/ 2147483647 w 1948"/>
                <a:gd name="T7" fmla="*/ 2147483647 h 1528"/>
                <a:gd name="T8" fmla="*/ 2147483647 w 1948"/>
                <a:gd name="T9" fmla="*/ 2147483647 h 1528"/>
                <a:gd name="T10" fmla="*/ 2147483647 w 1948"/>
                <a:gd name="T11" fmla="*/ 2147483647 h 1528"/>
                <a:gd name="T12" fmla="*/ 2147483647 w 1948"/>
                <a:gd name="T13" fmla="*/ 2147483647 h 1528"/>
                <a:gd name="T14" fmla="*/ 2147483647 w 1948"/>
                <a:gd name="T15" fmla="*/ 2147483647 h 1528"/>
                <a:gd name="T16" fmla="*/ 2147483647 w 1948"/>
                <a:gd name="T17" fmla="*/ 2147483647 h 1528"/>
                <a:gd name="T18" fmla="*/ 2147483647 w 1948"/>
                <a:gd name="T19" fmla="*/ 2147483647 h 1528"/>
                <a:gd name="T20" fmla="*/ 2147483647 w 1948"/>
                <a:gd name="T21" fmla="*/ 2147483647 h 1528"/>
                <a:gd name="T22" fmla="*/ 2147483647 w 1948"/>
                <a:gd name="T23" fmla="*/ 2147483647 h 1528"/>
                <a:gd name="T24" fmla="*/ 2147483647 w 1948"/>
                <a:gd name="T25" fmla="*/ 2147483647 h 1528"/>
                <a:gd name="T26" fmla="*/ 2147483647 w 1948"/>
                <a:gd name="T27" fmla="*/ 2147483647 h 1528"/>
                <a:gd name="T28" fmla="*/ 2147483647 w 1948"/>
                <a:gd name="T29" fmla="*/ 2147483647 h 1528"/>
                <a:gd name="T30" fmla="*/ 2147483647 w 1948"/>
                <a:gd name="T31" fmla="*/ 2147483647 h 1528"/>
                <a:gd name="T32" fmla="*/ 2147483647 w 1948"/>
                <a:gd name="T33" fmla="*/ 2147483647 h 1528"/>
                <a:gd name="T34" fmla="*/ 2147483647 w 1948"/>
                <a:gd name="T35" fmla="*/ 2147483647 h 1528"/>
                <a:gd name="T36" fmla="*/ 2147483647 w 1948"/>
                <a:gd name="T37" fmla="*/ 2147483647 h 1528"/>
                <a:gd name="T38" fmla="*/ 2147483647 w 1948"/>
                <a:gd name="T39" fmla="*/ 2147483647 h 1528"/>
                <a:gd name="T40" fmla="*/ 2147483647 w 1948"/>
                <a:gd name="T41" fmla="*/ 2147483647 h 1528"/>
                <a:gd name="T42" fmla="*/ 2147483647 w 1948"/>
                <a:gd name="T43" fmla="*/ 2147483647 h 1528"/>
                <a:gd name="T44" fmla="*/ 2147483647 w 1948"/>
                <a:gd name="T45" fmla="*/ 2147483647 h 1528"/>
                <a:gd name="T46" fmla="*/ 2147483647 w 1948"/>
                <a:gd name="T47" fmla="*/ 2147483647 h 1528"/>
                <a:gd name="T48" fmla="*/ 2147483647 w 1948"/>
                <a:gd name="T49" fmla="*/ 2147483647 h 1528"/>
                <a:gd name="T50" fmla="*/ 2147483647 w 1948"/>
                <a:gd name="T51" fmla="*/ 2147483647 h 1528"/>
                <a:gd name="T52" fmla="*/ 2147483647 w 1948"/>
                <a:gd name="T53" fmla="*/ 2147483647 h 1528"/>
                <a:gd name="T54" fmla="*/ 2147483647 w 1948"/>
                <a:gd name="T55" fmla="*/ 2147483647 h 1528"/>
                <a:gd name="T56" fmla="*/ 2147483647 w 1948"/>
                <a:gd name="T57" fmla="*/ 2147483647 h 1528"/>
                <a:gd name="T58" fmla="*/ 2147483647 w 1948"/>
                <a:gd name="T59" fmla="*/ 2147483647 h 1528"/>
                <a:gd name="T60" fmla="*/ 2147483647 w 1948"/>
                <a:gd name="T61" fmla="*/ 2147483647 h 1528"/>
                <a:gd name="T62" fmla="*/ 2147483647 w 1948"/>
                <a:gd name="T63" fmla="*/ 2147483647 h 1528"/>
                <a:gd name="T64" fmla="*/ 2147483647 w 1948"/>
                <a:gd name="T65" fmla="*/ 2147483647 h 1528"/>
                <a:gd name="T66" fmla="*/ 2147483647 w 1948"/>
                <a:gd name="T67" fmla="*/ 2147483647 h 1528"/>
                <a:gd name="T68" fmla="*/ 2147483647 w 1948"/>
                <a:gd name="T69" fmla="*/ 2147483647 h 1528"/>
                <a:gd name="T70" fmla="*/ 2147483647 w 1948"/>
                <a:gd name="T71" fmla="*/ 2147483647 h 1528"/>
                <a:gd name="T72" fmla="*/ 2147483647 w 1948"/>
                <a:gd name="T73" fmla="*/ 2147483647 h 1528"/>
                <a:gd name="T74" fmla="*/ 2147483647 w 1948"/>
                <a:gd name="T75" fmla="*/ 2147483647 h 1528"/>
                <a:gd name="T76" fmla="*/ 2147483647 w 1948"/>
                <a:gd name="T77" fmla="*/ 2147483647 h 1528"/>
                <a:gd name="T78" fmla="*/ 2147483647 w 1948"/>
                <a:gd name="T79" fmla="*/ 2147483647 h 1528"/>
                <a:gd name="T80" fmla="*/ 2147483647 w 1948"/>
                <a:gd name="T81" fmla="*/ 2147483647 h 1528"/>
                <a:gd name="T82" fmla="*/ 2147483647 w 1948"/>
                <a:gd name="T83" fmla="*/ 2147483647 h 1528"/>
                <a:gd name="T84" fmla="*/ 2147483647 w 1948"/>
                <a:gd name="T85" fmla="*/ 2147483647 h 1528"/>
                <a:gd name="T86" fmla="*/ 2147483647 w 1948"/>
                <a:gd name="T87" fmla="*/ 2147483647 h 1528"/>
                <a:gd name="T88" fmla="*/ 2147483647 w 1948"/>
                <a:gd name="T89" fmla="*/ 2147483647 h 1528"/>
                <a:gd name="T90" fmla="*/ 2147483647 w 1948"/>
                <a:gd name="T91" fmla="*/ 2147483647 h 1528"/>
                <a:gd name="T92" fmla="*/ 2147483647 w 1948"/>
                <a:gd name="T93" fmla="*/ 2147483647 h 1528"/>
                <a:gd name="T94" fmla="*/ 2147483647 w 1948"/>
                <a:gd name="T95" fmla="*/ 2147483647 h 1528"/>
                <a:gd name="T96" fmla="*/ 2147483647 w 1948"/>
                <a:gd name="T97" fmla="*/ 2147483647 h 1528"/>
                <a:gd name="T98" fmla="*/ 2147483647 w 1948"/>
                <a:gd name="T99" fmla="*/ 2147483647 h 1528"/>
                <a:gd name="T100" fmla="*/ 2147483647 w 1948"/>
                <a:gd name="T101" fmla="*/ 2147483647 h 1528"/>
                <a:gd name="T102" fmla="*/ 2147483647 w 1948"/>
                <a:gd name="T103" fmla="*/ 2147483647 h 1528"/>
                <a:gd name="T104" fmla="*/ 2147483647 w 1948"/>
                <a:gd name="T105" fmla="*/ 2147483647 h 1528"/>
                <a:gd name="T106" fmla="*/ 2147483647 w 1948"/>
                <a:gd name="T107" fmla="*/ 2147483647 h 1528"/>
                <a:gd name="T108" fmla="*/ 2147483647 w 1948"/>
                <a:gd name="T109" fmla="*/ 2147483647 h 1528"/>
                <a:gd name="T110" fmla="*/ 2147483647 w 1948"/>
                <a:gd name="T111" fmla="*/ 2147483647 h 1528"/>
                <a:gd name="T112" fmla="*/ 2147483647 w 1948"/>
                <a:gd name="T113" fmla="*/ 2147483647 h 1528"/>
                <a:gd name="T114" fmla="*/ 2147483647 w 1948"/>
                <a:gd name="T115" fmla="*/ 2147483647 h 1528"/>
                <a:gd name="T116" fmla="*/ 2147483647 w 1948"/>
                <a:gd name="T117" fmla="*/ 2147483647 h 1528"/>
                <a:gd name="T118" fmla="*/ 2147483647 w 1948"/>
                <a:gd name="T119" fmla="*/ 2147483647 h 1528"/>
                <a:gd name="T120" fmla="*/ 2147483647 w 1948"/>
                <a:gd name="T121" fmla="*/ 2147483647 h 1528"/>
                <a:gd name="T122" fmla="*/ 2147483647 w 1948"/>
                <a:gd name="T123" fmla="*/ 2147483647 h 152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48"/>
                <a:gd name="T187" fmla="*/ 0 h 1528"/>
                <a:gd name="T188" fmla="*/ 1948 w 1948"/>
                <a:gd name="T189" fmla="*/ 1528 h 152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18"/>
            <p:cNvSpPr>
              <a:spLocks noChangeArrowheads="1"/>
            </p:cNvSpPr>
            <p:nvPr/>
          </p:nvSpPr>
          <p:spPr bwMode="auto">
            <a:xfrm>
              <a:off x="4192093" y="4223247"/>
              <a:ext cx="153508" cy="338899"/>
            </a:xfrm>
            <a:custGeom>
              <a:avLst/>
              <a:gdLst>
                <a:gd name="T0" fmla="*/ 2147483647 w 83"/>
                <a:gd name="T1" fmla="*/ 0 h 173"/>
                <a:gd name="T2" fmla="*/ 2147483647 w 83"/>
                <a:gd name="T3" fmla="*/ 2147483647 h 173"/>
                <a:gd name="T4" fmla="*/ 2147483647 w 83"/>
                <a:gd name="T5" fmla="*/ 2147483647 h 173"/>
                <a:gd name="T6" fmla="*/ 2147483647 w 83"/>
                <a:gd name="T7" fmla="*/ 2147483647 h 173"/>
                <a:gd name="T8" fmla="*/ 2147483647 w 83"/>
                <a:gd name="T9" fmla="*/ 2147483647 h 173"/>
                <a:gd name="T10" fmla="*/ 2147483647 w 83"/>
                <a:gd name="T11" fmla="*/ 2147483647 h 173"/>
                <a:gd name="T12" fmla="*/ 2147483647 w 83"/>
                <a:gd name="T13" fmla="*/ 2147483647 h 173"/>
                <a:gd name="T14" fmla="*/ 2147483647 w 83"/>
                <a:gd name="T15" fmla="*/ 2147483647 h 173"/>
                <a:gd name="T16" fmla="*/ 2147483647 w 83"/>
                <a:gd name="T17" fmla="*/ 2147483647 h 173"/>
                <a:gd name="T18" fmla="*/ 2147483647 w 83"/>
                <a:gd name="T19" fmla="*/ 2147483647 h 173"/>
                <a:gd name="T20" fmla="*/ 2147483647 w 83"/>
                <a:gd name="T21" fmla="*/ 2147483647 h 173"/>
                <a:gd name="T22" fmla="*/ 2147483647 w 83"/>
                <a:gd name="T23" fmla="*/ 2147483647 h 173"/>
                <a:gd name="T24" fmla="*/ 2147483647 w 83"/>
                <a:gd name="T25" fmla="*/ 2147483647 h 173"/>
                <a:gd name="T26" fmla="*/ 2147483647 w 83"/>
                <a:gd name="T27" fmla="*/ 2147483647 h 173"/>
                <a:gd name="T28" fmla="*/ 0 w 83"/>
                <a:gd name="T29" fmla="*/ 2147483647 h 173"/>
                <a:gd name="T30" fmla="*/ 2147483647 w 83"/>
                <a:gd name="T31" fmla="*/ 2147483647 h 173"/>
                <a:gd name="T32" fmla="*/ 2147483647 w 83"/>
                <a:gd name="T33" fmla="*/ 2147483647 h 173"/>
                <a:gd name="T34" fmla="*/ 2147483647 w 83"/>
                <a:gd name="T35" fmla="*/ 2147483647 h 173"/>
                <a:gd name="T36" fmla="*/ 2147483647 w 83"/>
                <a:gd name="T37" fmla="*/ 2147483647 h 173"/>
                <a:gd name="T38" fmla="*/ 2147483647 w 83"/>
                <a:gd name="T39" fmla="*/ 2147483647 h 173"/>
                <a:gd name="T40" fmla="*/ 2147483647 w 83"/>
                <a:gd name="T41" fmla="*/ 2147483647 h 173"/>
                <a:gd name="T42" fmla="*/ 2147483647 w 83"/>
                <a:gd name="T43" fmla="*/ 2147483647 h 173"/>
                <a:gd name="T44" fmla="*/ 2147483647 w 83"/>
                <a:gd name="T45" fmla="*/ 2147483647 h 173"/>
                <a:gd name="T46" fmla="*/ 2147483647 w 83"/>
                <a:gd name="T47" fmla="*/ 2147483647 h 173"/>
                <a:gd name="T48" fmla="*/ 2147483647 w 83"/>
                <a:gd name="T49" fmla="*/ 2147483647 h 173"/>
                <a:gd name="T50" fmla="*/ 2147483647 w 83"/>
                <a:gd name="T51" fmla="*/ 2147483647 h 173"/>
                <a:gd name="T52" fmla="*/ 2147483647 w 83"/>
                <a:gd name="T53" fmla="*/ 2147483647 h 173"/>
                <a:gd name="T54" fmla="*/ 2147483647 w 83"/>
                <a:gd name="T55" fmla="*/ 2147483647 h 173"/>
                <a:gd name="T56" fmla="*/ 2147483647 w 83"/>
                <a:gd name="T57" fmla="*/ 0 h 17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3"/>
                <a:gd name="T88" fmla="*/ 0 h 173"/>
                <a:gd name="T89" fmla="*/ 83 w 83"/>
                <a:gd name="T90" fmla="*/ 173 h 17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19"/>
            <p:cNvSpPr>
              <a:spLocks noChangeArrowheads="1"/>
            </p:cNvSpPr>
            <p:nvPr/>
          </p:nvSpPr>
          <p:spPr bwMode="auto">
            <a:xfrm>
              <a:off x="4890403" y="3753265"/>
              <a:ext cx="46654" cy="84725"/>
            </a:xfrm>
            <a:custGeom>
              <a:avLst/>
              <a:gdLst>
                <a:gd name="T0" fmla="*/ 2147483647 w 25"/>
                <a:gd name="T1" fmla="*/ 2147483647 h 43"/>
                <a:gd name="T2" fmla="*/ 2147483647 w 25"/>
                <a:gd name="T3" fmla="*/ 2147483647 h 43"/>
                <a:gd name="T4" fmla="*/ 2147483647 w 25"/>
                <a:gd name="T5" fmla="*/ 2147483647 h 43"/>
                <a:gd name="T6" fmla="*/ 2147483647 w 25"/>
                <a:gd name="T7" fmla="*/ 2147483647 h 43"/>
                <a:gd name="T8" fmla="*/ 2147483647 w 25"/>
                <a:gd name="T9" fmla="*/ 2147483647 h 43"/>
                <a:gd name="T10" fmla="*/ 2147483647 w 25"/>
                <a:gd name="T11" fmla="*/ 2147483647 h 43"/>
                <a:gd name="T12" fmla="*/ 2147483647 w 25"/>
                <a:gd name="T13" fmla="*/ 2147483647 h 43"/>
                <a:gd name="T14" fmla="*/ 2147483647 w 25"/>
                <a:gd name="T15" fmla="*/ 2147483647 h 4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5"/>
                <a:gd name="T25" fmla="*/ 0 h 43"/>
                <a:gd name="T26" fmla="*/ 25 w 25"/>
                <a:gd name="T27" fmla="*/ 43 h 4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3" name="Freeform 20"/>
            <p:cNvSpPr>
              <a:spLocks noChangeArrowheads="1"/>
            </p:cNvSpPr>
            <p:nvPr/>
          </p:nvSpPr>
          <p:spPr bwMode="auto">
            <a:xfrm>
              <a:off x="5201933" y="3826800"/>
              <a:ext cx="248322" cy="273356"/>
            </a:xfrm>
            <a:custGeom>
              <a:avLst/>
              <a:gdLst>
                <a:gd name="T0" fmla="*/ 2147483647 w 135"/>
                <a:gd name="T1" fmla="*/ 2147483647 h 139"/>
                <a:gd name="T2" fmla="*/ 2147483647 w 135"/>
                <a:gd name="T3" fmla="*/ 2147483647 h 139"/>
                <a:gd name="T4" fmla="*/ 2147483647 w 135"/>
                <a:gd name="T5" fmla="*/ 2147483647 h 139"/>
                <a:gd name="T6" fmla="*/ 2147483647 w 135"/>
                <a:gd name="T7" fmla="*/ 2147483647 h 139"/>
                <a:gd name="T8" fmla="*/ 2147483647 w 135"/>
                <a:gd name="T9" fmla="*/ 2147483647 h 139"/>
                <a:gd name="T10" fmla="*/ 2147483647 w 135"/>
                <a:gd name="T11" fmla="*/ 2147483647 h 139"/>
                <a:gd name="T12" fmla="*/ 2147483647 w 135"/>
                <a:gd name="T13" fmla="*/ 2147483647 h 139"/>
                <a:gd name="T14" fmla="*/ 2147483647 w 135"/>
                <a:gd name="T15" fmla="*/ 2147483647 h 139"/>
                <a:gd name="T16" fmla="*/ 2147483647 w 135"/>
                <a:gd name="T17" fmla="*/ 2147483647 h 139"/>
                <a:gd name="T18" fmla="*/ 2147483647 w 135"/>
                <a:gd name="T19" fmla="*/ 2147483647 h 139"/>
                <a:gd name="T20" fmla="*/ 2147483647 w 135"/>
                <a:gd name="T21" fmla="*/ 2147483647 h 139"/>
                <a:gd name="T22" fmla="*/ 2147483647 w 135"/>
                <a:gd name="T23" fmla="*/ 2147483647 h 139"/>
                <a:gd name="T24" fmla="*/ 2147483647 w 135"/>
                <a:gd name="T25" fmla="*/ 2147483647 h 139"/>
                <a:gd name="T26" fmla="*/ 2147483647 w 135"/>
                <a:gd name="T27" fmla="*/ 2147483647 h 139"/>
                <a:gd name="T28" fmla="*/ 2147483647 w 135"/>
                <a:gd name="T29" fmla="*/ 2147483647 h 139"/>
                <a:gd name="T30" fmla="*/ 2147483647 w 135"/>
                <a:gd name="T31" fmla="*/ 2147483647 h 139"/>
                <a:gd name="T32" fmla="*/ 2147483647 w 135"/>
                <a:gd name="T33" fmla="*/ 2147483647 h 139"/>
                <a:gd name="T34" fmla="*/ 2147483647 w 135"/>
                <a:gd name="T35" fmla="*/ 2147483647 h 139"/>
                <a:gd name="T36" fmla="*/ 2147483647 w 135"/>
                <a:gd name="T37" fmla="*/ 2147483647 h 139"/>
                <a:gd name="T38" fmla="*/ 2147483647 w 135"/>
                <a:gd name="T39" fmla="*/ 2147483647 h 139"/>
                <a:gd name="T40" fmla="*/ 2147483647 w 135"/>
                <a:gd name="T41" fmla="*/ 2147483647 h 139"/>
                <a:gd name="T42" fmla="*/ 2147483647 w 135"/>
                <a:gd name="T43" fmla="*/ 2147483647 h 139"/>
                <a:gd name="T44" fmla="*/ 2147483647 w 135"/>
                <a:gd name="T45" fmla="*/ 2147483647 h 139"/>
                <a:gd name="T46" fmla="*/ 2147483647 w 135"/>
                <a:gd name="T47" fmla="*/ 2147483647 h 139"/>
                <a:gd name="T48" fmla="*/ 2147483647 w 135"/>
                <a:gd name="T49" fmla="*/ 2147483647 h 139"/>
                <a:gd name="T50" fmla="*/ 2147483647 w 135"/>
                <a:gd name="T51" fmla="*/ 2147483647 h 139"/>
                <a:gd name="T52" fmla="*/ 2147483647 w 135"/>
                <a:gd name="T53" fmla="*/ 2147483647 h 139"/>
                <a:gd name="T54" fmla="*/ 2147483647 w 135"/>
                <a:gd name="T55" fmla="*/ 2147483647 h 139"/>
                <a:gd name="T56" fmla="*/ 2147483647 w 135"/>
                <a:gd name="T57" fmla="*/ 2147483647 h 139"/>
                <a:gd name="T58" fmla="*/ 2147483647 w 135"/>
                <a:gd name="T59" fmla="*/ 2147483647 h 139"/>
                <a:gd name="T60" fmla="*/ 2147483647 w 135"/>
                <a:gd name="T61" fmla="*/ 2147483647 h 139"/>
                <a:gd name="T62" fmla="*/ 2147483647 w 135"/>
                <a:gd name="T63" fmla="*/ 2147483647 h 139"/>
                <a:gd name="T64" fmla="*/ 2147483647 w 135"/>
                <a:gd name="T65" fmla="*/ 2147483647 h 139"/>
                <a:gd name="T66" fmla="*/ 2147483647 w 135"/>
                <a:gd name="T67" fmla="*/ 2147483647 h 139"/>
                <a:gd name="T68" fmla="*/ 2147483647 w 135"/>
                <a:gd name="T69" fmla="*/ 2147483647 h 139"/>
                <a:gd name="T70" fmla="*/ 2147483647 w 135"/>
                <a:gd name="T71" fmla="*/ 2147483647 h 139"/>
                <a:gd name="T72" fmla="*/ 2147483647 w 135"/>
                <a:gd name="T73" fmla="*/ 2147483647 h 139"/>
                <a:gd name="T74" fmla="*/ 2147483647 w 135"/>
                <a:gd name="T75" fmla="*/ 2147483647 h 13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35"/>
                <a:gd name="T115" fmla="*/ 0 h 139"/>
                <a:gd name="T116" fmla="*/ 135 w 135"/>
                <a:gd name="T117" fmla="*/ 139 h 13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4" name="Freeform 21"/>
            <p:cNvSpPr>
              <a:spLocks noChangeArrowheads="1"/>
            </p:cNvSpPr>
            <p:nvPr/>
          </p:nvSpPr>
          <p:spPr bwMode="auto">
            <a:xfrm>
              <a:off x="5441224" y="4084171"/>
              <a:ext cx="197152" cy="63942"/>
            </a:xfrm>
            <a:custGeom>
              <a:avLst/>
              <a:gdLst>
                <a:gd name="T0" fmla="*/ 2147483647 w 107"/>
                <a:gd name="T1" fmla="*/ 2147483647 h 33"/>
                <a:gd name="T2" fmla="*/ 2147483647 w 107"/>
                <a:gd name="T3" fmla="*/ 2147483647 h 33"/>
                <a:gd name="T4" fmla="*/ 2147483647 w 107"/>
                <a:gd name="T5" fmla="*/ 2147483647 h 33"/>
                <a:gd name="T6" fmla="*/ 2147483647 w 107"/>
                <a:gd name="T7" fmla="*/ 2147483647 h 33"/>
                <a:gd name="T8" fmla="*/ 2147483647 w 107"/>
                <a:gd name="T9" fmla="*/ 2147483647 h 33"/>
                <a:gd name="T10" fmla="*/ 2147483647 w 107"/>
                <a:gd name="T11" fmla="*/ 2147483647 h 33"/>
                <a:gd name="T12" fmla="*/ 2147483647 w 107"/>
                <a:gd name="T13" fmla="*/ 2147483647 h 33"/>
                <a:gd name="T14" fmla="*/ 2147483647 w 107"/>
                <a:gd name="T15" fmla="*/ 2147483647 h 33"/>
                <a:gd name="T16" fmla="*/ 2147483647 w 107"/>
                <a:gd name="T17" fmla="*/ 2147483647 h 33"/>
                <a:gd name="T18" fmla="*/ 2147483647 w 107"/>
                <a:gd name="T19" fmla="*/ 2147483647 h 33"/>
                <a:gd name="T20" fmla="*/ 2147483647 w 107"/>
                <a:gd name="T21" fmla="*/ 2147483647 h 33"/>
                <a:gd name="T22" fmla="*/ 2147483647 w 107"/>
                <a:gd name="T23" fmla="*/ 2147483647 h 33"/>
                <a:gd name="T24" fmla="*/ 2147483647 w 107"/>
                <a:gd name="T25" fmla="*/ 2147483647 h 33"/>
                <a:gd name="T26" fmla="*/ 2147483647 w 107"/>
                <a:gd name="T27" fmla="*/ 2147483647 h 33"/>
                <a:gd name="T28" fmla="*/ 2147483647 w 107"/>
                <a:gd name="T29" fmla="*/ 2147483647 h 33"/>
                <a:gd name="T30" fmla="*/ 2147483647 w 107"/>
                <a:gd name="T31" fmla="*/ 2147483647 h 33"/>
                <a:gd name="T32" fmla="*/ 2147483647 w 107"/>
                <a:gd name="T33" fmla="*/ 2147483647 h 33"/>
                <a:gd name="T34" fmla="*/ 2147483647 w 107"/>
                <a:gd name="T35" fmla="*/ 2147483647 h 33"/>
                <a:gd name="T36" fmla="*/ 2147483647 w 107"/>
                <a:gd name="T37" fmla="*/ 2147483647 h 33"/>
                <a:gd name="T38" fmla="*/ 2147483647 w 107"/>
                <a:gd name="T39" fmla="*/ 2147483647 h 33"/>
                <a:gd name="T40" fmla="*/ 2147483647 w 107"/>
                <a:gd name="T41" fmla="*/ 2147483647 h 3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07"/>
                <a:gd name="T64" fmla="*/ 0 h 33"/>
                <a:gd name="T65" fmla="*/ 107 w 107"/>
                <a:gd name="T66" fmla="*/ 33 h 3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22"/>
            <p:cNvSpPr>
              <a:spLocks noChangeArrowheads="1"/>
            </p:cNvSpPr>
            <p:nvPr/>
          </p:nvSpPr>
          <p:spPr bwMode="auto">
            <a:xfrm>
              <a:off x="5638377" y="4130530"/>
              <a:ext cx="19564" cy="9592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2147483647 w 1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5"/>
                <a:gd name="T14" fmla="*/ 11 w 1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23"/>
            <p:cNvSpPr>
              <a:spLocks noChangeArrowheads="1"/>
            </p:cNvSpPr>
            <p:nvPr/>
          </p:nvSpPr>
          <p:spPr bwMode="auto">
            <a:xfrm>
              <a:off x="5665466" y="4138523"/>
              <a:ext cx="16555" cy="12788"/>
            </a:xfrm>
            <a:custGeom>
              <a:avLst/>
              <a:gdLst>
                <a:gd name="T0" fmla="*/ 2147483647 w 9"/>
                <a:gd name="T1" fmla="*/ 2147483647 h 6"/>
                <a:gd name="T2" fmla="*/ 2147483647 w 9"/>
                <a:gd name="T3" fmla="*/ 0 h 6"/>
                <a:gd name="T4" fmla="*/ 2147483647 w 9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9"/>
                <a:gd name="T10" fmla="*/ 0 h 6"/>
                <a:gd name="T11" fmla="*/ 9 w 9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24"/>
            <p:cNvSpPr>
              <a:spLocks noChangeArrowheads="1"/>
            </p:cNvSpPr>
            <p:nvPr/>
          </p:nvSpPr>
          <p:spPr bwMode="auto">
            <a:xfrm>
              <a:off x="5686536" y="4138523"/>
              <a:ext cx="24080" cy="9592"/>
            </a:xfrm>
            <a:custGeom>
              <a:avLst/>
              <a:gdLst>
                <a:gd name="T0" fmla="*/ 2147483647 w 13"/>
                <a:gd name="T1" fmla="*/ 2147483647 h 5"/>
                <a:gd name="T2" fmla="*/ 2147483647 w 13"/>
                <a:gd name="T3" fmla="*/ 2147483647 h 5"/>
                <a:gd name="T4" fmla="*/ 2147483647 w 13"/>
                <a:gd name="T5" fmla="*/ 2147483647 h 5"/>
                <a:gd name="T6" fmla="*/ 2147483647 w 13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5"/>
                <a:gd name="T14" fmla="*/ 13 w 13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8" name="Freeform 25"/>
            <p:cNvSpPr>
              <a:spLocks noChangeArrowheads="1"/>
            </p:cNvSpPr>
            <p:nvPr/>
          </p:nvSpPr>
          <p:spPr bwMode="auto">
            <a:xfrm>
              <a:off x="5695566" y="4133726"/>
              <a:ext cx="36119" cy="14387"/>
            </a:xfrm>
            <a:custGeom>
              <a:avLst/>
              <a:gdLst>
                <a:gd name="T0" fmla="*/ 2147483647 w 20"/>
                <a:gd name="T1" fmla="*/ 2147483647 h 8"/>
                <a:gd name="T2" fmla="*/ 2147483647 w 20"/>
                <a:gd name="T3" fmla="*/ 2147483647 h 8"/>
                <a:gd name="T4" fmla="*/ 2147483647 w 20"/>
                <a:gd name="T5" fmla="*/ 2147483647 h 8"/>
                <a:gd name="T6" fmla="*/ 2147483647 w 20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"/>
                <a:gd name="T13" fmla="*/ 0 h 8"/>
                <a:gd name="T14" fmla="*/ 20 w 20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9" name="Freeform 26"/>
            <p:cNvSpPr>
              <a:spLocks noChangeArrowheads="1"/>
            </p:cNvSpPr>
            <p:nvPr/>
          </p:nvSpPr>
          <p:spPr bwMode="auto">
            <a:xfrm>
              <a:off x="5734696" y="4156106"/>
              <a:ext cx="45150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2147483647 w 25"/>
                <a:gd name="T7" fmla="*/ 2147483647 h 15"/>
                <a:gd name="T8" fmla="*/ 2147483647 w 25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15"/>
                <a:gd name="T17" fmla="*/ 25 w 25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27"/>
            <p:cNvSpPr>
              <a:spLocks noChangeArrowheads="1"/>
            </p:cNvSpPr>
            <p:nvPr/>
          </p:nvSpPr>
          <p:spPr bwMode="auto">
            <a:xfrm>
              <a:off x="5745231" y="4135325"/>
              <a:ext cx="72239" cy="15986"/>
            </a:xfrm>
            <a:custGeom>
              <a:avLst/>
              <a:gdLst>
                <a:gd name="T0" fmla="*/ 2147483647 w 39"/>
                <a:gd name="T1" fmla="*/ 2147483647 h 8"/>
                <a:gd name="T2" fmla="*/ 2147483647 w 39"/>
                <a:gd name="T3" fmla="*/ 2147483647 h 8"/>
                <a:gd name="T4" fmla="*/ 2147483647 w 39"/>
                <a:gd name="T5" fmla="*/ 2147483647 h 8"/>
                <a:gd name="T6" fmla="*/ 2147483647 w 39"/>
                <a:gd name="T7" fmla="*/ 2147483647 h 8"/>
                <a:gd name="T8" fmla="*/ 2147483647 w 39"/>
                <a:gd name="T9" fmla="*/ 2147483647 h 8"/>
                <a:gd name="T10" fmla="*/ 2147483647 w 39"/>
                <a:gd name="T11" fmla="*/ 2147483647 h 8"/>
                <a:gd name="T12" fmla="*/ 2147483647 w 39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8"/>
                <a:gd name="T23" fmla="*/ 39 w 39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Freeform 28"/>
            <p:cNvSpPr>
              <a:spLocks noChangeArrowheads="1"/>
            </p:cNvSpPr>
            <p:nvPr/>
          </p:nvSpPr>
          <p:spPr bwMode="auto">
            <a:xfrm>
              <a:off x="5828004" y="4140120"/>
              <a:ext cx="67724" cy="36767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2147483647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7"/>
                <a:gd name="T73" fmla="*/ 0 h 18"/>
                <a:gd name="T74" fmla="*/ 37 w 37"/>
                <a:gd name="T75" fmla="*/ 18 h 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2" name="Freeform 29"/>
            <p:cNvSpPr>
              <a:spLocks noChangeArrowheads="1"/>
            </p:cNvSpPr>
            <p:nvPr/>
          </p:nvSpPr>
          <p:spPr bwMode="auto">
            <a:xfrm>
              <a:off x="5704596" y="3927511"/>
              <a:ext cx="112874" cy="145470"/>
            </a:xfrm>
            <a:custGeom>
              <a:avLst/>
              <a:gdLst>
                <a:gd name="T0" fmla="*/ 2147483647 w 61"/>
                <a:gd name="T1" fmla="*/ 2147483647 h 74"/>
                <a:gd name="T2" fmla="*/ 2147483647 w 61"/>
                <a:gd name="T3" fmla="*/ 2147483647 h 74"/>
                <a:gd name="T4" fmla="*/ 2147483647 w 61"/>
                <a:gd name="T5" fmla="*/ 2147483647 h 74"/>
                <a:gd name="T6" fmla="*/ 2147483647 w 61"/>
                <a:gd name="T7" fmla="*/ 2147483647 h 74"/>
                <a:gd name="T8" fmla="*/ 2147483647 w 61"/>
                <a:gd name="T9" fmla="*/ 2147483647 h 74"/>
                <a:gd name="T10" fmla="*/ 2147483647 w 61"/>
                <a:gd name="T11" fmla="*/ 2147483647 h 74"/>
                <a:gd name="T12" fmla="*/ 2147483647 w 61"/>
                <a:gd name="T13" fmla="*/ 0 h 74"/>
                <a:gd name="T14" fmla="*/ 2147483647 w 61"/>
                <a:gd name="T15" fmla="*/ 2147483647 h 74"/>
                <a:gd name="T16" fmla="*/ 2147483647 w 61"/>
                <a:gd name="T17" fmla="*/ 2147483647 h 74"/>
                <a:gd name="T18" fmla="*/ 2147483647 w 61"/>
                <a:gd name="T19" fmla="*/ 2147483647 h 74"/>
                <a:gd name="T20" fmla="*/ 2147483647 w 61"/>
                <a:gd name="T21" fmla="*/ 2147483647 h 74"/>
                <a:gd name="T22" fmla="*/ 2147483647 w 61"/>
                <a:gd name="T23" fmla="*/ 2147483647 h 74"/>
                <a:gd name="T24" fmla="*/ 2147483647 w 61"/>
                <a:gd name="T25" fmla="*/ 2147483647 h 74"/>
                <a:gd name="T26" fmla="*/ 2147483647 w 61"/>
                <a:gd name="T27" fmla="*/ 2147483647 h 74"/>
                <a:gd name="T28" fmla="*/ 2147483647 w 61"/>
                <a:gd name="T29" fmla="*/ 2147483647 h 74"/>
                <a:gd name="T30" fmla="*/ 2147483647 w 61"/>
                <a:gd name="T31" fmla="*/ 2147483647 h 74"/>
                <a:gd name="T32" fmla="*/ 2147483647 w 61"/>
                <a:gd name="T33" fmla="*/ 2147483647 h 74"/>
                <a:gd name="T34" fmla="*/ 2147483647 w 61"/>
                <a:gd name="T35" fmla="*/ 2147483647 h 74"/>
                <a:gd name="T36" fmla="*/ 2147483647 w 61"/>
                <a:gd name="T37" fmla="*/ 2147483647 h 74"/>
                <a:gd name="T38" fmla="*/ 2147483647 w 61"/>
                <a:gd name="T39" fmla="*/ 2147483647 h 74"/>
                <a:gd name="T40" fmla="*/ 2147483647 w 61"/>
                <a:gd name="T41" fmla="*/ 2147483647 h 74"/>
                <a:gd name="T42" fmla="*/ 2147483647 w 61"/>
                <a:gd name="T43" fmla="*/ 2147483647 h 74"/>
                <a:gd name="T44" fmla="*/ 2147483647 w 61"/>
                <a:gd name="T45" fmla="*/ 2147483647 h 74"/>
                <a:gd name="T46" fmla="*/ 2147483647 w 61"/>
                <a:gd name="T47" fmla="*/ 2147483647 h 74"/>
                <a:gd name="T48" fmla="*/ 2147483647 w 61"/>
                <a:gd name="T49" fmla="*/ 2147483647 h 74"/>
                <a:gd name="T50" fmla="*/ 2147483647 w 61"/>
                <a:gd name="T51" fmla="*/ 2147483647 h 74"/>
                <a:gd name="T52" fmla="*/ 2147483647 w 61"/>
                <a:gd name="T53" fmla="*/ 2147483647 h 74"/>
                <a:gd name="T54" fmla="*/ 2147483647 w 61"/>
                <a:gd name="T55" fmla="*/ 2147483647 h 74"/>
                <a:gd name="T56" fmla="*/ 2147483647 w 61"/>
                <a:gd name="T57" fmla="*/ 2147483647 h 74"/>
                <a:gd name="T58" fmla="*/ 2147483647 w 61"/>
                <a:gd name="T59" fmla="*/ 2147483647 h 74"/>
                <a:gd name="T60" fmla="*/ 2147483647 w 61"/>
                <a:gd name="T61" fmla="*/ 2147483647 h 74"/>
                <a:gd name="T62" fmla="*/ 2147483647 w 61"/>
                <a:gd name="T63" fmla="*/ 2147483647 h 74"/>
                <a:gd name="T64" fmla="*/ 2147483647 w 61"/>
                <a:gd name="T65" fmla="*/ 2147483647 h 74"/>
                <a:gd name="T66" fmla="*/ 2147483647 w 61"/>
                <a:gd name="T67" fmla="*/ 2147483647 h 74"/>
                <a:gd name="T68" fmla="*/ 2147483647 w 61"/>
                <a:gd name="T69" fmla="*/ 2147483647 h 74"/>
                <a:gd name="T70" fmla="*/ 2147483647 w 61"/>
                <a:gd name="T71" fmla="*/ 2147483647 h 74"/>
                <a:gd name="T72" fmla="*/ 2147483647 w 61"/>
                <a:gd name="T73" fmla="*/ 2147483647 h 74"/>
                <a:gd name="T74" fmla="*/ 2147483647 w 61"/>
                <a:gd name="T75" fmla="*/ 2147483647 h 74"/>
                <a:gd name="T76" fmla="*/ 2147483647 w 61"/>
                <a:gd name="T77" fmla="*/ 2147483647 h 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1"/>
                <a:gd name="T118" fmla="*/ 0 h 74"/>
                <a:gd name="T119" fmla="*/ 61 w 61"/>
                <a:gd name="T120" fmla="*/ 74 h 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3" name="Freeform 30"/>
            <p:cNvSpPr>
              <a:spLocks noChangeArrowheads="1"/>
            </p:cNvSpPr>
            <p:nvPr/>
          </p:nvSpPr>
          <p:spPr bwMode="auto">
            <a:xfrm>
              <a:off x="5498413" y="3809216"/>
              <a:ext cx="198657" cy="233393"/>
            </a:xfrm>
            <a:custGeom>
              <a:avLst/>
              <a:gdLst>
                <a:gd name="T0" fmla="*/ 2147483647 w 108"/>
                <a:gd name="T1" fmla="*/ 2147483647 h 119"/>
                <a:gd name="T2" fmla="*/ 2147483647 w 108"/>
                <a:gd name="T3" fmla="*/ 2147483647 h 119"/>
                <a:gd name="T4" fmla="*/ 2147483647 w 108"/>
                <a:gd name="T5" fmla="*/ 2147483647 h 119"/>
                <a:gd name="T6" fmla="*/ 2147483647 w 108"/>
                <a:gd name="T7" fmla="*/ 2147483647 h 119"/>
                <a:gd name="T8" fmla="*/ 2147483647 w 108"/>
                <a:gd name="T9" fmla="*/ 2147483647 h 119"/>
                <a:gd name="T10" fmla="*/ 2147483647 w 108"/>
                <a:gd name="T11" fmla="*/ 2147483647 h 119"/>
                <a:gd name="T12" fmla="*/ 2147483647 w 108"/>
                <a:gd name="T13" fmla="*/ 2147483647 h 119"/>
                <a:gd name="T14" fmla="*/ 2147483647 w 108"/>
                <a:gd name="T15" fmla="*/ 2147483647 h 119"/>
                <a:gd name="T16" fmla="*/ 2147483647 w 108"/>
                <a:gd name="T17" fmla="*/ 2147483647 h 119"/>
                <a:gd name="T18" fmla="*/ 2147483647 w 108"/>
                <a:gd name="T19" fmla="*/ 2147483647 h 119"/>
                <a:gd name="T20" fmla="*/ 2147483647 w 108"/>
                <a:gd name="T21" fmla="*/ 2147483647 h 119"/>
                <a:gd name="T22" fmla="*/ 2147483647 w 108"/>
                <a:gd name="T23" fmla="*/ 2147483647 h 119"/>
                <a:gd name="T24" fmla="*/ 2147483647 w 108"/>
                <a:gd name="T25" fmla="*/ 2147483647 h 119"/>
                <a:gd name="T26" fmla="*/ 2147483647 w 108"/>
                <a:gd name="T27" fmla="*/ 2147483647 h 119"/>
                <a:gd name="T28" fmla="*/ 2147483647 w 108"/>
                <a:gd name="T29" fmla="*/ 0 h 119"/>
                <a:gd name="T30" fmla="*/ 2147483647 w 108"/>
                <a:gd name="T31" fmla="*/ 2147483647 h 119"/>
                <a:gd name="T32" fmla="*/ 2147483647 w 108"/>
                <a:gd name="T33" fmla="*/ 2147483647 h 119"/>
                <a:gd name="T34" fmla="*/ 2147483647 w 108"/>
                <a:gd name="T35" fmla="*/ 2147483647 h 119"/>
                <a:gd name="T36" fmla="*/ 2147483647 w 108"/>
                <a:gd name="T37" fmla="*/ 2147483647 h 119"/>
                <a:gd name="T38" fmla="*/ 2147483647 w 108"/>
                <a:gd name="T39" fmla="*/ 2147483647 h 119"/>
                <a:gd name="T40" fmla="*/ 2147483647 w 108"/>
                <a:gd name="T41" fmla="*/ 2147483647 h 119"/>
                <a:gd name="T42" fmla="*/ 2147483647 w 108"/>
                <a:gd name="T43" fmla="*/ 2147483647 h 119"/>
                <a:gd name="T44" fmla="*/ 2147483647 w 108"/>
                <a:gd name="T45" fmla="*/ 2147483647 h 119"/>
                <a:gd name="T46" fmla="*/ 2147483647 w 108"/>
                <a:gd name="T47" fmla="*/ 2147483647 h 119"/>
                <a:gd name="T48" fmla="*/ 2147483647 w 108"/>
                <a:gd name="T49" fmla="*/ 2147483647 h 119"/>
                <a:gd name="T50" fmla="*/ 2147483647 w 108"/>
                <a:gd name="T51" fmla="*/ 2147483647 h 119"/>
                <a:gd name="T52" fmla="*/ 2147483647 w 108"/>
                <a:gd name="T53" fmla="*/ 2147483647 h 119"/>
                <a:gd name="T54" fmla="*/ 2147483647 w 108"/>
                <a:gd name="T55" fmla="*/ 2147483647 h 119"/>
                <a:gd name="T56" fmla="*/ 2147483647 w 108"/>
                <a:gd name="T57" fmla="*/ 2147483647 h 119"/>
                <a:gd name="T58" fmla="*/ 2147483647 w 108"/>
                <a:gd name="T59" fmla="*/ 2147483647 h 119"/>
                <a:gd name="T60" fmla="*/ 2147483647 w 108"/>
                <a:gd name="T61" fmla="*/ 2147483647 h 119"/>
                <a:gd name="T62" fmla="*/ 2147483647 w 108"/>
                <a:gd name="T63" fmla="*/ 2147483647 h 1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119"/>
                <a:gd name="T98" fmla="*/ 108 w 108"/>
                <a:gd name="T99" fmla="*/ 119 h 1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Freeform 31"/>
            <p:cNvSpPr>
              <a:spLocks noChangeArrowheads="1"/>
            </p:cNvSpPr>
            <p:nvPr/>
          </p:nvSpPr>
          <p:spPr bwMode="auto">
            <a:xfrm>
              <a:off x="5423165" y="3531063"/>
              <a:ext cx="43644" cy="46359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3"/>
                <a:gd name="T23" fmla="*/ 24 w 24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5" name="Freeform 32"/>
            <p:cNvSpPr>
              <a:spLocks noChangeArrowheads="1"/>
            </p:cNvSpPr>
            <p:nvPr/>
          </p:nvSpPr>
          <p:spPr bwMode="auto">
            <a:xfrm>
              <a:off x="5624832" y="3420762"/>
              <a:ext cx="33109" cy="78330"/>
            </a:xfrm>
            <a:custGeom>
              <a:avLst/>
              <a:gdLst>
                <a:gd name="T0" fmla="*/ 2147483647 w 18"/>
                <a:gd name="T1" fmla="*/ 2147483647 h 40"/>
                <a:gd name="T2" fmla="*/ 2147483647 w 18"/>
                <a:gd name="T3" fmla="*/ 2147483647 h 40"/>
                <a:gd name="T4" fmla="*/ 2147483647 w 18"/>
                <a:gd name="T5" fmla="*/ 2147483647 h 40"/>
                <a:gd name="T6" fmla="*/ 2147483647 w 18"/>
                <a:gd name="T7" fmla="*/ 2147483647 h 40"/>
                <a:gd name="T8" fmla="*/ 2147483647 w 18"/>
                <a:gd name="T9" fmla="*/ 2147483647 h 40"/>
                <a:gd name="T10" fmla="*/ 2147483647 w 18"/>
                <a:gd name="T11" fmla="*/ 2147483647 h 40"/>
                <a:gd name="T12" fmla="*/ 2147483647 w 18"/>
                <a:gd name="T13" fmla="*/ 2147483647 h 40"/>
                <a:gd name="T14" fmla="*/ 2147483647 w 18"/>
                <a:gd name="T15" fmla="*/ 2147483647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8"/>
                <a:gd name="T25" fmla="*/ 0 h 40"/>
                <a:gd name="T26" fmla="*/ 18 w 18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6" name="Freeform 33"/>
            <p:cNvSpPr>
              <a:spLocks noChangeArrowheads="1"/>
            </p:cNvSpPr>
            <p:nvPr/>
          </p:nvSpPr>
          <p:spPr bwMode="auto">
            <a:xfrm>
              <a:off x="5761785" y="3240123"/>
              <a:ext cx="49664" cy="63942"/>
            </a:xfrm>
            <a:custGeom>
              <a:avLst/>
              <a:gdLst>
                <a:gd name="T0" fmla="*/ 2147483647 w 27"/>
                <a:gd name="T1" fmla="*/ 2147483647 h 33"/>
                <a:gd name="T2" fmla="*/ 2147483647 w 27"/>
                <a:gd name="T3" fmla="*/ 2147483647 h 33"/>
                <a:gd name="T4" fmla="*/ 2147483647 w 27"/>
                <a:gd name="T5" fmla="*/ 2147483647 h 33"/>
                <a:gd name="T6" fmla="*/ 2147483647 w 27"/>
                <a:gd name="T7" fmla="*/ 2147483647 h 33"/>
                <a:gd name="T8" fmla="*/ 2147483647 w 27"/>
                <a:gd name="T9" fmla="*/ 2147483647 h 33"/>
                <a:gd name="T10" fmla="*/ 2147483647 w 27"/>
                <a:gd name="T11" fmla="*/ 2147483647 h 33"/>
                <a:gd name="T12" fmla="*/ 2147483647 w 27"/>
                <a:gd name="T13" fmla="*/ 2147483647 h 33"/>
                <a:gd name="T14" fmla="*/ 2147483647 w 27"/>
                <a:gd name="T15" fmla="*/ 2147483647 h 33"/>
                <a:gd name="T16" fmla="*/ 2147483647 w 27"/>
                <a:gd name="T17" fmla="*/ 2147483647 h 33"/>
                <a:gd name="T18" fmla="*/ 2147483647 w 27"/>
                <a:gd name="T19" fmla="*/ 2147483647 h 33"/>
                <a:gd name="T20" fmla="*/ 2147483647 w 27"/>
                <a:gd name="T21" fmla="*/ 2147483647 h 33"/>
                <a:gd name="T22" fmla="*/ 2147483647 w 27"/>
                <a:gd name="T23" fmla="*/ 2147483647 h 33"/>
                <a:gd name="T24" fmla="*/ 2147483647 w 27"/>
                <a:gd name="T25" fmla="*/ 2147483647 h 33"/>
                <a:gd name="T26" fmla="*/ 2147483647 w 27"/>
                <a:gd name="T27" fmla="*/ 2147483647 h 33"/>
                <a:gd name="T28" fmla="*/ 2147483647 w 27"/>
                <a:gd name="T29" fmla="*/ 2147483647 h 33"/>
                <a:gd name="T30" fmla="*/ 2147483647 w 27"/>
                <a:gd name="T31" fmla="*/ 2147483647 h 33"/>
                <a:gd name="T32" fmla="*/ 2147483647 w 27"/>
                <a:gd name="T33" fmla="*/ 2147483647 h 33"/>
                <a:gd name="T34" fmla="*/ 2147483647 w 27"/>
                <a:gd name="T35" fmla="*/ 2147483647 h 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"/>
                <a:gd name="T55" fmla="*/ 0 h 33"/>
                <a:gd name="T56" fmla="*/ 27 w 27"/>
                <a:gd name="T57" fmla="*/ 33 h 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7" name="Freeform 34"/>
            <p:cNvSpPr>
              <a:spLocks noChangeArrowheads="1"/>
            </p:cNvSpPr>
            <p:nvPr/>
          </p:nvSpPr>
          <p:spPr bwMode="auto">
            <a:xfrm>
              <a:off x="5811449" y="3230531"/>
              <a:ext cx="46654" cy="43161"/>
            </a:xfrm>
            <a:custGeom>
              <a:avLst/>
              <a:gdLst>
                <a:gd name="T0" fmla="*/ 2147483647 w 25"/>
                <a:gd name="T1" fmla="*/ 2147483647 h 22"/>
                <a:gd name="T2" fmla="*/ 2147483647 w 25"/>
                <a:gd name="T3" fmla="*/ 2147483647 h 22"/>
                <a:gd name="T4" fmla="*/ 2147483647 w 25"/>
                <a:gd name="T5" fmla="*/ 2147483647 h 22"/>
                <a:gd name="T6" fmla="*/ 2147483647 w 25"/>
                <a:gd name="T7" fmla="*/ 0 h 22"/>
                <a:gd name="T8" fmla="*/ 2147483647 w 25"/>
                <a:gd name="T9" fmla="*/ 2147483647 h 22"/>
                <a:gd name="T10" fmla="*/ 2147483647 w 25"/>
                <a:gd name="T11" fmla="*/ 2147483647 h 22"/>
                <a:gd name="T12" fmla="*/ 0 w 25"/>
                <a:gd name="T13" fmla="*/ 2147483647 h 22"/>
                <a:gd name="T14" fmla="*/ 2147483647 w 25"/>
                <a:gd name="T15" fmla="*/ 2147483647 h 22"/>
                <a:gd name="T16" fmla="*/ 2147483647 w 25"/>
                <a:gd name="T17" fmla="*/ 2147483647 h 22"/>
                <a:gd name="T18" fmla="*/ 2147483647 w 25"/>
                <a:gd name="T19" fmla="*/ 21474836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"/>
                <a:gd name="T31" fmla="*/ 0 h 22"/>
                <a:gd name="T32" fmla="*/ 25 w 25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8" name="Freeform 35"/>
            <p:cNvSpPr>
              <a:spLocks noChangeArrowheads="1"/>
            </p:cNvSpPr>
            <p:nvPr/>
          </p:nvSpPr>
          <p:spPr bwMode="auto">
            <a:xfrm>
              <a:off x="5778340" y="3072273"/>
              <a:ext cx="183608" cy="179041"/>
            </a:xfrm>
            <a:custGeom>
              <a:avLst/>
              <a:gdLst>
                <a:gd name="T0" fmla="*/ 2147483647 w 100"/>
                <a:gd name="T1" fmla="*/ 2147483647 h 92"/>
                <a:gd name="T2" fmla="*/ 2147483647 w 100"/>
                <a:gd name="T3" fmla="*/ 2147483647 h 92"/>
                <a:gd name="T4" fmla="*/ 2147483647 w 100"/>
                <a:gd name="T5" fmla="*/ 2147483647 h 92"/>
                <a:gd name="T6" fmla="*/ 2147483647 w 100"/>
                <a:gd name="T7" fmla="*/ 2147483647 h 92"/>
                <a:gd name="T8" fmla="*/ 2147483647 w 100"/>
                <a:gd name="T9" fmla="*/ 2147483647 h 92"/>
                <a:gd name="T10" fmla="*/ 2147483647 w 100"/>
                <a:gd name="T11" fmla="*/ 2147483647 h 92"/>
                <a:gd name="T12" fmla="*/ 2147483647 w 100"/>
                <a:gd name="T13" fmla="*/ 2147483647 h 92"/>
                <a:gd name="T14" fmla="*/ 2147483647 w 100"/>
                <a:gd name="T15" fmla="*/ 2147483647 h 92"/>
                <a:gd name="T16" fmla="*/ 2147483647 w 100"/>
                <a:gd name="T17" fmla="*/ 2147483647 h 92"/>
                <a:gd name="T18" fmla="*/ 2147483647 w 100"/>
                <a:gd name="T19" fmla="*/ 2147483647 h 92"/>
                <a:gd name="T20" fmla="*/ 2147483647 w 100"/>
                <a:gd name="T21" fmla="*/ 2147483647 h 92"/>
                <a:gd name="T22" fmla="*/ 2147483647 w 100"/>
                <a:gd name="T23" fmla="*/ 2147483647 h 92"/>
                <a:gd name="T24" fmla="*/ 2147483647 w 100"/>
                <a:gd name="T25" fmla="*/ 2147483647 h 92"/>
                <a:gd name="T26" fmla="*/ 2147483647 w 100"/>
                <a:gd name="T27" fmla="*/ 2147483647 h 92"/>
                <a:gd name="T28" fmla="*/ 2147483647 w 100"/>
                <a:gd name="T29" fmla="*/ 2147483647 h 92"/>
                <a:gd name="T30" fmla="*/ 2147483647 w 100"/>
                <a:gd name="T31" fmla="*/ 2147483647 h 92"/>
                <a:gd name="T32" fmla="*/ 2147483647 w 100"/>
                <a:gd name="T33" fmla="*/ 2147483647 h 92"/>
                <a:gd name="T34" fmla="*/ 2147483647 w 100"/>
                <a:gd name="T35" fmla="*/ 2147483647 h 92"/>
                <a:gd name="T36" fmla="*/ 2147483647 w 100"/>
                <a:gd name="T37" fmla="*/ 2147483647 h 92"/>
                <a:gd name="T38" fmla="*/ 2147483647 w 100"/>
                <a:gd name="T39" fmla="*/ 2147483647 h 92"/>
                <a:gd name="T40" fmla="*/ 2147483647 w 100"/>
                <a:gd name="T41" fmla="*/ 2147483647 h 92"/>
                <a:gd name="T42" fmla="*/ 2147483647 w 100"/>
                <a:gd name="T43" fmla="*/ 2147483647 h 92"/>
                <a:gd name="T44" fmla="*/ 2147483647 w 100"/>
                <a:gd name="T45" fmla="*/ 2147483647 h 92"/>
                <a:gd name="T46" fmla="*/ 2147483647 w 100"/>
                <a:gd name="T47" fmla="*/ 2147483647 h 92"/>
                <a:gd name="T48" fmla="*/ 2147483647 w 100"/>
                <a:gd name="T49" fmla="*/ 2147483647 h 92"/>
                <a:gd name="T50" fmla="*/ 2147483647 w 100"/>
                <a:gd name="T51" fmla="*/ 2147483647 h 92"/>
                <a:gd name="T52" fmla="*/ 2147483647 w 100"/>
                <a:gd name="T53" fmla="*/ 2147483647 h 92"/>
                <a:gd name="T54" fmla="*/ 2147483647 w 100"/>
                <a:gd name="T55" fmla="*/ 2147483647 h 92"/>
                <a:gd name="T56" fmla="*/ 2147483647 w 100"/>
                <a:gd name="T57" fmla="*/ 2147483647 h 92"/>
                <a:gd name="T58" fmla="*/ 2147483647 w 100"/>
                <a:gd name="T59" fmla="*/ 2147483647 h 92"/>
                <a:gd name="T60" fmla="*/ 2147483647 w 100"/>
                <a:gd name="T61" fmla="*/ 2147483647 h 92"/>
                <a:gd name="T62" fmla="*/ 2147483647 w 100"/>
                <a:gd name="T63" fmla="*/ 2147483647 h 92"/>
                <a:gd name="T64" fmla="*/ 2147483647 w 100"/>
                <a:gd name="T65" fmla="*/ 2147483647 h 92"/>
                <a:gd name="T66" fmla="*/ 2147483647 w 100"/>
                <a:gd name="T67" fmla="*/ 2147483647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0"/>
                <a:gd name="T103" fmla="*/ 0 h 92"/>
                <a:gd name="T104" fmla="*/ 100 w 100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9" name="Freeform 36"/>
            <p:cNvSpPr>
              <a:spLocks noChangeArrowheads="1"/>
            </p:cNvSpPr>
            <p:nvPr/>
          </p:nvSpPr>
          <p:spPr bwMode="auto">
            <a:xfrm>
              <a:off x="5903253" y="2973161"/>
              <a:ext cx="102339" cy="99112"/>
            </a:xfrm>
            <a:custGeom>
              <a:avLst/>
              <a:gdLst>
                <a:gd name="T0" fmla="*/ 2147483647 w 55"/>
                <a:gd name="T1" fmla="*/ 2147483647 h 50"/>
                <a:gd name="T2" fmla="*/ 2147483647 w 55"/>
                <a:gd name="T3" fmla="*/ 2147483647 h 50"/>
                <a:gd name="T4" fmla="*/ 2147483647 w 55"/>
                <a:gd name="T5" fmla="*/ 2147483647 h 50"/>
                <a:gd name="T6" fmla="*/ 0 w 55"/>
                <a:gd name="T7" fmla="*/ 2147483647 h 50"/>
                <a:gd name="T8" fmla="*/ 2147483647 w 55"/>
                <a:gd name="T9" fmla="*/ 2147483647 h 50"/>
                <a:gd name="T10" fmla="*/ 2147483647 w 55"/>
                <a:gd name="T11" fmla="*/ 2147483647 h 50"/>
                <a:gd name="T12" fmla="*/ 2147483647 w 55"/>
                <a:gd name="T13" fmla="*/ 2147483647 h 50"/>
                <a:gd name="T14" fmla="*/ 2147483647 w 55"/>
                <a:gd name="T15" fmla="*/ 2147483647 h 50"/>
                <a:gd name="T16" fmla="*/ 2147483647 w 55"/>
                <a:gd name="T17" fmla="*/ 2147483647 h 50"/>
                <a:gd name="T18" fmla="*/ 2147483647 w 55"/>
                <a:gd name="T19" fmla="*/ 2147483647 h 50"/>
                <a:gd name="T20" fmla="*/ 2147483647 w 55"/>
                <a:gd name="T21" fmla="*/ 2147483647 h 50"/>
                <a:gd name="T22" fmla="*/ 2147483647 w 55"/>
                <a:gd name="T23" fmla="*/ 2147483647 h 50"/>
                <a:gd name="T24" fmla="*/ 2147483647 w 55"/>
                <a:gd name="T25" fmla="*/ 2147483647 h 50"/>
                <a:gd name="T26" fmla="*/ 2147483647 w 55"/>
                <a:gd name="T27" fmla="*/ 2147483647 h 50"/>
                <a:gd name="T28" fmla="*/ 2147483647 w 55"/>
                <a:gd name="T29" fmla="*/ 2147483647 h 50"/>
                <a:gd name="T30" fmla="*/ 2147483647 w 55"/>
                <a:gd name="T31" fmla="*/ 2147483647 h 50"/>
                <a:gd name="T32" fmla="*/ 2147483647 w 55"/>
                <a:gd name="T33" fmla="*/ 2147483647 h 50"/>
                <a:gd name="T34" fmla="*/ 2147483647 w 55"/>
                <a:gd name="T35" fmla="*/ 2147483647 h 50"/>
                <a:gd name="T36" fmla="*/ 2147483647 w 55"/>
                <a:gd name="T37" fmla="*/ 2147483647 h 50"/>
                <a:gd name="T38" fmla="*/ 2147483647 w 55"/>
                <a:gd name="T39" fmla="*/ 2147483647 h 50"/>
                <a:gd name="T40" fmla="*/ 2147483647 w 55"/>
                <a:gd name="T41" fmla="*/ 2147483647 h 50"/>
                <a:gd name="T42" fmla="*/ 2147483647 w 55"/>
                <a:gd name="T43" fmla="*/ 2147483647 h 50"/>
                <a:gd name="T44" fmla="*/ 2147483647 w 55"/>
                <a:gd name="T45" fmla="*/ 2147483647 h 50"/>
                <a:gd name="T46" fmla="*/ 2147483647 w 55"/>
                <a:gd name="T47" fmla="*/ 2147483647 h 50"/>
                <a:gd name="T48" fmla="*/ 2147483647 w 55"/>
                <a:gd name="T49" fmla="*/ 2147483647 h 50"/>
                <a:gd name="T50" fmla="*/ 2147483647 w 55"/>
                <a:gd name="T51" fmla="*/ 2147483647 h 50"/>
                <a:gd name="T52" fmla="*/ 2147483647 w 55"/>
                <a:gd name="T53" fmla="*/ 2147483647 h 50"/>
                <a:gd name="T54" fmla="*/ 2147483647 w 55"/>
                <a:gd name="T55" fmla="*/ 2147483647 h 50"/>
                <a:gd name="T56" fmla="*/ 2147483647 w 55"/>
                <a:gd name="T57" fmla="*/ 2147483647 h 50"/>
                <a:gd name="T58" fmla="*/ 2147483647 w 55"/>
                <a:gd name="T59" fmla="*/ 2147483647 h 50"/>
                <a:gd name="T60" fmla="*/ 2147483647 w 55"/>
                <a:gd name="T61" fmla="*/ 2147483647 h 50"/>
                <a:gd name="T62" fmla="*/ 2147483647 w 55"/>
                <a:gd name="T63" fmla="*/ 2147483647 h 5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"/>
                <a:gd name="T97" fmla="*/ 0 h 50"/>
                <a:gd name="T98" fmla="*/ 55 w 55"/>
                <a:gd name="T99" fmla="*/ 50 h 5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0" name="Freeform 37"/>
            <p:cNvSpPr>
              <a:spLocks noChangeArrowheads="1"/>
            </p:cNvSpPr>
            <p:nvPr/>
          </p:nvSpPr>
          <p:spPr bwMode="auto">
            <a:xfrm>
              <a:off x="5858103" y="2738171"/>
              <a:ext cx="96319" cy="222202"/>
            </a:xfrm>
            <a:custGeom>
              <a:avLst/>
              <a:gdLst>
                <a:gd name="T0" fmla="*/ 2147483647 w 53"/>
                <a:gd name="T1" fmla="*/ 2147483647 h 113"/>
                <a:gd name="T2" fmla="*/ 2147483647 w 53"/>
                <a:gd name="T3" fmla="*/ 2147483647 h 113"/>
                <a:gd name="T4" fmla="*/ 2147483647 w 53"/>
                <a:gd name="T5" fmla="*/ 2147483647 h 113"/>
                <a:gd name="T6" fmla="*/ 2147483647 w 53"/>
                <a:gd name="T7" fmla="*/ 2147483647 h 113"/>
                <a:gd name="T8" fmla="*/ 2147483647 w 53"/>
                <a:gd name="T9" fmla="*/ 2147483647 h 113"/>
                <a:gd name="T10" fmla="*/ 2147483647 w 53"/>
                <a:gd name="T11" fmla="*/ 2147483647 h 113"/>
                <a:gd name="T12" fmla="*/ 2147483647 w 53"/>
                <a:gd name="T13" fmla="*/ 2147483647 h 113"/>
                <a:gd name="T14" fmla="*/ 2147483647 w 53"/>
                <a:gd name="T15" fmla="*/ 2147483647 h 113"/>
                <a:gd name="T16" fmla="*/ 2147483647 w 53"/>
                <a:gd name="T17" fmla="*/ 2147483647 h 113"/>
                <a:gd name="T18" fmla="*/ 2147483647 w 53"/>
                <a:gd name="T19" fmla="*/ 2147483647 h 113"/>
                <a:gd name="T20" fmla="*/ 2147483647 w 53"/>
                <a:gd name="T21" fmla="*/ 2147483647 h 113"/>
                <a:gd name="T22" fmla="*/ 2147483647 w 53"/>
                <a:gd name="T23" fmla="*/ 2147483647 h 113"/>
                <a:gd name="T24" fmla="*/ 2147483647 w 53"/>
                <a:gd name="T25" fmla="*/ 2147483647 h 113"/>
                <a:gd name="T26" fmla="*/ 2147483647 w 53"/>
                <a:gd name="T27" fmla="*/ 2147483647 h 113"/>
                <a:gd name="T28" fmla="*/ 2147483647 w 53"/>
                <a:gd name="T29" fmla="*/ 2147483647 h 113"/>
                <a:gd name="T30" fmla="*/ 2147483647 w 53"/>
                <a:gd name="T31" fmla="*/ 2147483647 h 113"/>
                <a:gd name="T32" fmla="*/ 2147483647 w 53"/>
                <a:gd name="T33" fmla="*/ 2147483647 h 113"/>
                <a:gd name="T34" fmla="*/ 2147483647 w 53"/>
                <a:gd name="T35" fmla="*/ 2147483647 h 113"/>
                <a:gd name="T36" fmla="*/ 2147483647 w 53"/>
                <a:gd name="T37" fmla="*/ 2147483647 h 113"/>
                <a:gd name="T38" fmla="*/ 2147483647 w 53"/>
                <a:gd name="T39" fmla="*/ 2147483647 h 113"/>
                <a:gd name="T40" fmla="*/ 2147483647 w 53"/>
                <a:gd name="T41" fmla="*/ 2147483647 h 113"/>
                <a:gd name="T42" fmla="*/ 2147483647 w 53"/>
                <a:gd name="T43" fmla="*/ 2147483647 h 113"/>
                <a:gd name="T44" fmla="*/ 2147483647 w 53"/>
                <a:gd name="T45" fmla="*/ 2147483647 h 113"/>
                <a:gd name="T46" fmla="*/ 2147483647 w 53"/>
                <a:gd name="T47" fmla="*/ 2147483647 h 113"/>
                <a:gd name="T48" fmla="*/ 2147483647 w 53"/>
                <a:gd name="T49" fmla="*/ 2147483647 h 113"/>
                <a:gd name="T50" fmla="*/ 2147483647 w 53"/>
                <a:gd name="T51" fmla="*/ 2147483647 h 113"/>
                <a:gd name="T52" fmla="*/ 2147483647 w 53"/>
                <a:gd name="T53" fmla="*/ 2147483647 h 113"/>
                <a:gd name="T54" fmla="*/ 2147483647 w 53"/>
                <a:gd name="T55" fmla="*/ 2147483647 h 113"/>
                <a:gd name="T56" fmla="*/ 2147483647 w 53"/>
                <a:gd name="T57" fmla="*/ 2147483647 h 113"/>
                <a:gd name="T58" fmla="*/ 2147483647 w 53"/>
                <a:gd name="T59" fmla="*/ 0 h 113"/>
                <a:gd name="T60" fmla="*/ 2147483647 w 53"/>
                <a:gd name="T61" fmla="*/ 2147483647 h 113"/>
                <a:gd name="T62" fmla="*/ 2147483647 w 53"/>
                <a:gd name="T63" fmla="*/ 2147483647 h 113"/>
                <a:gd name="T64" fmla="*/ 2147483647 w 53"/>
                <a:gd name="T65" fmla="*/ 2147483647 h 113"/>
                <a:gd name="T66" fmla="*/ 2147483647 w 53"/>
                <a:gd name="T67" fmla="*/ 2147483647 h 11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3"/>
                <a:gd name="T103" fmla="*/ 0 h 113"/>
                <a:gd name="T104" fmla="*/ 53 w 53"/>
                <a:gd name="T105" fmla="*/ 113 h 11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1" name="Freeform 38"/>
            <p:cNvSpPr>
              <a:spLocks noChangeArrowheads="1"/>
            </p:cNvSpPr>
            <p:nvPr/>
          </p:nvSpPr>
          <p:spPr bwMode="auto">
            <a:xfrm>
              <a:off x="5644396" y="3563035"/>
              <a:ext cx="103843" cy="124689"/>
            </a:xfrm>
            <a:custGeom>
              <a:avLst/>
              <a:gdLst>
                <a:gd name="T0" fmla="*/ 2147483647 w 57"/>
                <a:gd name="T1" fmla="*/ 2147483647 h 64"/>
                <a:gd name="T2" fmla="*/ 2147483647 w 57"/>
                <a:gd name="T3" fmla="*/ 2147483647 h 64"/>
                <a:gd name="T4" fmla="*/ 2147483647 w 57"/>
                <a:gd name="T5" fmla="*/ 2147483647 h 64"/>
                <a:gd name="T6" fmla="*/ 2147483647 w 57"/>
                <a:gd name="T7" fmla="*/ 2147483647 h 64"/>
                <a:gd name="T8" fmla="*/ 2147483647 w 57"/>
                <a:gd name="T9" fmla="*/ 2147483647 h 64"/>
                <a:gd name="T10" fmla="*/ 2147483647 w 57"/>
                <a:gd name="T11" fmla="*/ 2147483647 h 64"/>
                <a:gd name="T12" fmla="*/ 2147483647 w 57"/>
                <a:gd name="T13" fmla="*/ 2147483647 h 64"/>
                <a:gd name="T14" fmla="*/ 2147483647 w 57"/>
                <a:gd name="T15" fmla="*/ 2147483647 h 64"/>
                <a:gd name="T16" fmla="*/ 2147483647 w 57"/>
                <a:gd name="T17" fmla="*/ 2147483647 h 64"/>
                <a:gd name="T18" fmla="*/ 2147483647 w 57"/>
                <a:gd name="T19" fmla="*/ 2147483647 h 64"/>
                <a:gd name="T20" fmla="*/ 2147483647 w 57"/>
                <a:gd name="T21" fmla="*/ 2147483647 h 64"/>
                <a:gd name="T22" fmla="*/ 2147483647 w 57"/>
                <a:gd name="T23" fmla="*/ 2147483647 h 64"/>
                <a:gd name="T24" fmla="*/ 2147483647 w 57"/>
                <a:gd name="T25" fmla="*/ 2147483647 h 64"/>
                <a:gd name="T26" fmla="*/ 2147483647 w 57"/>
                <a:gd name="T27" fmla="*/ 2147483647 h 64"/>
                <a:gd name="T28" fmla="*/ 2147483647 w 57"/>
                <a:gd name="T29" fmla="*/ 2147483647 h 64"/>
                <a:gd name="T30" fmla="*/ 2147483647 w 57"/>
                <a:gd name="T31" fmla="*/ 2147483647 h 64"/>
                <a:gd name="T32" fmla="*/ 2147483647 w 57"/>
                <a:gd name="T33" fmla="*/ 2147483647 h 64"/>
                <a:gd name="T34" fmla="*/ 2147483647 w 57"/>
                <a:gd name="T35" fmla="*/ 2147483647 h 64"/>
                <a:gd name="T36" fmla="*/ 2147483647 w 57"/>
                <a:gd name="T37" fmla="*/ 2147483647 h 64"/>
                <a:gd name="T38" fmla="*/ 2147483647 w 57"/>
                <a:gd name="T39" fmla="*/ 2147483647 h 64"/>
                <a:gd name="T40" fmla="*/ 2147483647 w 57"/>
                <a:gd name="T41" fmla="*/ 2147483647 h 64"/>
                <a:gd name="T42" fmla="*/ 2147483647 w 57"/>
                <a:gd name="T43" fmla="*/ 2147483647 h 64"/>
                <a:gd name="T44" fmla="*/ 2147483647 w 57"/>
                <a:gd name="T45" fmla="*/ 2147483647 h 64"/>
                <a:gd name="T46" fmla="*/ 2147483647 w 57"/>
                <a:gd name="T47" fmla="*/ 2147483647 h 64"/>
                <a:gd name="T48" fmla="*/ 2147483647 w 57"/>
                <a:gd name="T49" fmla="*/ 2147483647 h 64"/>
                <a:gd name="T50" fmla="*/ 2147483647 w 57"/>
                <a:gd name="T51" fmla="*/ 2147483647 h 64"/>
                <a:gd name="T52" fmla="*/ 2147483647 w 57"/>
                <a:gd name="T53" fmla="*/ 2147483647 h 64"/>
                <a:gd name="T54" fmla="*/ 2147483647 w 57"/>
                <a:gd name="T55" fmla="*/ 2147483647 h 64"/>
                <a:gd name="T56" fmla="*/ 2147483647 w 57"/>
                <a:gd name="T57" fmla="*/ 2147483647 h 64"/>
                <a:gd name="T58" fmla="*/ 2147483647 w 57"/>
                <a:gd name="T59" fmla="*/ 2147483647 h 64"/>
                <a:gd name="T60" fmla="*/ 2147483647 w 57"/>
                <a:gd name="T61" fmla="*/ 2147483647 h 64"/>
                <a:gd name="T62" fmla="*/ 2147483647 w 57"/>
                <a:gd name="T63" fmla="*/ 2147483647 h 6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7"/>
                <a:gd name="T97" fmla="*/ 0 h 64"/>
                <a:gd name="T98" fmla="*/ 57 w 57"/>
                <a:gd name="T99" fmla="*/ 64 h 6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2" name="Freeform 39"/>
            <p:cNvSpPr>
              <a:spLocks noChangeArrowheads="1"/>
            </p:cNvSpPr>
            <p:nvPr/>
          </p:nvSpPr>
          <p:spPr bwMode="auto">
            <a:xfrm>
              <a:off x="5752755" y="3690922"/>
              <a:ext cx="31605" cy="47958"/>
            </a:xfrm>
            <a:custGeom>
              <a:avLst/>
              <a:gdLst>
                <a:gd name="T0" fmla="*/ 2147483647 w 17"/>
                <a:gd name="T1" fmla="*/ 2147483647 h 25"/>
                <a:gd name="T2" fmla="*/ 2147483647 w 17"/>
                <a:gd name="T3" fmla="*/ 2147483647 h 25"/>
                <a:gd name="T4" fmla="*/ 2147483647 w 17"/>
                <a:gd name="T5" fmla="*/ 2147483647 h 25"/>
                <a:gd name="T6" fmla="*/ 2147483647 w 17"/>
                <a:gd name="T7" fmla="*/ 2147483647 h 25"/>
                <a:gd name="T8" fmla="*/ 2147483647 w 17"/>
                <a:gd name="T9" fmla="*/ 2147483647 h 25"/>
                <a:gd name="T10" fmla="*/ 2147483647 w 17"/>
                <a:gd name="T11" fmla="*/ 2147483647 h 25"/>
                <a:gd name="T12" fmla="*/ 2147483647 w 17"/>
                <a:gd name="T13" fmla="*/ 2147483647 h 25"/>
                <a:gd name="T14" fmla="*/ 2147483647 w 17"/>
                <a:gd name="T15" fmla="*/ 2147483647 h 25"/>
                <a:gd name="T16" fmla="*/ 2147483647 w 17"/>
                <a:gd name="T17" fmla="*/ 2147483647 h 25"/>
                <a:gd name="T18" fmla="*/ 2147483647 w 17"/>
                <a:gd name="T19" fmla="*/ 2147483647 h 25"/>
                <a:gd name="T20" fmla="*/ 2147483647 w 17"/>
                <a:gd name="T21" fmla="*/ 2147483647 h 2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"/>
                <a:gd name="T34" fmla="*/ 0 h 25"/>
                <a:gd name="T35" fmla="*/ 17 w 17"/>
                <a:gd name="T36" fmla="*/ 25 h 2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3" name="Freeform 40"/>
            <p:cNvSpPr>
              <a:spLocks noChangeArrowheads="1"/>
            </p:cNvSpPr>
            <p:nvPr/>
          </p:nvSpPr>
          <p:spPr bwMode="auto">
            <a:xfrm>
              <a:off x="5728676" y="3746871"/>
              <a:ext cx="96319" cy="84725"/>
            </a:xfrm>
            <a:custGeom>
              <a:avLst/>
              <a:gdLst>
                <a:gd name="T0" fmla="*/ 2147483647 w 52"/>
                <a:gd name="T1" fmla="*/ 2147483647 h 43"/>
                <a:gd name="T2" fmla="*/ 2147483647 w 52"/>
                <a:gd name="T3" fmla="*/ 2147483647 h 43"/>
                <a:gd name="T4" fmla="*/ 2147483647 w 52"/>
                <a:gd name="T5" fmla="*/ 2147483647 h 43"/>
                <a:gd name="T6" fmla="*/ 2147483647 w 52"/>
                <a:gd name="T7" fmla="*/ 2147483647 h 43"/>
                <a:gd name="T8" fmla="*/ 2147483647 w 52"/>
                <a:gd name="T9" fmla="*/ 2147483647 h 43"/>
                <a:gd name="T10" fmla="*/ 2147483647 w 52"/>
                <a:gd name="T11" fmla="*/ 2147483647 h 43"/>
                <a:gd name="T12" fmla="*/ 2147483647 w 52"/>
                <a:gd name="T13" fmla="*/ 2147483647 h 43"/>
                <a:gd name="T14" fmla="*/ 2147483647 w 52"/>
                <a:gd name="T15" fmla="*/ 2147483647 h 43"/>
                <a:gd name="T16" fmla="*/ 0 w 52"/>
                <a:gd name="T17" fmla="*/ 2147483647 h 43"/>
                <a:gd name="T18" fmla="*/ 2147483647 w 52"/>
                <a:gd name="T19" fmla="*/ 2147483647 h 43"/>
                <a:gd name="T20" fmla="*/ 2147483647 w 52"/>
                <a:gd name="T21" fmla="*/ 2147483647 h 43"/>
                <a:gd name="T22" fmla="*/ 2147483647 w 52"/>
                <a:gd name="T23" fmla="*/ 2147483647 h 43"/>
                <a:gd name="T24" fmla="*/ 2147483647 w 52"/>
                <a:gd name="T25" fmla="*/ 2147483647 h 43"/>
                <a:gd name="T26" fmla="*/ 2147483647 w 52"/>
                <a:gd name="T27" fmla="*/ 2147483647 h 43"/>
                <a:gd name="T28" fmla="*/ 2147483647 w 52"/>
                <a:gd name="T29" fmla="*/ 2147483647 h 43"/>
                <a:gd name="T30" fmla="*/ 2147483647 w 52"/>
                <a:gd name="T31" fmla="*/ 2147483647 h 43"/>
                <a:gd name="T32" fmla="*/ 2147483647 w 52"/>
                <a:gd name="T33" fmla="*/ 2147483647 h 43"/>
                <a:gd name="T34" fmla="*/ 2147483647 w 52"/>
                <a:gd name="T35" fmla="*/ 2147483647 h 43"/>
                <a:gd name="T36" fmla="*/ 2147483647 w 52"/>
                <a:gd name="T37" fmla="*/ 2147483647 h 43"/>
                <a:gd name="T38" fmla="*/ 2147483647 w 52"/>
                <a:gd name="T39" fmla="*/ 2147483647 h 43"/>
                <a:gd name="T40" fmla="*/ 2147483647 w 52"/>
                <a:gd name="T41" fmla="*/ 2147483647 h 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3"/>
                <a:gd name="T65" fmla="*/ 52 w 52"/>
                <a:gd name="T66" fmla="*/ 43 h 4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4" name="Freeform 41"/>
            <p:cNvSpPr>
              <a:spLocks noChangeArrowheads="1"/>
            </p:cNvSpPr>
            <p:nvPr/>
          </p:nvSpPr>
          <p:spPr bwMode="auto">
            <a:xfrm>
              <a:off x="5706101" y="3708505"/>
              <a:ext cx="33109" cy="33569"/>
            </a:xfrm>
            <a:custGeom>
              <a:avLst/>
              <a:gdLst>
                <a:gd name="T0" fmla="*/ 2147483647 w 18"/>
                <a:gd name="T1" fmla="*/ 2147483647 h 17"/>
                <a:gd name="T2" fmla="*/ 2147483647 w 18"/>
                <a:gd name="T3" fmla="*/ 2147483647 h 17"/>
                <a:gd name="T4" fmla="*/ 2147483647 w 18"/>
                <a:gd name="T5" fmla="*/ 2147483647 h 17"/>
                <a:gd name="T6" fmla="*/ 2147483647 w 18"/>
                <a:gd name="T7" fmla="*/ 2147483647 h 17"/>
                <a:gd name="T8" fmla="*/ 2147483647 w 18"/>
                <a:gd name="T9" fmla="*/ 0 h 17"/>
                <a:gd name="T10" fmla="*/ 2147483647 w 18"/>
                <a:gd name="T11" fmla="*/ 2147483647 h 17"/>
                <a:gd name="T12" fmla="*/ 2147483647 w 18"/>
                <a:gd name="T13" fmla="*/ 2147483647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7"/>
                <a:gd name="T23" fmla="*/ 18 w 18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5" name="Freeform 42"/>
            <p:cNvSpPr>
              <a:spLocks noChangeArrowheads="1"/>
            </p:cNvSpPr>
            <p:nvPr/>
          </p:nvSpPr>
          <p:spPr bwMode="auto">
            <a:xfrm>
              <a:off x="5727171" y="3727689"/>
              <a:ext cx="25584" cy="46359"/>
            </a:xfrm>
            <a:custGeom>
              <a:avLst/>
              <a:gdLst>
                <a:gd name="T0" fmla="*/ 2147483647 w 14"/>
                <a:gd name="T1" fmla="*/ 2147483647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24"/>
                <a:gd name="T20" fmla="*/ 14 w 1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6" name="Freeform 43"/>
            <p:cNvSpPr>
              <a:spLocks noChangeArrowheads="1"/>
            </p:cNvSpPr>
            <p:nvPr/>
          </p:nvSpPr>
          <p:spPr bwMode="auto">
            <a:xfrm>
              <a:off x="5748241" y="3742076"/>
              <a:ext cx="33109" cy="12788"/>
            </a:xfrm>
            <a:custGeom>
              <a:avLst/>
              <a:gdLst>
                <a:gd name="T0" fmla="*/ 2147483647 w 18"/>
                <a:gd name="T1" fmla="*/ 2147483647 h 7"/>
                <a:gd name="T2" fmla="*/ 2147483647 w 18"/>
                <a:gd name="T3" fmla="*/ 2147483647 h 7"/>
                <a:gd name="T4" fmla="*/ 2147483647 w 18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18"/>
                <a:gd name="T10" fmla="*/ 0 h 7"/>
                <a:gd name="T11" fmla="*/ 18 w 18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7" name="Freeform 44"/>
            <p:cNvSpPr>
              <a:spLocks noChangeArrowheads="1"/>
            </p:cNvSpPr>
            <p:nvPr/>
          </p:nvSpPr>
          <p:spPr bwMode="auto">
            <a:xfrm>
              <a:off x="5669982" y="3673337"/>
              <a:ext cx="27090" cy="25578"/>
            </a:xfrm>
            <a:custGeom>
              <a:avLst/>
              <a:gdLst>
                <a:gd name="T0" fmla="*/ 2147483647 w 15"/>
                <a:gd name="T1" fmla="*/ 2147483647 h 13"/>
                <a:gd name="T2" fmla="*/ 2147483647 w 15"/>
                <a:gd name="T3" fmla="*/ 2147483647 h 13"/>
                <a:gd name="T4" fmla="*/ 2147483647 w 15"/>
                <a:gd name="T5" fmla="*/ 2147483647 h 13"/>
                <a:gd name="T6" fmla="*/ 2147483647 w 15"/>
                <a:gd name="T7" fmla="*/ 2147483647 h 13"/>
                <a:gd name="T8" fmla="*/ 2147483647 w 15"/>
                <a:gd name="T9" fmla="*/ 2147483647 h 13"/>
                <a:gd name="T10" fmla="*/ 2147483647 w 15"/>
                <a:gd name="T11" fmla="*/ 2147483647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3"/>
                <a:gd name="T20" fmla="*/ 15 w 15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8" name="Freeform 45"/>
            <p:cNvSpPr>
              <a:spLocks noChangeArrowheads="1"/>
            </p:cNvSpPr>
            <p:nvPr/>
          </p:nvSpPr>
          <p:spPr bwMode="auto">
            <a:xfrm>
              <a:off x="5624832" y="3719696"/>
              <a:ext cx="45150" cy="57548"/>
            </a:xfrm>
            <a:custGeom>
              <a:avLst/>
              <a:gdLst>
                <a:gd name="T0" fmla="*/ 2147483647 w 24"/>
                <a:gd name="T1" fmla="*/ 2147483647 h 29"/>
                <a:gd name="T2" fmla="*/ 2147483647 w 24"/>
                <a:gd name="T3" fmla="*/ 2147483647 h 29"/>
                <a:gd name="T4" fmla="*/ 2147483647 w 24"/>
                <a:gd name="T5" fmla="*/ 2147483647 h 29"/>
                <a:gd name="T6" fmla="*/ 2147483647 w 24"/>
                <a:gd name="T7" fmla="*/ 2147483647 h 29"/>
                <a:gd name="T8" fmla="*/ 2147483647 w 24"/>
                <a:gd name="T9" fmla="*/ 2147483647 h 29"/>
                <a:gd name="T10" fmla="*/ 2147483647 w 24"/>
                <a:gd name="T11" fmla="*/ 2147483647 h 29"/>
                <a:gd name="T12" fmla="*/ 2147483647 w 24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9"/>
                <a:gd name="T23" fmla="*/ 24 w 24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49" name="Freeform 46"/>
            <p:cNvSpPr>
              <a:spLocks noChangeArrowheads="1"/>
            </p:cNvSpPr>
            <p:nvPr/>
          </p:nvSpPr>
          <p:spPr bwMode="auto">
            <a:xfrm>
              <a:off x="5934858" y="3961080"/>
              <a:ext cx="474068" cy="230195"/>
            </a:xfrm>
            <a:custGeom>
              <a:avLst/>
              <a:gdLst>
                <a:gd name="T0" fmla="*/ 2147483647 w 257"/>
                <a:gd name="T1" fmla="*/ 2147483647 h 118"/>
                <a:gd name="T2" fmla="*/ 2147483647 w 257"/>
                <a:gd name="T3" fmla="*/ 2147483647 h 118"/>
                <a:gd name="T4" fmla="*/ 2147483647 w 257"/>
                <a:gd name="T5" fmla="*/ 2147483647 h 118"/>
                <a:gd name="T6" fmla="*/ 2147483647 w 257"/>
                <a:gd name="T7" fmla="*/ 2147483647 h 118"/>
                <a:gd name="T8" fmla="*/ 2147483647 w 257"/>
                <a:gd name="T9" fmla="*/ 2147483647 h 118"/>
                <a:gd name="T10" fmla="*/ 2147483647 w 257"/>
                <a:gd name="T11" fmla="*/ 2147483647 h 118"/>
                <a:gd name="T12" fmla="*/ 2147483647 w 257"/>
                <a:gd name="T13" fmla="*/ 2147483647 h 118"/>
                <a:gd name="T14" fmla="*/ 2147483647 w 257"/>
                <a:gd name="T15" fmla="*/ 2147483647 h 118"/>
                <a:gd name="T16" fmla="*/ 2147483647 w 257"/>
                <a:gd name="T17" fmla="*/ 2147483647 h 118"/>
                <a:gd name="T18" fmla="*/ 2147483647 w 257"/>
                <a:gd name="T19" fmla="*/ 2147483647 h 118"/>
                <a:gd name="T20" fmla="*/ 2147483647 w 257"/>
                <a:gd name="T21" fmla="*/ 2147483647 h 118"/>
                <a:gd name="T22" fmla="*/ 2147483647 w 257"/>
                <a:gd name="T23" fmla="*/ 2147483647 h 118"/>
                <a:gd name="T24" fmla="*/ 2147483647 w 257"/>
                <a:gd name="T25" fmla="*/ 2147483647 h 118"/>
                <a:gd name="T26" fmla="*/ 2147483647 w 257"/>
                <a:gd name="T27" fmla="*/ 2147483647 h 118"/>
                <a:gd name="T28" fmla="*/ 2147483647 w 257"/>
                <a:gd name="T29" fmla="*/ 2147483647 h 118"/>
                <a:gd name="T30" fmla="*/ 2147483647 w 257"/>
                <a:gd name="T31" fmla="*/ 2147483647 h 118"/>
                <a:gd name="T32" fmla="*/ 2147483647 w 257"/>
                <a:gd name="T33" fmla="*/ 2147483647 h 118"/>
                <a:gd name="T34" fmla="*/ 2147483647 w 257"/>
                <a:gd name="T35" fmla="*/ 2147483647 h 118"/>
                <a:gd name="T36" fmla="*/ 2147483647 w 257"/>
                <a:gd name="T37" fmla="*/ 2147483647 h 118"/>
                <a:gd name="T38" fmla="*/ 2147483647 w 257"/>
                <a:gd name="T39" fmla="*/ 2147483647 h 118"/>
                <a:gd name="T40" fmla="*/ 2147483647 w 257"/>
                <a:gd name="T41" fmla="*/ 2147483647 h 118"/>
                <a:gd name="T42" fmla="*/ 2147483647 w 257"/>
                <a:gd name="T43" fmla="*/ 2147483647 h 118"/>
                <a:gd name="T44" fmla="*/ 2147483647 w 257"/>
                <a:gd name="T45" fmla="*/ 2147483647 h 118"/>
                <a:gd name="T46" fmla="*/ 2147483647 w 257"/>
                <a:gd name="T47" fmla="*/ 2147483647 h 118"/>
                <a:gd name="T48" fmla="*/ 2147483647 w 257"/>
                <a:gd name="T49" fmla="*/ 2147483647 h 118"/>
                <a:gd name="T50" fmla="*/ 2147483647 w 257"/>
                <a:gd name="T51" fmla="*/ 2147483647 h 118"/>
                <a:gd name="T52" fmla="*/ 2147483647 w 257"/>
                <a:gd name="T53" fmla="*/ 2147483647 h 118"/>
                <a:gd name="T54" fmla="*/ 2147483647 w 257"/>
                <a:gd name="T55" fmla="*/ 2147483647 h 118"/>
                <a:gd name="T56" fmla="*/ 2147483647 w 257"/>
                <a:gd name="T57" fmla="*/ 2147483647 h 118"/>
                <a:gd name="T58" fmla="*/ 2147483647 w 257"/>
                <a:gd name="T59" fmla="*/ 2147483647 h 118"/>
                <a:gd name="T60" fmla="*/ 2147483647 w 257"/>
                <a:gd name="T61" fmla="*/ 2147483647 h 118"/>
                <a:gd name="T62" fmla="*/ 2147483647 w 257"/>
                <a:gd name="T63" fmla="*/ 2147483647 h 118"/>
                <a:gd name="T64" fmla="*/ 2147483647 w 257"/>
                <a:gd name="T65" fmla="*/ 2147483647 h 118"/>
                <a:gd name="T66" fmla="*/ 2147483647 w 257"/>
                <a:gd name="T67" fmla="*/ 2147483647 h 118"/>
                <a:gd name="T68" fmla="*/ 2147483647 w 257"/>
                <a:gd name="T69" fmla="*/ 2147483647 h 118"/>
                <a:gd name="T70" fmla="*/ 2147483647 w 257"/>
                <a:gd name="T71" fmla="*/ 2147483647 h 118"/>
                <a:gd name="T72" fmla="*/ 2147483647 w 257"/>
                <a:gd name="T73" fmla="*/ 2147483647 h 118"/>
                <a:gd name="T74" fmla="*/ 2147483647 w 257"/>
                <a:gd name="T75" fmla="*/ 2147483647 h 118"/>
                <a:gd name="T76" fmla="*/ 2147483647 w 257"/>
                <a:gd name="T77" fmla="*/ 2147483647 h 118"/>
                <a:gd name="T78" fmla="*/ 2147483647 w 257"/>
                <a:gd name="T79" fmla="*/ 2147483647 h 118"/>
                <a:gd name="T80" fmla="*/ 2147483647 w 257"/>
                <a:gd name="T81" fmla="*/ 2147483647 h 118"/>
                <a:gd name="T82" fmla="*/ 2147483647 w 257"/>
                <a:gd name="T83" fmla="*/ 2147483647 h 118"/>
                <a:gd name="T84" fmla="*/ 2147483647 w 257"/>
                <a:gd name="T85" fmla="*/ 2147483647 h 118"/>
                <a:gd name="T86" fmla="*/ 2147483647 w 257"/>
                <a:gd name="T87" fmla="*/ 2147483647 h 11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7"/>
                <a:gd name="T133" fmla="*/ 0 h 118"/>
                <a:gd name="T134" fmla="*/ 257 w 257"/>
                <a:gd name="T135" fmla="*/ 118 h 11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0" name="Freeform 47"/>
            <p:cNvSpPr>
              <a:spLocks noChangeArrowheads="1"/>
            </p:cNvSpPr>
            <p:nvPr/>
          </p:nvSpPr>
          <p:spPr bwMode="auto">
            <a:xfrm>
              <a:off x="6332172" y="4060192"/>
              <a:ext cx="70734" cy="27175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2147483647 w 38"/>
                <a:gd name="T11" fmla="*/ 2147483647 h 14"/>
                <a:gd name="T12" fmla="*/ 2147483647 w 38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14"/>
                <a:gd name="T23" fmla="*/ 38 w 38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1" name="Freeform 48"/>
            <p:cNvSpPr>
              <a:spLocks noChangeArrowheads="1"/>
            </p:cNvSpPr>
            <p:nvPr/>
          </p:nvSpPr>
          <p:spPr bwMode="auto">
            <a:xfrm>
              <a:off x="6455580" y="4077777"/>
              <a:ext cx="46654" cy="30373"/>
            </a:xfrm>
            <a:custGeom>
              <a:avLst/>
              <a:gdLst>
                <a:gd name="T0" fmla="*/ 2147483647 w 25"/>
                <a:gd name="T1" fmla="*/ 2147483647 h 15"/>
                <a:gd name="T2" fmla="*/ 2147483647 w 25"/>
                <a:gd name="T3" fmla="*/ 2147483647 h 15"/>
                <a:gd name="T4" fmla="*/ 2147483647 w 25"/>
                <a:gd name="T5" fmla="*/ 2147483647 h 15"/>
                <a:gd name="T6" fmla="*/ 0 60000 65536"/>
                <a:gd name="T7" fmla="*/ 0 60000 65536"/>
                <a:gd name="T8" fmla="*/ 0 60000 65536"/>
                <a:gd name="T9" fmla="*/ 0 w 25"/>
                <a:gd name="T10" fmla="*/ 0 h 15"/>
                <a:gd name="T11" fmla="*/ 25 w 25"/>
                <a:gd name="T12" fmla="*/ 15 h 1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2" name="Freeform 49"/>
            <p:cNvSpPr>
              <a:spLocks noChangeArrowheads="1"/>
            </p:cNvSpPr>
            <p:nvPr/>
          </p:nvSpPr>
          <p:spPr bwMode="auto">
            <a:xfrm>
              <a:off x="6740021" y="4415075"/>
              <a:ext cx="82774" cy="51154"/>
            </a:xfrm>
            <a:custGeom>
              <a:avLst/>
              <a:gdLst>
                <a:gd name="T0" fmla="*/ 2147483647 w 45"/>
                <a:gd name="T1" fmla="*/ 2147483647 h 26"/>
                <a:gd name="T2" fmla="*/ 2147483647 w 45"/>
                <a:gd name="T3" fmla="*/ 2147483647 h 26"/>
                <a:gd name="T4" fmla="*/ 2147483647 w 45"/>
                <a:gd name="T5" fmla="*/ 2147483647 h 26"/>
                <a:gd name="T6" fmla="*/ 2147483647 w 45"/>
                <a:gd name="T7" fmla="*/ 2147483647 h 26"/>
                <a:gd name="T8" fmla="*/ 2147483647 w 45"/>
                <a:gd name="T9" fmla="*/ 2147483647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"/>
                <a:gd name="T16" fmla="*/ 0 h 26"/>
                <a:gd name="T17" fmla="*/ 45 w 45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3" name="Freeform 50"/>
            <p:cNvSpPr>
              <a:spLocks noChangeArrowheads="1"/>
            </p:cNvSpPr>
            <p:nvPr/>
          </p:nvSpPr>
          <p:spPr bwMode="auto">
            <a:xfrm>
              <a:off x="6982323" y="4339942"/>
              <a:ext cx="31605" cy="28774"/>
            </a:xfrm>
            <a:custGeom>
              <a:avLst/>
              <a:gdLst>
                <a:gd name="T0" fmla="*/ 2147483647 w 17"/>
                <a:gd name="T1" fmla="*/ 2147483647 h 14"/>
                <a:gd name="T2" fmla="*/ 2147483647 w 17"/>
                <a:gd name="T3" fmla="*/ 2147483647 h 14"/>
                <a:gd name="T4" fmla="*/ 2147483647 w 17"/>
                <a:gd name="T5" fmla="*/ 2147483647 h 14"/>
                <a:gd name="T6" fmla="*/ 2147483647 w 17"/>
                <a:gd name="T7" fmla="*/ 2147483647 h 14"/>
                <a:gd name="T8" fmla="*/ 2147483647 w 17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4"/>
                <a:gd name="T17" fmla="*/ 17 w 17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4" name="Freeform 51"/>
            <p:cNvSpPr>
              <a:spLocks noChangeArrowheads="1"/>
            </p:cNvSpPr>
            <p:nvPr/>
          </p:nvSpPr>
          <p:spPr bwMode="auto">
            <a:xfrm>
              <a:off x="6992858" y="4312767"/>
              <a:ext cx="22574" cy="23979"/>
            </a:xfrm>
            <a:custGeom>
              <a:avLst/>
              <a:gdLst>
                <a:gd name="T0" fmla="*/ 2147483647 w 13"/>
                <a:gd name="T1" fmla="*/ 2147483647 h 12"/>
                <a:gd name="T2" fmla="*/ 2147483647 w 13"/>
                <a:gd name="T3" fmla="*/ 2147483647 h 12"/>
                <a:gd name="T4" fmla="*/ 2147483647 w 13"/>
                <a:gd name="T5" fmla="*/ 2147483647 h 12"/>
                <a:gd name="T6" fmla="*/ 2147483647 w 13"/>
                <a:gd name="T7" fmla="*/ 2147483647 h 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12"/>
                <a:gd name="T14" fmla="*/ 13 w 13"/>
                <a:gd name="T15" fmla="*/ 12 h 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5" name="Freeform 52"/>
            <p:cNvSpPr>
              <a:spLocks noChangeArrowheads="1"/>
            </p:cNvSpPr>
            <p:nvPr/>
          </p:nvSpPr>
          <p:spPr bwMode="auto">
            <a:xfrm>
              <a:off x="6752061" y="4282394"/>
              <a:ext cx="28595" cy="27175"/>
            </a:xfrm>
            <a:custGeom>
              <a:avLst/>
              <a:gdLst>
                <a:gd name="T0" fmla="*/ 2147483647 w 15"/>
                <a:gd name="T1" fmla="*/ 2147483647 h 14"/>
                <a:gd name="T2" fmla="*/ 2147483647 w 15"/>
                <a:gd name="T3" fmla="*/ 2147483647 h 14"/>
                <a:gd name="T4" fmla="*/ 2147483647 w 15"/>
                <a:gd name="T5" fmla="*/ 2147483647 h 14"/>
                <a:gd name="T6" fmla="*/ 2147483647 w 15"/>
                <a:gd name="T7" fmla="*/ 2147483647 h 1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"/>
                <a:gd name="T13" fmla="*/ 0 h 14"/>
                <a:gd name="T14" fmla="*/ 15 w 15"/>
                <a:gd name="T15" fmla="*/ 14 h 1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6" name="Freeform 53"/>
            <p:cNvSpPr>
              <a:spLocks noChangeArrowheads="1"/>
            </p:cNvSpPr>
            <p:nvPr/>
          </p:nvSpPr>
          <p:spPr bwMode="auto">
            <a:xfrm>
              <a:off x="6386352" y="4044206"/>
              <a:ext cx="19564" cy="20781"/>
            </a:xfrm>
            <a:custGeom>
              <a:avLst/>
              <a:gdLst>
                <a:gd name="T0" fmla="*/ 2147483647 w 11"/>
                <a:gd name="T1" fmla="*/ 2147483647 h 10"/>
                <a:gd name="T2" fmla="*/ 2147483647 w 11"/>
                <a:gd name="T3" fmla="*/ 2147483647 h 10"/>
                <a:gd name="T4" fmla="*/ 2147483647 w 11"/>
                <a:gd name="T5" fmla="*/ 2147483647 h 10"/>
                <a:gd name="T6" fmla="*/ 2147483647 w 11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10"/>
                <a:gd name="T14" fmla="*/ 11 w 11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7" name="Freeform 54"/>
            <p:cNvSpPr>
              <a:spLocks noChangeArrowheads="1"/>
            </p:cNvSpPr>
            <p:nvPr/>
          </p:nvSpPr>
          <p:spPr bwMode="auto">
            <a:xfrm>
              <a:off x="5679011" y="4194472"/>
              <a:ext cx="909007" cy="752929"/>
            </a:xfrm>
            <a:custGeom>
              <a:avLst/>
              <a:gdLst>
                <a:gd name="T0" fmla="*/ 2147483647 w 494"/>
                <a:gd name="T1" fmla="*/ 2147483647 h 385"/>
                <a:gd name="T2" fmla="*/ 2147483647 w 494"/>
                <a:gd name="T3" fmla="*/ 2147483647 h 385"/>
                <a:gd name="T4" fmla="*/ 2147483647 w 494"/>
                <a:gd name="T5" fmla="*/ 2147483647 h 385"/>
                <a:gd name="T6" fmla="*/ 2147483647 w 494"/>
                <a:gd name="T7" fmla="*/ 2147483647 h 385"/>
                <a:gd name="T8" fmla="*/ 2147483647 w 494"/>
                <a:gd name="T9" fmla="*/ 2147483647 h 385"/>
                <a:gd name="T10" fmla="*/ 2147483647 w 494"/>
                <a:gd name="T11" fmla="*/ 2147483647 h 385"/>
                <a:gd name="T12" fmla="*/ 2147483647 w 494"/>
                <a:gd name="T13" fmla="*/ 2147483647 h 385"/>
                <a:gd name="T14" fmla="*/ 2147483647 w 494"/>
                <a:gd name="T15" fmla="*/ 2147483647 h 385"/>
                <a:gd name="T16" fmla="*/ 2147483647 w 494"/>
                <a:gd name="T17" fmla="*/ 2147483647 h 385"/>
                <a:gd name="T18" fmla="*/ 2147483647 w 494"/>
                <a:gd name="T19" fmla="*/ 2147483647 h 385"/>
                <a:gd name="T20" fmla="*/ 2147483647 w 494"/>
                <a:gd name="T21" fmla="*/ 2147483647 h 385"/>
                <a:gd name="T22" fmla="*/ 2147483647 w 494"/>
                <a:gd name="T23" fmla="*/ 2147483647 h 385"/>
                <a:gd name="T24" fmla="*/ 2147483647 w 494"/>
                <a:gd name="T25" fmla="*/ 2147483647 h 385"/>
                <a:gd name="T26" fmla="*/ 2147483647 w 494"/>
                <a:gd name="T27" fmla="*/ 2147483647 h 385"/>
                <a:gd name="T28" fmla="*/ 2147483647 w 494"/>
                <a:gd name="T29" fmla="*/ 2147483647 h 385"/>
                <a:gd name="T30" fmla="*/ 2147483647 w 494"/>
                <a:gd name="T31" fmla="*/ 2147483647 h 385"/>
                <a:gd name="T32" fmla="*/ 2147483647 w 494"/>
                <a:gd name="T33" fmla="*/ 2147483647 h 385"/>
                <a:gd name="T34" fmla="*/ 2147483647 w 494"/>
                <a:gd name="T35" fmla="*/ 2147483647 h 385"/>
                <a:gd name="T36" fmla="*/ 2147483647 w 494"/>
                <a:gd name="T37" fmla="*/ 2147483647 h 385"/>
                <a:gd name="T38" fmla="*/ 2147483647 w 494"/>
                <a:gd name="T39" fmla="*/ 2147483647 h 385"/>
                <a:gd name="T40" fmla="*/ 2147483647 w 494"/>
                <a:gd name="T41" fmla="*/ 2147483647 h 385"/>
                <a:gd name="T42" fmla="*/ 2147483647 w 494"/>
                <a:gd name="T43" fmla="*/ 2147483647 h 385"/>
                <a:gd name="T44" fmla="*/ 2147483647 w 494"/>
                <a:gd name="T45" fmla="*/ 2147483647 h 385"/>
                <a:gd name="T46" fmla="*/ 2147483647 w 494"/>
                <a:gd name="T47" fmla="*/ 2147483647 h 385"/>
                <a:gd name="T48" fmla="*/ 2147483647 w 494"/>
                <a:gd name="T49" fmla="*/ 2147483647 h 385"/>
                <a:gd name="T50" fmla="*/ 2147483647 w 494"/>
                <a:gd name="T51" fmla="*/ 2147483647 h 385"/>
                <a:gd name="T52" fmla="*/ 2147483647 w 494"/>
                <a:gd name="T53" fmla="*/ 2147483647 h 385"/>
                <a:gd name="T54" fmla="*/ 2147483647 w 494"/>
                <a:gd name="T55" fmla="*/ 2147483647 h 385"/>
                <a:gd name="T56" fmla="*/ 2147483647 w 494"/>
                <a:gd name="T57" fmla="*/ 2147483647 h 385"/>
                <a:gd name="T58" fmla="*/ 2147483647 w 494"/>
                <a:gd name="T59" fmla="*/ 2147483647 h 385"/>
                <a:gd name="T60" fmla="*/ 2147483647 w 494"/>
                <a:gd name="T61" fmla="*/ 2147483647 h 385"/>
                <a:gd name="T62" fmla="*/ 2147483647 w 494"/>
                <a:gd name="T63" fmla="*/ 2147483647 h 385"/>
                <a:gd name="T64" fmla="*/ 2147483647 w 494"/>
                <a:gd name="T65" fmla="*/ 2147483647 h 385"/>
                <a:gd name="T66" fmla="*/ 2147483647 w 494"/>
                <a:gd name="T67" fmla="*/ 2147483647 h 385"/>
                <a:gd name="T68" fmla="*/ 2147483647 w 494"/>
                <a:gd name="T69" fmla="*/ 2147483647 h 385"/>
                <a:gd name="T70" fmla="*/ 2147483647 w 494"/>
                <a:gd name="T71" fmla="*/ 2147483647 h 385"/>
                <a:gd name="T72" fmla="*/ 2147483647 w 494"/>
                <a:gd name="T73" fmla="*/ 2147483647 h 385"/>
                <a:gd name="T74" fmla="*/ 2147483647 w 494"/>
                <a:gd name="T75" fmla="*/ 2147483647 h 385"/>
                <a:gd name="T76" fmla="*/ 2147483647 w 494"/>
                <a:gd name="T77" fmla="*/ 2147483647 h 385"/>
                <a:gd name="T78" fmla="*/ 2147483647 w 494"/>
                <a:gd name="T79" fmla="*/ 2147483647 h 385"/>
                <a:gd name="T80" fmla="*/ 2147483647 w 494"/>
                <a:gd name="T81" fmla="*/ 2147483647 h 385"/>
                <a:gd name="T82" fmla="*/ 2147483647 w 494"/>
                <a:gd name="T83" fmla="*/ 2147483647 h 385"/>
                <a:gd name="T84" fmla="*/ 2147483647 w 494"/>
                <a:gd name="T85" fmla="*/ 2147483647 h 385"/>
                <a:gd name="T86" fmla="*/ 2147483647 w 494"/>
                <a:gd name="T87" fmla="*/ 2147483647 h 385"/>
                <a:gd name="T88" fmla="*/ 2147483647 w 494"/>
                <a:gd name="T89" fmla="*/ 2147483647 h 385"/>
                <a:gd name="T90" fmla="*/ 2147483647 w 494"/>
                <a:gd name="T91" fmla="*/ 2147483647 h 385"/>
                <a:gd name="T92" fmla="*/ 2147483647 w 494"/>
                <a:gd name="T93" fmla="*/ 2147483647 h 385"/>
                <a:gd name="T94" fmla="*/ 2147483647 w 494"/>
                <a:gd name="T95" fmla="*/ 2147483647 h 385"/>
                <a:gd name="T96" fmla="*/ 2147483647 w 494"/>
                <a:gd name="T97" fmla="*/ 2147483647 h 385"/>
                <a:gd name="T98" fmla="*/ 2147483647 w 494"/>
                <a:gd name="T99" fmla="*/ 2147483647 h 385"/>
                <a:gd name="T100" fmla="*/ 2147483647 w 494"/>
                <a:gd name="T101" fmla="*/ 2147483647 h 385"/>
                <a:gd name="T102" fmla="*/ 2147483647 w 494"/>
                <a:gd name="T103" fmla="*/ 2147483647 h 385"/>
                <a:gd name="T104" fmla="*/ 2147483647 w 494"/>
                <a:gd name="T105" fmla="*/ 2147483647 h 38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94"/>
                <a:gd name="T160" fmla="*/ 0 h 385"/>
                <a:gd name="T161" fmla="*/ 494 w 494"/>
                <a:gd name="T162" fmla="*/ 385 h 38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8" name="Freeform 55"/>
            <p:cNvSpPr>
              <a:spLocks noChangeArrowheads="1"/>
            </p:cNvSpPr>
            <p:nvPr/>
          </p:nvSpPr>
          <p:spPr bwMode="auto">
            <a:xfrm>
              <a:off x="6469125" y="5009747"/>
              <a:ext cx="97823" cy="108703"/>
            </a:xfrm>
            <a:custGeom>
              <a:avLst/>
              <a:gdLst>
                <a:gd name="T0" fmla="*/ 2147483647 w 53"/>
                <a:gd name="T1" fmla="*/ 2147483647 h 55"/>
                <a:gd name="T2" fmla="*/ 2147483647 w 53"/>
                <a:gd name="T3" fmla="*/ 2147483647 h 55"/>
                <a:gd name="T4" fmla="*/ 2147483647 w 53"/>
                <a:gd name="T5" fmla="*/ 2147483647 h 55"/>
                <a:gd name="T6" fmla="*/ 2147483647 w 53"/>
                <a:gd name="T7" fmla="*/ 2147483647 h 55"/>
                <a:gd name="T8" fmla="*/ 2147483647 w 53"/>
                <a:gd name="T9" fmla="*/ 2147483647 h 55"/>
                <a:gd name="T10" fmla="*/ 2147483647 w 53"/>
                <a:gd name="T11" fmla="*/ 2147483647 h 55"/>
                <a:gd name="T12" fmla="*/ 2147483647 w 53"/>
                <a:gd name="T13" fmla="*/ 2147483647 h 55"/>
                <a:gd name="T14" fmla="*/ 2147483647 w 53"/>
                <a:gd name="T15" fmla="*/ 2147483647 h 55"/>
                <a:gd name="T16" fmla="*/ 2147483647 w 53"/>
                <a:gd name="T17" fmla="*/ 2147483647 h 55"/>
                <a:gd name="T18" fmla="*/ 2147483647 w 53"/>
                <a:gd name="T19" fmla="*/ 2147483647 h 55"/>
                <a:gd name="T20" fmla="*/ 2147483647 w 53"/>
                <a:gd name="T21" fmla="*/ 2147483647 h 55"/>
                <a:gd name="T22" fmla="*/ 2147483647 w 53"/>
                <a:gd name="T23" fmla="*/ 2147483647 h 55"/>
                <a:gd name="T24" fmla="*/ 2147483647 w 53"/>
                <a:gd name="T25" fmla="*/ 2147483647 h 5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55"/>
                <a:gd name="T41" fmla="*/ 53 w 53"/>
                <a:gd name="T42" fmla="*/ 55 h 5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59" name="Freeform 56"/>
            <p:cNvSpPr>
              <a:spLocks noChangeArrowheads="1"/>
            </p:cNvSpPr>
            <p:nvPr/>
          </p:nvSpPr>
          <p:spPr bwMode="auto">
            <a:xfrm>
              <a:off x="6995867" y="5003351"/>
              <a:ext cx="123409" cy="234990"/>
            </a:xfrm>
            <a:custGeom>
              <a:avLst/>
              <a:gdLst>
                <a:gd name="T0" fmla="*/ 2147483647 w 67"/>
                <a:gd name="T1" fmla="*/ 2147483647 h 120"/>
                <a:gd name="T2" fmla="*/ 2147483647 w 67"/>
                <a:gd name="T3" fmla="*/ 2147483647 h 120"/>
                <a:gd name="T4" fmla="*/ 2147483647 w 67"/>
                <a:gd name="T5" fmla="*/ 2147483647 h 120"/>
                <a:gd name="T6" fmla="*/ 2147483647 w 67"/>
                <a:gd name="T7" fmla="*/ 2147483647 h 120"/>
                <a:gd name="T8" fmla="*/ 2147483647 w 67"/>
                <a:gd name="T9" fmla="*/ 2147483647 h 120"/>
                <a:gd name="T10" fmla="*/ 2147483647 w 67"/>
                <a:gd name="T11" fmla="*/ 2147483647 h 120"/>
                <a:gd name="T12" fmla="*/ 2147483647 w 67"/>
                <a:gd name="T13" fmla="*/ 2147483647 h 120"/>
                <a:gd name="T14" fmla="*/ 2147483647 w 67"/>
                <a:gd name="T15" fmla="*/ 2147483647 h 120"/>
                <a:gd name="T16" fmla="*/ 2147483647 w 67"/>
                <a:gd name="T17" fmla="*/ 2147483647 h 120"/>
                <a:gd name="T18" fmla="*/ 2147483647 w 67"/>
                <a:gd name="T19" fmla="*/ 2147483647 h 120"/>
                <a:gd name="T20" fmla="*/ 2147483647 w 67"/>
                <a:gd name="T21" fmla="*/ 2147483647 h 120"/>
                <a:gd name="T22" fmla="*/ 2147483647 w 67"/>
                <a:gd name="T23" fmla="*/ 2147483647 h 120"/>
                <a:gd name="T24" fmla="*/ 2147483647 w 67"/>
                <a:gd name="T25" fmla="*/ 2147483647 h 120"/>
                <a:gd name="T26" fmla="*/ 2147483647 w 67"/>
                <a:gd name="T27" fmla="*/ 2147483647 h 120"/>
                <a:gd name="T28" fmla="*/ 2147483647 w 67"/>
                <a:gd name="T29" fmla="*/ 2147483647 h 120"/>
                <a:gd name="T30" fmla="*/ 2147483647 w 67"/>
                <a:gd name="T31" fmla="*/ 2147483647 h 120"/>
                <a:gd name="T32" fmla="*/ 2147483647 w 67"/>
                <a:gd name="T33" fmla="*/ 2147483647 h 120"/>
                <a:gd name="T34" fmla="*/ 2147483647 w 67"/>
                <a:gd name="T35" fmla="*/ 2147483647 h 120"/>
                <a:gd name="T36" fmla="*/ 2147483647 w 67"/>
                <a:gd name="T37" fmla="*/ 2147483647 h 120"/>
                <a:gd name="T38" fmla="*/ 2147483647 w 67"/>
                <a:gd name="T39" fmla="*/ 2147483647 h 120"/>
                <a:gd name="T40" fmla="*/ 2147483647 w 67"/>
                <a:gd name="T41" fmla="*/ 2147483647 h 120"/>
                <a:gd name="T42" fmla="*/ 2147483647 w 67"/>
                <a:gd name="T43" fmla="*/ 2147483647 h 120"/>
                <a:gd name="T44" fmla="*/ 2147483647 w 67"/>
                <a:gd name="T45" fmla="*/ 2147483647 h 120"/>
                <a:gd name="T46" fmla="*/ 2147483647 w 67"/>
                <a:gd name="T47" fmla="*/ 2147483647 h 12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7"/>
                <a:gd name="T73" fmla="*/ 0 h 120"/>
                <a:gd name="T74" fmla="*/ 67 w 67"/>
                <a:gd name="T75" fmla="*/ 120 h 12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0" name="Freeform 57"/>
            <p:cNvSpPr>
              <a:spLocks noChangeArrowheads="1"/>
            </p:cNvSpPr>
            <p:nvPr/>
          </p:nvSpPr>
          <p:spPr bwMode="auto">
            <a:xfrm>
              <a:off x="6997373" y="4795537"/>
              <a:ext cx="171567" cy="242983"/>
            </a:xfrm>
            <a:custGeom>
              <a:avLst/>
              <a:gdLst>
                <a:gd name="T0" fmla="*/ 2147483647 w 93"/>
                <a:gd name="T1" fmla="*/ 2147483647 h 124"/>
                <a:gd name="T2" fmla="*/ 2147483647 w 93"/>
                <a:gd name="T3" fmla="*/ 2147483647 h 124"/>
                <a:gd name="T4" fmla="*/ 2147483647 w 93"/>
                <a:gd name="T5" fmla="*/ 2147483647 h 124"/>
                <a:gd name="T6" fmla="*/ 2147483647 w 93"/>
                <a:gd name="T7" fmla="*/ 2147483647 h 124"/>
                <a:gd name="T8" fmla="*/ 2147483647 w 93"/>
                <a:gd name="T9" fmla="*/ 2147483647 h 124"/>
                <a:gd name="T10" fmla="*/ 2147483647 w 93"/>
                <a:gd name="T11" fmla="*/ 2147483647 h 124"/>
                <a:gd name="T12" fmla="*/ 2147483647 w 93"/>
                <a:gd name="T13" fmla="*/ 2147483647 h 124"/>
                <a:gd name="T14" fmla="*/ 2147483647 w 93"/>
                <a:gd name="T15" fmla="*/ 2147483647 h 124"/>
                <a:gd name="T16" fmla="*/ 2147483647 w 93"/>
                <a:gd name="T17" fmla="*/ 2147483647 h 124"/>
                <a:gd name="T18" fmla="*/ 2147483647 w 93"/>
                <a:gd name="T19" fmla="*/ 2147483647 h 124"/>
                <a:gd name="T20" fmla="*/ 2147483647 w 93"/>
                <a:gd name="T21" fmla="*/ 2147483647 h 124"/>
                <a:gd name="T22" fmla="*/ 2147483647 w 93"/>
                <a:gd name="T23" fmla="*/ 2147483647 h 124"/>
                <a:gd name="T24" fmla="*/ 2147483647 w 93"/>
                <a:gd name="T25" fmla="*/ 2147483647 h 124"/>
                <a:gd name="T26" fmla="*/ 2147483647 w 93"/>
                <a:gd name="T27" fmla="*/ 2147483647 h 124"/>
                <a:gd name="T28" fmla="*/ 2147483647 w 93"/>
                <a:gd name="T29" fmla="*/ 2147483647 h 124"/>
                <a:gd name="T30" fmla="*/ 2147483647 w 93"/>
                <a:gd name="T31" fmla="*/ 2147483647 h 124"/>
                <a:gd name="T32" fmla="*/ 2147483647 w 93"/>
                <a:gd name="T33" fmla="*/ 2147483647 h 124"/>
                <a:gd name="T34" fmla="*/ 2147483647 w 93"/>
                <a:gd name="T35" fmla="*/ 2147483647 h 124"/>
                <a:gd name="T36" fmla="*/ 2147483647 w 93"/>
                <a:gd name="T37" fmla="*/ 2147483647 h 124"/>
                <a:gd name="T38" fmla="*/ 2147483647 w 93"/>
                <a:gd name="T39" fmla="*/ 2147483647 h 124"/>
                <a:gd name="T40" fmla="*/ 2147483647 w 93"/>
                <a:gd name="T41" fmla="*/ 2147483647 h 124"/>
                <a:gd name="T42" fmla="*/ 2147483647 w 93"/>
                <a:gd name="T43" fmla="*/ 2147483647 h 124"/>
                <a:gd name="T44" fmla="*/ 2147483647 w 93"/>
                <a:gd name="T45" fmla="*/ 2147483647 h 124"/>
                <a:gd name="T46" fmla="*/ 2147483647 w 93"/>
                <a:gd name="T47" fmla="*/ 2147483647 h 124"/>
                <a:gd name="T48" fmla="*/ 2147483647 w 93"/>
                <a:gd name="T49" fmla="*/ 2147483647 h 12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3"/>
                <a:gd name="T76" fmla="*/ 0 h 124"/>
                <a:gd name="T77" fmla="*/ 93 w 93"/>
                <a:gd name="T78" fmla="*/ 124 h 12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1" name="Freeform 5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15430" y="2129112"/>
              <a:ext cx="2054295" cy="3396974"/>
            </a:xfrm>
            <a:custGeom>
              <a:avLst/>
              <a:gdLst>
                <a:gd name="T0" fmla="*/ 2147483647 w 1115"/>
                <a:gd name="T1" fmla="*/ 2147483647 h 1734"/>
                <a:gd name="T2" fmla="*/ 2147483647 w 1115"/>
                <a:gd name="T3" fmla="*/ 2147483647 h 1734"/>
                <a:gd name="T4" fmla="*/ 2147483647 w 1115"/>
                <a:gd name="T5" fmla="*/ 2147483647 h 1734"/>
                <a:gd name="T6" fmla="*/ 2147483647 w 1115"/>
                <a:gd name="T7" fmla="*/ 2147483647 h 1734"/>
                <a:gd name="T8" fmla="*/ 2147483647 w 1115"/>
                <a:gd name="T9" fmla="*/ 2147483647 h 1734"/>
                <a:gd name="T10" fmla="*/ 2147483647 w 1115"/>
                <a:gd name="T11" fmla="*/ 2147483647 h 1734"/>
                <a:gd name="T12" fmla="*/ 2147483647 w 1115"/>
                <a:gd name="T13" fmla="*/ 2147483647 h 1734"/>
                <a:gd name="T14" fmla="*/ 2147483647 w 1115"/>
                <a:gd name="T15" fmla="*/ 2147483647 h 1734"/>
                <a:gd name="T16" fmla="*/ 2147483647 w 1115"/>
                <a:gd name="T17" fmla="*/ 2147483647 h 1734"/>
                <a:gd name="T18" fmla="*/ 2147483647 w 1115"/>
                <a:gd name="T19" fmla="*/ 2147483647 h 1734"/>
                <a:gd name="T20" fmla="*/ 2147483647 w 1115"/>
                <a:gd name="T21" fmla="*/ 2147483647 h 1734"/>
                <a:gd name="T22" fmla="*/ 2147483647 w 1115"/>
                <a:gd name="T23" fmla="*/ 2147483647 h 1734"/>
                <a:gd name="T24" fmla="*/ 2147483647 w 1115"/>
                <a:gd name="T25" fmla="*/ 2147483647 h 1734"/>
                <a:gd name="T26" fmla="*/ 2147483647 w 1115"/>
                <a:gd name="T27" fmla="*/ 2147483647 h 1734"/>
                <a:gd name="T28" fmla="*/ 2147483647 w 1115"/>
                <a:gd name="T29" fmla="*/ 2147483647 h 1734"/>
                <a:gd name="T30" fmla="*/ 2147483647 w 1115"/>
                <a:gd name="T31" fmla="*/ 2147483647 h 1734"/>
                <a:gd name="T32" fmla="*/ 2147483647 w 1115"/>
                <a:gd name="T33" fmla="*/ 2147483647 h 1734"/>
                <a:gd name="T34" fmla="*/ 2147483647 w 1115"/>
                <a:gd name="T35" fmla="*/ 2147483647 h 1734"/>
                <a:gd name="T36" fmla="*/ 2147483647 w 1115"/>
                <a:gd name="T37" fmla="*/ 2147483647 h 1734"/>
                <a:gd name="T38" fmla="*/ 2147483647 w 1115"/>
                <a:gd name="T39" fmla="*/ 2147483647 h 1734"/>
                <a:gd name="T40" fmla="*/ 2147483647 w 1115"/>
                <a:gd name="T41" fmla="*/ 2147483647 h 1734"/>
                <a:gd name="T42" fmla="*/ 2147483647 w 1115"/>
                <a:gd name="T43" fmla="*/ 2147483647 h 1734"/>
                <a:gd name="T44" fmla="*/ 2147483647 w 1115"/>
                <a:gd name="T45" fmla="*/ 2147483647 h 1734"/>
                <a:gd name="T46" fmla="*/ 2147483647 w 1115"/>
                <a:gd name="T47" fmla="*/ 2147483647 h 1734"/>
                <a:gd name="T48" fmla="*/ 2147483647 w 1115"/>
                <a:gd name="T49" fmla="*/ 2147483647 h 1734"/>
                <a:gd name="T50" fmla="*/ 2147483647 w 1115"/>
                <a:gd name="T51" fmla="*/ 2147483647 h 1734"/>
                <a:gd name="T52" fmla="*/ 2147483647 w 1115"/>
                <a:gd name="T53" fmla="*/ 2147483647 h 1734"/>
                <a:gd name="T54" fmla="*/ 2147483647 w 1115"/>
                <a:gd name="T55" fmla="*/ 2147483647 h 1734"/>
                <a:gd name="T56" fmla="*/ 2147483647 w 1115"/>
                <a:gd name="T57" fmla="*/ 2147483647 h 1734"/>
                <a:gd name="T58" fmla="*/ 2147483647 w 1115"/>
                <a:gd name="T59" fmla="*/ 2147483647 h 1734"/>
                <a:gd name="T60" fmla="*/ 2147483647 w 1115"/>
                <a:gd name="T61" fmla="*/ 2147483647 h 1734"/>
                <a:gd name="T62" fmla="*/ 2147483647 w 1115"/>
                <a:gd name="T63" fmla="*/ 2147483647 h 1734"/>
                <a:gd name="T64" fmla="*/ 2147483647 w 1115"/>
                <a:gd name="T65" fmla="*/ 2147483647 h 1734"/>
                <a:gd name="T66" fmla="*/ 2147483647 w 1115"/>
                <a:gd name="T67" fmla="*/ 2147483647 h 1734"/>
                <a:gd name="T68" fmla="*/ 2147483647 w 1115"/>
                <a:gd name="T69" fmla="*/ 2147483647 h 1734"/>
                <a:gd name="T70" fmla="*/ 2147483647 w 1115"/>
                <a:gd name="T71" fmla="*/ 2147483647 h 1734"/>
                <a:gd name="T72" fmla="*/ 2147483647 w 1115"/>
                <a:gd name="T73" fmla="*/ 2147483647 h 1734"/>
                <a:gd name="T74" fmla="*/ 2147483647 w 1115"/>
                <a:gd name="T75" fmla="*/ 2147483647 h 1734"/>
                <a:gd name="T76" fmla="*/ 2147483647 w 1115"/>
                <a:gd name="T77" fmla="*/ 2147483647 h 1734"/>
                <a:gd name="T78" fmla="*/ 2147483647 w 1115"/>
                <a:gd name="T79" fmla="*/ 2147483647 h 1734"/>
                <a:gd name="T80" fmla="*/ 2147483647 w 1115"/>
                <a:gd name="T81" fmla="*/ 2147483647 h 1734"/>
                <a:gd name="T82" fmla="*/ 2147483647 w 1115"/>
                <a:gd name="T83" fmla="*/ 2147483647 h 1734"/>
                <a:gd name="T84" fmla="*/ 2147483647 w 1115"/>
                <a:gd name="T85" fmla="*/ 2147483647 h 1734"/>
                <a:gd name="T86" fmla="*/ 2147483647 w 1115"/>
                <a:gd name="T87" fmla="*/ 2147483647 h 1734"/>
                <a:gd name="T88" fmla="*/ 2147483647 w 1115"/>
                <a:gd name="T89" fmla="*/ 2147483647 h 1734"/>
                <a:gd name="T90" fmla="*/ 2147483647 w 1115"/>
                <a:gd name="T91" fmla="*/ 2147483647 h 1734"/>
                <a:gd name="T92" fmla="*/ 2147483647 w 1115"/>
                <a:gd name="T93" fmla="*/ 2147483647 h 1734"/>
                <a:gd name="T94" fmla="*/ 2147483647 w 1115"/>
                <a:gd name="T95" fmla="*/ 2147483647 h 1734"/>
                <a:gd name="T96" fmla="*/ 2147483647 w 1115"/>
                <a:gd name="T97" fmla="*/ 2147483647 h 1734"/>
                <a:gd name="T98" fmla="*/ 2147483647 w 1115"/>
                <a:gd name="T99" fmla="*/ 2147483647 h 1734"/>
                <a:gd name="T100" fmla="*/ 2147483647 w 1115"/>
                <a:gd name="T101" fmla="*/ 2147483647 h 1734"/>
                <a:gd name="T102" fmla="*/ 2147483647 w 1115"/>
                <a:gd name="T103" fmla="*/ 2147483647 h 1734"/>
                <a:gd name="T104" fmla="*/ 2147483647 w 1115"/>
                <a:gd name="T105" fmla="*/ 2147483647 h 1734"/>
                <a:gd name="T106" fmla="*/ 2147483647 w 1115"/>
                <a:gd name="T107" fmla="*/ 2147483647 h 1734"/>
                <a:gd name="T108" fmla="*/ 2147483647 w 1115"/>
                <a:gd name="T109" fmla="*/ 2147483647 h 1734"/>
                <a:gd name="T110" fmla="*/ 2147483647 w 1115"/>
                <a:gd name="T111" fmla="*/ 2147483647 h 1734"/>
                <a:gd name="T112" fmla="*/ 2147483647 w 1115"/>
                <a:gd name="T113" fmla="*/ 2147483647 h 1734"/>
                <a:gd name="T114" fmla="*/ 2147483647 w 1115"/>
                <a:gd name="T115" fmla="*/ 2147483647 h 1734"/>
                <a:gd name="T116" fmla="*/ 2147483647 w 1115"/>
                <a:gd name="T117" fmla="*/ 2147483647 h 1734"/>
                <a:gd name="T118" fmla="*/ 2147483647 w 1115"/>
                <a:gd name="T119" fmla="*/ 2147483647 h 1734"/>
                <a:gd name="T120" fmla="*/ 2147483647 w 1115"/>
                <a:gd name="T121" fmla="*/ 2147483647 h 1734"/>
                <a:gd name="T122" fmla="*/ 2147483647 w 1115"/>
                <a:gd name="T123" fmla="*/ 2147483647 h 173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15"/>
                <a:gd name="T187" fmla="*/ 0 h 1734"/>
                <a:gd name="T188" fmla="*/ 1115 w 1115"/>
                <a:gd name="T189" fmla="*/ 1734 h 173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2" name="Freeform 59"/>
            <p:cNvSpPr>
              <a:spLocks noChangeArrowheads="1"/>
            </p:cNvSpPr>
            <p:nvPr/>
          </p:nvSpPr>
          <p:spPr bwMode="auto">
            <a:xfrm>
              <a:off x="1493666" y="5486122"/>
              <a:ext cx="142973" cy="129485"/>
            </a:xfrm>
            <a:custGeom>
              <a:avLst/>
              <a:gdLst>
                <a:gd name="T0" fmla="*/ 2147483647 w 77"/>
                <a:gd name="T1" fmla="*/ 2147483647 h 66"/>
                <a:gd name="T2" fmla="*/ 2147483647 w 77"/>
                <a:gd name="T3" fmla="*/ 2147483647 h 66"/>
                <a:gd name="T4" fmla="*/ 2147483647 w 77"/>
                <a:gd name="T5" fmla="*/ 2147483647 h 66"/>
                <a:gd name="T6" fmla="*/ 2147483647 w 77"/>
                <a:gd name="T7" fmla="*/ 2147483647 h 66"/>
                <a:gd name="T8" fmla="*/ 2147483647 w 77"/>
                <a:gd name="T9" fmla="*/ 2147483647 h 66"/>
                <a:gd name="T10" fmla="*/ 2147483647 w 77"/>
                <a:gd name="T11" fmla="*/ 2147483647 h 66"/>
                <a:gd name="T12" fmla="*/ 2147483647 w 77"/>
                <a:gd name="T13" fmla="*/ 2147483647 h 66"/>
                <a:gd name="T14" fmla="*/ 2147483647 w 77"/>
                <a:gd name="T15" fmla="*/ 2147483647 h 66"/>
                <a:gd name="T16" fmla="*/ 2147483647 w 77"/>
                <a:gd name="T17" fmla="*/ 2147483647 h 66"/>
                <a:gd name="T18" fmla="*/ 2147483647 w 77"/>
                <a:gd name="T19" fmla="*/ 0 h 66"/>
                <a:gd name="T20" fmla="*/ 2147483647 w 77"/>
                <a:gd name="T21" fmla="*/ 0 h 66"/>
                <a:gd name="T22" fmla="*/ 2147483647 w 77"/>
                <a:gd name="T23" fmla="*/ 2147483647 h 66"/>
                <a:gd name="T24" fmla="*/ 2147483647 w 77"/>
                <a:gd name="T25" fmla="*/ 2147483647 h 66"/>
                <a:gd name="T26" fmla="*/ 2147483647 w 77"/>
                <a:gd name="T27" fmla="*/ 2147483647 h 66"/>
                <a:gd name="T28" fmla="*/ 2147483647 w 77"/>
                <a:gd name="T29" fmla="*/ 2147483647 h 66"/>
                <a:gd name="T30" fmla="*/ 2147483647 w 77"/>
                <a:gd name="T31" fmla="*/ 2147483647 h 66"/>
                <a:gd name="T32" fmla="*/ 2147483647 w 77"/>
                <a:gd name="T33" fmla="*/ 2147483647 h 66"/>
                <a:gd name="T34" fmla="*/ 2147483647 w 77"/>
                <a:gd name="T35" fmla="*/ 2147483647 h 66"/>
                <a:gd name="T36" fmla="*/ 2147483647 w 77"/>
                <a:gd name="T37" fmla="*/ 2147483647 h 66"/>
                <a:gd name="T38" fmla="*/ 2147483647 w 77"/>
                <a:gd name="T39" fmla="*/ 2147483647 h 66"/>
                <a:gd name="T40" fmla="*/ 2147483647 w 77"/>
                <a:gd name="T41" fmla="*/ 2147483647 h 66"/>
                <a:gd name="T42" fmla="*/ 2147483647 w 77"/>
                <a:gd name="T43" fmla="*/ 2147483647 h 66"/>
                <a:gd name="T44" fmla="*/ 2147483647 w 77"/>
                <a:gd name="T45" fmla="*/ 2147483647 h 66"/>
                <a:gd name="T46" fmla="*/ 2147483647 w 77"/>
                <a:gd name="T47" fmla="*/ 2147483647 h 66"/>
                <a:gd name="T48" fmla="*/ 2147483647 w 77"/>
                <a:gd name="T49" fmla="*/ 2147483647 h 66"/>
                <a:gd name="T50" fmla="*/ 2147483647 w 77"/>
                <a:gd name="T51" fmla="*/ 2147483647 h 66"/>
                <a:gd name="T52" fmla="*/ 2147483647 w 77"/>
                <a:gd name="T53" fmla="*/ 2147483647 h 66"/>
                <a:gd name="T54" fmla="*/ 2147483647 w 77"/>
                <a:gd name="T55" fmla="*/ 2147483647 h 66"/>
                <a:gd name="T56" fmla="*/ 2147483647 w 77"/>
                <a:gd name="T57" fmla="*/ 2147483647 h 66"/>
                <a:gd name="T58" fmla="*/ 2147483647 w 77"/>
                <a:gd name="T59" fmla="*/ 2147483647 h 66"/>
                <a:gd name="T60" fmla="*/ 2147483647 w 77"/>
                <a:gd name="T61" fmla="*/ 2147483647 h 66"/>
                <a:gd name="T62" fmla="*/ 2147483647 w 77"/>
                <a:gd name="T63" fmla="*/ 2147483647 h 66"/>
                <a:gd name="T64" fmla="*/ 2147483647 w 77"/>
                <a:gd name="T65" fmla="*/ 2147483647 h 66"/>
                <a:gd name="T66" fmla="*/ 2147483647 w 77"/>
                <a:gd name="T67" fmla="*/ 2147483647 h 66"/>
                <a:gd name="T68" fmla="*/ 2147483647 w 77"/>
                <a:gd name="T69" fmla="*/ 2147483647 h 66"/>
                <a:gd name="T70" fmla="*/ 2147483647 w 77"/>
                <a:gd name="T71" fmla="*/ 2147483647 h 66"/>
                <a:gd name="T72" fmla="*/ 2147483647 w 77"/>
                <a:gd name="T73" fmla="*/ 2147483647 h 66"/>
                <a:gd name="T74" fmla="*/ 2147483647 w 77"/>
                <a:gd name="T75" fmla="*/ 2147483647 h 66"/>
                <a:gd name="T76" fmla="*/ 2147483647 w 77"/>
                <a:gd name="T77" fmla="*/ 2147483647 h 6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7"/>
                <a:gd name="T118" fmla="*/ 0 h 66"/>
                <a:gd name="T119" fmla="*/ 77 w 77"/>
                <a:gd name="T120" fmla="*/ 66 h 6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3" name="Freeform 60"/>
            <p:cNvSpPr>
              <a:spLocks noChangeArrowheads="1"/>
            </p:cNvSpPr>
            <p:nvPr/>
          </p:nvSpPr>
          <p:spPr bwMode="auto">
            <a:xfrm>
              <a:off x="1558380" y="56156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8"/>
                <a:gd name="T10" fmla="*/ 0 h 8"/>
                <a:gd name="T11" fmla="*/ 18 w 1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4" name="Freeform 61"/>
            <p:cNvSpPr>
              <a:spLocks noChangeArrowheads="1"/>
            </p:cNvSpPr>
            <p:nvPr/>
          </p:nvSpPr>
          <p:spPr bwMode="auto">
            <a:xfrm>
              <a:off x="1513231" y="5618804"/>
              <a:ext cx="34615" cy="20781"/>
            </a:xfrm>
            <a:custGeom>
              <a:avLst/>
              <a:gdLst>
                <a:gd name="T0" fmla="*/ 2147483647 w 19"/>
                <a:gd name="T1" fmla="*/ 2147483647 h 10"/>
                <a:gd name="T2" fmla="*/ 2147483647 w 19"/>
                <a:gd name="T3" fmla="*/ 2147483647 h 10"/>
                <a:gd name="T4" fmla="*/ 2147483647 w 19"/>
                <a:gd name="T5" fmla="*/ 2147483647 h 10"/>
                <a:gd name="T6" fmla="*/ 2147483647 w 19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"/>
                <a:gd name="T13" fmla="*/ 0 h 10"/>
                <a:gd name="T14" fmla="*/ 19 w 19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5" name="Freeform 62"/>
            <p:cNvSpPr>
              <a:spLocks noChangeArrowheads="1"/>
            </p:cNvSpPr>
            <p:nvPr/>
          </p:nvSpPr>
          <p:spPr bwMode="auto">
            <a:xfrm>
              <a:off x="1422932" y="5503706"/>
              <a:ext cx="52674" cy="67140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2147483647 w 29"/>
                <a:gd name="T13" fmla="*/ 2147483647 h 34"/>
                <a:gd name="T14" fmla="*/ 2147483647 w 29"/>
                <a:gd name="T15" fmla="*/ 2147483647 h 34"/>
                <a:gd name="T16" fmla="*/ 2147483647 w 29"/>
                <a:gd name="T17" fmla="*/ 21474836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34"/>
                <a:gd name="T29" fmla="*/ 29 w 2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6" name="Freeform 63"/>
            <p:cNvSpPr>
              <a:spLocks noChangeArrowheads="1"/>
            </p:cNvSpPr>
            <p:nvPr/>
          </p:nvSpPr>
          <p:spPr bwMode="auto">
            <a:xfrm>
              <a:off x="1480121" y="5519692"/>
              <a:ext cx="33109" cy="41562"/>
            </a:xfrm>
            <a:custGeom>
              <a:avLst/>
              <a:gdLst>
                <a:gd name="T0" fmla="*/ 2147483647 w 18"/>
                <a:gd name="T1" fmla="*/ 2147483647 h 21"/>
                <a:gd name="T2" fmla="*/ 2147483647 w 18"/>
                <a:gd name="T3" fmla="*/ 2147483647 h 21"/>
                <a:gd name="T4" fmla="*/ 2147483647 w 18"/>
                <a:gd name="T5" fmla="*/ 2147483647 h 21"/>
                <a:gd name="T6" fmla="*/ 2147483647 w 18"/>
                <a:gd name="T7" fmla="*/ 2147483647 h 21"/>
                <a:gd name="T8" fmla="*/ 2147483647 w 18"/>
                <a:gd name="T9" fmla="*/ 2147483647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21"/>
                <a:gd name="T17" fmla="*/ 18 w 18"/>
                <a:gd name="T18" fmla="*/ 21 h 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7" name="Freeform 64"/>
            <p:cNvSpPr>
              <a:spLocks noChangeArrowheads="1"/>
            </p:cNvSpPr>
            <p:nvPr/>
          </p:nvSpPr>
          <p:spPr bwMode="auto">
            <a:xfrm>
              <a:off x="1690819" y="3463923"/>
              <a:ext cx="213707" cy="75133"/>
            </a:xfrm>
            <a:custGeom>
              <a:avLst/>
              <a:gdLst>
                <a:gd name="T0" fmla="*/ 2147483647 w 116"/>
                <a:gd name="T1" fmla="*/ 2147483647 h 39"/>
                <a:gd name="T2" fmla="*/ 2147483647 w 116"/>
                <a:gd name="T3" fmla="*/ 2147483647 h 39"/>
                <a:gd name="T4" fmla="*/ 2147483647 w 116"/>
                <a:gd name="T5" fmla="*/ 2147483647 h 39"/>
                <a:gd name="T6" fmla="*/ 2147483647 w 116"/>
                <a:gd name="T7" fmla="*/ 2147483647 h 39"/>
                <a:gd name="T8" fmla="*/ 2147483647 w 116"/>
                <a:gd name="T9" fmla="*/ 2147483647 h 39"/>
                <a:gd name="T10" fmla="*/ 2147483647 w 116"/>
                <a:gd name="T11" fmla="*/ 2147483647 h 39"/>
                <a:gd name="T12" fmla="*/ 2147483647 w 116"/>
                <a:gd name="T13" fmla="*/ 2147483647 h 39"/>
                <a:gd name="T14" fmla="*/ 2147483647 w 116"/>
                <a:gd name="T15" fmla="*/ 2147483647 h 39"/>
                <a:gd name="T16" fmla="*/ 2147483647 w 116"/>
                <a:gd name="T17" fmla="*/ 2147483647 h 39"/>
                <a:gd name="T18" fmla="*/ 2147483647 w 116"/>
                <a:gd name="T19" fmla="*/ 2147483647 h 39"/>
                <a:gd name="T20" fmla="*/ 2147483647 w 116"/>
                <a:gd name="T21" fmla="*/ 2147483647 h 39"/>
                <a:gd name="T22" fmla="*/ 2147483647 w 116"/>
                <a:gd name="T23" fmla="*/ 2147483647 h 39"/>
                <a:gd name="T24" fmla="*/ 2147483647 w 116"/>
                <a:gd name="T25" fmla="*/ 2147483647 h 39"/>
                <a:gd name="T26" fmla="*/ 2147483647 w 116"/>
                <a:gd name="T27" fmla="*/ 2147483647 h 39"/>
                <a:gd name="T28" fmla="*/ 2147483647 w 116"/>
                <a:gd name="T29" fmla="*/ 2147483647 h 39"/>
                <a:gd name="T30" fmla="*/ 2147483647 w 116"/>
                <a:gd name="T31" fmla="*/ 2147483647 h 39"/>
                <a:gd name="T32" fmla="*/ 2147483647 w 116"/>
                <a:gd name="T33" fmla="*/ 2147483647 h 39"/>
                <a:gd name="T34" fmla="*/ 2147483647 w 116"/>
                <a:gd name="T35" fmla="*/ 2147483647 h 39"/>
                <a:gd name="T36" fmla="*/ 2147483647 w 116"/>
                <a:gd name="T37" fmla="*/ 2147483647 h 39"/>
                <a:gd name="T38" fmla="*/ 2147483647 w 116"/>
                <a:gd name="T39" fmla="*/ 2147483647 h 39"/>
                <a:gd name="T40" fmla="*/ 2147483647 w 116"/>
                <a:gd name="T41" fmla="*/ 2147483647 h 39"/>
                <a:gd name="T42" fmla="*/ 2147483647 w 116"/>
                <a:gd name="T43" fmla="*/ 2147483647 h 3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16"/>
                <a:gd name="T67" fmla="*/ 0 h 39"/>
                <a:gd name="T68" fmla="*/ 116 w 116"/>
                <a:gd name="T69" fmla="*/ 39 h 3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8" name="Freeform 65"/>
            <p:cNvSpPr>
              <a:spLocks noChangeArrowheads="1"/>
            </p:cNvSpPr>
            <p:nvPr/>
          </p:nvSpPr>
          <p:spPr bwMode="auto">
            <a:xfrm>
              <a:off x="1797671" y="3566232"/>
              <a:ext cx="37625" cy="14387"/>
            </a:xfrm>
            <a:custGeom>
              <a:avLst/>
              <a:gdLst>
                <a:gd name="T0" fmla="*/ 2147483647 w 20"/>
                <a:gd name="T1" fmla="*/ 2147483647 h 7"/>
                <a:gd name="T2" fmla="*/ 2147483647 w 20"/>
                <a:gd name="T3" fmla="*/ 2147483647 h 7"/>
                <a:gd name="T4" fmla="*/ 2147483647 w 20"/>
                <a:gd name="T5" fmla="*/ 2147483647 h 7"/>
                <a:gd name="T6" fmla="*/ 2147483647 w 20"/>
                <a:gd name="T7" fmla="*/ 2147483647 h 7"/>
                <a:gd name="T8" fmla="*/ 2147483647 w 20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7"/>
                <a:gd name="T17" fmla="*/ 20 w 20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69" name="Freeform 66"/>
            <p:cNvSpPr>
              <a:spLocks noChangeArrowheads="1"/>
            </p:cNvSpPr>
            <p:nvPr/>
          </p:nvSpPr>
          <p:spPr bwMode="auto">
            <a:xfrm>
              <a:off x="1877436" y="3564634"/>
              <a:ext cx="39129" cy="9592"/>
            </a:xfrm>
            <a:custGeom>
              <a:avLst/>
              <a:gdLst>
                <a:gd name="T0" fmla="*/ 2147483647 w 21"/>
                <a:gd name="T1" fmla="*/ 2147483647 h 5"/>
                <a:gd name="T2" fmla="*/ 2147483647 w 21"/>
                <a:gd name="T3" fmla="*/ 2147483647 h 5"/>
                <a:gd name="T4" fmla="*/ 2147483647 w 21"/>
                <a:gd name="T5" fmla="*/ 0 h 5"/>
                <a:gd name="T6" fmla="*/ 2147483647 w 21"/>
                <a:gd name="T7" fmla="*/ 2147483647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"/>
                <a:gd name="T13" fmla="*/ 0 h 5"/>
                <a:gd name="T14" fmla="*/ 21 w 21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0" name="Freeform 67"/>
            <p:cNvSpPr>
              <a:spLocks noChangeArrowheads="1"/>
            </p:cNvSpPr>
            <p:nvPr/>
          </p:nvSpPr>
          <p:spPr bwMode="auto">
            <a:xfrm>
              <a:off x="1900010" y="3535859"/>
              <a:ext cx="91804" cy="38366"/>
            </a:xfrm>
            <a:custGeom>
              <a:avLst/>
              <a:gdLst>
                <a:gd name="T0" fmla="*/ 2147483647 w 50"/>
                <a:gd name="T1" fmla="*/ 2147483647 h 20"/>
                <a:gd name="T2" fmla="*/ 2147483647 w 50"/>
                <a:gd name="T3" fmla="*/ 2147483647 h 20"/>
                <a:gd name="T4" fmla="*/ 2147483647 w 50"/>
                <a:gd name="T5" fmla="*/ 2147483647 h 20"/>
                <a:gd name="T6" fmla="*/ 2147483647 w 50"/>
                <a:gd name="T7" fmla="*/ 2147483647 h 20"/>
                <a:gd name="T8" fmla="*/ 2147483647 w 50"/>
                <a:gd name="T9" fmla="*/ 2147483647 h 20"/>
                <a:gd name="T10" fmla="*/ 2147483647 w 50"/>
                <a:gd name="T11" fmla="*/ 2147483647 h 20"/>
                <a:gd name="T12" fmla="*/ 2147483647 w 50"/>
                <a:gd name="T13" fmla="*/ 2147483647 h 20"/>
                <a:gd name="T14" fmla="*/ 2147483647 w 50"/>
                <a:gd name="T15" fmla="*/ 2147483647 h 20"/>
                <a:gd name="T16" fmla="*/ 2147483647 w 50"/>
                <a:gd name="T17" fmla="*/ 2147483647 h 20"/>
                <a:gd name="T18" fmla="*/ 2147483647 w 50"/>
                <a:gd name="T19" fmla="*/ 2147483647 h 20"/>
                <a:gd name="T20" fmla="*/ 2147483647 w 50"/>
                <a:gd name="T21" fmla="*/ 2147483647 h 20"/>
                <a:gd name="T22" fmla="*/ 2147483647 w 50"/>
                <a:gd name="T23" fmla="*/ 2147483647 h 20"/>
                <a:gd name="T24" fmla="*/ 2147483647 w 50"/>
                <a:gd name="T25" fmla="*/ 2147483647 h 20"/>
                <a:gd name="T26" fmla="*/ 2147483647 w 50"/>
                <a:gd name="T27" fmla="*/ 2147483647 h 20"/>
                <a:gd name="T28" fmla="*/ 2147483647 w 50"/>
                <a:gd name="T29" fmla="*/ 2147483647 h 20"/>
                <a:gd name="T30" fmla="*/ 2147483647 w 50"/>
                <a:gd name="T31" fmla="*/ 2147483647 h 20"/>
                <a:gd name="T32" fmla="*/ 2147483647 w 50"/>
                <a:gd name="T33" fmla="*/ 2147483647 h 20"/>
                <a:gd name="T34" fmla="*/ 2147483647 w 50"/>
                <a:gd name="T35" fmla="*/ 2147483647 h 20"/>
                <a:gd name="T36" fmla="*/ 2147483647 w 50"/>
                <a:gd name="T37" fmla="*/ 2147483647 h 20"/>
                <a:gd name="T38" fmla="*/ 2147483647 w 50"/>
                <a:gd name="T39" fmla="*/ 2147483647 h 20"/>
                <a:gd name="T40" fmla="*/ 2147483647 w 50"/>
                <a:gd name="T41" fmla="*/ 2147483647 h 20"/>
                <a:gd name="T42" fmla="*/ 2147483647 w 50"/>
                <a:gd name="T43" fmla="*/ 2147483647 h 20"/>
                <a:gd name="T44" fmla="*/ 2147483647 w 50"/>
                <a:gd name="T45" fmla="*/ 2147483647 h 20"/>
                <a:gd name="T46" fmla="*/ 2147483647 w 50"/>
                <a:gd name="T47" fmla="*/ 2147483647 h 20"/>
                <a:gd name="T48" fmla="*/ 2147483647 w 50"/>
                <a:gd name="T49" fmla="*/ 2147483647 h 20"/>
                <a:gd name="T50" fmla="*/ 2147483647 w 50"/>
                <a:gd name="T51" fmla="*/ 2147483647 h 20"/>
                <a:gd name="T52" fmla="*/ 2147483647 w 50"/>
                <a:gd name="T53" fmla="*/ 2147483647 h 20"/>
                <a:gd name="T54" fmla="*/ 2147483647 w 50"/>
                <a:gd name="T55" fmla="*/ 2147483647 h 20"/>
                <a:gd name="T56" fmla="*/ 2147483647 w 50"/>
                <a:gd name="T57" fmla="*/ 2147483647 h 20"/>
                <a:gd name="T58" fmla="*/ 2147483647 w 50"/>
                <a:gd name="T59" fmla="*/ 2147483647 h 20"/>
                <a:gd name="T60" fmla="*/ 2147483647 w 50"/>
                <a:gd name="T61" fmla="*/ 2147483647 h 20"/>
                <a:gd name="T62" fmla="*/ 2147483647 w 50"/>
                <a:gd name="T63" fmla="*/ 2147483647 h 20"/>
                <a:gd name="T64" fmla="*/ 2147483647 w 50"/>
                <a:gd name="T65" fmla="*/ 2147483647 h 20"/>
                <a:gd name="T66" fmla="*/ 2147483647 w 50"/>
                <a:gd name="T67" fmla="*/ 2147483647 h 20"/>
                <a:gd name="T68" fmla="*/ 2147483647 w 50"/>
                <a:gd name="T69" fmla="*/ 2147483647 h 20"/>
                <a:gd name="T70" fmla="*/ 2147483647 w 50"/>
                <a:gd name="T71" fmla="*/ 2147483647 h 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"/>
                <a:gd name="T109" fmla="*/ 0 h 20"/>
                <a:gd name="T110" fmla="*/ 50 w 50"/>
                <a:gd name="T111" fmla="*/ 20 h 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1" name="Freeform 68"/>
            <p:cNvSpPr>
              <a:spLocks noChangeArrowheads="1"/>
            </p:cNvSpPr>
            <p:nvPr/>
          </p:nvSpPr>
          <p:spPr bwMode="auto">
            <a:xfrm>
              <a:off x="2012884" y="3566232"/>
              <a:ext cx="43644" cy="15986"/>
            </a:xfrm>
            <a:custGeom>
              <a:avLst/>
              <a:gdLst>
                <a:gd name="T0" fmla="*/ 2147483647 w 23"/>
                <a:gd name="T1" fmla="*/ 0 h 8"/>
                <a:gd name="T2" fmla="*/ 2147483647 w 23"/>
                <a:gd name="T3" fmla="*/ 2147483647 h 8"/>
                <a:gd name="T4" fmla="*/ 2147483647 w 23"/>
                <a:gd name="T5" fmla="*/ 2147483647 h 8"/>
                <a:gd name="T6" fmla="*/ 2147483647 w 23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8"/>
                <a:gd name="T14" fmla="*/ 23 w 23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2" name="Freeform 69"/>
            <p:cNvSpPr>
              <a:spLocks noChangeArrowheads="1"/>
            </p:cNvSpPr>
            <p:nvPr/>
          </p:nvSpPr>
          <p:spPr bwMode="auto">
            <a:xfrm>
              <a:off x="2089637" y="3580619"/>
              <a:ext cx="7525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3" name="Freeform 70"/>
            <p:cNvSpPr>
              <a:spLocks noChangeArrowheads="1"/>
            </p:cNvSpPr>
            <p:nvPr/>
          </p:nvSpPr>
          <p:spPr bwMode="auto">
            <a:xfrm>
              <a:off x="2106192" y="3590211"/>
              <a:ext cx="12039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4" name="Freeform 71"/>
            <p:cNvSpPr>
              <a:spLocks noChangeArrowheads="1"/>
            </p:cNvSpPr>
            <p:nvPr/>
          </p:nvSpPr>
          <p:spPr bwMode="auto">
            <a:xfrm>
              <a:off x="2113717" y="3626978"/>
              <a:ext cx="4515" cy="11189"/>
            </a:xfrm>
            <a:custGeom>
              <a:avLst/>
              <a:gdLst>
                <a:gd name="T0" fmla="*/ 2147483647 w 3"/>
                <a:gd name="T1" fmla="*/ 2147483647 h 5"/>
                <a:gd name="T2" fmla="*/ 2147483647 w 3"/>
                <a:gd name="T3" fmla="*/ 2147483647 h 5"/>
                <a:gd name="T4" fmla="*/ 2147483647 w 3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3"/>
                <a:gd name="T10" fmla="*/ 0 h 5"/>
                <a:gd name="T11" fmla="*/ 3 w 3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5" name="Freeform 72"/>
            <p:cNvSpPr>
              <a:spLocks noChangeArrowheads="1"/>
            </p:cNvSpPr>
            <p:nvPr/>
          </p:nvSpPr>
          <p:spPr bwMode="auto">
            <a:xfrm>
              <a:off x="2103182" y="3670139"/>
              <a:ext cx="12039" cy="7993"/>
            </a:xfrm>
            <a:custGeom>
              <a:avLst/>
              <a:gdLst>
                <a:gd name="T0" fmla="*/ 2147483647 w 6"/>
                <a:gd name="T1" fmla="*/ 2147483647 h 4"/>
                <a:gd name="T2" fmla="*/ 2147483647 w 6"/>
                <a:gd name="T3" fmla="*/ 2147483647 h 4"/>
                <a:gd name="T4" fmla="*/ 2147483647 w 6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6"/>
                <a:gd name="T10" fmla="*/ 0 h 4"/>
                <a:gd name="T11" fmla="*/ 6 w 6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6" name="Freeform 73"/>
            <p:cNvSpPr>
              <a:spLocks noChangeArrowheads="1"/>
            </p:cNvSpPr>
            <p:nvPr/>
          </p:nvSpPr>
          <p:spPr bwMode="auto">
            <a:xfrm>
              <a:off x="2107697" y="3658950"/>
              <a:ext cx="7525" cy="6394"/>
            </a:xfrm>
            <a:custGeom>
              <a:avLst/>
              <a:gdLst>
                <a:gd name="T0" fmla="*/ 2147483647 w 4"/>
                <a:gd name="T1" fmla="*/ 2147483647 h 3"/>
                <a:gd name="T2" fmla="*/ 2147483647 w 4"/>
                <a:gd name="T3" fmla="*/ 0 h 3"/>
                <a:gd name="T4" fmla="*/ 2147483647 w 4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4"/>
                <a:gd name="T10" fmla="*/ 0 h 3"/>
                <a:gd name="T11" fmla="*/ 4 w 4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7" name="Freeform 74"/>
            <p:cNvSpPr>
              <a:spLocks noChangeArrowheads="1"/>
            </p:cNvSpPr>
            <p:nvPr/>
          </p:nvSpPr>
          <p:spPr bwMode="auto">
            <a:xfrm>
              <a:off x="2089637" y="3694118"/>
              <a:ext cx="10535" cy="11189"/>
            </a:xfrm>
            <a:custGeom>
              <a:avLst/>
              <a:gdLst>
                <a:gd name="T0" fmla="*/ 2147483647 w 6"/>
                <a:gd name="T1" fmla="*/ 2147483647 h 6"/>
                <a:gd name="T2" fmla="*/ 2147483647 w 6"/>
                <a:gd name="T3" fmla="*/ 2147483647 h 6"/>
                <a:gd name="T4" fmla="*/ 2147483647 w 6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6"/>
                <a:gd name="T10" fmla="*/ 0 h 6"/>
                <a:gd name="T11" fmla="*/ 6 w 6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8" name="Freeform 75"/>
            <p:cNvSpPr>
              <a:spLocks noChangeArrowheads="1"/>
            </p:cNvSpPr>
            <p:nvPr/>
          </p:nvSpPr>
          <p:spPr bwMode="auto">
            <a:xfrm>
              <a:off x="2134787" y="3668542"/>
              <a:ext cx="16555" cy="1438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2147483647 h 7"/>
                <a:gd name="T6" fmla="*/ 0 60000 65536"/>
                <a:gd name="T7" fmla="*/ 0 60000 65536"/>
                <a:gd name="T8" fmla="*/ 0 60000 65536"/>
                <a:gd name="T9" fmla="*/ 0 w 9"/>
                <a:gd name="T10" fmla="*/ 0 h 7"/>
                <a:gd name="T11" fmla="*/ 9 w 9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79" name="Freeform 76"/>
            <p:cNvSpPr>
              <a:spLocks noChangeArrowheads="1"/>
            </p:cNvSpPr>
            <p:nvPr/>
          </p:nvSpPr>
          <p:spPr bwMode="auto">
            <a:xfrm>
              <a:off x="1829276" y="3430354"/>
              <a:ext cx="10535" cy="12788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0" name="Freeform 77"/>
            <p:cNvSpPr>
              <a:spLocks noChangeArrowheads="1"/>
            </p:cNvSpPr>
            <p:nvPr/>
          </p:nvSpPr>
          <p:spPr bwMode="auto">
            <a:xfrm>
              <a:off x="1829276" y="3447937"/>
              <a:ext cx="10535" cy="4795"/>
            </a:xfrm>
            <a:custGeom>
              <a:avLst/>
              <a:gdLst>
                <a:gd name="T0" fmla="*/ 2147483647 w 6"/>
                <a:gd name="T1" fmla="*/ 2147483647 h 3"/>
                <a:gd name="T2" fmla="*/ 2147483647 w 6"/>
                <a:gd name="T3" fmla="*/ 0 h 3"/>
                <a:gd name="T4" fmla="*/ 2147483647 w 6"/>
                <a:gd name="T5" fmla="*/ 2147483647 h 3"/>
                <a:gd name="T6" fmla="*/ 0 60000 65536"/>
                <a:gd name="T7" fmla="*/ 0 60000 65536"/>
                <a:gd name="T8" fmla="*/ 0 60000 65536"/>
                <a:gd name="T9" fmla="*/ 0 w 6"/>
                <a:gd name="T10" fmla="*/ 0 h 3"/>
                <a:gd name="T11" fmla="*/ 6 w 6"/>
                <a:gd name="T12" fmla="*/ 3 h 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1" name="Freeform 78"/>
            <p:cNvSpPr>
              <a:spLocks noChangeArrowheads="1"/>
            </p:cNvSpPr>
            <p:nvPr/>
          </p:nvSpPr>
          <p:spPr bwMode="auto">
            <a:xfrm>
              <a:off x="2109202" y="3272094"/>
              <a:ext cx="13545" cy="11189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2" name="Freeform 79"/>
            <p:cNvSpPr>
              <a:spLocks noChangeArrowheads="1"/>
            </p:cNvSpPr>
            <p:nvPr/>
          </p:nvSpPr>
          <p:spPr bwMode="auto">
            <a:xfrm>
              <a:off x="2205521" y="2858062"/>
              <a:ext cx="51169" cy="20781"/>
            </a:xfrm>
            <a:custGeom>
              <a:avLst/>
              <a:gdLst>
                <a:gd name="T0" fmla="*/ 2147483647 w 28"/>
                <a:gd name="T1" fmla="*/ 2147483647 h 11"/>
                <a:gd name="T2" fmla="*/ 2147483647 w 28"/>
                <a:gd name="T3" fmla="*/ 2147483647 h 11"/>
                <a:gd name="T4" fmla="*/ 2147483647 w 28"/>
                <a:gd name="T5" fmla="*/ 2147483647 h 11"/>
                <a:gd name="T6" fmla="*/ 2147483647 w 28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11"/>
                <a:gd name="T14" fmla="*/ 28 w 28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3" name="Freeform 80"/>
            <p:cNvSpPr>
              <a:spLocks noChangeArrowheads="1"/>
            </p:cNvSpPr>
            <p:nvPr/>
          </p:nvSpPr>
          <p:spPr bwMode="auto">
            <a:xfrm>
              <a:off x="2243145" y="2928400"/>
              <a:ext cx="22574" cy="28774"/>
            </a:xfrm>
            <a:custGeom>
              <a:avLst/>
              <a:gdLst>
                <a:gd name="T0" fmla="*/ 2147483647 w 12"/>
                <a:gd name="T1" fmla="*/ 2147483647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2147483647 h 15"/>
                <a:gd name="T8" fmla="*/ 2147483647 w 12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5"/>
                <a:gd name="T17" fmla="*/ 12 w 12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4" name="Freeform 81"/>
            <p:cNvSpPr>
              <a:spLocks noChangeArrowheads="1"/>
            </p:cNvSpPr>
            <p:nvPr/>
          </p:nvSpPr>
          <p:spPr bwMode="auto">
            <a:xfrm>
              <a:off x="2288295" y="2806908"/>
              <a:ext cx="118893" cy="135879"/>
            </a:xfrm>
            <a:custGeom>
              <a:avLst/>
              <a:gdLst>
                <a:gd name="T0" fmla="*/ 2147483647 w 65"/>
                <a:gd name="T1" fmla="*/ 2147483647 h 69"/>
                <a:gd name="T2" fmla="*/ 2147483647 w 65"/>
                <a:gd name="T3" fmla="*/ 2147483647 h 69"/>
                <a:gd name="T4" fmla="*/ 2147483647 w 65"/>
                <a:gd name="T5" fmla="*/ 2147483647 h 69"/>
                <a:gd name="T6" fmla="*/ 2147483647 w 65"/>
                <a:gd name="T7" fmla="*/ 2147483647 h 69"/>
                <a:gd name="T8" fmla="*/ 2147483647 w 65"/>
                <a:gd name="T9" fmla="*/ 2147483647 h 69"/>
                <a:gd name="T10" fmla="*/ 2147483647 w 65"/>
                <a:gd name="T11" fmla="*/ 2147483647 h 69"/>
                <a:gd name="T12" fmla="*/ 2147483647 w 65"/>
                <a:gd name="T13" fmla="*/ 2147483647 h 69"/>
                <a:gd name="T14" fmla="*/ 2147483647 w 65"/>
                <a:gd name="T15" fmla="*/ 2147483647 h 69"/>
                <a:gd name="T16" fmla="*/ 2147483647 w 65"/>
                <a:gd name="T17" fmla="*/ 2147483647 h 69"/>
                <a:gd name="T18" fmla="*/ 2147483647 w 65"/>
                <a:gd name="T19" fmla="*/ 2147483647 h 69"/>
                <a:gd name="T20" fmla="*/ 2147483647 w 65"/>
                <a:gd name="T21" fmla="*/ 2147483647 h 69"/>
                <a:gd name="T22" fmla="*/ 2147483647 w 65"/>
                <a:gd name="T23" fmla="*/ 2147483647 h 69"/>
                <a:gd name="T24" fmla="*/ 2147483647 w 65"/>
                <a:gd name="T25" fmla="*/ 2147483647 h 69"/>
                <a:gd name="T26" fmla="*/ 2147483647 w 65"/>
                <a:gd name="T27" fmla="*/ 2147483647 h 69"/>
                <a:gd name="T28" fmla="*/ 2147483647 w 65"/>
                <a:gd name="T29" fmla="*/ 2147483647 h 69"/>
                <a:gd name="T30" fmla="*/ 2147483647 w 65"/>
                <a:gd name="T31" fmla="*/ 2147483647 h 69"/>
                <a:gd name="T32" fmla="*/ 2147483647 w 65"/>
                <a:gd name="T33" fmla="*/ 2147483647 h 69"/>
                <a:gd name="T34" fmla="*/ 2147483647 w 65"/>
                <a:gd name="T35" fmla="*/ 2147483647 h 69"/>
                <a:gd name="T36" fmla="*/ 2147483647 w 65"/>
                <a:gd name="T37" fmla="*/ 2147483647 h 69"/>
                <a:gd name="T38" fmla="*/ 2147483647 w 65"/>
                <a:gd name="T39" fmla="*/ 2147483647 h 69"/>
                <a:gd name="T40" fmla="*/ 2147483647 w 65"/>
                <a:gd name="T41" fmla="*/ 2147483647 h 69"/>
                <a:gd name="T42" fmla="*/ 2147483647 w 65"/>
                <a:gd name="T43" fmla="*/ 2147483647 h 69"/>
                <a:gd name="T44" fmla="*/ 2147483647 w 65"/>
                <a:gd name="T45" fmla="*/ 2147483647 h 69"/>
                <a:gd name="T46" fmla="*/ 2147483647 w 65"/>
                <a:gd name="T47" fmla="*/ 2147483647 h 69"/>
                <a:gd name="T48" fmla="*/ 2147483647 w 65"/>
                <a:gd name="T49" fmla="*/ 2147483647 h 69"/>
                <a:gd name="T50" fmla="*/ 2147483647 w 65"/>
                <a:gd name="T51" fmla="*/ 2147483647 h 69"/>
                <a:gd name="T52" fmla="*/ 2147483647 w 65"/>
                <a:gd name="T53" fmla="*/ 2147483647 h 69"/>
                <a:gd name="T54" fmla="*/ 2147483647 w 65"/>
                <a:gd name="T55" fmla="*/ 2147483647 h 69"/>
                <a:gd name="T56" fmla="*/ 2147483647 w 65"/>
                <a:gd name="T57" fmla="*/ 2147483647 h 69"/>
                <a:gd name="T58" fmla="*/ 2147483647 w 65"/>
                <a:gd name="T59" fmla="*/ 2147483647 h 69"/>
                <a:gd name="T60" fmla="*/ 2147483647 w 65"/>
                <a:gd name="T61" fmla="*/ 2147483647 h 69"/>
                <a:gd name="T62" fmla="*/ 2147483647 w 65"/>
                <a:gd name="T63" fmla="*/ 2147483647 h 69"/>
                <a:gd name="T64" fmla="*/ 2147483647 w 65"/>
                <a:gd name="T65" fmla="*/ 2147483647 h 69"/>
                <a:gd name="T66" fmla="*/ 2147483647 w 65"/>
                <a:gd name="T67" fmla="*/ 2147483647 h 69"/>
                <a:gd name="T68" fmla="*/ 2147483647 w 65"/>
                <a:gd name="T69" fmla="*/ 2147483647 h 69"/>
                <a:gd name="T70" fmla="*/ 2147483647 w 65"/>
                <a:gd name="T71" fmla="*/ 2147483647 h 69"/>
                <a:gd name="T72" fmla="*/ 2147483647 w 65"/>
                <a:gd name="T73" fmla="*/ 2147483647 h 69"/>
                <a:gd name="T74" fmla="*/ 2147483647 w 65"/>
                <a:gd name="T75" fmla="*/ 2147483647 h 6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5"/>
                <a:gd name="T115" fmla="*/ 0 h 69"/>
                <a:gd name="T116" fmla="*/ 65 w 65"/>
                <a:gd name="T117" fmla="*/ 69 h 6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5" name="Freeform 82"/>
            <p:cNvSpPr>
              <a:spLocks noChangeArrowheads="1"/>
            </p:cNvSpPr>
            <p:nvPr/>
          </p:nvSpPr>
          <p:spPr bwMode="auto">
            <a:xfrm>
              <a:off x="2000843" y="2487193"/>
              <a:ext cx="22574" cy="30373"/>
            </a:xfrm>
            <a:custGeom>
              <a:avLst/>
              <a:gdLst>
                <a:gd name="T0" fmla="*/ 2147483647 w 12"/>
                <a:gd name="T1" fmla="*/ 0 h 15"/>
                <a:gd name="T2" fmla="*/ 2147483647 w 12"/>
                <a:gd name="T3" fmla="*/ 2147483647 h 15"/>
                <a:gd name="T4" fmla="*/ 2147483647 w 12"/>
                <a:gd name="T5" fmla="*/ 2147483647 h 15"/>
                <a:gd name="T6" fmla="*/ 2147483647 w 12"/>
                <a:gd name="T7" fmla="*/ 0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15"/>
                <a:gd name="T14" fmla="*/ 12 w 12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6" name="Freeform 83"/>
            <p:cNvSpPr>
              <a:spLocks noChangeArrowheads="1"/>
            </p:cNvSpPr>
            <p:nvPr/>
          </p:nvSpPr>
          <p:spPr bwMode="auto">
            <a:xfrm>
              <a:off x="1945160" y="2472806"/>
              <a:ext cx="48160" cy="35168"/>
            </a:xfrm>
            <a:custGeom>
              <a:avLst/>
              <a:gdLst>
                <a:gd name="T0" fmla="*/ 2147483647 w 26"/>
                <a:gd name="T1" fmla="*/ 2147483647 h 18"/>
                <a:gd name="T2" fmla="*/ 2147483647 w 26"/>
                <a:gd name="T3" fmla="*/ 2147483647 h 18"/>
                <a:gd name="T4" fmla="*/ 2147483647 w 26"/>
                <a:gd name="T5" fmla="*/ 2147483647 h 18"/>
                <a:gd name="T6" fmla="*/ 2147483647 w 26"/>
                <a:gd name="T7" fmla="*/ 2147483647 h 18"/>
                <a:gd name="T8" fmla="*/ 2147483647 w 26"/>
                <a:gd name="T9" fmla="*/ 2147483647 h 18"/>
                <a:gd name="T10" fmla="*/ 2147483647 w 26"/>
                <a:gd name="T11" fmla="*/ 2147483647 h 18"/>
                <a:gd name="T12" fmla="*/ 2147483647 w 26"/>
                <a:gd name="T13" fmla="*/ 2147483647 h 18"/>
                <a:gd name="T14" fmla="*/ 2147483647 w 26"/>
                <a:gd name="T15" fmla="*/ 2147483647 h 18"/>
                <a:gd name="T16" fmla="*/ 2147483647 w 26"/>
                <a:gd name="T17" fmla="*/ 2147483647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6"/>
                <a:gd name="T28" fmla="*/ 0 h 18"/>
                <a:gd name="T29" fmla="*/ 26 w 26"/>
                <a:gd name="T30" fmla="*/ 18 h 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7" name="Freeform 84"/>
            <p:cNvSpPr>
              <a:spLocks noChangeArrowheads="1"/>
            </p:cNvSpPr>
            <p:nvPr/>
          </p:nvSpPr>
          <p:spPr bwMode="auto">
            <a:xfrm>
              <a:off x="1901516" y="2373694"/>
              <a:ext cx="115884" cy="102308"/>
            </a:xfrm>
            <a:custGeom>
              <a:avLst/>
              <a:gdLst>
                <a:gd name="T0" fmla="*/ 2147483647 w 63"/>
                <a:gd name="T1" fmla="*/ 2147483647 h 52"/>
                <a:gd name="T2" fmla="*/ 2147483647 w 63"/>
                <a:gd name="T3" fmla="*/ 2147483647 h 52"/>
                <a:gd name="T4" fmla="*/ 2147483647 w 63"/>
                <a:gd name="T5" fmla="*/ 2147483647 h 52"/>
                <a:gd name="T6" fmla="*/ 2147483647 w 63"/>
                <a:gd name="T7" fmla="*/ 2147483647 h 52"/>
                <a:gd name="T8" fmla="*/ 2147483647 w 63"/>
                <a:gd name="T9" fmla="*/ 2147483647 h 52"/>
                <a:gd name="T10" fmla="*/ 2147483647 w 63"/>
                <a:gd name="T11" fmla="*/ 2147483647 h 52"/>
                <a:gd name="T12" fmla="*/ 2147483647 w 63"/>
                <a:gd name="T13" fmla="*/ 2147483647 h 52"/>
                <a:gd name="T14" fmla="*/ 2147483647 w 63"/>
                <a:gd name="T15" fmla="*/ 2147483647 h 52"/>
                <a:gd name="T16" fmla="*/ 2147483647 w 63"/>
                <a:gd name="T17" fmla="*/ 0 h 52"/>
                <a:gd name="T18" fmla="*/ 2147483647 w 63"/>
                <a:gd name="T19" fmla="*/ 2147483647 h 52"/>
                <a:gd name="T20" fmla="*/ 2147483647 w 63"/>
                <a:gd name="T21" fmla="*/ 2147483647 h 52"/>
                <a:gd name="T22" fmla="*/ 2147483647 w 63"/>
                <a:gd name="T23" fmla="*/ 2147483647 h 52"/>
                <a:gd name="T24" fmla="*/ 2147483647 w 63"/>
                <a:gd name="T25" fmla="*/ 2147483647 h 52"/>
                <a:gd name="T26" fmla="*/ 2147483647 w 63"/>
                <a:gd name="T27" fmla="*/ 2147483647 h 52"/>
                <a:gd name="T28" fmla="*/ 2147483647 w 63"/>
                <a:gd name="T29" fmla="*/ 2147483647 h 52"/>
                <a:gd name="T30" fmla="*/ 2147483647 w 63"/>
                <a:gd name="T31" fmla="*/ 2147483647 h 52"/>
                <a:gd name="T32" fmla="*/ 2147483647 w 63"/>
                <a:gd name="T33" fmla="*/ 2147483647 h 52"/>
                <a:gd name="T34" fmla="*/ 2147483647 w 63"/>
                <a:gd name="T35" fmla="*/ 2147483647 h 52"/>
                <a:gd name="T36" fmla="*/ 2147483647 w 63"/>
                <a:gd name="T37" fmla="*/ 2147483647 h 52"/>
                <a:gd name="T38" fmla="*/ 2147483647 w 63"/>
                <a:gd name="T39" fmla="*/ 2147483647 h 52"/>
                <a:gd name="T40" fmla="*/ 2147483647 w 63"/>
                <a:gd name="T41" fmla="*/ 2147483647 h 52"/>
                <a:gd name="T42" fmla="*/ 2147483647 w 63"/>
                <a:gd name="T43" fmla="*/ 2147483647 h 52"/>
                <a:gd name="T44" fmla="*/ 2147483647 w 63"/>
                <a:gd name="T45" fmla="*/ 2147483647 h 52"/>
                <a:gd name="T46" fmla="*/ 2147483647 w 63"/>
                <a:gd name="T47" fmla="*/ 2147483647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3"/>
                <a:gd name="T73" fmla="*/ 0 h 52"/>
                <a:gd name="T74" fmla="*/ 63 w 63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8" name="Freeform 85"/>
            <p:cNvSpPr>
              <a:spLocks noChangeArrowheads="1"/>
            </p:cNvSpPr>
            <p:nvPr/>
          </p:nvSpPr>
          <p:spPr bwMode="auto">
            <a:xfrm>
              <a:off x="2045993" y="2455223"/>
              <a:ext cx="22574" cy="17585"/>
            </a:xfrm>
            <a:custGeom>
              <a:avLst/>
              <a:gdLst>
                <a:gd name="T0" fmla="*/ 2147483647 w 12"/>
                <a:gd name="T1" fmla="*/ 2147483647 h 9"/>
                <a:gd name="T2" fmla="*/ 2147483647 w 12"/>
                <a:gd name="T3" fmla="*/ 2147483647 h 9"/>
                <a:gd name="T4" fmla="*/ 2147483647 w 12"/>
                <a:gd name="T5" fmla="*/ 2147483647 h 9"/>
                <a:gd name="T6" fmla="*/ 2147483647 w 12"/>
                <a:gd name="T7" fmla="*/ 2147483647 h 9"/>
                <a:gd name="T8" fmla="*/ 2147483647 w 12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9"/>
                <a:gd name="T17" fmla="*/ 12 w 12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89" name="Freeform 86"/>
            <p:cNvSpPr>
              <a:spLocks noChangeArrowheads="1"/>
            </p:cNvSpPr>
            <p:nvPr/>
          </p:nvSpPr>
          <p:spPr bwMode="auto">
            <a:xfrm>
              <a:off x="2065558" y="2448827"/>
              <a:ext cx="18060" cy="14387"/>
            </a:xfrm>
            <a:custGeom>
              <a:avLst/>
              <a:gdLst>
                <a:gd name="T0" fmla="*/ 2147483647 w 10"/>
                <a:gd name="T1" fmla="*/ 2147483647 h 7"/>
                <a:gd name="T2" fmla="*/ 2147483647 w 10"/>
                <a:gd name="T3" fmla="*/ 2147483647 h 7"/>
                <a:gd name="T4" fmla="*/ 2147483647 w 10"/>
                <a:gd name="T5" fmla="*/ 2147483647 h 7"/>
                <a:gd name="T6" fmla="*/ 2147483647 w 10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7"/>
                <a:gd name="T14" fmla="*/ 10 w 10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0" name="Freeform 87"/>
            <p:cNvSpPr>
              <a:spLocks noChangeArrowheads="1"/>
            </p:cNvSpPr>
            <p:nvPr/>
          </p:nvSpPr>
          <p:spPr bwMode="auto">
            <a:xfrm>
              <a:off x="2127262" y="2287371"/>
              <a:ext cx="25584" cy="25578"/>
            </a:xfrm>
            <a:custGeom>
              <a:avLst/>
              <a:gdLst>
                <a:gd name="T0" fmla="*/ 2147483647 w 14"/>
                <a:gd name="T1" fmla="*/ 2147483647 h 13"/>
                <a:gd name="T2" fmla="*/ 2147483647 w 14"/>
                <a:gd name="T3" fmla="*/ 2147483647 h 13"/>
                <a:gd name="T4" fmla="*/ 2147483647 w 14"/>
                <a:gd name="T5" fmla="*/ 2147483647 h 13"/>
                <a:gd name="T6" fmla="*/ 0 w 14"/>
                <a:gd name="T7" fmla="*/ 2147483647 h 13"/>
                <a:gd name="T8" fmla="*/ 2147483647 w 14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3"/>
                <a:gd name="T17" fmla="*/ 14 w 14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1" name="Freeform 88"/>
            <p:cNvSpPr>
              <a:spLocks noChangeArrowheads="1"/>
            </p:cNvSpPr>
            <p:nvPr/>
          </p:nvSpPr>
          <p:spPr bwMode="auto">
            <a:xfrm>
              <a:off x="2056528" y="2215436"/>
              <a:ext cx="33109" cy="17585"/>
            </a:xfrm>
            <a:custGeom>
              <a:avLst/>
              <a:gdLst>
                <a:gd name="T0" fmla="*/ 2147483647 w 18"/>
                <a:gd name="T1" fmla="*/ 2147483647 h 9"/>
                <a:gd name="T2" fmla="*/ 2147483647 w 18"/>
                <a:gd name="T3" fmla="*/ 2147483647 h 9"/>
                <a:gd name="T4" fmla="*/ 2147483647 w 18"/>
                <a:gd name="T5" fmla="*/ 2147483647 h 9"/>
                <a:gd name="T6" fmla="*/ 2147483647 w 18"/>
                <a:gd name="T7" fmla="*/ 2147483647 h 9"/>
                <a:gd name="T8" fmla="*/ 2147483647 w 18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9"/>
                <a:gd name="T17" fmla="*/ 18 w 1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2" name="Freeform 89"/>
            <p:cNvSpPr>
              <a:spLocks noChangeArrowheads="1"/>
            </p:cNvSpPr>
            <p:nvPr/>
          </p:nvSpPr>
          <p:spPr bwMode="auto">
            <a:xfrm>
              <a:off x="2250671" y="2507974"/>
              <a:ext cx="28595" cy="20781"/>
            </a:xfrm>
            <a:custGeom>
              <a:avLst/>
              <a:gdLst>
                <a:gd name="T0" fmla="*/ 2147483647 w 15"/>
                <a:gd name="T1" fmla="*/ 2147483647 h 11"/>
                <a:gd name="T2" fmla="*/ 2147483647 w 15"/>
                <a:gd name="T3" fmla="*/ 2147483647 h 11"/>
                <a:gd name="T4" fmla="*/ 2147483647 w 15"/>
                <a:gd name="T5" fmla="*/ 2147483647 h 11"/>
                <a:gd name="T6" fmla="*/ 2147483647 w 15"/>
                <a:gd name="T7" fmla="*/ 2147483647 h 11"/>
                <a:gd name="T8" fmla="*/ 2147483647 w 15"/>
                <a:gd name="T9" fmla="*/ 2147483647 h 11"/>
                <a:gd name="T10" fmla="*/ 2147483647 w 15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11"/>
                <a:gd name="T20" fmla="*/ 15 w 1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3" name="Freeform 90"/>
            <p:cNvSpPr>
              <a:spLocks noChangeArrowheads="1"/>
            </p:cNvSpPr>
            <p:nvPr/>
          </p:nvSpPr>
          <p:spPr bwMode="auto">
            <a:xfrm>
              <a:off x="1940645" y="2030001"/>
              <a:ext cx="422898" cy="487566"/>
            </a:xfrm>
            <a:custGeom>
              <a:avLst/>
              <a:gdLst>
                <a:gd name="T0" fmla="*/ 2147483647 w 230"/>
                <a:gd name="T1" fmla="*/ 2147483647 h 249"/>
                <a:gd name="T2" fmla="*/ 2147483647 w 230"/>
                <a:gd name="T3" fmla="*/ 2147483647 h 249"/>
                <a:gd name="T4" fmla="*/ 2147483647 w 230"/>
                <a:gd name="T5" fmla="*/ 2147483647 h 249"/>
                <a:gd name="T6" fmla="*/ 2147483647 w 230"/>
                <a:gd name="T7" fmla="*/ 2147483647 h 249"/>
                <a:gd name="T8" fmla="*/ 2147483647 w 230"/>
                <a:gd name="T9" fmla="*/ 2147483647 h 249"/>
                <a:gd name="T10" fmla="*/ 2147483647 w 230"/>
                <a:gd name="T11" fmla="*/ 2147483647 h 249"/>
                <a:gd name="T12" fmla="*/ 2147483647 w 230"/>
                <a:gd name="T13" fmla="*/ 2147483647 h 249"/>
                <a:gd name="T14" fmla="*/ 2147483647 w 230"/>
                <a:gd name="T15" fmla="*/ 2147483647 h 249"/>
                <a:gd name="T16" fmla="*/ 2147483647 w 230"/>
                <a:gd name="T17" fmla="*/ 2147483647 h 249"/>
                <a:gd name="T18" fmla="*/ 2147483647 w 230"/>
                <a:gd name="T19" fmla="*/ 2147483647 h 249"/>
                <a:gd name="T20" fmla="*/ 2147483647 w 230"/>
                <a:gd name="T21" fmla="*/ 2147483647 h 249"/>
                <a:gd name="T22" fmla="*/ 2147483647 w 230"/>
                <a:gd name="T23" fmla="*/ 2147483647 h 249"/>
                <a:gd name="T24" fmla="*/ 2147483647 w 230"/>
                <a:gd name="T25" fmla="*/ 2147483647 h 249"/>
                <a:gd name="T26" fmla="*/ 2147483647 w 230"/>
                <a:gd name="T27" fmla="*/ 2147483647 h 249"/>
                <a:gd name="T28" fmla="*/ 2147483647 w 230"/>
                <a:gd name="T29" fmla="*/ 2147483647 h 249"/>
                <a:gd name="T30" fmla="*/ 2147483647 w 230"/>
                <a:gd name="T31" fmla="*/ 2147483647 h 249"/>
                <a:gd name="T32" fmla="*/ 2147483647 w 230"/>
                <a:gd name="T33" fmla="*/ 2147483647 h 249"/>
                <a:gd name="T34" fmla="*/ 2147483647 w 230"/>
                <a:gd name="T35" fmla="*/ 2147483647 h 249"/>
                <a:gd name="T36" fmla="*/ 2147483647 w 230"/>
                <a:gd name="T37" fmla="*/ 2147483647 h 249"/>
                <a:gd name="T38" fmla="*/ 2147483647 w 230"/>
                <a:gd name="T39" fmla="*/ 2147483647 h 249"/>
                <a:gd name="T40" fmla="*/ 2147483647 w 230"/>
                <a:gd name="T41" fmla="*/ 2147483647 h 249"/>
                <a:gd name="T42" fmla="*/ 2147483647 w 230"/>
                <a:gd name="T43" fmla="*/ 2147483647 h 249"/>
                <a:gd name="T44" fmla="*/ 2147483647 w 230"/>
                <a:gd name="T45" fmla="*/ 2147483647 h 249"/>
                <a:gd name="T46" fmla="*/ 2147483647 w 230"/>
                <a:gd name="T47" fmla="*/ 2147483647 h 249"/>
                <a:gd name="T48" fmla="*/ 2147483647 w 230"/>
                <a:gd name="T49" fmla="*/ 2147483647 h 249"/>
                <a:gd name="T50" fmla="*/ 2147483647 w 230"/>
                <a:gd name="T51" fmla="*/ 2147483647 h 249"/>
                <a:gd name="T52" fmla="*/ 2147483647 w 230"/>
                <a:gd name="T53" fmla="*/ 2147483647 h 249"/>
                <a:gd name="T54" fmla="*/ 2147483647 w 230"/>
                <a:gd name="T55" fmla="*/ 2147483647 h 249"/>
                <a:gd name="T56" fmla="*/ 2147483647 w 230"/>
                <a:gd name="T57" fmla="*/ 2147483647 h 249"/>
                <a:gd name="T58" fmla="*/ 2147483647 w 230"/>
                <a:gd name="T59" fmla="*/ 2147483647 h 249"/>
                <a:gd name="T60" fmla="*/ 2147483647 w 230"/>
                <a:gd name="T61" fmla="*/ 2147483647 h 249"/>
                <a:gd name="T62" fmla="*/ 2147483647 w 230"/>
                <a:gd name="T63" fmla="*/ 2147483647 h 249"/>
                <a:gd name="T64" fmla="*/ 2147483647 w 230"/>
                <a:gd name="T65" fmla="*/ 2147483647 h 249"/>
                <a:gd name="T66" fmla="*/ 2147483647 w 230"/>
                <a:gd name="T67" fmla="*/ 2147483647 h 249"/>
                <a:gd name="T68" fmla="*/ 2147483647 w 230"/>
                <a:gd name="T69" fmla="*/ 2147483647 h 249"/>
                <a:gd name="T70" fmla="*/ 2147483647 w 230"/>
                <a:gd name="T71" fmla="*/ 2147483647 h 249"/>
                <a:gd name="T72" fmla="*/ 2147483647 w 230"/>
                <a:gd name="T73" fmla="*/ 2147483647 h 249"/>
                <a:gd name="T74" fmla="*/ 2147483647 w 230"/>
                <a:gd name="T75" fmla="*/ 2147483647 h 249"/>
                <a:gd name="T76" fmla="*/ 2147483647 w 230"/>
                <a:gd name="T77" fmla="*/ 2147483647 h 249"/>
                <a:gd name="T78" fmla="*/ 2147483647 w 230"/>
                <a:gd name="T79" fmla="*/ 2147483647 h 249"/>
                <a:gd name="T80" fmla="*/ 2147483647 w 230"/>
                <a:gd name="T81" fmla="*/ 2147483647 h 249"/>
                <a:gd name="T82" fmla="*/ 2147483647 w 230"/>
                <a:gd name="T83" fmla="*/ 2147483647 h 249"/>
                <a:gd name="T84" fmla="*/ 2147483647 w 230"/>
                <a:gd name="T85" fmla="*/ 2147483647 h 249"/>
                <a:gd name="T86" fmla="*/ 2147483647 w 230"/>
                <a:gd name="T87" fmla="*/ 2147483647 h 249"/>
                <a:gd name="T88" fmla="*/ 2147483647 w 230"/>
                <a:gd name="T89" fmla="*/ 2147483647 h 249"/>
                <a:gd name="T90" fmla="*/ 2147483647 w 230"/>
                <a:gd name="T91" fmla="*/ 2147483647 h 249"/>
                <a:gd name="T92" fmla="*/ 2147483647 w 230"/>
                <a:gd name="T93" fmla="*/ 2147483647 h 249"/>
                <a:gd name="T94" fmla="*/ 2147483647 w 230"/>
                <a:gd name="T95" fmla="*/ 2147483647 h 249"/>
                <a:gd name="T96" fmla="*/ 2147483647 w 230"/>
                <a:gd name="T97" fmla="*/ 2147483647 h 249"/>
                <a:gd name="T98" fmla="*/ 2147483647 w 230"/>
                <a:gd name="T99" fmla="*/ 2147483647 h 249"/>
                <a:gd name="T100" fmla="*/ 2147483647 w 230"/>
                <a:gd name="T101" fmla="*/ 2147483647 h 249"/>
                <a:gd name="T102" fmla="*/ 2147483647 w 230"/>
                <a:gd name="T103" fmla="*/ 2147483647 h 249"/>
                <a:gd name="T104" fmla="*/ 2147483647 w 230"/>
                <a:gd name="T105" fmla="*/ 2147483647 h 249"/>
                <a:gd name="T106" fmla="*/ 2147483647 w 230"/>
                <a:gd name="T107" fmla="*/ 2147483647 h 249"/>
                <a:gd name="T108" fmla="*/ 2147483647 w 230"/>
                <a:gd name="T109" fmla="*/ 2147483647 h 249"/>
                <a:gd name="T110" fmla="*/ 2147483647 w 230"/>
                <a:gd name="T111" fmla="*/ 2147483647 h 249"/>
                <a:gd name="T112" fmla="*/ 2147483647 w 230"/>
                <a:gd name="T113" fmla="*/ 2147483647 h 249"/>
                <a:gd name="T114" fmla="*/ 2147483647 w 230"/>
                <a:gd name="T115" fmla="*/ 2147483647 h 249"/>
                <a:gd name="T116" fmla="*/ 2147483647 w 230"/>
                <a:gd name="T117" fmla="*/ 2147483647 h 24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0"/>
                <a:gd name="T178" fmla="*/ 0 h 249"/>
                <a:gd name="T179" fmla="*/ 230 w 230"/>
                <a:gd name="T180" fmla="*/ 249 h 24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4" name="Freeform 91"/>
            <p:cNvSpPr>
              <a:spLocks noChangeArrowheads="1"/>
            </p:cNvSpPr>
            <p:nvPr/>
          </p:nvSpPr>
          <p:spPr bwMode="auto">
            <a:xfrm>
              <a:off x="2098668" y="2030001"/>
              <a:ext cx="76753" cy="60746"/>
            </a:xfrm>
            <a:custGeom>
              <a:avLst/>
              <a:gdLst>
                <a:gd name="T0" fmla="*/ 2147483647 w 42"/>
                <a:gd name="T1" fmla="*/ 2147483647 h 31"/>
                <a:gd name="T2" fmla="*/ 2147483647 w 42"/>
                <a:gd name="T3" fmla="*/ 2147483647 h 31"/>
                <a:gd name="T4" fmla="*/ 2147483647 w 42"/>
                <a:gd name="T5" fmla="*/ 2147483647 h 31"/>
                <a:gd name="T6" fmla="*/ 2147483647 w 42"/>
                <a:gd name="T7" fmla="*/ 2147483647 h 31"/>
                <a:gd name="T8" fmla="*/ 2147483647 w 42"/>
                <a:gd name="T9" fmla="*/ 2147483647 h 31"/>
                <a:gd name="T10" fmla="*/ 2147483647 w 42"/>
                <a:gd name="T11" fmla="*/ 2147483647 h 31"/>
                <a:gd name="T12" fmla="*/ 2147483647 w 42"/>
                <a:gd name="T13" fmla="*/ 2147483647 h 31"/>
                <a:gd name="T14" fmla="*/ 2147483647 w 42"/>
                <a:gd name="T15" fmla="*/ 2147483647 h 31"/>
                <a:gd name="T16" fmla="*/ 2147483647 w 42"/>
                <a:gd name="T17" fmla="*/ 2147483647 h 31"/>
                <a:gd name="T18" fmla="*/ 2147483647 w 42"/>
                <a:gd name="T19" fmla="*/ 2147483647 h 31"/>
                <a:gd name="T20" fmla="*/ 2147483647 w 42"/>
                <a:gd name="T21" fmla="*/ 2147483647 h 31"/>
                <a:gd name="T22" fmla="*/ 2147483647 w 42"/>
                <a:gd name="T23" fmla="*/ 2147483647 h 31"/>
                <a:gd name="T24" fmla="*/ 2147483647 w 42"/>
                <a:gd name="T25" fmla="*/ 2147483647 h 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2"/>
                <a:gd name="T40" fmla="*/ 0 h 31"/>
                <a:gd name="T41" fmla="*/ 42 w 42"/>
                <a:gd name="T42" fmla="*/ 31 h 3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5" name="Freeform 92"/>
            <p:cNvSpPr>
              <a:spLocks noChangeArrowheads="1"/>
            </p:cNvSpPr>
            <p:nvPr/>
          </p:nvSpPr>
          <p:spPr bwMode="auto">
            <a:xfrm>
              <a:off x="1743492" y="2212238"/>
              <a:ext cx="73744" cy="60746"/>
            </a:xfrm>
            <a:custGeom>
              <a:avLst/>
              <a:gdLst>
                <a:gd name="T0" fmla="*/ 2147483647 w 40"/>
                <a:gd name="T1" fmla="*/ 2147483647 h 31"/>
                <a:gd name="T2" fmla="*/ 2147483647 w 40"/>
                <a:gd name="T3" fmla="*/ 2147483647 h 31"/>
                <a:gd name="T4" fmla="*/ 2147483647 w 40"/>
                <a:gd name="T5" fmla="*/ 2147483647 h 31"/>
                <a:gd name="T6" fmla="*/ 2147483647 w 40"/>
                <a:gd name="T7" fmla="*/ 2147483647 h 31"/>
                <a:gd name="T8" fmla="*/ 2147483647 w 40"/>
                <a:gd name="T9" fmla="*/ 2147483647 h 31"/>
                <a:gd name="T10" fmla="*/ 2147483647 w 40"/>
                <a:gd name="T11" fmla="*/ 2147483647 h 31"/>
                <a:gd name="T12" fmla="*/ 2147483647 w 40"/>
                <a:gd name="T13" fmla="*/ 2147483647 h 31"/>
                <a:gd name="T14" fmla="*/ 2147483647 w 40"/>
                <a:gd name="T15" fmla="*/ 2147483647 h 31"/>
                <a:gd name="T16" fmla="*/ 2147483647 w 40"/>
                <a:gd name="T17" fmla="*/ 2147483647 h 31"/>
                <a:gd name="T18" fmla="*/ 2147483647 w 40"/>
                <a:gd name="T19" fmla="*/ 2147483647 h 31"/>
                <a:gd name="T20" fmla="*/ 2147483647 w 40"/>
                <a:gd name="T21" fmla="*/ 2147483647 h 31"/>
                <a:gd name="T22" fmla="*/ 2147483647 w 40"/>
                <a:gd name="T23" fmla="*/ 2147483647 h 31"/>
                <a:gd name="T24" fmla="*/ 2147483647 w 40"/>
                <a:gd name="T25" fmla="*/ 2147483647 h 31"/>
                <a:gd name="T26" fmla="*/ 2147483647 w 40"/>
                <a:gd name="T27" fmla="*/ 2147483647 h 31"/>
                <a:gd name="T28" fmla="*/ 2147483647 w 40"/>
                <a:gd name="T29" fmla="*/ 2147483647 h 31"/>
                <a:gd name="T30" fmla="*/ 2147483647 w 40"/>
                <a:gd name="T31" fmla="*/ 2147483647 h 31"/>
                <a:gd name="T32" fmla="*/ 2147483647 w 40"/>
                <a:gd name="T33" fmla="*/ 2147483647 h 31"/>
                <a:gd name="T34" fmla="*/ 2147483647 w 40"/>
                <a:gd name="T35" fmla="*/ 2147483647 h 3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1"/>
                <a:gd name="T56" fmla="*/ 40 w 40"/>
                <a:gd name="T57" fmla="*/ 31 h 3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6" name="Freeform 93"/>
            <p:cNvSpPr>
              <a:spLocks noChangeArrowheads="1"/>
            </p:cNvSpPr>
            <p:nvPr/>
          </p:nvSpPr>
          <p:spPr bwMode="auto">
            <a:xfrm>
              <a:off x="1367248" y="1999628"/>
              <a:ext cx="189627" cy="167850"/>
            </a:xfrm>
            <a:custGeom>
              <a:avLst/>
              <a:gdLst>
                <a:gd name="T0" fmla="*/ 2147483647 w 103"/>
                <a:gd name="T1" fmla="*/ 2147483647 h 85"/>
                <a:gd name="T2" fmla="*/ 2147483647 w 103"/>
                <a:gd name="T3" fmla="*/ 2147483647 h 85"/>
                <a:gd name="T4" fmla="*/ 2147483647 w 103"/>
                <a:gd name="T5" fmla="*/ 2147483647 h 85"/>
                <a:gd name="T6" fmla="*/ 2147483647 w 103"/>
                <a:gd name="T7" fmla="*/ 2147483647 h 85"/>
                <a:gd name="T8" fmla="*/ 2147483647 w 103"/>
                <a:gd name="T9" fmla="*/ 2147483647 h 85"/>
                <a:gd name="T10" fmla="*/ 2147483647 w 103"/>
                <a:gd name="T11" fmla="*/ 2147483647 h 85"/>
                <a:gd name="T12" fmla="*/ 2147483647 w 103"/>
                <a:gd name="T13" fmla="*/ 2147483647 h 85"/>
                <a:gd name="T14" fmla="*/ 2147483647 w 103"/>
                <a:gd name="T15" fmla="*/ 2147483647 h 85"/>
                <a:gd name="T16" fmla="*/ 2147483647 w 103"/>
                <a:gd name="T17" fmla="*/ 2147483647 h 85"/>
                <a:gd name="T18" fmla="*/ 2147483647 w 103"/>
                <a:gd name="T19" fmla="*/ 2147483647 h 85"/>
                <a:gd name="T20" fmla="*/ 2147483647 w 103"/>
                <a:gd name="T21" fmla="*/ 2147483647 h 85"/>
                <a:gd name="T22" fmla="*/ 2147483647 w 103"/>
                <a:gd name="T23" fmla="*/ 2147483647 h 85"/>
                <a:gd name="T24" fmla="*/ 2147483647 w 103"/>
                <a:gd name="T25" fmla="*/ 2147483647 h 85"/>
                <a:gd name="T26" fmla="*/ 2147483647 w 103"/>
                <a:gd name="T27" fmla="*/ 2147483647 h 85"/>
                <a:gd name="T28" fmla="*/ 2147483647 w 103"/>
                <a:gd name="T29" fmla="*/ 2147483647 h 85"/>
                <a:gd name="T30" fmla="*/ 2147483647 w 103"/>
                <a:gd name="T31" fmla="*/ 2147483647 h 85"/>
                <a:gd name="T32" fmla="*/ 2147483647 w 103"/>
                <a:gd name="T33" fmla="*/ 2147483647 h 85"/>
                <a:gd name="T34" fmla="*/ 2147483647 w 103"/>
                <a:gd name="T35" fmla="*/ 2147483647 h 85"/>
                <a:gd name="T36" fmla="*/ 2147483647 w 103"/>
                <a:gd name="T37" fmla="*/ 2147483647 h 85"/>
                <a:gd name="T38" fmla="*/ 2147483647 w 103"/>
                <a:gd name="T39" fmla="*/ 2147483647 h 85"/>
                <a:gd name="T40" fmla="*/ 2147483647 w 103"/>
                <a:gd name="T41" fmla="*/ 2147483647 h 85"/>
                <a:gd name="T42" fmla="*/ 2147483647 w 103"/>
                <a:gd name="T43" fmla="*/ 2147483647 h 85"/>
                <a:gd name="T44" fmla="*/ 2147483647 w 103"/>
                <a:gd name="T45" fmla="*/ 2147483647 h 85"/>
                <a:gd name="T46" fmla="*/ 2147483647 w 103"/>
                <a:gd name="T47" fmla="*/ 2147483647 h 85"/>
                <a:gd name="T48" fmla="*/ 2147483647 w 103"/>
                <a:gd name="T49" fmla="*/ 2147483647 h 85"/>
                <a:gd name="T50" fmla="*/ 2147483647 w 103"/>
                <a:gd name="T51" fmla="*/ 2147483647 h 85"/>
                <a:gd name="T52" fmla="*/ 2147483647 w 103"/>
                <a:gd name="T53" fmla="*/ 2147483647 h 85"/>
                <a:gd name="T54" fmla="*/ 2147483647 w 103"/>
                <a:gd name="T55" fmla="*/ 2147483647 h 85"/>
                <a:gd name="T56" fmla="*/ 2147483647 w 103"/>
                <a:gd name="T57" fmla="*/ 2147483647 h 85"/>
                <a:gd name="T58" fmla="*/ 2147483647 w 103"/>
                <a:gd name="T59" fmla="*/ 2147483647 h 85"/>
                <a:gd name="T60" fmla="*/ 2147483647 w 103"/>
                <a:gd name="T61" fmla="*/ 2147483647 h 85"/>
                <a:gd name="T62" fmla="*/ 2147483647 w 103"/>
                <a:gd name="T63" fmla="*/ 2147483647 h 85"/>
                <a:gd name="T64" fmla="*/ 2147483647 w 103"/>
                <a:gd name="T65" fmla="*/ 2147483647 h 85"/>
                <a:gd name="T66" fmla="*/ 2147483647 w 103"/>
                <a:gd name="T67" fmla="*/ 2147483647 h 85"/>
                <a:gd name="T68" fmla="*/ 2147483647 w 103"/>
                <a:gd name="T69" fmla="*/ 2147483647 h 85"/>
                <a:gd name="T70" fmla="*/ 2147483647 w 103"/>
                <a:gd name="T71" fmla="*/ 2147483647 h 85"/>
                <a:gd name="T72" fmla="*/ 2147483647 w 103"/>
                <a:gd name="T73" fmla="*/ 2147483647 h 8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3"/>
                <a:gd name="T112" fmla="*/ 0 h 85"/>
                <a:gd name="T113" fmla="*/ 103 w 103"/>
                <a:gd name="T114" fmla="*/ 85 h 8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7" name="Freeform 94"/>
            <p:cNvSpPr>
              <a:spLocks noChangeArrowheads="1"/>
            </p:cNvSpPr>
            <p:nvPr/>
          </p:nvSpPr>
          <p:spPr bwMode="auto">
            <a:xfrm>
              <a:off x="1463567" y="2057177"/>
              <a:ext cx="275411" cy="211012"/>
            </a:xfrm>
            <a:custGeom>
              <a:avLst/>
              <a:gdLst>
                <a:gd name="T0" fmla="*/ 2147483647 w 150"/>
                <a:gd name="T1" fmla="*/ 2147483647 h 108"/>
                <a:gd name="T2" fmla="*/ 2147483647 w 150"/>
                <a:gd name="T3" fmla="*/ 2147483647 h 108"/>
                <a:gd name="T4" fmla="*/ 2147483647 w 150"/>
                <a:gd name="T5" fmla="*/ 2147483647 h 108"/>
                <a:gd name="T6" fmla="*/ 2147483647 w 150"/>
                <a:gd name="T7" fmla="*/ 2147483647 h 108"/>
                <a:gd name="T8" fmla="*/ 2147483647 w 150"/>
                <a:gd name="T9" fmla="*/ 2147483647 h 108"/>
                <a:gd name="T10" fmla="*/ 2147483647 w 150"/>
                <a:gd name="T11" fmla="*/ 2147483647 h 108"/>
                <a:gd name="T12" fmla="*/ 2147483647 w 150"/>
                <a:gd name="T13" fmla="*/ 2147483647 h 108"/>
                <a:gd name="T14" fmla="*/ 2147483647 w 150"/>
                <a:gd name="T15" fmla="*/ 2147483647 h 108"/>
                <a:gd name="T16" fmla="*/ 2147483647 w 150"/>
                <a:gd name="T17" fmla="*/ 2147483647 h 108"/>
                <a:gd name="T18" fmla="*/ 2147483647 w 150"/>
                <a:gd name="T19" fmla="*/ 2147483647 h 108"/>
                <a:gd name="T20" fmla="*/ 2147483647 w 150"/>
                <a:gd name="T21" fmla="*/ 2147483647 h 108"/>
                <a:gd name="T22" fmla="*/ 2147483647 w 150"/>
                <a:gd name="T23" fmla="*/ 2147483647 h 108"/>
                <a:gd name="T24" fmla="*/ 2147483647 w 150"/>
                <a:gd name="T25" fmla="*/ 2147483647 h 108"/>
                <a:gd name="T26" fmla="*/ 2147483647 w 150"/>
                <a:gd name="T27" fmla="*/ 2147483647 h 108"/>
                <a:gd name="T28" fmla="*/ 2147483647 w 150"/>
                <a:gd name="T29" fmla="*/ 2147483647 h 108"/>
                <a:gd name="T30" fmla="*/ 2147483647 w 150"/>
                <a:gd name="T31" fmla="*/ 2147483647 h 108"/>
                <a:gd name="T32" fmla="*/ 2147483647 w 150"/>
                <a:gd name="T33" fmla="*/ 2147483647 h 108"/>
                <a:gd name="T34" fmla="*/ 2147483647 w 150"/>
                <a:gd name="T35" fmla="*/ 2147483647 h 108"/>
                <a:gd name="T36" fmla="*/ 2147483647 w 150"/>
                <a:gd name="T37" fmla="*/ 2147483647 h 108"/>
                <a:gd name="T38" fmla="*/ 2147483647 w 150"/>
                <a:gd name="T39" fmla="*/ 2147483647 h 108"/>
                <a:gd name="T40" fmla="*/ 2147483647 w 150"/>
                <a:gd name="T41" fmla="*/ 2147483647 h 108"/>
                <a:gd name="T42" fmla="*/ 2147483647 w 150"/>
                <a:gd name="T43" fmla="*/ 2147483647 h 108"/>
                <a:gd name="T44" fmla="*/ 2147483647 w 150"/>
                <a:gd name="T45" fmla="*/ 2147483647 h 108"/>
                <a:gd name="T46" fmla="*/ 2147483647 w 150"/>
                <a:gd name="T47" fmla="*/ 2147483647 h 108"/>
                <a:gd name="T48" fmla="*/ 2147483647 w 150"/>
                <a:gd name="T49" fmla="*/ 2147483647 h 108"/>
                <a:gd name="T50" fmla="*/ 2147483647 w 150"/>
                <a:gd name="T51" fmla="*/ 2147483647 h 108"/>
                <a:gd name="T52" fmla="*/ 2147483647 w 150"/>
                <a:gd name="T53" fmla="*/ 2147483647 h 108"/>
                <a:gd name="T54" fmla="*/ 2147483647 w 150"/>
                <a:gd name="T55" fmla="*/ 2147483647 h 108"/>
                <a:gd name="T56" fmla="*/ 2147483647 w 150"/>
                <a:gd name="T57" fmla="*/ 2147483647 h 108"/>
                <a:gd name="T58" fmla="*/ 2147483647 w 150"/>
                <a:gd name="T59" fmla="*/ 2147483647 h 108"/>
                <a:gd name="T60" fmla="*/ 2147483647 w 150"/>
                <a:gd name="T61" fmla="*/ 2147483647 h 108"/>
                <a:gd name="T62" fmla="*/ 2147483647 w 150"/>
                <a:gd name="T63" fmla="*/ 2147483647 h 108"/>
                <a:gd name="T64" fmla="*/ 2147483647 w 150"/>
                <a:gd name="T65" fmla="*/ 2147483647 h 108"/>
                <a:gd name="T66" fmla="*/ 2147483647 w 150"/>
                <a:gd name="T67" fmla="*/ 2147483647 h 108"/>
                <a:gd name="T68" fmla="*/ 2147483647 w 150"/>
                <a:gd name="T69" fmla="*/ 2147483647 h 108"/>
                <a:gd name="T70" fmla="*/ 2147483647 w 150"/>
                <a:gd name="T71" fmla="*/ 2147483647 h 108"/>
                <a:gd name="T72" fmla="*/ 2147483647 w 150"/>
                <a:gd name="T73" fmla="*/ 2147483647 h 108"/>
                <a:gd name="T74" fmla="*/ 2147483647 w 150"/>
                <a:gd name="T75" fmla="*/ 2147483647 h 108"/>
                <a:gd name="T76" fmla="*/ 2147483647 w 150"/>
                <a:gd name="T77" fmla="*/ 2147483647 h 108"/>
                <a:gd name="T78" fmla="*/ 2147483647 w 150"/>
                <a:gd name="T79" fmla="*/ 2147483647 h 108"/>
                <a:gd name="T80" fmla="*/ 2147483647 w 150"/>
                <a:gd name="T81" fmla="*/ 2147483647 h 108"/>
                <a:gd name="T82" fmla="*/ 2147483647 w 150"/>
                <a:gd name="T83" fmla="*/ 2147483647 h 108"/>
                <a:gd name="T84" fmla="*/ 2147483647 w 150"/>
                <a:gd name="T85" fmla="*/ 2147483647 h 108"/>
                <a:gd name="T86" fmla="*/ 2147483647 w 150"/>
                <a:gd name="T87" fmla="*/ 2147483647 h 108"/>
                <a:gd name="T88" fmla="*/ 2147483647 w 150"/>
                <a:gd name="T89" fmla="*/ 2147483647 h 108"/>
                <a:gd name="T90" fmla="*/ 2147483647 w 150"/>
                <a:gd name="T91" fmla="*/ 2147483647 h 108"/>
                <a:gd name="T92" fmla="*/ 2147483647 w 150"/>
                <a:gd name="T93" fmla="*/ 2147483647 h 108"/>
                <a:gd name="T94" fmla="*/ 2147483647 w 150"/>
                <a:gd name="T95" fmla="*/ 2147483647 h 108"/>
                <a:gd name="T96" fmla="*/ 2147483647 w 150"/>
                <a:gd name="T97" fmla="*/ 2147483647 h 108"/>
                <a:gd name="T98" fmla="*/ 2147483647 w 150"/>
                <a:gd name="T99" fmla="*/ 2147483647 h 108"/>
                <a:gd name="T100" fmla="*/ 2147483647 w 150"/>
                <a:gd name="T101" fmla="*/ 2147483647 h 108"/>
                <a:gd name="T102" fmla="*/ 2147483647 w 150"/>
                <a:gd name="T103" fmla="*/ 2147483647 h 108"/>
                <a:gd name="T104" fmla="*/ 2147483647 w 150"/>
                <a:gd name="T105" fmla="*/ 2147483647 h 108"/>
                <a:gd name="T106" fmla="*/ 2147483647 w 150"/>
                <a:gd name="T107" fmla="*/ 2147483647 h 1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08"/>
                <a:gd name="T164" fmla="*/ 150 w 150"/>
                <a:gd name="T165" fmla="*/ 108 h 1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8" name="Freeform 95"/>
            <p:cNvSpPr>
              <a:spLocks noChangeArrowheads="1"/>
            </p:cNvSpPr>
            <p:nvPr/>
          </p:nvSpPr>
          <p:spPr bwMode="auto">
            <a:xfrm>
              <a:off x="1683293" y="2031599"/>
              <a:ext cx="54179" cy="51154"/>
            </a:xfrm>
            <a:custGeom>
              <a:avLst/>
              <a:gdLst>
                <a:gd name="T0" fmla="*/ 2147483647 w 29"/>
                <a:gd name="T1" fmla="*/ 2147483647 h 26"/>
                <a:gd name="T2" fmla="*/ 2147483647 w 29"/>
                <a:gd name="T3" fmla="*/ 2147483647 h 26"/>
                <a:gd name="T4" fmla="*/ 2147483647 w 29"/>
                <a:gd name="T5" fmla="*/ 2147483647 h 26"/>
                <a:gd name="T6" fmla="*/ 2147483647 w 29"/>
                <a:gd name="T7" fmla="*/ 2147483647 h 26"/>
                <a:gd name="T8" fmla="*/ 2147483647 w 29"/>
                <a:gd name="T9" fmla="*/ 2147483647 h 26"/>
                <a:gd name="T10" fmla="*/ 2147483647 w 29"/>
                <a:gd name="T11" fmla="*/ 2147483647 h 26"/>
                <a:gd name="T12" fmla="*/ 2147483647 w 29"/>
                <a:gd name="T13" fmla="*/ 2147483647 h 26"/>
                <a:gd name="T14" fmla="*/ 2147483647 w 29"/>
                <a:gd name="T15" fmla="*/ 2147483647 h 26"/>
                <a:gd name="T16" fmla="*/ 2147483647 w 29"/>
                <a:gd name="T17" fmla="*/ 2147483647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26"/>
                <a:gd name="T29" fmla="*/ 29 w 29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99" name="Freeform 96"/>
            <p:cNvSpPr>
              <a:spLocks noChangeArrowheads="1"/>
            </p:cNvSpPr>
            <p:nvPr/>
          </p:nvSpPr>
          <p:spPr bwMode="auto">
            <a:xfrm>
              <a:off x="1179126" y="2228224"/>
              <a:ext cx="15050" cy="14387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0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0" name="Freeform 97"/>
            <p:cNvSpPr>
              <a:spLocks noChangeArrowheads="1"/>
            </p:cNvSpPr>
            <p:nvPr/>
          </p:nvSpPr>
          <p:spPr bwMode="auto">
            <a:xfrm>
              <a:off x="1850346" y="2020410"/>
              <a:ext cx="108358" cy="105506"/>
            </a:xfrm>
            <a:custGeom>
              <a:avLst/>
              <a:gdLst>
                <a:gd name="T0" fmla="*/ 2147483647 w 59"/>
                <a:gd name="T1" fmla="*/ 2147483647 h 54"/>
                <a:gd name="T2" fmla="*/ 2147483647 w 59"/>
                <a:gd name="T3" fmla="*/ 2147483647 h 54"/>
                <a:gd name="T4" fmla="*/ 2147483647 w 59"/>
                <a:gd name="T5" fmla="*/ 2147483647 h 54"/>
                <a:gd name="T6" fmla="*/ 2147483647 w 59"/>
                <a:gd name="T7" fmla="*/ 2147483647 h 54"/>
                <a:gd name="T8" fmla="*/ 2147483647 w 59"/>
                <a:gd name="T9" fmla="*/ 2147483647 h 54"/>
                <a:gd name="T10" fmla="*/ 2147483647 w 59"/>
                <a:gd name="T11" fmla="*/ 2147483647 h 54"/>
                <a:gd name="T12" fmla="*/ 2147483647 w 59"/>
                <a:gd name="T13" fmla="*/ 2147483647 h 54"/>
                <a:gd name="T14" fmla="*/ 2147483647 w 59"/>
                <a:gd name="T15" fmla="*/ 2147483647 h 54"/>
                <a:gd name="T16" fmla="*/ 2147483647 w 59"/>
                <a:gd name="T17" fmla="*/ 2147483647 h 54"/>
                <a:gd name="T18" fmla="*/ 2147483647 w 59"/>
                <a:gd name="T19" fmla="*/ 2147483647 h 54"/>
                <a:gd name="T20" fmla="*/ 2147483647 w 59"/>
                <a:gd name="T21" fmla="*/ 2147483647 h 54"/>
                <a:gd name="T22" fmla="*/ 2147483647 w 59"/>
                <a:gd name="T23" fmla="*/ 2147483647 h 54"/>
                <a:gd name="T24" fmla="*/ 2147483647 w 59"/>
                <a:gd name="T25" fmla="*/ 2147483647 h 54"/>
                <a:gd name="T26" fmla="*/ 2147483647 w 59"/>
                <a:gd name="T27" fmla="*/ 2147483647 h 54"/>
                <a:gd name="T28" fmla="*/ 2147483647 w 59"/>
                <a:gd name="T29" fmla="*/ 2147483647 h 54"/>
                <a:gd name="T30" fmla="*/ 2147483647 w 59"/>
                <a:gd name="T31" fmla="*/ 2147483647 h 54"/>
                <a:gd name="T32" fmla="*/ 2147483647 w 59"/>
                <a:gd name="T33" fmla="*/ 2147483647 h 54"/>
                <a:gd name="T34" fmla="*/ 2147483647 w 59"/>
                <a:gd name="T35" fmla="*/ 2147483647 h 54"/>
                <a:gd name="T36" fmla="*/ 2147483647 w 59"/>
                <a:gd name="T37" fmla="*/ 2147483647 h 54"/>
                <a:gd name="T38" fmla="*/ 2147483647 w 59"/>
                <a:gd name="T39" fmla="*/ 2147483647 h 54"/>
                <a:gd name="T40" fmla="*/ 2147483647 w 59"/>
                <a:gd name="T41" fmla="*/ 2147483647 h 54"/>
                <a:gd name="T42" fmla="*/ 2147483647 w 59"/>
                <a:gd name="T43" fmla="*/ 2147483647 h 54"/>
                <a:gd name="T44" fmla="*/ 2147483647 w 59"/>
                <a:gd name="T45" fmla="*/ 2147483647 h 54"/>
                <a:gd name="T46" fmla="*/ 2147483647 w 59"/>
                <a:gd name="T47" fmla="*/ 2147483647 h 54"/>
                <a:gd name="T48" fmla="*/ 2147483647 w 59"/>
                <a:gd name="T49" fmla="*/ 2147483647 h 54"/>
                <a:gd name="T50" fmla="*/ 2147483647 w 59"/>
                <a:gd name="T51" fmla="*/ 2147483647 h 54"/>
                <a:gd name="T52" fmla="*/ 2147483647 w 59"/>
                <a:gd name="T53" fmla="*/ 2147483647 h 54"/>
                <a:gd name="T54" fmla="*/ 2147483647 w 59"/>
                <a:gd name="T55" fmla="*/ 2147483647 h 54"/>
                <a:gd name="T56" fmla="*/ 2147483647 w 59"/>
                <a:gd name="T57" fmla="*/ 2147483647 h 54"/>
                <a:gd name="T58" fmla="*/ 2147483647 w 59"/>
                <a:gd name="T59" fmla="*/ 2147483647 h 54"/>
                <a:gd name="T60" fmla="*/ 2147483647 w 59"/>
                <a:gd name="T61" fmla="*/ 2147483647 h 54"/>
                <a:gd name="T62" fmla="*/ 2147483647 w 59"/>
                <a:gd name="T63" fmla="*/ 2147483647 h 54"/>
                <a:gd name="T64" fmla="*/ 2147483647 w 59"/>
                <a:gd name="T65" fmla="*/ 2147483647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"/>
                <a:gd name="T100" fmla="*/ 0 h 54"/>
                <a:gd name="T101" fmla="*/ 59 w 59"/>
                <a:gd name="T102" fmla="*/ 54 h 5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1" name="Freeform 98"/>
            <p:cNvSpPr>
              <a:spLocks noChangeArrowheads="1"/>
            </p:cNvSpPr>
            <p:nvPr/>
          </p:nvSpPr>
          <p:spPr bwMode="auto">
            <a:xfrm>
              <a:off x="1743492" y="2025205"/>
              <a:ext cx="102339" cy="131083"/>
            </a:xfrm>
            <a:custGeom>
              <a:avLst/>
              <a:gdLst>
                <a:gd name="T0" fmla="*/ 2147483647 w 56"/>
                <a:gd name="T1" fmla="*/ 2147483647 h 67"/>
                <a:gd name="T2" fmla="*/ 0 w 56"/>
                <a:gd name="T3" fmla="*/ 2147483647 h 67"/>
                <a:gd name="T4" fmla="*/ 2147483647 w 56"/>
                <a:gd name="T5" fmla="*/ 2147483647 h 67"/>
                <a:gd name="T6" fmla="*/ 2147483647 w 56"/>
                <a:gd name="T7" fmla="*/ 2147483647 h 67"/>
                <a:gd name="T8" fmla="*/ 2147483647 w 56"/>
                <a:gd name="T9" fmla="*/ 2147483647 h 67"/>
                <a:gd name="T10" fmla="*/ 2147483647 w 56"/>
                <a:gd name="T11" fmla="*/ 2147483647 h 67"/>
                <a:gd name="T12" fmla="*/ 2147483647 w 56"/>
                <a:gd name="T13" fmla="*/ 2147483647 h 67"/>
                <a:gd name="T14" fmla="*/ 2147483647 w 56"/>
                <a:gd name="T15" fmla="*/ 2147483647 h 67"/>
                <a:gd name="T16" fmla="*/ 2147483647 w 56"/>
                <a:gd name="T17" fmla="*/ 2147483647 h 67"/>
                <a:gd name="T18" fmla="*/ 2147483647 w 56"/>
                <a:gd name="T19" fmla="*/ 2147483647 h 67"/>
                <a:gd name="T20" fmla="*/ 2147483647 w 56"/>
                <a:gd name="T21" fmla="*/ 2147483647 h 67"/>
                <a:gd name="T22" fmla="*/ 2147483647 w 56"/>
                <a:gd name="T23" fmla="*/ 2147483647 h 67"/>
                <a:gd name="T24" fmla="*/ 2147483647 w 56"/>
                <a:gd name="T25" fmla="*/ 2147483647 h 67"/>
                <a:gd name="T26" fmla="*/ 2147483647 w 56"/>
                <a:gd name="T27" fmla="*/ 2147483647 h 67"/>
                <a:gd name="T28" fmla="*/ 2147483647 w 56"/>
                <a:gd name="T29" fmla="*/ 2147483647 h 67"/>
                <a:gd name="T30" fmla="*/ 2147483647 w 56"/>
                <a:gd name="T31" fmla="*/ 2147483647 h 67"/>
                <a:gd name="T32" fmla="*/ 2147483647 w 56"/>
                <a:gd name="T33" fmla="*/ 2147483647 h 67"/>
                <a:gd name="T34" fmla="*/ 2147483647 w 56"/>
                <a:gd name="T35" fmla="*/ 2147483647 h 67"/>
                <a:gd name="T36" fmla="*/ 2147483647 w 56"/>
                <a:gd name="T37" fmla="*/ 2147483647 h 67"/>
                <a:gd name="T38" fmla="*/ 2147483647 w 56"/>
                <a:gd name="T39" fmla="*/ 2147483647 h 67"/>
                <a:gd name="T40" fmla="*/ 2147483647 w 56"/>
                <a:gd name="T41" fmla="*/ 2147483647 h 67"/>
                <a:gd name="T42" fmla="*/ 2147483647 w 56"/>
                <a:gd name="T43" fmla="*/ 2147483647 h 67"/>
                <a:gd name="T44" fmla="*/ 2147483647 w 56"/>
                <a:gd name="T45" fmla="*/ 2147483647 h 67"/>
                <a:gd name="T46" fmla="*/ 2147483647 w 56"/>
                <a:gd name="T47" fmla="*/ 2147483647 h 67"/>
                <a:gd name="T48" fmla="*/ 2147483647 w 56"/>
                <a:gd name="T49" fmla="*/ 2147483647 h 67"/>
                <a:gd name="T50" fmla="*/ 2147483647 w 56"/>
                <a:gd name="T51" fmla="*/ 2147483647 h 67"/>
                <a:gd name="T52" fmla="*/ 2147483647 w 56"/>
                <a:gd name="T53" fmla="*/ 2147483647 h 67"/>
                <a:gd name="T54" fmla="*/ 2147483647 w 56"/>
                <a:gd name="T55" fmla="*/ 2147483647 h 67"/>
                <a:gd name="T56" fmla="*/ 2147483647 w 56"/>
                <a:gd name="T57" fmla="*/ 2147483647 h 67"/>
                <a:gd name="T58" fmla="*/ 2147483647 w 56"/>
                <a:gd name="T59" fmla="*/ 2147483647 h 67"/>
                <a:gd name="T60" fmla="*/ 2147483647 w 56"/>
                <a:gd name="T61" fmla="*/ 2147483647 h 67"/>
                <a:gd name="T62" fmla="*/ 2147483647 w 56"/>
                <a:gd name="T63" fmla="*/ 2147483647 h 67"/>
                <a:gd name="T64" fmla="*/ 2147483647 w 56"/>
                <a:gd name="T65" fmla="*/ 2147483647 h 67"/>
                <a:gd name="T66" fmla="*/ 2147483647 w 56"/>
                <a:gd name="T67" fmla="*/ 2147483647 h 67"/>
                <a:gd name="T68" fmla="*/ 2147483647 w 56"/>
                <a:gd name="T69" fmla="*/ 2147483647 h 67"/>
                <a:gd name="T70" fmla="*/ 2147483647 w 56"/>
                <a:gd name="T71" fmla="*/ 2147483647 h 67"/>
                <a:gd name="T72" fmla="*/ 2147483647 w 56"/>
                <a:gd name="T73" fmla="*/ 2147483647 h 67"/>
                <a:gd name="T74" fmla="*/ 2147483647 w 56"/>
                <a:gd name="T75" fmla="*/ 2147483647 h 67"/>
                <a:gd name="T76" fmla="*/ 2147483647 w 56"/>
                <a:gd name="T77" fmla="*/ 2147483647 h 67"/>
                <a:gd name="T78" fmla="*/ 2147483647 w 56"/>
                <a:gd name="T79" fmla="*/ 2147483647 h 67"/>
                <a:gd name="T80" fmla="*/ 2147483647 w 56"/>
                <a:gd name="T81" fmla="*/ 2147483647 h 67"/>
                <a:gd name="T82" fmla="*/ 2147483647 w 56"/>
                <a:gd name="T83" fmla="*/ 2147483647 h 67"/>
                <a:gd name="T84" fmla="*/ 2147483647 w 56"/>
                <a:gd name="T85" fmla="*/ 2147483647 h 67"/>
                <a:gd name="T86" fmla="*/ 2147483647 w 56"/>
                <a:gd name="T87" fmla="*/ 2147483647 h 67"/>
                <a:gd name="T88" fmla="*/ 2147483647 w 56"/>
                <a:gd name="T89" fmla="*/ 2147483647 h 67"/>
                <a:gd name="T90" fmla="*/ 2147483647 w 56"/>
                <a:gd name="T91" fmla="*/ 2147483647 h 67"/>
                <a:gd name="T92" fmla="*/ 2147483647 w 56"/>
                <a:gd name="T93" fmla="*/ 2147483647 h 6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6"/>
                <a:gd name="T142" fmla="*/ 0 h 67"/>
                <a:gd name="T143" fmla="*/ 56 w 56"/>
                <a:gd name="T144" fmla="*/ 67 h 6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2" name="Freeform 99"/>
            <p:cNvSpPr>
              <a:spLocks noChangeArrowheads="1"/>
            </p:cNvSpPr>
            <p:nvPr/>
          </p:nvSpPr>
          <p:spPr bwMode="auto">
            <a:xfrm>
              <a:off x="1743492" y="1951670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2147483647 w 10"/>
                <a:gd name="T9" fmla="*/ 0 h 10"/>
                <a:gd name="T10" fmla="*/ 0 w 10"/>
                <a:gd name="T11" fmla="*/ 2147483647 h 10"/>
                <a:gd name="T12" fmla="*/ 2147483647 w 10"/>
                <a:gd name="T13" fmla="*/ 2147483647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0"/>
                <a:gd name="T23" fmla="*/ 10 w 10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3" name="Freeform 100"/>
            <p:cNvSpPr>
              <a:spLocks noChangeArrowheads="1"/>
            </p:cNvSpPr>
            <p:nvPr/>
          </p:nvSpPr>
          <p:spPr bwMode="auto">
            <a:xfrm>
              <a:off x="4917493" y="1903714"/>
              <a:ext cx="31605" cy="15986"/>
            </a:xfrm>
            <a:custGeom>
              <a:avLst/>
              <a:gdLst>
                <a:gd name="T0" fmla="*/ 2147483647 w 17"/>
                <a:gd name="T1" fmla="*/ 2147483647 h 8"/>
                <a:gd name="T2" fmla="*/ 2147483647 w 17"/>
                <a:gd name="T3" fmla="*/ 2147483647 h 8"/>
                <a:gd name="T4" fmla="*/ 2147483647 w 17"/>
                <a:gd name="T5" fmla="*/ 0 h 8"/>
                <a:gd name="T6" fmla="*/ 2147483647 w 17"/>
                <a:gd name="T7" fmla="*/ 2147483647 h 8"/>
                <a:gd name="T8" fmla="*/ 2147483647 w 17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8"/>
                <a:gd name="T17" fmla="*/ 17 w 1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4" name="Freeform 101"/>
            <p:cNvSpPr>
              <a:spLocks noChangeArrowheads="1"/>
            </p:cNvSpPr>
            <p:nvPr/>
          </p:nvSpPr>
          <p:spPr bwMode="auto">
            <a:xfrm>
              <a:off x="4912977" y="1865348"/>
              <a:ext cx="24080" cy="17585"/>
            </a:xfrm>
            <a:custGeom>
              <a:avLst/>
              <a:gdLst>
                <a:gd name="T0" fmla="*/ 2147483647 w 13"/>
                <a:gd name="T1" fmla="*/ 2147483647 h 9"/>
                <a:gd name="T2" fmla="*/ 2147483647 w 13"/>
                <a:gd name="T3" fmla="*/ 2147483647 h 9"/>
                <a:gd name="T4" fmla="*/ 2147483647 w 13"/>
                <a:gd name="T5" fmla="*/ 2147483647 h 9"/>
                <a:gd name="T6" fmla="*/ 2147483647 w 13"/>
                <a:gd name="T7" fmla="*/ 2147483647 h 9"/>
                <a:gd name="T8" fmla="*/ 2147483647 w 13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9"/>
                <a:gd name="T17" fmla="*/ 13 w 1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5" name="Freeform 102"/>
            <p:cNvSpPr>
              <a:spLocks noChangeArrowheads="1"/>
            </p:cNvSpPr>
            <p:nvPr/>
          </p:nvSpPr>
          <p:spPr bwMode="auto">
            <a:xfrm>
              <a:off x="4198113" y="2231422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6"/>
                <a:gd name="T17" fmla="*/ 15 w 15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6" name="Freeform 103"/>
            <p:cNvSpPr>
              <a:spLocks noChangeArrowheads="1"/>
            </p:cNvSpPr>
            <p:nvPr/>
          </p:nvSpPr>
          <p:spPr bwMode="auto">
            <a:xfrm>
              <a:off x="4362155" y="2186662"/>
              <a:ext cx="31605" cy="35168"/>
            </a:xfrm>
            <a:custGeom>
              <a:avLst/>
              <a:gdLst>
                <a:gd name="T0" fmla="*/ 2147483647 w 17"/>
                <a:gd name="T1" fmla="*/ 2147483647 h 18"/>
                <a:gd name="T2" fmla="*/ 2147483647 w 17"/>
                <a:gd name="T3" fmla="*/ 2147483647 h 18"/>
                <a:gd name="T4" fmla="*/ 2147483647 w 17"/>
                <a:gd name="T5" fmla="*/ 2147483647 h 18"/>
                <a:gd name="T6" fmla="*/ 2147483647 w 17"/>
                <a:gd name="T7" fmla="*/ 2147483647 h 18"/>
                <a:gd name="T8" fmla="*/ 2147483647 w 17"/>
                <a:gd name="T9" fmla="*/ 2147483647 h 18"/>
                <a:gd name="T10" fmla="*/ 2147483647 w 17"/>
                <a:gd name="T11" fmla="*/ 2147483647 h 18"/>
                <a:gd name="T12" fmla="*/ 2147483647 w 17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8"/>
                <a:gd name="T23" fmla="*/ 17 w 1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7" name="Freeform 104"/>
            <p:cNvSpPr>
              <a:spLocks noChangeArrowheads="1"/>
            </p:cNvSpPr>
            <p:nvPr/>
          </p:nvSpPr>
          <p:spPr bwMode="auto">
            <a:xfrm>
              <a:off x="4544258" y="2050783"/>
              <a:ext cx="27090" cy="31972"/>
            </a:xfrm>
            <a:custGeom>
              <a:avLst/>
              <a:gdLst>
                <a:gd name="T0" fmla="*/ 2147483647 w 15"/>
                <a:gd name="T1" fmla="*/ 2147483647 h 16"/>
                <a:gd name="T2" fmla="*/ 2147483647 w 15"/>
                <a:gd name="T3" fmla="*/ 2147483647 h 16"/>
                <a:gd name="T4" fmla="*/ 2147483647 w 15"/>
                <a:gd name="T5" fmla="*/ 2147483647 h 16"/>
                <a:gd name="T6" fmla="*/ 2147483647 w 15"/>
                <a:gd name="T7" fmla="*/ 2147483647 h 16"/>
                <a:gd name="T8" fmla="*/ 2147483647 w 15"/>
                <a:gd name="T9" fmla="*/ 2147483647 h 16"/>
                <a:gd name="T10" fmla="*/ 2147483647 w 15"/>
                <a:gd name="T11" fmla="*/ 2147483647 h 16"/>
                <a:gd name="T12" fmla="*/ 2147483647 w 15"/>
                <a:gd name="T13" fmla="*/ 2147483647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6"/>
                <a:gd name="T23" fmla="*/ 15 w 1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8" name="Freeform 105"/>
            <p:cNvSpPr>
              <a:spLocks noChangeArrowheads="1"/>
            </p:cNvSpPr>
            <p:nvPr/>
          </p:nvSpPr>
          <p:spPr bwMode="auto">
            <a:xfrm>
              <a:off x="4608972" y="2063571"/>
              <a:ext cx="12039" cy="14387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8"/>
                <a:gd name="T14" fmla="*/ 7 w 7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09" name="Freeform 106"/>
            <p:cNvSpPr>
              <a:spLocks noChangeArrowheads="1"/>
            </p:cNvSpPr>
            <p:nvPr/>
          </p:nvSpPr>
          <p:spPr bwMode="auto">
            <a:xfrm>
              <a:off x="4660142" y="2074762"/>
              <a:ext cx="21070" cy="14387"/>
            </a:xfrm>
            <a:custGeom>
              <a:avLst/>
              <a:gdLst>
                <a:gd name="T0" fmla="*/ 2147483647 w 11"/>
                <a:gd name="T1" fmla="*/ 2147483647 h 7"/>
                <a:gd name="T2" fmla="*/ 2147483647 w 11"/>
                <a:gd name="T3" fmla="*/ 0 h 7"/>
                <a:gd name="T4" fmla="*/ 2147483647 w 11"/>
                <a:gd name="T5" fmla="*/ 2147483647 h 7"/>
                <a:gd name="T6" fmla="*/ 2147483647 w 11"/>
                <a:gd name="T7" fmla="*/ 2147483647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7"/>
                <a:gd name="T14" fmla="*/ 11 w 11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0" name="Freeform 107"/>
            <p:cNvSpPr>
              <a:spLocks noChangeArrowheads="1"/>
            </p:cNvSpPr>
            <p:nvPr/>
          </p:nvSpPr>
          <p:spPr bwMode="auto">
            <a:xfrm>
              <a:off x="4678200" y="205557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1" name="Freeform 108"/>
            <p:cNvSpPr>
              <a:spLocks noChangeArrowheads="1"/>
            </p:cNvSpPr>
            <p:nvPr/>
          </p:nvSpPr>
          <p:spPr bwMode="auto">
            <a:xfrm>
              <a:off x="5194408" y="1999628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2" name="Freeform 109"/>
            <p:cNvSpPr>
              <a:spLocks noChangeArrowheads="1"/>
            </p:cNvSpPr>
            <p:nvPr/>
          </p:nvSpPr>
          <p:spPr bwMode="auto">
            <a:xfrm>
              <a:off x="5653427" y="2041191"/>
              <a:ext cx="61704" cy="35168"/>
            </a:xfrm>
            <a:custGeom>
              <a:avLst/>
              <a:gdLst>
                <a:gd name="T0" fmla="*/ 2147483647 w 34"/>
                <a:gd name="T1" fmla="*/ 2147483647 h 18"/>
                <a:gd name="T2" fmla="*/ 2147483647 w 34"/>
                <a:gd name="T3" fmla="*/ 2147483647 h 18"/>
                <a:gd name="T4" fmla="*/ 2147483647 w 34"/>
                <a:gd name="T5" fmla="*/ 2147483647 h 18"/>
                <a:gd name="T6" fmla="*/ 2147483647 w 34"/>
                <a:gd name="T7" fmla="*/ 2147483647 h 18"/>
                <a:gd name="T8" fmla="*/ 2147483647 w 34"/>
                <a:gd name="T9" fmla="*/ 2147483647 h 18"/>
                <a:gd name="T10" fmla="*/ 2147483647 w 34"/>
                <a:gd name="T11" fmla="*/ 2147483647 h 18"/>
                <a:gd name="T12" fmla="*/ 2147483647 w 34"/>
                <a:gd name="T13" fmla="*/ 2147483647 h 18"/>
                <a:gd name="T14" fmla="*/ 2147483647 w 34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4"/>
                <a:gd name="T25" fmla="*/ 0 h 18"/>
                <a:gd name="T26" fmla="*/ 34 w 34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3" name="Freeform 110"/>
            <p:cNvSpPr>
              <a:spLocks noChangeArrowheads="1"/>
            </p:cNvSpPr>
            <p:nvPr/>
          </p:nvSpPr>
          <p:spPr bwMode="auto">
            <a:xfrm>
              <a:off x="5644396" y="2025205"/>
              <a:ext cx="18060" cy="20781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0 h 10"/>
                <a:gd name="T4" fmla="*/ 2147483647 w 10"/>
                <a:gd name="T5" fmla="*/ 2147483647 h 10"/>
                <a:gd name="T6" fmla="*/ 2147483647 w 10"/>
                <a:gd name="T7" fmla="*/ 2147483647 h 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10"/>
                <a:gd name="T14" fmla="*/ 10 w 10"/>
                <a:gd name="T15" fmla="*/ 10 h 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4" name="Freeform 111"/>
            <p:cNvSpPr>
              <a:spLocks noChangeArrowheads="1"/>
            </p:cNvSpPr>
            <p:nvPr/>
          </p:nvSpPr>
          <p:spPr bwMode="auto">
            <a:xfrm>
              <a:off x="5578178" y="1924495"/>
              <a:ext cx="139963" cy="79928"/>
            </a:xfrm>
            <a:custGeom>
              <a:avLst/>
              <a:gdLst>
                <a:gd name="T0" fmla="*/ 2147483647 w 76"/>
                <a:gd name="T1" fmla="*/ 2147483647 h 41"/>
                <a:gd name="T2" fmla="*/ 2147483647 w 76"/>
                <a:gd name="T3" fmla="*/ 2147483647 h 41"/>
                <a:gd name="T4" fmla="*/ 2147483647 w 76"/>
                <a:gd name="T5" fmla="*/ 2147483647 h 41"/>
                <a:gd name="T6" fmla="*/ 2147483647 w 76"/>
                <a:gd name="T7" fmla="*/ 2147483647 h 41"/>
                <a:gd name="T8" fmla="*/ 2147483647 w 76"/>
                <a:gd name="T9" fmla="*/ 2147483647 h 41"/>
                <a:gd name="T10" fmla="*/ 2147483647 w 76"/>
                <a:gd name="T11" fmla="*/ 2147483647 h 41"/>
                <a:gd name="T12" fmla="*/ 2147483647 w 76"/>
                <a:gd name="T13" fmla="*/ 2147483647 h 41"/>
                <a:gd name="T14" fmla="*/ 2147483647 w 76"/>
                <a:gd name="T15" fmla="*/ 2147483647 h 41"/>
                <a:gd name="T16" fmla="*/ 2147483647 w 76"/>
                <a:gd name="T17" fmla="*/ 2147483647 h 41"/>
                <a:gd name="T18" fmla="*/ 2147483647 w 76"/>
                <a:gd name="T19" fmla="*/ 2147483647 h 41"/>
                <a:gd name="T20" fmla="*/ 2147483647 w 76"/>
                <a:gd name="T21" fmla="*/ 2147483647 h 41"/>
                <a:gd name="T22" fmla="*/ 2147483647 w 76"/>
                <a:gd name="T23" fmla="*/ 2147483647 h 41"/>
                <a:gd name="T24" fmla="*/ 2147483647 w 76"/>
                <a:gd name="T25" fmla="*/ 2147483647 h 41"/>
                <a:gd name="T26" fmla="*/ 2147483647 w 76"/>
                <a:gd name="T27" fmla="*/ 2147483647 h 41"/>
                <a:gd name="T28" fmla="*/ 2147483647 w 76"/>
                <a:gd name="T29" fmla="*/ 2147483647 h 41"/>
                <a:gd name="T30" fmla="*/ 2147483647 w 76"/>
                <a:gd name="T31" fmla="*/ 2147483647 h 41"/>
                <a:gd name="T32" fmla="*/ 2147483647 w 76"/>
                <a:gd name="T33" fmla="*/ 2147483647 h 41"/>
                <a:gd name="T34" fmla="*/ 2147483647 w 76"/>
                <a:gd name="T35" fmla="*/ 2147483647 h 41"/>
                <a:gd name="T36" fmla="*/ 2147483647 w 76"/>
                <a:gd name="T37" fmla="*/ 2147483647 h 41"/>
                <a:gd name="T38" fmla="*/ 2147483647 w 76"/>
                <a:gd name="T39" fmla="*/ 2147483647 h 41"/>
                <a:gd name="T40" fmla="*/ 2147483647 w 76"/>
                <a:gd name="T41" fmla="*/ 2147483647 h 41"/>
                <a:gd name="T42" fmla="*/ 2147483647 w 76"/>
                <a:gd name="T43" fmla="*/ 2147483647 h 41"/>
                <a:gd name="T44" fmla="*/ 2147483647 w 76"/>
                <a:gd name="T45" fmla="*/ 2147483647 h 41"/>
                <a:gd name="T46" fmla="*/ 2147483647 w 76"/>
                <a:gd name="T47" fmla="*/ 2147483647 h 41"/>
                <a:gd name="T48" fmla="*/ 2147483647 w 76"/>
                <a:gd name="T49" fmla="*/ 2147483647 h 41"/>
                <a:gd name="T50" fmla="*/ 2147483647 w 76"/>
                <a:gd name="T51" fmla="*/ 2147483647 h 41"/>
                <a:gd name="T52" fmla="*/ 2147483647 w 76"/>
                <a:gd name="T53" fmla="*/ 2147483647 h 41"/>
                <a:gd name="T54" fmla="*/ 2147483647 w 76"/>
                <a:gd name="T55" fmla="*/ 2147483647 h 41"/>
                <a:gd name="T56" fmla="*/ 2147483647 w 76"/>
                <a:gd name="T57" fmla="*/ 2147483647 h 41"/>
                <a:gd name="T58" fmla="*/ 2147483647 w 76"/>
                <a:gd name="T59" fmla="*/ 2147483647 h 41"/>
                <a:gd name="T60" fmla="*/ 2147483647 w 76"/>
                <a:gd name="T61" fmla="*/ 2147483647 h 41"/>
                <a:gd name="T62" fmla="*/ 2147483647 w 76"/>
                <a:gd name="T63" fmla="*/ 2147483647 h 41"/>
                <a:gd name="T64" fmla="*/ 2147483647 w 76"/>
                <a:gd name="T65" fmla="*/ 2147483647 h 41"/>
                <a:gd name="T66" fmla="*/ 2147483647 w 76"/>
                <a:gd name="T67" fmla="*/ 2147483647 h 41"/>
                <a:gd name="T68" fmla="*/ 2147483647 w 76"/>
                <a:gd name="T69" fmla="*/ 2147483647 h 41"/>
                <a:gd name="T70" fmla="*/ 2147483647 w 76"/>
                <a:gd name="T71" fmla="*/ 2147483647 h 41"/>
                <a:gd name="T72" fmla="*/ 2147483647 w 76"/>
                <a:gd name="T73" fmla="*/ 2147483647 h 41"/>
                <a:gd name="T74" fmla="*/ 2147483647 w 76"/>
                <a:gd name="T75" fmla="*/ 2147483647 h 4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6"/>
                <a:gd name="T115" fmla="*/ 0 h 41"/>
                <a:gd name="T116" fmla="*/ 76 w 76"/>
                <a:gd name="T117" fmla="*/ 41 h 4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5" name="Freeform 112"/>
            <p:cNvSpPr>
              <a:spLocks noChangeArrowheads="1"/>
            </p:cNvSpPr>
            <p:nvPr/>
          </p:nvSpPr>
          <p:spPr bwMode="auto">
            <a:xfrm>
              <a:off x="5728676" y="1962861"/>
              <a:ext cx="79763" cy="41562"/>
            </a:xfrm>
            <a:custGeom>
              <a:avLst/>
              <a:gdLst>
                <a:gd name="T0" fmla="*/ 2147483647 w 43"/>
                <a:gd name="T1" fmla="*/ 2147483647 h 21"/>
                <a:gd name="T2" fmla="*/ 2147483647 w 43"/>
                <a:gd name="T3" fmla="*/ 2147483647 h 21"/>
                <a:gd name="T4" fmla="*/ 2147483647 w 43"/>
                <a:gd name="T5" fmla="*/ 2147483647 h 21"/>
                <a:gd name="T6" fmla="*/ 2147483647 w 43"/>
                <a:gd name="T7" fmla="*/ 2147483647 h 21"/>
                <a:gd name="T8" fmla="*/ 2147483647 w 43"/>
                <a:gd name="T9" fmla="*/ 2147483647 h 21"/>
                <a:gd name="T10" fmla="*/ 2147483647 w 43"/>
                <a:gd name="T11" fmla="*/ 2147483647 h 21"/>
                <a:gd name="T12" fmla="*/ 2147483647 w 43"/>
                <a:gd name="T13" fmla="*/ 2147483647 h 21"/>
                <a:gd name="T14" fmla="*/ 2147483647 w 43"/>
                <a:gd name="T15" fmla="*/ 2147483647 h 21"/>
                <a:gd name="T16" fmla="*/ 2147483647 w 43"/>
                <a:gd name="T17" fmla="*/ 2147483647 h 21"/>
                <a:gd name="T18" fmla="*/ 2147483647 w 43"/>
                <a:gd name="T19" fmla="*/ 2147483647 h 21"/>
                <a:gd name="T20" fmla="*/ 2147483647 w 43"/>
                <a:gd name="T21" fmla="*/ 2147483647 h 21"/>
                <a:gd name="T22" fmla="*/ 2147483647 w 43"/>
                <a:gd name="T23" fmla="*/ 2147483647 h 21"/>
                <a:gd name="T24" fmla="*/ 2147483647 w 43"/>
                <a:gd name="T25" fmla="*/ 0 h 21"/>
                <a:gd name="T26" fmla="*/ 2147483647 w 43"/>
                <a:gd name="T27" fmla="*/ 2147483647 h 21"/>
                <a:gd name="T28" fmla="*/ 2147483647 w 43"/>
                <a:gd name="T29" fmla="*/ 2147483647 h 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21"/>
                <a:gd name="T47" fmla="*/ 43 w 43"/>
                <a:gd name="T48" fmla="*/ 21 h 2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6" name="Freeform 113"/>
            <p:cNvSpPr>
              <a:spLocks noChangeArrowheads="1"/>
            </p:cNvSpPr>
            <p:nvPr/>
          </p:nvSpPr>
          <p:spPr bwMode="auto">
            <a:xfrm>
              <a:off x="5570653" y="2025205"/>
              <a:ext cx="21070" cy="20781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0 h 10"/>
                <a:gd name="T4" fmla="*/ 2147483647 w 12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2"/>
                <a:gd name="T10" fmla="*/ 0 h 10"/>
                <a:gd name="T11" fmla="*/ 12 w 12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7" name="Freeform 114"/>
            <p:cNvSpPr>
              <a:spLocks noChangeArrowheads="1"/>
            </p:cNvSpPr>
            <p:nvPr/>
          </p:nvSpPr>
          <p:spPr bwMode="auto">
            <a:xfrm>
              <a:off x="6150069" y="2212238"/>
              <a:ext cx="21070" cy="20781"/>
            </a:xfrm>
            <a:custGeom>
              <a:avLst/>
              <a:gdLst>
                <a:gd name="T0" fmla="*/ 2147483647 w 11"/>
                <a:gd name="T1" fmla="*/ 2147483647 h 11"/>
                <a:gd name="T2" fmla="*/ 2147483647 w 11"/>
                <a:gd name="T3" fmla="*/ 2147483647 h 11"/>
                <a:gd name="T4" fmla="*/ 2147483647 w 11"/>
                <a:gd name="T5" fmla="*/ 2147483647 h 11"/>
                <a:gd name="T6" fmla="*/ 2147483647 w 11"/>
                <a:gd name="T7" fmla="*/ 2147483647 h 11"/>
                <a:gd name="T8" fmla="*/ 2147483647 w 11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1"/>
                <a:gd name="T17" fmla="*/ 11 w 11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8" name="Freeform 115"/>
            <p:cNvSpPr>
              <a:spLocks noChangeArrowheads="1"/>
            </p:cNvSpPr>
            <p:nvPr/>
          </p:nvSpPr>
          <p:spPr bwMode="auto">
            <a:xfrm>
              <a:off x="6312607" y="2154690"/>
              <a:ext cx="55685" cy="17585"/>
            </a:xfrm>
            <a:custGeom>
              <a:avLst/>
              <a:gdLst>
                <a:gd name="T0" fmla="*/ 2147483647 w 30"/>
                <a:gd name="T1" fmla="*/ 2147483647 h 9"/>
                <a:gd name="T2" fmla="*/ 2147483647 w 30"/>
                <a:gd name="T3" fmla="*/ 2147483647 h 9"/>
                <a:gd name="T4" fmla="*/ 2147483647 w 30"/>
                <a:gd name="T5" fmla="*/ 2147483647 h 9"/>
                <a:gd name="T6" fmla="*/ 2147483647 w 30"/>
                <a:gd name="T7" fmla="*/ 2147483647 h 9"/>
                <a:gd name="T8" fmla="*/ 2147483647 w 30"/>
                <a:gd name="T9" fmla="*/ 2147483647 h 9"/>
                <a:gd name="T10" fmla="*/ 2147483647 w 30"/>
                <a:gd name="T11" fmla="*/ 2147483647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"/>
                <a:gd name="T19" fmla="*/ 0 h 9"/>
                <a:gd name="T20" fmla="*/ 30 w 30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19" name="Freeform 116"/>
            <p:cNvSpPr>
              <a:spLocks noChangeArrowheads="1"/>
            </p:cNvSpPr>
            <p:nvPr/>
          </p:nvSpPr>
          <p:spPr bwMode="auto">
            <a:xfrm>
              <a:off x="4246272" y="2050783"/>
              <a:ext cx="99329" cy="134280"/>
            </a:xfrm>
            <a:custGeom>
              <a:avLst/>
              <a:gdLst>
                <a:gd name="T0" fmla="*/ 2147483647 w 54"/>
                <a:gd name="T1" fmla="*/ 2147483647 h 68"/>
                <a:gd name="T2" fmla="*/ 2147483647 w 54"/>
                <a:gd name="T3" fmla="*/ 2147483647 h 68"/>
                <a:gd name="T4" fmla="*/ 2147483647 w 54"/>
                <a:gd name="T5" fmla="*/ 2147483647 h 68"/>
                <a:gd name="T6" fmla="*/ 2147483647 w 54"/>
                <a:gd name="T7" fmla="*/ 2147483647 h 68"/>
                <a:gd name="T8" fmla="*/ 2147483647 w 54"/>
                <a:gd name="T9" fmla="*/ 2147483647 h 68"/>
                <a:gd name="T10" fmla="*/ 2147483647 w 54"/>
                <a:gd name="T11" fmla="*/ 2147483647 h 68"/>
                <a:gd name="T12" fmla="*/ 2147483647 w 54"/>
                <a:gd name="T13" fmla="*/ 2147483647 h 68"/>
                <a:gd name="T14" fmla="*/ 2147483647 w 54"/>
                <a:gd name="T15" fmla="*/ 2147483647 h 68"/>
                <a:gd name="T16" fmla="*/ 2147483647 w 54"/>
                <a:gd name="T17" fmla="*/ 2147483647 h 68"/>
                <a:gd name="T18" fmla="*/ 2147483647 w 54"/>
                <a:gd name="T19" fmla="*/ 2147483647 h 68"/>
                <a:gd name="T20" fmla="*/ 2147483647 w 54"/>
                <a:gd name="T21" fmla="*/ 2147483647 h 68"/>
                <a:gd name="T22" fmla="*/ 2147483647 w 54"/>
                <a:gd name="T23" fmla="*/ 2147483647 h 68"/>
                <a:gd name="T24" fmla="*/ 2147483647 w 54"/>
                <a:gd name="T25" fmla="*/ 2147483647 h 68"/>
                <a:gd name="T26" fmla="*/ 2147483647 w 54"/>
                <a:gd name="T27" fmla="*/ 2147483647 h 68"/>
                <a:gd name="T28" fmla="*/ 2147483647 w 54"/>
                <a:gd name="T29" fmla="*/ 2147483647 h 68"/>
                <a:gd name="T30" fmla="*/ 2147483647 w 54"/>
                <a:gd name="T31" fmla="*/ 2147483647 h 68"/>
                <a:gd name="T32" fmla="*/ 2147483647 w 54"/>
                <a:gd name="T33" fmla="*/ 2147483647 h 68"/>
                <a:gd name="T34" fmla="*/ 2147483647 w 54"/>
                <a:gd name="T35" fmla="*/ 2147483647 h 68"/>
                <a:gd name="T36" fmla="*/ 2147483647 w 54"/>
                <a:gd name="T37" fmla="*/ 2147483647 h 68"/>
                <a:gd name="T38" fmla="*/ 2147483647 w 54"/>
                <a:gd name="T39" fmla="*/ 2147483647 h 68"/>
                <a:gd name="T40" fmla="*/ 2147483647 w 54"/>
                <a:gd name="T41" fmla="*/ 2147483647 h 68"/>
                <a:gd name="T42" fmla="*/ 2147483647 w 54"/>
                <a:gd name="T43" fmla="*/ 2147483647 h 68"/>
                <a:gd name="T44" fmla="*/ 2147483647 w 54"/>
                <a:gd name="T45" fmla="*/ 2147483647 h 68"/>
                <a:gd name="T46" fmla="*/ 2147483647 w 54"/>
                <a:gd name="T47" fmla="*/ 2147483647 h 68"/>
                <a:gd name="T48" fmla="*/ 2147483647 w 54"/>
                <a:gd name="T49" fmla="*/ 2147483647 h 68"/>
                <a:gd name="T50" fmla="*/ 2147483647 w 54"/>
                <a:gd name="T51" fmla="*/ 2147483647 h 68"/>
                <a:gd name="T52" fmla="*/ 2147483647 w 54"/>
                <a:gd name="T53" fmla="*/ 2147483647 h 68"/>
                <a:gd name="T54" fmla="*/ 2147483647 w 54"/>
                <a:gd name="T55" fmla="*/ 2147483647 h 68"/>
                <a:gd name="T56" fmla="*/ 2147483647 w 54"/>
                <a:gd name="T57" fmla="*/ 2147483647 h 68"/>
                <a:gd name="T58" fmla="*/ 2147483647 w 54"/>
                <a:gd name="T59" fmla="*/ 2147483647 h 68"/>
                <a:gd name="T60" fmla="*/ 2147483647 w 54"/>
                <a:gd name="T61" fmla="*/ 2147483647 h 68"/>
                <a:gd name="T62" fmla="*/ 2147483647 w 54"/>
                <a:gd name="T63" fmla="*/ 2147483647 h 68"/>
                <a:gd name="T64" fmla="*/ 2147483647 w 54"/>
                <a:gd name="T65" fmla="*/ 2147483647 h 68"/>
                <a:gd name="T66" fmla="*/ 2147483647 w 54"/>
                <a:gd name="T67" fmla="*/ 0 h 68"/>
                <a:gd name="T68" fmla="*/ 2147483647 w 54"/>
                <a:gd name="T69" fmla="*/ 2147483647 h 68"/>
                <a:gd name="T70" fmla="*/ 2147483647 w 54"/>
                <a:gd name="T71" fmla="*/ 2147483647 h 68"/>
                <a:gd name="T72" fmla="*/ 2147483647 w 54"/>
                <a:gd name="T73" fmla="*/ 2147483647 h 68"/>
                <a:gd name="T74" fmla="*/ 2147483647 w 54"/>
                <a:gd name="T75" fmla="*/ 2147483647 h 68"/>
                <a:gd name="T76" fmla="*/ 2147483647 w 54"/>
                <a:gd name="T77" fmla="*/ 2147483647 h 68"/>
                <a:gd name="T78" fmla="*/ 2147483647 w 54"/>
                <a:gd name="T79" fmla="*/ 2147483647 h 68"/>
                <a:gd name="T80" fmla="*/ 2147483647 w 54"/>
                <a:gd name="T81" fmla="*/ 2147483647 h 68"/>
                <a:gd name="T82" fmla="*/ 2147483647 w 54"/>
                <a:gd name="T83" fmla="*/ 2147483647 h 68"/>
                <a:gd name="T84" fmla="*/ 2147483647 w 54"/>
                <a:gd name="T85" fmla="*/ 2147483647 h 68"/>
                <a:gd name="T86" fmla="*/ 2147483647 w 54"/>
                <a:gd name="T87" fmla="*/ 2147483647 h 68"/>
                <a:gd name="T88" fmla="*/ 2147483647 w 54"/>
                <a:gd name="T89" fmla="*/ 2147483647 h 68"/>
                <a:gd name="T90" fmla="*/ 2147483647 w 54"/>
                <a:gd name="T91" fmla="*/ 2147483647 h 68"/>
                <a:gd name="T92" fmla="*/ 2147483647 w 54"/>
                <a:gd name="T93" fmla="*/ 2147483647 h 68"/>
                <a:gd name="T94" fmla="*/ 2147483647 w 54"/>
                <a:gd name="T95" fmla="*/ 2147483647 h 68"/>
                <a:gd name="T96" fmla="*/ 0 w 54"/>
                <a:gd name="T97" fmla="*/ 2147483647 h 68"/>
                <a:gd name="T98" fmla="*/ 2147483647 w 54"/>
                <a:gd name="T99" fmla="*/ 2147483647 h 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4"/>
                <a:gd name="T151" fmla="*/ 0 h 68"/>
                <a:gd name="T152" fmla="*/ 54 w 54"/>
                <a:gd name="T153" fmla="*/ 68 h 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0" name="Freeform 117"/>
            <p:cNvSpPr>
              <a:spLocks noChangeArrowheads="1"/>
            </p:cNvSpPr>
            <p:nvPr/>
          </p:nvSpPr>
          <p:spPr bwMode="auto">
            <a:xfrm>
              <a:off x="4261321" y="2153091"/>
              <a:ext cx="13545" cy="15986"/>
            </a:xfrm>
            <a:custGeom>
              <a:avLst/>
              <a:gdLst>
                <a:gd name="T0" fmla="*/ 2147483647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1" name="Freeform 118"/>
            <p:cNvSpPr>
              <a:spLocks noChangeArrowheads="1"/>
            </p:cNvSpPr>
            <p:nvPr/>
          </p:nvSpPr>
          <p:spPr bwMode="auto">
            <a:xfrm>
              <a:off x="4267341" y="1865348"/>
              <a:ext cx="242302" cy="191829"/>
            </a:xfrm>
            <a:custGeom>
              <a:avLst/>
              <a:gdLst>
                <a:gd name="T0" fmla="*/ 2147483647 w 131"/>
                <a:gd name="T1" fmla="*/ 2147483647 h 98"/>
                <a:gd name="T2" fmla="*/ 2147483647 w 131"/>
                <a:gd name="T3" fmla="*/ 2147483647 h 98"/>
                <a:gd name="T4" fmla="*/ 2147483647 w 131"/>
                <a:gd name="T5" fmla="*/ 2147483647 h 98"/>
                <a:gd name="T6" fmla="*/ 2147483647 w 131"/>
                <a:gd name="T7" fmla="*/ 2147483647 h 98"/>
                <a:gd name="T8" fmla="*/ 2147483647 w 131"/>
                <a:gd name="T9" fmla="*/ 2147483647 h 98"/>
                <a:gd name="T10" fmla="*/ 2147483647 w 131"/>
                <a:gd name="T11" fmla="*/ 2147483647 h 98"/>
                <a:gd name="T12" fmla="*/ 2147483647 w 131"/>
                <a:gd name="T13" fmla="*/ 2147483647 h 98"/>
                <a:gd name="T14" fmla="*/ 2147483647 w 131"/>
                <a:gd name="T15" fmla="*/ 2147483647 h 98"/>
                <a:gd name="T16" fmla="*/ 2147483647 w 131"/>
                <a:gd name="T17" fmla="*/ 2147483647 h 98"/>
                <a:gd name="T18" fmla="*/ 2147483647 w 131"/>
                <a:gd name="T19" fmla="*/ 2147483647 h 98"/>
                <a:gd name="T20" fmla="*/ 2147483647 w 131"/>
                <a:gd name="T21" fmla="*/ 2147483647 h 98"/>
                <a:gd name="T22" fmla="*/ 2147483647 w 131"/>
                <a:gd name="T23" fmla="*/ 2147483647 h 98"/>
                <a:gd name="T24" fmla="*/ 2147483647 w 131"/>
                <a:gd name="T25" fmla="*/ 2147483647 h 98"/>
                <a:gd name="T26" fmla="*/ 2147483647 w 131"/>
                <a:gd name="T27" fmla="*/ 2147483647 h 98"/>
                <a:gd name="T28" fmla="*/ 2147483647 w 131"/>
                <a:gd name="T29" fmla="*/ 2147483647 h 98"/>
                <a:gd name="T30" fmla="*/ 2147483647 w 131"/>
                <a:gd name="T31" fmla="*/ 2147483647 h 98"/>
                <a:gd name="T32" fmla="*/ 2147483647 w 131"/>
                <a:gd name="T33" fmla="*/ 2147483647 h 98"/>
                <a:gd name="T34" fmla="*/ 2147483647 w 131"/>
                <a:gd name="T35" fmla="*/ 2147483647 h 98"/>
                <a:gd name="T36" fmla="*/ 2147483647 w 131"/>
                <a:gd name="T37" fmla="*/ 2147483647 h 98"/>
                <a:gd name="T38" fmla="*/ 2147483647 w 131"/>
                <a:gd name="T39" fmla="*/ 2147483647 h 98"/>
                <a:gd name="T40" fmla="*/ 2147483647 w 131"/>
                <a:gd name="T41" fmla="*/ 2147483647 h 98"/>
                <a:gd name="T42" fmla="*/ 2147483647 w 131"/>
                <a:gd name="T43" fmla="*/ 2147483647 h 98"/>
                <a:gd name="T44" fmla="*/ 2147483647 w 131"/>
                <a:gd name="T45" fmla="*/ 2147483647 h 98"/>
                <a:gd name="T46" fmla="*/ 2147483647 w 131"/>
                <a:gd name="T47" fmla="*/ 2147483647 h 98"/>
                <a:gd name="T48" fmla="*/ 2147483647 w 131"/>
                <a:gd name="T49" fmla="*/ 2147483647 h 98"/>
                <a:gd name="T50" fmla="*/ 2147483647 w 131"/>
                <a:gd name="T51" fmla="*/ 2147483647 h 98"/>
                <a:gd name="T52" fmla="*/ 2147483647 w 131"/>
                <a:gd name="T53" fmla="*/ 2147483647 h 98"/>
                <a:gd name="T54" fmla="*/ 2147483647 w 131"/>
                <a:gd name="T55" fmla="*/ 2147483647 h 98"/>
                <a:gd name="T56" fmla="*/ 2147483647 w 131"/>
                <a:gd name="T57" fmla="*/ 2147483647 h 98"/>
                <a:gd name="T58" fmla="*/ 2147483647 w 131"/>
                <a:gd name="T59" fmla="*/ 2147483647 h 98"/>
                <a:gd name="T60" fmla="*/ 2147483647 w 131"/>
                <a:gd name="T61" fmla="*/ 2147483647 h 98"/>
                <a:gd name="T62" fmla="*/ 2147483647 w 131"/>
                <a:gd name="T63" fmla="*/ 2147483647 h 98"/>
                <a:gd name="T64" fmla="*/ 2147483647 w 131"/>
                <a:gd name="T65" fmla="*/ 2147483647 h 98"/>
                <a:gd name="T66" fmla="*/ 2147483647 w 131"/>
                <a:gd name="T67" fmla="*/ 2147483647 h 98"/>
                <a:gd name="T68" fmla="*/ 2147483647 w 131"/>
                <a:gd name="T69" fmla="*/ 2147483647 h 98"/>
                <a:gd name="T70" fmla="*/ 2147483647 w 131"/>
                <a:gd name="T71" fmla="*/ 2147483647 h 98"/>
                <a:gd name="T72" fmla="*/ 2147483647 w 131"/>
                <a:gd name="T73" fmla="*/ 2147483647 h 98"/>
                <a:gd name="T74" fmla="*/ 2147483647 w 131"/>
                <a:gd name="T75" fmla="*/ 2147483647 h 98"/>
                <a:gd name="T76" fmla="*/ 2147483647 w 131"/>
                <a:gd name="T77" fmla="*/ 2147483647 h 98"/>
                <a:gd name="T78" fmla="*/ 2147483647 w 131"/>
                <a:gd name="T79" fmla="*/ 2147483647 h 98"/>
                <a:gd name="T80" fmla="*/ 2147483647 w 131"/>
                <a:gd name="T81" fmla="*/ 2147483647 h 98"/>
                <a:gd name="T82" fmla="*/ 2147483647 w 131"/>
                <a:gd name="T83" fmla="*/ 2147483647 h 98"/>
                <a:gd name="T84" fmla="*/ 2147483647 w 131"/>
                <a:gd name="T85" fmla="*/ 2147483647 h 98"/>
                <a:gd name="T86" fmla="*/ 2147483647 w 131"/>
                <a:gd name="T87" fmla="*/ 2147483647 h 9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31"/>
                <a:gd name="T133" fmla="*/ 0 h 98"/>
                <a:gd name="T134" fmla="*/ 131 w 131"/>
                <a:gd name="T135" fmla="*/ 98 h 9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2" name="Freeform 119"/>
            <p:cNvSpPr>
              <a:spLocks noChangeArrowheads="1"/>
            </p:cNvSpPr>
            <p:nvPr/>
          </p:nvSpPr>
          <p:spPr bwMode="auto">
            <a:xfrm>
              <a:off x="3760164" y="2169077"/>
              <a:ext cx="24080" cy="19182"/>
            </a:xfrm>
            <a:custGeom>
              <a:avLst/>
              <a:gdLst>
                <a:gd name="T0" fmla="*/ 2147483647 w 13"/>
                <a:gd name="T1" fmla="*/ 2147483647 h 10"/>
                <a:gd name="T2" fmla="*/ 2147483647 w 13"/>
                <a:gd name="T3" fmla="*/ 2147483647 h 10"/>
                <a:gd name="T4" fmla="*/ 2147483647 w 13"/>
                <a:gd name="T5" fmla="*/ 0 h 10"/>
                <a:gd name="T6" fmla="*/ 2147483647 w 13"/>
                <a:gd name="T7" fmla="*/ 2147483647 h 10"/>
                <a:gd name="T8" fmla="*/ 2147483647 w 13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0"/>
                <a:gd name="T17" fmla="*/ 13 w 1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3" name="Freeform 120"/>
            <p:cNvSpPr>
              <a:spLocks noChangeArrowheads="1"/>
            </p:cNvSpPr>
            <p:nvPr/>
          </p:nvSpPr>
          <p:spPr bwMode="auto">
            <a:xfrm>
              <a:off x="3672876" y="2229823"/>
              <a:ext cx="22574" cy="27175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2147483647 w 12"/>
                <a:gd name="T9" fmla="*/ 2147483647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4"/>
                <a:gd name="T17" fmla="*/ 12 w 12"/>
                <a:gd name="T18" fmla="*/ 14 h 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4" name="Freeform 121"/>
            <p:cNvSpPr>
              <a:spLocks noChangeArrowheads="1"/>
            </p:cNvSpPr>
            <p:nvPr/>
          </p:nvSpPr>
          <p:spPr bwMode="auto">
            <a:xfrm>
              <a:off x="3945276" y="3198560"/>
              <a:ext cx="40634" cy="23979"/>
            </a:xfrm>
            <a:custGeom>
              <a:avLst/>
              <a:gdLst>
                <a:gd name="T0" fmla="*/ 2147483647 w 22"/>
                <a:gd name="T1" fmla="*/ 2147483647 h 12"/>
                <a:gd name="T2" fmla="*/ 2147483647 w 22"/>
                <a:gd name="T3" fmla="*/ 2147483647 h 12"/>
                <a:gd name="T4" fmla="*/ 2147483647 w 22"/>
                <a:gd name="T5" fmla="*/ 2147483647 h 12"/>
                <a:gd name="T6" fmla="*/ 0 w 22"/>
                <a:gd name="T7" fmla="*/ 2147483647 h 12"/>
                <a:gd name="T8" fmla="*/ 2147483647 w 2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12"/>
                <a:gd name="T17" fmla="*/ 22 w 2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5" name="Freeform 122"/>
            <p:cNvSpPr>
              <a:spLocks noChangeArrowheads="1"/>
            </p:cNvSpPr>
            <p:nvPr/>
          </p:nvSpPr>
          <p:spPr bwMode="auto">
            <a:xfrm>
              <a:off x="1073778" y="2830887"/>
              <a:ext cx="79763" cy="60746"/>
            </a:xfrm>
            <a:custGeom>
              <a:avLst/>
              <a:gdLst>
                <a:gd name="T0" fmla="*/ 2147483647 w 43"/>
                <a:gd name="T1" fmla="*/ 2147483647 h 31"/>
                <a:gd name="T2" fmla="*/ 2147483647 w 43"/>
                <a:gd name="T3" fmla="*/ 2147483647 h 31"/>
                <a:gd name="T4" fmla="*/ 2147483647 w 43"/>
                <a:gd name="T5" fmla="*/ 2147483647 h 31"/>
                <a:gd name="T6" fmla="*/ 2147483647 w 43"/>
                <a:gd name="T7" fmla="*/ 0 h 31"/>
                <a:gd name="T8" fmla="*/ 2147483647 w 43"/>
                <a:gd name="T9" fmla="*/ 2147483647 h 31"/>
                <a:gd name="T10" fmla="*/ 2147483647 w 43"/>
                <a:gd name="T11" fmla="*/ 2147483647 h 31"/>
                <a:gd name="T12" fmla="*/ 2147483647 w 43"/>
                <a:gd name="T13" fmla="*/ 2147483647 h 31"/>
                <a:gd name="T14" fmla="*/ 2147483647 w 43"/>
                <a:gd name="T15" fmla="*/ 2147483647 h 31"/>
                <a:gd name="T16" fmla="*/ 2147483647 w 43"/>
                <a:gd name="T17" fmla="*/ 2147483647 h 31"/>
                <a:gd name="T18" fmla="*/ 2147483647 w 43"/>
                <a:gd name="T19" fmla="*/ 2147483647 h 3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31"/>
                <a:gd name="T32" fmla="*/ 43 w 43"/>
                <a:gd name="T33" fmla="*/ 31 h 3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6" name="Freeform 123"/>
            <p:cNvSpPr>
              <a:spLocks noChangeArrowheads="1"/>
            </p:cNvSpPr>
            <p:nvPr/>
          </p:nvSpPr>
          <p:spPr bwMode="auto">
            <a:xfrm>
              <a:off x="1037657" y="2680621"/>
              <a:ext cx="39129" cy="38366"/>
            </a:xfrm>
            <a:custGeom>
              <a:avLst/>
              <a:gdLst>
                <a:gd name="T0" fmla="*/ 2147483647 w 21"/>
                <a:gd name="T1" fmla="*/ 2147483647 h 20"/>
                <a:gd name="T2" fmla="*/ 2147483647 w 21"/>
                <a:gd name="T3" fmla="*/ 2147483647 h 20"/>
                <a:gd name="T4" fmla="*/ 2147483647 w 21"/>
                <a:gd name="T5" fmla="*/ 0 h 20"/>
                <a:gd name="T6" fmla="*/ 2147483647 w 21"/>
                <a:gd name="T7" fmla="*/ 2147483647 h 20"/>
                <a:gd name="T8" fmla="*/ 2147483647 w 21"/>
                <a:gd name="T9" fmla="*/ 2147483647 h 20"/>
                <a:gd name="T10" fmla="*/ 2147483647 w 21"/>
                <a:gd name="T11" fmla="*/ 2147483647 h 20"/>
                <a:gd name="T12" fmla="*/ 2147483647 w 21"/>
                <a:gd name="T13" fmla="*/ 2147483647 h 20"/>
                <a:gd name="T14" fmla="*/ 2147483647 w 21"/>
                <a:gd name="T15" fmla="*/ 2147483647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20"/>
                <a:gd name="T26" fmla="*/ 21 w 21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7" name="Freeform 124"/>
            <p:cNvSpPr>
              <a:spLocks noChangeArrowheads="1"/>
            </p:cNvSpPr>
            <p:nvPr/>
          </p:nvSpPr>
          <p:spPr bwMode="auto">
            <a:xfrm>
              <a:off x="1030133" y="2733374"/>
              <a:ext cx="25584" cy="49555"/>
            </a:xfrm>
            <a:custGeom>
              <a:avLst/>
              <a:gdLst>
                <a:gd name="T0" fmla="*/ 2147483647 w 14"/>
                <a:gd name="T1" fmla="*/ 2147483647 h 26"/>
                <a:gd name="T2" fmla="*/ 2147483647 w 14"/>
                <a:gd name="T3" fmla="*/ 2147483647 h 26"/>
                <a:gd name="T4" fmla="*/ 2147483647 w 14"/>
                <a:gd name="T5" fmla="*/ 2147483647 h 26"/>
                <a:gd name="T6" fmla="*/ 2147483647 w 14"/>
                <a:gd name="T7" fmla="*/ 2147483647 h 26"/>
                <a:gd name="T8" fmla="*/ 2147483647 w 14"/>
                <a:gd name="T9" fmla="*/ 2147483647 h 26"/>
                <a:gd name="T10" fmla="*/ 2147483647 w 14"/>
                <a:gd name="T11" fmla="*/ 2147483647 h 26"/>
                <a:gd name="T12" fmla="*/ 2147483647 w 14"/>
                <a:gd name="T13" fmla="*/ 2147483647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26"/>
                <a:gd name="T23" fmla="*/ 14 w 14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8" name="Freeform 125"/>
            <p:cNvSpPr>
              <a:spLocks noChangeArrowheads="1"/>
            </p:cNvSpPr>
            <p:nvPr/>
          </p:nvSpPr>
          <p:spPr bwMode="auto">
            <a:xfrm>
              <a:off x="1009063" y="2626270"/>
              <a:ext cx="22574" cy="57548"/>
            </a:xfrm>
            <a:custGeom>
              <a:avLst/>
              <a:gdLst>
                <a:gd name="T0" fmla="*/ 2147483647 w 12"/>
                <a:gd name="T1" fmla="*/ 2147483647 h 29"/>
                <a:gd name="T2" fmla="*/ 2147483647 w 12"/>
                <a:gd name="T3" fmla="*/ 2147483647 h 29"/>
                <a:gd name="T4" fmla="*/ 2147483647 w 12"/>
                <a:gd name="T5" fmla="*/ 2147483647 h 29"/>
                <a:gd name="T6" fmla="*/ 2147483647 w 12"/>
                <a:gd name="T7" fmla="*/ 2147483647 h 29"/>
                <a:gd name="T8" fmla="*/ 2147483647 w 12"/>
                <a:gd name="T9" fmla="*/ 2147483647 h 29"/>
                <a:gd name="T10" fmla="*/ 2147483647 w 12"/>
                <a:gd name="T11" fmla="*/ 2147483647 h 29"/>
                <a:gd name="T12" fmla="*/ 2147483647 w 12"/>
                <a:gd name="T13" fmla="*/ 2147483647 h 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29"/>
                <a:gd name="T23" fmla="*/ 12 w 12"/>
                <a:gd name="T24" fmla="*/ 29 h 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29" name="Freeform 126"/>
            <p:cNvSpPr>
              <a:spLocks noChangeArrowheads="1"/>
            </p:cNvSpPr>
            <p:nvPr/>
          </p:nvSpPr>
          <p:spPr bwMode="auto">
            <a:xfrm>
              <a:off x="1031638" y="2631065"/>
              <a:ext cx="21070" cy="28774"/>
            </a:xfrm>
            <a:custGeom>
              <a:avLst/>
              <a:gdLst>
                <a:gd name="T0" fmla="*/ 2147483647 w 11"/>
                <a:gd name="T1" fmla="*/ 0 h 15"/>
                <a:gd name="T2" fmla="*/ 2147483647 w 11"/>
                <a:gd name="T3" fmla="*/ 2147483647 h 15"/>
                <a:gd name="T4" fmla="*/ 2147483647 w 11"/>
                <a:gd name="T5" fmla="*/ 2147483647 h 15"/>
                <a:gd name="T6" fmla="*/ 2147483647 w 11"/>
                <a:gd name="T7" fmla="*/ 2147483647 h 15"/>
                <a:gd name="T8" fmla="*/ 2147483647 w 11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15"/>
                <a:gd name="T17" fmla="*/ 11 w 11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0" name="Freeform 127"/>
            <p:cNvSpPr>
              <a:spLocks noChangeArrowheads="1"/>
            </p:cNvSpPr>
            <p:nvPr/>
          </p:nvSpPr>
          <p:spPr bwMode="auto">
            <a:xfrm>
              <a:off x="1042173" y="2651847"/>
              <a:ext cx="13545" cy="22380"/>
            </a:xfrm>
            <a:custGeom>
              <a:avLst/>
              <a:gdLst>
                <a:gd name="T0" fmla="*/ 2147483647 w 7"/>
                <a:gd name="T1" fmla="*/ 2147483647 h 11"/>
                <a:gd name="T2" fmla="*/ 2147483647 w 7"/>
                <a:gd name="T3" fmla="*/ 2147483647 h 11"/>
                <a:gd name="T4" fmla="*/ 2147483647 w 7"/>
                <a:gd name="T5" fmla="*/ 2147483647 h 11"/>
                <a:gd name="T6" fmla="*/ 2147483647 w 7"/>
                <a:gd name="T7" fmla="*/ 2147483647 h 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11"/>
                <a:gd name="T14" fmla="*/ 7 w 7"/>
                <a:gd name="T15" fmla="*/ 11 h 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1" name="Freeform 128"/>
            <p:cNvSpPr>
              <a:spLocks noChangeArrowheads="1"/>
            </p:cNvSpPr>
            <p:nvPr/>
          </p:nvSpPr>
          <p:spPr bwMode="auto">
            <a:xfrm>
              <a:off x="676463" y="2629467"/>
              <a:ext cx="49664" cy="47958"/>
            </a:xfrm>
            <a:custGeom>
              <a:avLst/>
              <a:gdLst>
                <a:gd name="T0" fmla="*/ 2147483647 w 27"/>
                <a:gd name="T1" fmla="*/ 2147483647 h 25"/>
                <a:gd name="T2" fmla="*/ 2147483647 w 27"/>
                <a:gd name="T3" fmla="*/ 2147483647 h 25"/>
                <a:gd name="T4" fmla="*/ 2147483647 w 27"/>
                <a:gd name="T5" fmla="*/ 2147483647 h 25"/>
                <a:gd name="T6" fmla="*/ 2147483647 w 27"/>
                <a:gd name="T7" fmla="*/ 2147483647 h 25"/>
                <a:gd name="T8" fmla="*/ 2147483647 w 27"/>
                <a:gd name="T9" fmla="*/ 2147483647 h 25"/>
                <a:gd name="T10" fmla="*/ 2147483647 w 27"/>
                <a:gd name="T11" fmla="*/ 2147483647 h 25"/>
                <a:gd name="T12" fmla="*/ 2147483647 w 27"/>
                <a:gd name="T13" fmla="*/ 2147483647 h 25"/>
                <a:gd name="T14" fmla="*/ 2147483647 w 27"/>
                <a:gd name="T15" fmla="*/ 2147483647 h 25"/>
                <a:gd name="T16" fmla="*/ 2147483647 w 27"/>
                <a:gd name="T17" fmla="*/ 2147483647 h 25"/>
                <a:gd name="T18" fmla="*/ 2147483647 w 27"/>
                <a:gd name="T19" fmla="*/ 2147483647 h 25"/>
                <a:gd name="T20" fmla="*/ 2147483647 w 27"/>
                <a:gd name="T21" fmla="*/ 2147483647 h 25"/>
                <a:gd name="T22" fmla="*/ 2147483647 w 27"/>
                <a:gd name="T23" fmla="*/ 2147483647 h 25"/>
                <a:gd name="T24" fmla="*/ 2147483647 w 27"/>
                <a:gd name="T25" fmla="*/ 2147483647 h 2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"/>
                <a:gd name="T40" fmla="*/ 0 h 25"/>
                <a:gd name="T41" fmla="*/ 27 w 27"/>
                <a:gd name="T42" fmla="*/ 25 h 2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2" name="Freeform 129"/>
            <p:cNvSpPr>
              <a:spLocks noChangeArrowheads="1"/>
            </p:cNvSpPr>
            <p:nvPr/>
          </p:nvSpPr>
          <p:spPr bwMode="auto">
            <a:xfrm>
              <a:off x="723117" y="2623072"/>
              <a:ext cx="21070" cy="9592"/>
            </a:xfrm>
            <a:custGeom>
              <a:avLst/>
              <a:gdLst>
                <a:gd name="T0" fmla="*/ 2147483647 w 12"/>
                <a:gd name="T1" fmla="*/ 0 h 5"/>
                <a:gd name="T2" fmla="*/ 2147483647 w 12"/>
                <a:gd name="T3" fmla="*/ 2147483647 h 5"/>
                <a:gd name="T4" fmla="*/ 2147483647 w 12"/>
                <a:gd name="T5" fmla="*/ 2147483647 h 5"/>
                <a:gd name="T6" fmla="*/ 2147483647 w 12"/>
                <a:gd name="T7" fmla="*/ 0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"/>
                <a:gd name="T13" fmla="*/ 0 h 5"/>
                <a:gd name="T14" fmla="*/ 12 w 12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3" name="Freeform 130"/>
            <p:cNvSpPr>
              <a:spLocks noChangeArrowheads="1"/>
            </p:cNvSpPr>
            <p:nvPr/>
          </p:nvSpPr>
          <p:spPr bwMode="auto">
            <a:xfrm>
              <a:off x="476301" y="2715791"/>
              <a:ext cx="27090" cy="17585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9"/>
                <a:gd name="T17" fmla="*/ 15 w 15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4" name="Freeform 131"/>
            <p:cNvSpPr>
              <a:spLocks noChangeArrowheads="1"/>
            </p:cNvSpPr>
            <p:nvPr/>
          </p:nvSpPr>
          <p:spPr bwMode="auto">
            <a:xfrm>
              <a:off x="422122" y="2746162"/>
              <a:ext cx="18060" cy="17585"/>
            </a:xfrm>
            <a:custGeom>
              <a:avLst/>
              <a:gdLst>
                <a:gd name="T0" fmla="*/ 2147483647 w 10"/>
                <a:gd name="T1" fmla="*/ 2147483647 h 9"/>
                <a:gd name="T2" fmla="*/ 0 w 10"/>
                <a:gd name="T3" fmla="*/ 2147483647 h 9"/>
                <a:gd name="T4" fmla="*/ 2147483647 w 10"/>
                <a:gd name="T5" fmla="*/ 2147483647 h 9"/>
                <a:gd name="T6" fmla="*/ 2147483647 w 10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"/>
                <a:gd name="T13" fmla="*/ 0 h 9"/>
                <a:gd name="T14" fmla="*/ 10 w 10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5" name="Freeform 132"/>
            <p:cNvSpPr>
              <a:spLocks noChangeArrowheads="1"/>
            </p:cNvSpPr>
            <p:nvPr/>
          </p:nvSpPr>
          <p:spPr bwMode="auto">
            <a:xfrm>
              <a:off x="387507" y="2760551"/>
              <a:ext cx="27090" cy="17585"/>
            </a:xfrm>
            <a:custGeom>
              <a:avLst/>
              <a:gdLst>
                <a:gd name="T0" fmla="*/ 2147483647 w 15"/>
                <a:gd name="T1" fmla="*/ 0 h 9"/>
                <a:gd name="T2" fmla="*/ 2147483647 w 15"/>
                <a:gd name="T3" fmla="*/ 2147483647 h 9"/>
                <a:gd name="T4" fmla="*/ 2147483647 w 15"/>
                <a:gd name="T5" fmla="*/ 0 h 9"/>
                <a:gd name="T6" fmla="*/ 0 60000 65536"/>
                <a:gd name="T7" fmla="*/ 0 60000 65536"/>
                <a:gd name="T8" fmla="*/ 0 60000 65536"/>
                <a:gd name="T9" fmla="*/ 0 w 15"/>
                <a:gd name="T10" fmla="*/ 0 h 9"/>
                <a:gd name="T11" fmla="*/ 15 w 15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6" name="Freeform 133"/>
            <p:cNvSpPr>
              <a:spLocks noChangeArrowheads="1"/>
            </p:cNvSpPr>
            <p:nvPr/>
          </p:nvSpPr>
          <p:spPr bwMode="auto">
            <a:xfrm>
              <a:off x="492856" y="2555932"/>
              <a:ext cx="30099" cy="22380"/>
            </a:xfrm>
            <a:custGeom>
              <a:avLst/>
              <a:gdLst>
                <a:gd name="T0" fmla="*/ 2147483647 w 17"/>
                <a:gd name="T1" fmla="*/ 2147483647 h 11"/>
                <a:gd name="T2" fmla="*/ 2147483647 w 17"/>
                <a:gd name="T3" fmla="*/ 2147483647 h 11"/>
                <a:gd name="T4" fmla="*/ 2147483647 w 17"/>
                <a:gd name="T5" fmla="*/ 2147483647 h 11"/>
                <a:gd name="T6" fmla="*/ 2147483647 w 17"/>
                <a:gd name="T7" fmla="*/ 2147483647 h 11"/>
                <a:gd name="T8" fmla="*/ 2147483647 w 17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1"/>
                <a:gd name="T17" fmla="*/ 17 w 17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7" name="Freeform 134"/>
            <p:cNvSpPr>
              <a:spLocks noChangeArrowheads="1"/>
            </p:cNvSpPr>
            <p:nvPr/>
          </p:nvSpPr>
          <p:spPr bwMode="auto">
            <a:xfrm>
              <a:off x="1906030" y="2762148"/>
              <a:ext cx="34615" cy="19182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2147483647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8" name="Freeform 135"/>
            <p:cNvSpPr>
              <a:spLocks noChangeArrowheads="1"/>
            </p:cNvSpPr>
            <p:nvPr/>
          </p:nvSpPr>
          <p:spPr bwMode="auto">
            <a:xfrm>
              <a:off x="3555486" y="2691812"/>
              <a:ext cx="36119" cy="30373"/>
            </a:xfrm>
            <a:custGeom>
              <a:avLst/>
              <a:gdLst>
                <a:gd name="T0" fmla="*/ 2147483647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2147483647 h 16"/>
                <a:gd name="T8" fmla="*/ 2147483647 w 20"/>
                <a:gd name="T9" fmla="*/ 2147483647 h 16"/>
                <a:gd name="T10" fmla="*/ 2147483647 w 20"/>
                <a:gd name="T11" fmla="*/ 2147483647 h 16"/>
                <a:gd name="T12" fmla="*/ 2147483647 w 20"/>
                <a:gd name="T13" fmla="*/ 2147483647 h 16"/>
                <a:gd name="T14" fmla="*/ 2147483647 w 20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6"/>
                <a:gd name="T26" fmla="*/ 20 w 20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9" name="Freeform 136"/>
            <p:cNvSpPr>
              <a:spLocks noChangeArrowheads="1"/>
            </p:cNvSpPr>
            <p:nvPr/>
          </p:nvSpPr>
          <p:spPr bwMode="auto">
            <a:xfrm>
              <a:off x="3689430" y="2639058"/>
              <a:ext cx="24080" cy="33569"/>
            </a:xfrm>
            <a:custGeom>
              <a:avLst/>
              <a:gdLst>
                <a:gd name="T0" fmla="*/ 2147483647 w 13"/>
                <a:gd name="T1" fmla="*/ 2147483647 h 17"/>
                <a:gd name="T2" fmla="*/ 2147483647 w 13"/>
                <a:gd name="T3" fmla="*/ 2147483647 h 17"/>
                <a:gd name="T4" fmla="*/ 2147483647 w 13"/>
                <a:gd name="T5" fmla="*/ 2147483647 h 17"/>
                <a:gd name="T6" fmla="*/ 2147483647 w 13"/>
                <a:gd name="T7" fmla="*/ 2147483647 h 17"/>
                <a:gd name="T8" fmla="*/ 2147483647 w 13"/>
                <a:gd name="T9" fmla="*/ 2147483647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7"/>
                <a:gd name="T17" fmla="*/ 13 w 1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0" name="Freeform 137"/>
            <p:cNvSpPr>
              <a:spLocks noChangeArrowheads="1"/>
            </p:cNvSpPr>
            <p:nvPr/>
          </p:nvSpPr>
          <p:spPr bwMode="auto">
            <a:xfrm>
              <a:off x="3752639" y="2616678"/>
              <a:ext cx="25584" cy="17585"/>
            </a:xfrm>
            <a:custGeom>
              <a:avLst/>
              <a:gdLst>
                <a:gd name="T0" fmla="*/ 2147483647 w 14"/>
                <a:gd name="T1" fmla="*/ 2147483647 h 9"/>
                <a:gd name="T2" fmla="*/ 2147483647 w 14"/>
                <a:gd name="T3" fmla="*/ 2147483647 h 9"/>
                <a:gd name="T4" fmla="*/ 2147483647 w 14"/>
                <a:gd name="T5" fmla="*/ 2147483647 h 9"/>
                <a:gd name="T6" fmla="*/ 2147483647 w 14"/>
                <a:gd name="T7" fmla="*/ 2147483647 h 9"/>
                <a:gd name="T8" fmla="*/ 2147483647 w 14"/>
                <a:gd name="T9" fmla="*/ 214748364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9"/>
                <a:gd name="T17" fmla="*/ 14 w 1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1" name="Freeform 138"/>
            <p:cNvSpPr>
              <a:spLocks noChangeArrowheads="1"/>
            </p:cNvSpPr>
            <p:nvPr/>
          </p:nvSpPr>
          <p:spPr bwMode="auto">
            <a:xfrm>
              <a:off x="3757154" y="2603890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2" name="Freeform 139"/>
            <p:cNvSpPr>
              <a:spLocks noChangeArrowheads="1"/>
            </p:cNvSpPr>
            <p:nvPr/>
          </p:nvSpPr>
          <p:spPr bwMode="auto">
            <a:xfrm>
              <a:off x="4444929" y="4431061"/>
              <a:ext cx="18060" cy="19182"/>
            </a:xfrm>
            <a:custGeom>
              <a:avLst/>
              <a:gdLst>
                <a:gd name="T0" fmla="*/ 2147483647 w 10"/>
                <a:gd name="T1" fmla="*/ 2147483647 h 10"/>
                <a:gd name="T2" fmla="*/ 2147483647 w 10"/>
                <a:gd name="T3" fmla="*/ 2147483647 h 10"/>
                <a:gd name="T4" fmla="*/ 2147483647 w 10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10"/>
                <a:gd name="T10" fmla="*/ 0 h 10"/>
                <a:gd name="T11" fmla="*/ 10 w 10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3" name="Freeform 140"/>
            <p:cNvSpPr>
              <a:spLocks noChangeArrowheads="1"/>
            </p:cNvSpPr>
            <p:nvPr/>
          </p:nvSpPr>
          <p:spPr bwMode="auto">
            <a:xfrm>
              <a:off x="6574473" y="4156106"/>
              <a:ext cx="33109" cy="15986"/>
            </a:xfrm>
            <a:custGeom>
              <a:avLst/>
              <a:gdLst>
                <a:gd name="T0" fmla="*/ 2147483647 w 18"/>
                <a:gd name="T1" fmla="*/ 2147483647 h 8"/>
                <a:gd name="T2" fmla="*/ 2147483647 w 18"/>
                <a:gd name="T3" fmla="*/ 2147483647 h 8"/>
                <a:gd name="T4" fmla="*/ 2147483647 w 18"/>
                <a:gd name="T5" fmla="*/ 0 h 8"/>
                <a:gd name="T6" fmla="*/ 2147483647 w 1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"/>
                <a:gd name="T13" fmla="*/ 0 h 8"/>
                <a:gd name="T14" fmla="*/ 18 w 1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4" name="Freeform 141"/>
            <p:cNvSpPr>
              <a:spLocks noChangeArrowheads="1"/>
            </p:cNvSpPr>
            <p:nvPr/>
          </p:nvSpPr>
          <p:spPr bwMode="auto">
            <a:xfrm>
              <a:off x="6631662" y="4183283"/>
              <a:ext cx="19564" cy="11189"/>
            </a:xfrm>
            <a:custGeom>
              <a:avLst/>
              <a:gdLst>
                <a:gd name="T0" fmla="*/ 2147483647 w 11"/>
                <a:gd name="T1" fmla="*/ 2147483647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11"/>
                <a:gd name="T10" fmla="*/ 0 h 5"/>
                <a:gd name="T11" fmla="*/ 11 w 11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5" name="Freeform 142"/>
            <p:cNvSpPr>
              <a:spLocks noChangeArrowheads="1"/>
            </p:cNvSpPr>
            <p:nvPr/>
          </p:nvSpPr>
          <p:spPr bwMode="auto">
            <a:xfrm>
              <a:off x="6532335" y="4117740"/>
              <a:ext cx="45150" cy="25578"/>
            </a:xfrm>
            <a:custGeom>
              <a:avLst/>
              <a:gdLst>
                <a:gd name="T0" fmla="*/ 2147483647 w 25"/>
                <a:gd name="T1" fmla="*/ 0 h 13"/>
                <a:gd name="T2" fmla="*/ 2147483647 w 25"/>
                <a:gd name="T3" fmla="*/ 2147483647 h 13"/>
                <a:gd name="T4" fmla="*/ 2147483647 w 25"/>
                <a:gd name="T5" fmla="*/ 0 h 13"/>
                <a:gd name="T6" fmla="*/ 0 60000 65536"/>
                <a:gd name="T7" fmla="*/ 0 60000 65536"/>
                <a:gd name="T8" fmla="*/ 0 60000 65536"/>
                <a:gd name="T9" fmla="*/ 0 w 25"/>
                <a:gd name="T10" fmla="*/ 0 h 13"/>
                <a:gd name="T11" fmla="*/ 25 w 25"/>
                <a:gd name="T12" fmla="*/ 13 h 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6" name="Freeform 143"/>
            <p:cNvSpPr>
              <a:spLocks noChangeArrowheads="1"/>
            </p:cNvSpPr>
            <p:nvPr/>
          </p:nvSpPr>
          <p:spPr bwMode="auto">
            <a:xfrm>
              <a:off x="3608161" y="3195362"/>
              <a:ext cx="13545" cy="7993"/>
            </a:xfrm>
            <a:custGeom>
              <a:avLst/>
              <a:gdLst>
                <a:gd name="T0" fmla="*/ 2147483647 w 7"/>
                <a:gd name="T1" fmla="*/ 2147483647 h 4"/>
                <a:gd name="T2" fmla="*/ 2147483647 w 7"/>
                <a:gd name="T3" fmla="*/ 2147483647 h 4"/>
                <a:gd name="T4" fmla="*/ 2147483647 w 7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7"/>
                <a:gd name="T10" fmla="*/ 0 h 4"/>
                <a:gd name="T11" fmla="*/ 7 w 7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7" name="Freeform 144"/>
            <p:cNvSpPr>
              <a:spLocks noChangeArrowheads="1"/>
            </p:cNvSpPr>
            <p:nvPr/>
          </p:nvSpPr>
          <p:spPr bwMode="auto">
            <a:xfrm>
              <a:off x="2854167" y="3646161"/>
              <a:ext cx="13545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8" name="Freeform 145"/>
            <p:cNvSpPr>
              <a:spLocks noChangeArrowheads="1"/>
            </p:cNvSpPr>
            <p:nvPr/>
          </p:nvSpPr>
          <p:spPr bwMode="auto">
            <a:xfrm>
              <a:off x="3468198" y="3885947"/>
              <a:ext cx="15050" cy="9592"/>
            </a:xfrm>
            <a:custGeom>
              <a:avLst/>
              <a:gdLst>
                <a:gd name="T0" fmla="*/ 2147483647 w 8"/>
                <a:gd name="T1" fmla="*/ 2147483647 h 5"/>
                <a:gd name="T2" fmla="*/ 2147483647 w 8"/>
                <a:gd name="T3" fmla="*/ 2147483647 h 5"/>
                <a:gd name="T4" fmla="*/ 2147483647 w 8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8"/>
                <a:gd name="T10" fmla="*/ 0 h 5"/>
                <a:gd name="T11" fmla="*/ 8 w 8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9" name="Freeform 146"/>
            <p:cNvSpPr>
              <a:spLocks noChangeArrowheads="1"/>
            </p:cNvSpPr>
            <p:nvPr/>
          </p:nvSpPr>
          <p:spPr bwMode="auto">
            <a:xfrm>
              <a:off x="3435089" y="3943496"/>
              <a:ext cx="9029" cy="7993"/>
            </a:xfrm>
            <a:custGeom>
              <a:avLst/>
              <a:gdLst>
                <a:gd name="T0" fmla="*/ 2147483647 w 5"/>
                <a:gd name="T1" fmla="*/ 2147483647 h 4"/>
                <a:gd name="T2" fmla="*/ 2147483647 w 5"/>
                <a:gd name="T3" fmla="*/ 2147483647 h 4"/>
                <a:gd name="T4" fmla="*/ 2147483647 w 5"/>
                <a:gd name="T5" fmla="*/ 2147483647 h 4"/>
                <a:gd name="T6" fmla="*/ 0 60000 65536"/>
                <a:gd name="T7" fmla="*/ 0 60000 65536"/>
                <a:gd name="T8" fmla="*/ 0 60000 65536"/>
                <a:gd name="T9" fmla="*/ 0 w 5"/>
                <a:gd name="T10" fmla="*/ 0 h 4"/>
                <a:gd name="T11" fmla="*/ 5 w 5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0" name="Freeform 147"/>
            <p:cNvSpPr>
              <a:spLocks noChangeArrowheads="1"/>
            </p:cNvSpPr>
            <p:nvPr/>
          </p:nvSpPr>
          <p:spPr bwMode="auto">
            <a:xfrm>
              <a:off x="4422355" y="4041010"/>
              <a:ext cx="15050" cy="11189"/>
            </a:xfrm>
            <a:custGeom>
              <a:avLst/>
              <a:gdLst>
                <a:gd name="T0" fmla="*/ 2147483647 w 8"/>
                <a:gd name="T1" fmla="*/ 2147483647 h 6"/>
                <a:gd name="T2" fmla="*/ 2147483647 w 8"/>
                <a:gd name="T3" fmla="*/ 2147483647 h 6"/>
                <a:gd name="T4" fmla="*/ 2147483647 w 8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8"/>
                <a:gd name="T10" fmla="*/ 0 h 6"/>
                <a:gd name="T11" fmla="*/ 8 w 8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1" name="Freeform 148"/>
            <p:cNvSpPr>
              <a:spLocks noChangeArrowheads="1"/>
            </p:cNvSpPr>
            <p:nvPr/>
          </p:nvSpPr>
          <p:spPr bwMode="auto">
            <a:xfrm>
              <a:off x="4294431" y="3396783"/>
              <a:ext cx="6020" cy="9592"/>
            </a:xfrm>
            <a:custGeom>
              <a:avLst/>
              <a:gdLst>
                <a:gd name="T0" fmla="*/ 2147483647 w 4"/>
                <a:gd name="T1" fmla="*/ 2147483647 h 5"/>
                <a:gd name="T2" fmla="*/ 2147483647 w 4"/>
                <a:gd name="T3" fmla="*/ 2147483647 h 5"/>
                <a:gd name="T4" fmla="*/ 2147483647 w 4"/>
                <a:gd name="T5" fmla="*/ 2147483647 h 5"/>
                <a:gd name="T6" fmla="*/ 0 60000 65536"/>
                <a:gd name="T7" fmla="*/ 0 60000 65536"/>
                <a:gd name="T8" fmla="*/ 0 60000 65536"/>
                <a:gd name="T9" fmla="*/ 0 w 4"/>
                <a:gd name="T10" fmla="*/ 0 h 5"/>
                <a:gd name="T11" fmla="*/ 4 w 4"/>
                <a:gd name="T12" fmla="*/ 5 h 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2" name="Freeform 149"/>
            <p:cNvSpPr>
              <a:spLocks noChangeArrowheads="1"/>
            </p:cNvSpPr>
            <p:nvPr/>
          </p:nvSpPr>
          <p:spPr bwMode="auto">
            <a:xfrm>
              <a:off x="4175537" y="4213655"/>
              <a:ext cx="24080" cy="12788"/>
            </a:xfrm>
            <a:custGeom>
              <a:avLst/>
              <a:gdLst>
                <a:gd name="T0" fmla="*/ 2147483647 w 13"/>
                <a:gd name="T1" fmla="*/ 0 h 7"/>
                <a:gd name="T2" fmla="*/ 2147483647 w 13"/>
                <a:gd name="T3" fmla="*/ 2147483647 h 7"/>
                <a:gd name="T4" fmla="*/ 2147483647 w 13"/>
                <a:gd name="T5" fmla="*/ 0 h 7"/>
                <a:gd name="T6" fmla="*/ 0 60000 65536"/>
                <a:gd name="T7" fmla="*/ 0 60000 65536"/>
                <a:gd name="T8" fmla="*/ 0 60000 65536"/>
                <a:gd name="T9" fmla="*/ 0 w 13"/>
                <a:gd name="T10" fmla="*/ 0 h 7"/>
                <a:gd name="T11" fmla="*/ 13 w 13"/>
                <a:gd name="T12" fmla="*/ 7 h 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3" name="Freeform 150"/>
            <p:cNvSpPr>
              <a:spLocks noChangeArrowheads="1"/>
            </p:cNvSpPr>
            <p:nvPr/>
          </p:nvSpPr>
          <p:spPr bwMode="auto">
            <a:xfrm>
              <a:off x="2109202" y="3727689"/>
              <a:ext cx="16555" cy="19182"/>
            </a:xfrm>
            <a:custGeom>
              <a:avLst/>
              <a:gdLst>
                <a:gd name="T0" fmla="*/ 2147483647 w 9"/>
                <a:gd name="T1" fmla="*/ 2147483647 h 10"/>
                <a:gd name="T2" fmla="*/ 2147483647 w 9"/>
                <a:gd name="T3" fmla="*/ 2147483647 h 10"/>
                <a:gd name="T4" fmla="*/ 2147483647 w 9"/>
                <a:gd name="T5" fmla="*/ 2147483647 h 10"/>
                <a:gd name="T6" fmla="*/ 0 60000 65536"/>
                <a:gd name="T7" fmla="*/ 0 60000 65536"/>
                <a:gd name="T8" fmla="*/ 0 60000 65536"/>
                <a:gd name="T9" fmla="*/ 0 w 9"/>
                <a:gd name="T10" fmla="*/ 0 h 10"/>
                <a:gd name="T11" fmla="*/ 9 w 9"/>
                <a:gd name="T12" fmla="*/ 10 h 1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4" name="Freeform 151"/>
            <p:cNvSpPr>
              <a:spLocks noChangeArrowheads="1"/>
            </p:cNvSpPr>
            <p:nvPr/>
          </p:nvSpPr>
          <p:spPr bwMode="auto">
            <a:xfrm>
              <a:off x="5995057" y="2998738"/>
              <a:ext cx="19564" cy="17585"/>
            </a:xfrm>
            <a:custGeom>
              <a:avLst/>
              <a:gdLst>
                <a:gd name="T0" fmla="*/ 2147483647 w 10"/>
                <a:gd name="T1" fmla="*/ 2147483647 h 9"/>
                <a:gd name="T2" fmla="*/ 2147483647 w 10"/>
                <a:gd name="T3" fmla="*/ 2147483647 h 9"/>
                <a:gd name="T4" fmla="*/ 2147483647 w 10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10"/>
                <a:gd name="T10" fmla="*/ 0 h 9"/>
                <a:gd name="T11" fmla="*/ 10 w 10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5" name="Freeform 152"/>
            <p:cNvSpPr>
              <a:spLocks noChangeArrowheads="1"/>
            </p:cNvSpPr>
            <p:nvPr/>
          </p:nvSpPr>
          <p:spPr bwMode="auto">
            <a:xfrm>
              <a:off x="6016127" y="2973161"/>
              <a:ext cx="31605" cy="25578"/>
            </a:xfrm>
            <a:custGeom>
              <a:avLst/>
              <a:gdLst>
                <a:gd name="T0" fmla="*/ 2147483647 w 17"/>
                <a:gd name="T1" fmla="*/ 0 h 13"/>
                <a:gd name="T2" fmla="*/ 2147483647 w 17"/>
                <a:gd name="T3" fmla="*/ 2147483647 h 13"/>
                <a:gd name="T4" fmla="*/ 2147483647 w 17"/>
                <a:gd name="T5" fmla="*/ 2147483647 h 13"/>
                <a:gd name="T6" fmla="*/ 2147483647 w 17"/>
                <a:gd name="T7" fmla="*/ 0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13"/>
                <a:gd name="T14" fmla="*/ 17 w 17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6" name="Freeform 153"/>
            <p:cNvSpPr>
              <a:spLocks noChangeArrowheads="1"/>
            </p:cNvSpPr>
            <p:nvPr/>
          </p:nvSpPr>
          <p:spPr bwMode="auto">
            <a:xfrm>
              <a:off x="6055256" y="2952379"/>
              <a:ext cx="16555" cy="17585"/>
            </a:xfrm>
            <a:custGeom>
              <a:avLst/>
              <a:gdLst>
                <a:gd name="T0" fmla="*/ 2147483647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0 60000 65536"/>
                <a:gd name="T7" fmla="*/ 0 60000 65536"/>
                <a:gd name="T8" fmla="*/ 0 60000 65536"/>
                <a:gd name="T9" fmla="*/ 0 w 9"/>
                <a:gd name="T10" fmla="*/ 0 h 9"/>
                <a:gd name="T11" fmla="*/ 9 w 9"/>
                <a:gd name="T12" fmla="*/ 9 h 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7" name="Freeform 154"/>
            <p:cNvSpPr>
              <a:spLocks noChangeArrowheads="1"/>
            </p:cNvSpPr>
            <p:nvPr/>
          </p:nvSpPr>
          <p:spPr bwMode="auto">
            <a:xfrm>
              <a:off x="6082345" y="2929999"/>
              <a:ext cx="12039" cy="12788"/>
            </a:xfrm>
            <a:custGeom>
              <a:avLst/>
              <a:gdLst>
                <a:gd name="T0" fmla="*/ 2147483647 w 7"/>
                <a:gd name="T1" fmla="*/ 2147483647 h 6"/>
                <a:gd name="T2" fmla="*/ 2147483647 w 7"/>
                <a:gd name="T3" fmla="*/ 2147483647 h 6"/>
                <a:gd name="T4" fmla="*/ 2147483647 w 7"/>
                <a:gd name="T5" fmla="*/ 2147483647 h 6"/>
                <a:gd name="T6" fmla="*/ 0 60000 65536"/>
                <a:gd name="T7" fmla="*/ 0 60000 65536"/>
                <a:gd name="T8" fmla="*/ 0 60000 65536"/>
                <a:gd name="T9" fmla="*/ 0 w 7"/>
                <a:gd name="T10" fmla="*/ 0 h 6"/>
                <a:gd name="T11" fmla="*/ 7 w 7"/>
                <a:gd name="T12" fmla="*/ 6 h 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8" name="Freeform 155"/>
            <p:cNvSpPr>
              <a:spLocks noChangeArrowheads="1"/>
            </p:cNvSpPr>
            <p:nvPr/>
          </p:nvSpPr>
          <p:spPr bwMode="auto">
            <a:xfrm>
              <a:off x="6124485" y="2840479"/>
              <a:ext cx="21070" cy="17585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1"/>
                <a:gd name="T13" fmla="*/ 0 h 9"/>
                <a:gd name="T14" fmla="*/ 11 w 11"/>
                <a:gd name="T15" fmla="*/ 9 h 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9" name="Freeform 156"/>
            <p:cNvSpPr>
              <a:spLocks noChangeArrowheads="1"/>
            </p:cNvSpPr>
            <p:nvPr/>
          </p:nvSpPr>
          <p:spPr bwMode="auto">
            <a:xfrm>
              <a:off x="6115456" y="2886838"/>
              <a:ext cx="6020" cy="4795"/>
            </a:xfrm>
            <a:custGeom>
              <a:avLst/>
              <a:gdLst>
                <a:gd name="T0" fmla="*/ 2147483647 w 3"/>
                <a:gd name="T1" fmla="*/ 2147483647 h 2"/>
                <a:gd name="T2" fmla="*/ 2147483647 w 3"/>
                <a:gd name="T3" fmla="*/ 0 h 2"/>
                <a:gd name="T4" fmla="*/ 2147483647 w 3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3"/>
                <a:gd name="T10" fmla="*/ 0 h 2"/>
                <a:gd name="T11" fmla="*/ 3 w 3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0" name="Freeform 157"/>
            <p:cNvSpPr>
              <a:spLocks noChangeArrowheads="1"/>
            </p:cNvSpPr>
            <p:nvPr/>
          </p:nvSpPr>
          <p:spPr bwMode="auto">
            <a:xfrm>
              <a:off x="5680517" y="3446338"/>
              <a:ext cx="4515" cy="3198"/>
            </a:xfrm>
            <a:custGeom>
              <a:avLst/>
              <a:gdLst>
                <a:gd name="T0" fmla="*/ 2147483647 w 2"/>
                <a:gd name="T1" fmla="*/ 2147483647 h 2"/>
                <a:gd name="T2" fmla="*/ 2147483647 w 2"/>
                <a:gd name="T3" fmla="*/ 2147483647 h 2"/>
                <a:gd name="T4" fmla="*/ 2147483647 w 2"/>
                <a:gd name="T5" fmla="*/ 2147483647 h 2"/>
                <a:gd name="T6" fmla="*/ 0 60000 65536"/>
                <a:gd name="T7" fmla="*/ 0 60000 65536"/>
                <a:gd name="T8" fmla="*/ 0 60000 65536"/>
                <a:gd name="T9" fmla="*/ 0 w 2"/>
                <a:gd name="T10" fmla="*/ 0 h 2"/>
                <a:gd name="T11" fmla="*/ 2 w 2"/>
                <a:gd name="T12" fmla="*/ 2 h 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1" name="Freeform 158"/>
            <p:cNvSpPr>
              <a:spLocks noChangeArrowheads="1"/>
            </p:cNvSpPr>
            <p:nvPr/>
          </p:nvSpPr>
          <p:spPr bwMode="auto">
            <a:xfrm>
              <a:off x="3623210" y="4934614"/>
              <a:ext cx="40634" cy="55949"/>
            </a:xfrm>
            <a:custGeom>
              <a:avLst/>
              <a:gdLst>
                <a:gd name="T0" fmla="*/ 2147483647 w 22"/>
                <a:gd name="T1" fmla="*/ 2147483647 h 29"/>
                <a:gd name="T2" fmla="*/ 2147483647 w 22"/>
                <a:gd name="T3" fmla="*/ 2147483647 h 29"/>
                <a:gd name="T4" fmla="*/ 2147483647 w 22"/>
                <a:gd name="T5" fmla="*/ 0 h 29"/>
                <a:gd name="T6" fmla="*/ 2147483647 w 22"/>
                <a:gd name="T7" fmla="*/ 0 h 29"/>
                <a:gd name="T8" fmla="*/ 2147483647 w 22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9"/>
                <a:gd name="T17" fmla="*/ 22 w 22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noFill/>
              <a:bevel/>
              <a:headEnd/>
              <a:tailEnd/>
            </a:ln>
          </p:spPr>
          <p:txBody>
            <a:bodyPr/>
            <a:lstStyle/>
            <a:p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3" name="组合 171"/>
          <p:cNvGrpSpPr>
            <a:grpSpLocks/>
          </p:cNvGrpSpPr>
          <p:nvPr/>
        </p:nvGrpSpPr>
        <p:grpSpPr bwMode="auto">
          <a:xfrm>
            <a:off x="747713" y="2363788"/>
            <a:ext cx="109537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4" name="椭圆 163"/>
            <p:cNvSpPr/>
            <p:nvPr/>
          </p:nvSpPr>
          <p:spPr>
            <a:xfrm flipV="1">
              <a:off x="2400521" y="3390374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5" name="直接连接符 164"/>
            <p:cNvCxnSpPr/>
            <p:nvPr/>
          </p:nvCxnSpPr>
          <p:spPr>
            <a:xfrm>
              <a:off x="2448497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椭圆 165"/>
            <p:cNvSpPr/>
            <p:nvPr/>
          </p:nvSpPr>
          <p:spPr>
            <a:xfrm flipV="1">
              <a:off x="2398922" y="1699846"/>
              <a:ext cx="108747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67" name="组合 179"/>
          <p:cNvGrpSpPr>
            <a:grpSpLocks/>
          </p:cNvGrpSpPr>
          <p:nvPr/>
        </p:nvGrpSpPr>
        <p:grpSpPr bwMode="auto">
          <a:xfrm>
            <a:off x="1927225" y="3205163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68" name="椭圆 167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69" name="直接连接符 168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椭圆 169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1" name="组合 184"/>
          <p:cNvGrpSpPr>
            <a:grpSpLocks/>
          </p:cNvGrpSpPr>
          <p:nvPr/>
        </p:nvGrpSpPr>
        <p:grpSpPr bwMode="auto">
          <a:xfrm>
            <a:off x="5499100" y="27686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2" name="椭圆 171"/>
            <p:cNvSpPr/>
            <p:nvPr/>
          </p:nvSpPr>
          <p:spPr>
            <a:xfrm flipV="1">
              <a:off x="2400499" y="3390374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3" name="直接连接符 172"/>
            <p:cNvCxnSpPr/>
            <p:nvPr/>
          </p:nvCxnSpPr>
          <p:spPr>
            <a:xfrm>
              <a:off x="2447790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椭圆 173"/>
            <p:cNvSpPr/>
            <p:nvPr/>
          </p:nvSpPr>
          <p:spPr>
            <a:xfrm flipV="1">
              <a:off x="2398922" y="1699846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5" name="组合 189"/>
          <p:cNvGrpSpPr>
            <a:grpSpLocks/>
          </p:cNvGrpSpPr>
          <p:nvPr/>
        </p:nvGrpSpPr>
        <p:grpSpPr bwMode="auto">
          <a:xfrm>
            <a:off x="3727450" y="3176588"/>
            <a:ext cx="109538" cy="1798637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76" name="椭圆 175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77" name="直接连接符 176"/>
            <p:cNvCxnSpPr/>
            <p:nvPr/>
          </p:nvCxnSpPr>
          <p:spPr>
            <a:xfrm>
              <a:off x="2448498" y="1758577"/>
              <a:ext cx="0" cy="1685767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椭圆 177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79" name="组合 194"/>
          <p:cNvGrpSpPr>
            <a:grpSpLocks/>
          </p:cNvGrpSpPr>
          <p:nvPr/>
        </p:nvGrpSpPr>
        <p:grpSpPr bwMode="auto">
          <a:xfrm>
            <a:off x="3854450" y="2374900"/>
            <a:ext cx="109538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0" name="椭圆 179"/>
            <p:cNvSpPr/>
            <p:nvPr/>
          </p:nvSpPr>
          <p:spPr>
            <a:xfrm flipV="1">
              <a:off x="2400522" y="3390374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1" name="直接连接符 180"/>
            <p:cNvCxnSpPr/>
            <p:nvPr/>
          </p:nvCxnSpPr>
          <p:spPr>
            <a:xfrm>
              <a:off x="2448498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椭圆 181"/>
            <p:cNvSpPr/>
            <p:nvPr/>
          </p:nvSpPr>
          <p:spPr>
            <a:xfrm flipV="1">
              <a:off x="2398922" y="1699846"/>
              <a:ext cx="108746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183" name="组合 199"/>
          <p:cNvGrpSpPr>
            <a:grpSpLocks/>
          </p:cNvGrpSpPr>
          <p:nvPr/>
        </p:nvGrpSpPr>
        <p:grpSpPr bwMode="auto">
          <a:xfrm>
            <a:off x="6329363" y="3289300"/>
            <a:ext cx="111125" cy="1798638"/>
            <a:chOff x="2398922" y="1699846"/>
            <a:chExt cx="110346" cy="1798468"/>
          </a:xfrm>
          <a:solidFill>
            <a:srgbClr val="CBCBCD"/>
          </a:solidFill>
        </p:grpSpPr>
        <p:sp>
          <p:nvSpPr>
            <p:cNvPr id="184" name="椭圆 183"/>
            <p:cNvSpPr/>
            <p:nvPr/>
          </p:nvSpPr>
          <p:spPr>
            <a:xfrm flipV="1">
              <a:off x="2400498" y="3390374"/>
              <a:ext cx="108770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cxnSp>
          <p:nvCxnSpPr>
            <p:cNvPr id="185" name="直接连接符 184"/>
            <p:cNvCxnSpPr/>
            <p:nvPr/>
          </p:nvCxnSpPr>
          <p:spPr>
            <a:xfrm>
              <a:off x="2447789" y="1758578"/>
              <a:ext cx="0" cy="1685766"/>
            </a:xfrm>
            <a:prstGeom prst="lin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椭圆 185"/>
            <p:cNvSpPr/>
            <p:nvPr/>
          </p:nvSpPr>
          <p:spPr>
            <a:xfrm flipV="1">
              <a:off x="2398922" y="1699846"/>
              <a:ext cx="108769" cy="107940"/>
            </a:xfrm>
            <a:prstGeom prst="ellipse">
              <a:avLst/>
            </a:prstGeom>
            <a:grpFill/>
            <a:ln>
              <a:solidFill>
                <a:srgbClr val="091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7860763" y="2216462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8" name="矩形 187"/>
          <p:cNvSpPr/>
          <p:nvPr/>
        </p:nvSpPr>
        <p:spPr>
          <a:xfrm>
            <a:off x="7866688" y="4252571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9" name="矩形 188"/>
          <p:cNvSpPr/>
          <p:nvPr/>
        </p:nvSpPr>
        <p:spPr>
          <a:xfrm>
            <a:off x="7859782" y="3255976"/>
            <a:ext cx="3548917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21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131944" y="18429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CBCBCD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345872" y="2067016"/>
            <a:ext cx="1134832" cy="1132795"/>
            <a:chOff x="4345872" y="2067016"/>
            <a:chExt cx="1134832" cy="1132795"/>
          </a:xfrm>
        </p:grpSpPr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4345872" y="2067016"/>
              <a:ext cx="1134832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4643586" y="2409649"/>
              <a:ext cx="539404" cy="447528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45872" y="4430402"/>
            <a:ext cx="1134832" cy="1136870"/>
            <a:chOff x="4345872" y="4430402"/>
            <a:chExt cx="1134832" cy="1136870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345872" y="4430402"/>
              <a:ext cx="1134832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4" name="Freeform 100"/>
            <p:cNvSpPr>
              <a:spLocks/>
            </p:cNvSpPr>
            <p:nvPr/>
          </p:nvSpPr>
          <p:spPr bwMode="auto">
            <a:xfrm>
              <a:off x="4702860" y="4761736"/>
              <a:ext cx="420855" cy="47420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11295" y="4430402"/>
            <a:ext cx="1138908" cy="1136870"/>
            <a:chOff x="6711295" y="4430402"/>
            <a:chExt cx="1138908" cy="1136870"/>
          </a:xfrm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6711295" y="4430402"/>
              <a:ext cx="1138908" cy="113687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5" name="Freeform 107"/>
            <p:cNvSpPr>
              <a:spLocks noEditPoints="1"/>
            </p:cNvSpPr>
            <p:nvPr/>
          </p:nvSpPr>
          <p:spPr bwMode="auto">
            <a:xfrm>
              <a:off x="7027346" y="4781001"/>
              <a:ext cx="506803" cy="435672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711295" y="2067016"/>
            <a:ext cx="1138908" cy="1132795"/>
            <a:chOff x="6711295" y="2067016"/>
            <a:chExt cx="1138908" cy="1132795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11295" y="2067016"/>
              <a:ext cx="1138908" cy="1132795"/>
            </a:xfrm>
            <a:prstGeom prst="ellipse">
              <a:avLst/>
            </a:prstGeom>
            <a:solidFill>
              <a:srgbClr val="234777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16" name="AutoShape 115"/>
            <p:cNvSpPr>
              <a:spLocks/>
            </p:cNvSpPr>
            <p:nvPr/>
          </p:nvSpPr>
          <p:spPr bwMode="auto">
            <a:xfrm>
              <a:off x="7091890" y="2381314"/>
              <a:ext cx="377717" cy="5041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effectLst>
                  <a:outerShdw blurRad="38100" dist="38100" dir="2700000" algn="tl">
                    <a:srgbClr val="000000"/>
                  </a:outerShdw>
                </a:effectLst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581159" y="2033247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1159" y="4398672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57768" y="4398671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357769" y="2033246"/>
            <a:ext cx="32530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84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39"/>
          <p:cNvSpPr/>
          <p:nvPr/>
        </p:nvSpPr>
        <p:spPr>
          <a:xfrm>
            <a:off x="4304718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Freeform 40"/>
          <p:cNvSpPr/>
          <p:nvPr/>
        </p:nvSpPr>
        <p:spPr>
          <a:xfrm>
            <a:off x="5984717" y="2299570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Freeform 41"/>
          <p:cNvSpPr/>
          <p:nvPr/>
        </p:nvSpPr>
        <p:spPr>
          <a:xfrm>
            <a:off x="4304718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Freeform 42"/>
          <p:cNvSpPr/>
          <p:nvPr/>
        </p:nvSpPr>
        <p:spPr>
          <a:xfrm>
            <a:off x="5984717" y="3979571"/>
            <a:ext cx="1560000" cy="1559999"/>
          </a:xfrm>
          <a:custGeom>
            <a:avLst/>
            <a:gdLst>
              <a:gd name="connsiteX0" fmla="*/ 0 w 1193400"/>
              <a:gd name="connsiteY0" fmla="*/ 198904 h 1193400"/>
              <a:gd name="connsiteX1" fmla="*/ 198904 w 1193400"/>
              <a:gd name="connsiteY1" fmla="*/ 0 h 1193400"/>
              <a:gd name="connsiteX2" fmla="*/ 994496 w 1193400"/>
              <a:gd name="connsiteY2" fmla="*/ 0 h 1193400"/>
              <a:gd name="connsiteX3" fmla="*/ 1193400 w 1193400"/>
              <a:gd name="connsiteY3" fmla="*/ 198904 h 1193400"/>
              <a:gd name="connsiteX4" fmla="*/ 1193400 w 1193400"/>
              <a:gd name="connsiteY4" fmla="*/ 994496 h 1193400"/>
              <a:gd name="connsiteX5" fmla="*/ 994496 w 1193400"/>
              <a:gd name="connsiteY5" fmla="*/ 1193400 h 1193400"/>
              <a:gd name="connsiteX6" fmla="*/ 198904 w 1193400"/>
              <a:gd name="connsiteY6" fmla="*/ 1193400 h 1193400"/>
              <a:gd name="connsiteX7" fmla="*/ 0 w 1193400"/>
              <a:gd name="connsiteY7" fmla="*/ 994496 h 1193400"/>
              <a:gd name="connsiteX8" fmla="*/ 0 w 1193400"/>
              <a:gd name="connsiteY8" fmla="*/ 198904 h 119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3400" h="1193400">
                <a:moveTo>
                  <a:pt x="0" y="198904"/>
                </a:moveTo>
                <a:cubicBezTo>
                  <a:pt x="0" y="89052"/>
                  <a:pt x="89052" y="0"/>
                  <a:pt x="198904" y="0"/>
                </a:cubicBezTo>
                <a:lnTo>
                  <a:pt x="994496" y="0"/>
                </a:lnTo>
                <a:cubicBezTo>
                  <a:pt x="1104348" y="0"/>
                  <a:pt x="1193400" y="89052"/>
                  <a:pt x="1193400" y="198904"/>
                </a:cubicBezTo>
                <a:lnTo>
                  <a:pt x="1193400" y="994496"/>
                </a:lnTo>
                <a:cubicBezTo>
                  <a:pt x="1193400" y="1104348"/>
                  <a:pt x="1104348" y="1193400"/>
                  <a:pt x="994496" y="1193400"/>
                </a:cubicBezTo>
                <a:lnTo>
                  <a:pt x="198904" y="1193400"/>
                </a:lnTo>
                <a:cubicBezTo>
                  <a:pt x="89052" y="1193400"/>
                  <a:pt x="0" y="1104348"/>
                  <a:pt x="0" y="994496"/>
                </a:cubicBezTo>
                <a:lnTo>
                  <a:pt x="0" y="198904"/>
                </a:ln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8747" tIns="168747" rIns="168747" bIns="168747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2900" kern="120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1" name="Straight Connector 95"/>
          <p:cNvCxnSpPr/>
          <p:nvPr/>
        </p:nvCxnSpPr>
        <p:spPr>
          <a:xfrm flipH="1">
            <a:off x="2772230" y="3037784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96"/>
          <p:cNvCxnSpPr/>
          <p:nvPr/>
        </p:nvCxnSpPr>
        <p:spPr>
          <a:xfrm>
            <a:off x="7637516" y="3027571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97"/>
          <p:cNvCxnSpPr/>
          <p:nvPr/>
        </p:nvCxnSpPr>
        <p:spPr>
          <a:xfrm flipH="1">
            <a:off x="2772230" y="4728698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8"/>
          <p:cNvCxnSpPr/>
          <p:nvPr/>
        </p:nvCxnSpPr>
        <p:spPr>
          <a:xfrm>
            <a:off x="7637516" y="4718485"/>
            <a:ext cx="1440000" cy="0"/>
          </a:xfrm>
          <a:prstGeom prst="line">
            <a:avLst/>
          </a:prstGeom>
          <a:ln w="19050">
            <a:solidFill>
              <a:srgbClr val="091A36"/>
            </a:solidFill>
            <a:prstDash val="sysDot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65018" y="2437619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344166" y="2437618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5018" y="4128534"/>
            <a:ext cx="185190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344166" y="4128533"/>
            <a:ext cx="212739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更换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文本</a:t>
            </a:r>
            <a:endParaRPr lang="zh-CN" altLang="en-US" sz="16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grpSp>
        <p:nvGrpSpPr>
          <p:cNvPr id="19" name="Group 17"/>
          <p:cNvGrpSpPr/>
          <p:nvPr/>
        </p:nvGrpSpPr>
        <p:grpSpPr>
          <a:xfrm>
            <a:off x="4836223" y="2892062"/>
            <a:ext cx="497539" cy="271018"/>
            <a:chOff x="6750050" y="3321051"/>
            <a:chExt cx="195263" cy="106363"/>
          </a:xfrm>
          <a:solidFill>
            <a:schemeClr val="bg1"/>
          </a:solidFill>
        </p:grpSpPr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6750050" y="3321051"/>
              <a:ext cx="141288" cy="106363"/>
            </a:xfrm>
            <a:custGeom>
              <a:avLst/>
              <a:gdLst>
                <a:gd name="T0" fmla="*/ 26 w 87"/>
                <a:gd name="T1" fmla="*/ 23 h 65"/>
                <a:gd name="T2" fmla="*/ 26 w 87"/>
                <a:gd name="T3" fmla="*/ 33 h 65"/>
                <a:gd name="T4" fmla="*/ 8 w 87"/>
                <a:gd name="T5" fmla="*/ 17 h 65"/>
                <a:gd name="T6" fmla="*/ 8 w 87"/>
                <a:gd name="T7" fmla="*/ 0 h 65"/>
                <a:gd name="T8" fmla="*/ 0 w 87"/>
                <a:gd name="T9" fmla="*/ 0 h 65"/>
                <a:gd name="T10" fmla="*/ 0 w 87"/>
                <a:gd name="T11" fmla="*/ 17 h 65"/>
                <a:gd name="T12" fmla="*/ 26 w 87"/>
                <a:gd name="T13" fmla="*/ 42 h 65"/>
                <a:gd name="T14" fmla="*/ 26 w 87"/>
                <a:gd name="T15" fmla="*/ 42 h 65"/>
                <a:gd name="T16" fmla="*/ 26 w 87"/>
                <a:gd name="T17" fmla="*/ 49 h 65"/>
                <a:gd name="T18" fmla="*/ 41 w 87"/>
                <a:gd name="T19" fmla="*/ 65 h 65"/>
                <a:gd name="T20" fmla="*/ 87 w 87"/>
                <a:gd name="T21" fmla="*/ 65 h 65"/>
                <a:gd name="T22" fmla="*/ 87 w 87"/>
                <a:gd name="T23" fmla="*/ 9 h 65"/>
                <a:gd name="T24" fmla="*/ 41 w 87"/>
                <a:gd name="T25" fmla="*/ 9 h 65"/>
                <a:gd name="T26" fmla="*/ 26 w 87"/>
                <a:gd name="T27" fmla="*/ 23 h 65"/>
                <a:gd name="T28" fmla="*/ 73 w 87"/>
                <a:gd name="T29" fmla="*/ 19 h 65"/>
                <a:gd name="T30" fmla="*/ 80 w 87"/>
                <a:gd name="T31" fmla="*/ 19 h 65"/>
                <a:gd name="T32" fmla="*/ 80 w 87"/>
                <a:gd name="T33" fmla="*/ 56 h 65"/>
                <a:gd name="T34" fmla="*/ 73 w 87"/>
                <a:gd name="T35" fmla="*/ 56 h 65"/>
                <a:gd name="T36" fmla="*/ 73 w 87"/>
                <a:gd name="T37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65">
                  <a:moveTo>
                    <a:pt x="26" y="2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7" y="33"/>
                    <a:pt x="8" y="17"/>
                    <a:pt x="8" y="1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43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5" y="65"/>
                    <a:pt x="41" y="65"/>
                  </a:cubicBezTo>
                  <a:cubicBezTo>
                    <a:pt x="61" y="65"/>
                    <a:pt x="87" y="65"/>
                    <a:pt x="87" y="6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9"/>
                    <a:pt x="60" y="9"/>
                    <a:pt x="41" y="9"/>
                  </a:cubicBezTo>
                  <a:cubicBezTo>
                    <a:pt x="26" y="9"/>
                    <a:pt x="26" y="23"/>
                    <a:pt x="26" y="23"/>
                  </a:cubicBezTo>
                  <a:close/>
                  <a:moveTo>
                    <a:pt x="73" y="19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73" y="56"/>
                    <a:pt x="73" y="56"/>
                    <a:pt x="73" y="56"/>
                  </a:cubicBezTo>
                  <a:lnTo>
                    <a:pt x="73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1" name="Freeform 31"/>
            <p:cNvSpPr>
              <a:spLocks noEditPoints="1"/>
            </p:cNvSpPr>
            <p:nvPr/>
          </p:nvSpPr>
          <p:spPr bwMode="auto">
            <a:xfrm>
              <a:off x="6897688" y="3397251"/>
              <a:ext cx="47625" cy="17463"/>
            </a:xfrm>
            <a:custGeom>
              <a:avLst/>
              <a:gdLst>
                <a:gd name="T0" fmla="*/ 0 w 29"/>
                <a:gd name="T1" fmla="*/ 10 h 10"/>
                <a:gd name="T2" fmla="*/ 29 w 29"/>
                <a:gd name="T3" fmla="*/ 10 h 10"/>
                <a:gd name="T4" fmla="*/ 29 w 29"/>
                <a:gd name="T5" fmla="*/ 0 h 10"/>
                <a:gd name="T6" fmla="*/ 0 w 29"/>
                <a:gd name="T7" fmla="*/ 0 h 10"/>
                <a:gd name="T8" fmla="*/ 0 w 29"/>
                <a:gd name="T9" fmla="*/ 10 h 10"/>
                <a:gd name="T10" fmla="*/ 24 w 29"/>
                <a:gd name="T11" fmla="*/ 2 h 10"/>
                <a:gd name="T12" fmla="*/ 27 w 29"/>
                <a:gd name="T13" fmla="*/ 5 h 10"/>
                <a:gd name="T14" fmla="*/ 24 w 29"/>
                <a:gd name="T15" fmla="*/ 8 h 10"/>
                <a:gd name="T16" fmla="*/ 21 w 29"/>
                <a:gd name="T17" fmla="*/ 5 h 10"/>
                <a:gd name="T18" fmla="*/ 24 w 29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"/>
                  </a:lnTo>
                  <a:close/>
                  <a:moveTo>
                    <a:pt x="24" y="2"/>
                  </a:move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2" name="Freeform 32"/>
            <p:cNvSpPr>
              <a:spLocks noEditPoints="1"/>
            </p:cNvSpPr>
            <p:nvPr/>
          </p:nvSpPr>
          <p:spPr bwMode="auto">
            <a:xfrm>
              <a:off x="6897688" y="3352801"/>
              <a:ext cx="47625" cy="15875"/>
            </a:xfrm>
            <a:custGeom>
              <a:avLst/>
              <a:gdLst>
                <a:gd name="T0" fmla="*/ 0 w 29"/>
                <a:gd name="T1" fmla="*/ 0 h 10"/>
                <a:gd name="T2" fmla="*/ 0 w 29"/>
                <a:gd name="T3" fmla="*/ 10 h 10"/>
                <a:gd name="T4" fmla="*/ 29 w 29"/>
                <a:gd name="T5" fmla="*/ 10 h 10"/>
                <a:gd name="T6" fmla="*/ 29 w 29"/>
                <a:gd name="T7" fmla="*/ 0 h 10"/>
                <a:gd name="T8" fmla="*/ 0 w 29"/>
                <a:gd name="T9" fmla="*/ 0 h 10"/>
                <a:gd name="T10" fmla="*/ 24 w 29"/>
                <a:gd name="T11" fmla="*/ 8 h 10"/>
                <a:gd name="T12" fmla="*/ 21 w 29"/>
                <a:gd name="T13" fmla="*/ 5 h 10"/>
                <a:gd name="T14" fmla="*/ 24 w 29"/>
                <a:gd name="T15" fmla="*/ 2 h 10"/>
                <a:gd name="T16" fmla="*/ 27 w 29"/>
                <a:gd name="T17" fmla="*/ 5 h 10"/>
                <a:gd name="T18" fmla="*/ 24 w 29"/>
                <a:gd name="T1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  <a:moveTo>
                    <a:pt x="24" y="8"/>
                  </a:moveTo>
                  <a:cubicBezTo>
                    <a:pt x="23" y="8"/>
                    <a:pt x="21" y="7"/>
                    <a:pt x="21" y="5"/>
                  </a:cubicBezTo>
                  <a:cubicBezTo>
                    <a:pt x="21" y="4"/>
                    <a:pt x="23" y="2"/>
                    <a:pt x="24" y="2"/>
                  </a:cubicBezTo>
                  <a:cubicBezTo>
                    <a:pt x="26" y="2"/>
                    <a:pt x="27" y="4"/>
                    <a:pt x="27" y="5"/>
                  </a:cubicBezTo>
                  <a:cubicBezTo>
                    <a:pt x="27" y="7"/>
                    <a:pt x="26" y="8"/>
                    <a:pt x="2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3" name="Group 21"/>
          <p:cNvGrpSpPr/>
          <p:nvPr/>
        </p:nvGrpSpPr>
        <p:grpSpPr>
          <a:xfrm>
            <a:off x="4870051" y="4483898"/>
            <a:ext cx="472180" cy="469173"/>
            <a:chOff x="744538" y="3198813"/>
            <a:chExt cx="249237" cy="247650"/>
          </a:xfrm>
          <a:solidFill>
            <a:schemeClr val="bg1"/>
          </a:solidFill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744538" y="3379788"/>
              <a:ext cx="66675" cy="6667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auto">
            <a:xfrm>
              <a:off x="782638" y="3219451"/>
              <a:ext cx="165100" cy="168275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04863" y="3244851"/>
              <a:ext cx="165100" cy="165100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942975" y="3198813"/>
              <a:ext cx="50800" cy="49213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28" name="Group 26"/>
          <p:cNvGrpSpPr/>
          <p:nvPr/>
        </p:nvGrpSpPr>
        <p:grpSpPr>
          <a:xfrm>
            <a:off x="6504673" y="4501579"/>
            <a:ext cx="519539" cy="515981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9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1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  <p:grpSp>
        <p:nvGrpSpPr>
          <p:cNvPr id="32" name="Group 30"/>
          <p:cNvGrpSpPr/>
          <p:nvPr/>
        </p:nvGrpSpPr>
        <p:grpSpPr>
          <a:xfrm>
            <a:off x="6550310" y="2831522"/>
            <a:ext cx="428265" cy="412520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  <p:sp>
          <p:nvSpPr>
            <p:cNvPr id="34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云字库细黑体1.0" panose="02010604000000000000" pitchFamily="2" charset="-122"/>
                <a:ea typeface="锐字云字库细黑体1.0" panose="02010604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64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Freeform 7"/>
          <p:cNvSpPr>
            <a:spLocks/>
          </p:cNvSpPr>
          <p:nvPr/>
        </p:nvSpPr>
        <p:spPr bwMode="auto">
          <a:xfrm>
            <a:off x="980308" y="1432107"/>
            <a:ext cx="3960277" cy="4875161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8" name="Oval 15"/>
          <p:cNvSpPr/>
          <p:nvPr/>
        </p:nvSpPr>
        <p:spPr>
          <a:xfrm>
            <a:off x="3143849" y="3865476"/>
            <a:ext cx="869351" cy="86935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9" name="Oval 16"/>
          <p:cNvSpPr/>
          <p:nvPr/>
        </p:nvSpPr>
        <p:spPr>
          <a:xfrm>
            <a:off x="1290491" y="4300152"/>
            <a:ext cx="567576" cy="567577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0" name="Oval 29"/>
          <p:cNvSpPr/>
          <p:nvPr/>
        </p:nvSpPr>
        <p:spPr>
          <a:xfrm>
            <a:off x="1611396" y="2348345"/>
            <a:ext cx="515978" cy="515981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1" name="Oval 26"/>
          <p:cNvSpPr/>
          <p:nvPr/>
        </p:nvSpPr>
        <p:spPr>
          <a:xfrm>
            <a:off x="3436317" y="1921917"/>
            <a:ext cx="426428" cy="426428"/>
          </a:xfrm>
          <a:prstGeom prst="ellipse">
            <a:avLst/>
          </a:prstGeom>
          <a:solidFill>
            <a:srgbClr val="0D2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Oval 23"/>
          <p:cNvSpPr/>
          <p:nvPr/>
        </p:nvSpPr>
        <p:spPr>
          <a:xfrm>
            <a:off x="4526853" y="2416001"/>
            <a:ext cx="755444" cy="755445"/>
          </a:xfrm>
          <a:prstGeom prst="ellipse">
            <a:avLst/>
          </a:prstGeom>
          <a:solidFill>
            <a:srgbClr val="CB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Oval 19"/>
          <p:cNvSpPr>
            <a:spLocks noChangeAspect="1"/>
          </p:cNvSpPr>
          <p:nvPr/>
        </p:nvSpPr>
        <p:spPr>
          <a:xfrm>
            <a:off x="4550282" y="3591889"/>
            <a:ext cx="376085" cy="376085"/>
          </a:xfrm>
          <a:prstGeom prst="ellipse">
            <a:avLst/>
          </a:prstGeom>
          <a:solidFill>
            <a:srgbClr val="2A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96594" y="2432080"/>
            <a:ext cx="3756156" cy="30469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点击此处更换文本点击此处更换文本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5" name="Freeform 23"/>
          <p:cNvSpPr>
            <a:spLocks noEditPoints="1"/>
          </p:cNvSpPr>
          <p:nvPr/>
        </p:nvSpPr>
        <p:spPr bwMode="auto">
          <a:xfrm>
            <a:off x="6469866" y="2383446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00"/>
          <p:cNvSpPr>
            <a:spLocks/>
          </p:cNvSpPr>
          <p:nvPr/>
        </p:nvSpPr>
        <p:spPr bwMode="auto">
          <a:xfrm>
            <a:off x="6497653" y="3896039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07"/>
          <p:cNvSpPr>
            <a:spLocks noEditPoints="1"/>
          </p:cNvSpPr>
          <p:nvPr/>
        </p:nvSpPr>
        <p:spPr bwMode="auto">
          <a:xfrm>
            <a:off x="6497653" y="4616023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rgbClr val="23477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8" name="AutoShape 115"/>
          <p:cNvSpPr>
            <a:spLocks/>
          </p:cNvSpPr>
          <p:nvPr/>
        </p:nvSpPr>
        <p:spPr bwMode="auto">
          <a:xfrm>
            <a:off x="6513980" y="3177629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rgbClr val="234777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7183120" y="2092960"/>
            <a:ext cx="0" cy="3271520"/>
          </a:xfrm>
          <a:prstGeom prst="line">
            <a:avLst/>
          </a:prstGeom>
          <a:ln>
            <a:solidFill>
              <a:srgbClr val="2347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4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1170" y="278071"/>
            <a:ext cx="6026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r>
              <a:rPr lang="en-US" altLang="zh-CN" sz="28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 </a:t>
            </a:r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/</a:t>
            </a:r>
            <a:r>
              <a:rPr lang="en-US" altLang="zh-CN" sz="20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0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24931" y="177587"/>
            <a:ext cx="172720" cy="667712"/>
            <a:chOff x="424931" y="177587"/>
            <a:chExt cx="172720" cy="667712"/>
          </a:xfrm>
        </p:grpSpPr>
        <p:sp>
          <p:nvSpPr>
            <p:cNvPr id="3" name="圆角矩形 2"/>
            <p:cNvSpPr/>
            <p:nvPr/>
          </p:nvSpPr>
          <p:spPr>
            <a:xfrm>
              <a:off x="424931" y="422543"/>
              <a:ext cx="172720" cy="172720"/>
            </a:xfrm>
            <a:prstGeom prst="roundRect">
              <a:avLst/>
            </a:prstGeom>
            <a:solidFill>
              <a:srgbClr val="234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424931" y="177587"/>
              <a:ext cx="172720" cy="172720"/>
            </a:xfrm>
            <a:prstGeom prst="roundRect">
              <a:avLst/>
            </a:prstGeom>
            <a:solidFill>
              <a:srgbClr val="CBC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424931" y="672579"/>
              <a:ext cx="172720" cy="172720"/>
            </a:xfrm>
            <a:prstGeom prst="roundRect">
              <a:avLst/>
            </a:prstGeom>
            <a:solidFill>
              <a:srgbClr val="091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0D264F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091A36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CBCBCD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234777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tx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23477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2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3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4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/>
        </p:spPr>
        <p:txBody>
          <a:bodyPr lIns="38100" tIns="38100" rIns="38100" bIns="38100" anchor="ctr"/>
          <a:lstStyle/>
          <a:p>
            <a:pPr defTabSz="457200"/>
            <a:endParaRPr lang="en-US" sz="3000">
              <a:effectLst>
                <a:outerShdw blurRad="38100" dist="38100" dir="2700000" algn="tl">
                  <a:srgbClr val="000000"/>
                </a:outerShdw>
              </a:effectLst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.</a:t>
            </a:r>
            <a:r>
              <a:rPr lang="zh-CN" altLang="en-US" sz="1600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输入你的标题文字</a:t>
            </a:r>
            <a:endParaRPr lang="zh-CN" altLang="en-US" dirty="0"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 flipV="1">
            <a:off x="0" y="2174240"/>
            <a:ext cx="12192000" cy="4683760"/>
          </a:xfrm>
          <a:prstGeom prst="rect">
            <a:avLst/>
          </a:prstGeom>
          <a:gradFill>
            <a:gsLst>
              <a:gs pos="0">
                <a:schemeClr val="tx1">
                  <a:alpha val="62000"/>
                </a:schemeClr>
              </a:gs>
              <a:gs pos="26000">
                <a:schemeClr val="tx1">
                  <a:alpha val="58000"/>
                </a:schemeClr>
              </a:gs>
              <a:gs pos="57000">
                <a:schemeClr val="tx1">
                  <a:alpha val="50000"/>
                </a:schemeClr>
              </a:gs>
              <a:gs pos="43000">
                <a:schemeClr val="tx1">
                  <a:alpha val="52000"/>
                </a:schemeClr>
              </a:gs>
              <a:gs pos="35000">
                <a:schemeClr val="tx1">
                  <a:alpha val="55000"/>
                </a:schemeClr>
              </a:gs>
              <a:gs pos="14000">
                <a:schemeClr val="tx1">
                  <a:alpha val="60000"/>
                </a:schemeClr>
              </a:gs>
              <a:gs pos="87000">
                <a:schemeClr val="tx1">
                  <a:alpha val="20000"/>
                </a:schemeClr>
              </a:gs>
              <a:gs pos="73000">
                <a:schemeClr val="tx1">
                  <a:alpha val="30000"/>
                </a:schemeClr>
              </a:gs>
              <a:gs pos="63000">
                <a:schemeClr val="tx1">
                  <a:alpha val="4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>
            <a:off x="0" y="0"/>
            <a:ext cx="6096000" cy="6858000"/>
          </a:xfrm>
          <a:prstGeom prst="rtTriangle">
            <a:avLst/>
          </a:prstGeom>
          <a:solidFill>
            <a:srgbClr val="091A3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0" y="2661920"/>
            <a:ext cx="3729849" cy="4196080"/>
          </a:xfrm>
          <a:prstGeom prst="rtTriangle">
            <a:avLst/>
          </a:prstGeom>
          <a:solidFill>
            <a:srgbClr val="091A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9058203" y="3332480"/>
            <a:ext cx="3133796" cy="3525520"/>
          </a:xfrm>
          <a:prstGeom prst="rtTriangle">
            <a:avLst/>
          </a:prstGeom>
          <a:solidFill>
            <a:srgbClr val="CBCBC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10342879" y="4777740"/>
            <a:ext cx="1849120" cy="2080260"/>
          </a:xfrm>
          <a:prstGeom prst="rtTriangle">
            <a:avLst/>
          </a:prstGeom>
          <a:solidFill>
            <a:srgbClr val="CBCBC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376420" y="1038493"/>
            <a:ext cx="4815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234777"/>
                </a:solidFill>
                <a:latin typeface="Agency FB" panose="020B0503020202020204" pitchFamily="34" charset="0"/>
                <a:ea typeface="锐字云字库细黑体1.0" panose="02010604000000000000" pitchFamily="2" charset="-122"/>
              </a:rPr>
              <a:t>THANKS</a:t>
            </a:r>
            <a:endParaRPr lang="zh-CN" altLang="en-US" sz="5400" dirty="0">
              <a:solidFill>
                <a:srgbClr val="234777"/>
              </a:solidFill>
              <a:latin typeface="Agency FB" panose="020B0503020202020204" pitchFamily="34" charset="0"/>
              <a:ea typeface="锐字云字库细黑体1.0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76420" y="2139320"/>
            <a:ext cx="72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spc="600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感谢您的聆听</a:t>
            </a:r>
            <a:endParaRPr lang="zh-CN" altLang="en-US" sz="6000" b="1" spc="600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76420" y="3288538"/>
            <a:ext cx="616775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锐字云字库细黑体1.0" panose="02010604000000000000" pitchFamily="2" charset="-122"/>
                <a:ea typeface="锐字云字库细黑体1.0" panose="02010604000000000000" pitchFamily="2" charset="-122"/>
              </a:rPr>
              <a:t>ADD YOUR TITLE HERE.ADD YOUR TITLE HERE.</a:t>
            </a:r>
            <a:endParaRPr lang="zh-CN" altLang="en-US" sz="2000" b="1" dirty="0">
              <a:solidFill>
                <a:schemeClr val="bg1"/>
              </a:solidFill>
              <a:latin typeface="锐字云字库细黑体1.0" panose="02010604000000000000" pitchFamily="2" charset="-122"/>
              <a:ea typeface="锐字云字库细黑体1.0" panose="02010604000000000000" pitchFamily="2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1040" y="2032000"/>
            <a:ext cx="5862320" cy="0"/>
          </a:xfrm>
          <a:prstGeom prst="line">
            <a:avLst/>
          </a:prstGeom>
          <a:ln w="19050">
            <a:solidFill>
              <a:srgbClr val="091A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005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山峰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1236</Words>
  <Application>Microsoft Office PowerPoint</Application>
  <PresentationFormat>宽屏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锐字工房云字库细圆GBK</vt:lpstr>
      <vt:lpstr>锐字云字库细黑体1.0</vt:lpstr>
      <vt:lpstr>微软雅黑 Light</vt:lpstr>
      <vt:lpstr>Agency FB</vt:lpstr>
      <vt:lpstr>Arial</vt:lpstr>
      <vt:lpstr>Open Sans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大气山峰述职报告PPT模板</dc:title>
  <dc:creator>优品PPT</dc:creator>
  <dc:description>http://www.ypppt.com/</dc:description>
  <cp:lastModifiedBy>faith123</cp:lastModifiedBy>
  <cp:revision>37</cp:revision>
  <dcterms:created xsi:type="dcterms:W3CDTF">2017-07-17T09:24:04Z</dcterms:created>
  <dcterms:modified xsi:type="dcterms:W3CDTF">2020-04-06T05:29:44Z</dcterms:modified>
</cp:coreProperties>
</file>