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6"/>
  </p:notesMasterIdLst>
  <p:sldIdLst>
    <p:sldId id="256" r:id="rId2"/>
    <p:sldId id="267" r:id="rId3"/>
    <p:sldId id="284" r:id="rId4"/>
    <p:sldId id="259" r:id="rId5"/>
    <p:sldId id="288" r:id="rId6"/>
    <p:sldId id="274" r:id="rId7"/>
    <p:sldId id="292" r:id="rId8"/>
    <p:sldId id="285" r:id="rId9"/>
    <p:sldId id="291" r:id="rId10"/>
    <p:sldId id="268" r:id="rId11"/>
    <p:sldId id="257" r:id="rId12"/>
    <p:sldId id="266" r:id="rId13"/>
    <p:sldId id="286" r:id="rId14"/>
    <p:sldId id="263" r:id="rId15"/>
    <p:sldId id="269" r:id="rId16"/>
    <p:sldId id="290" r:id="rId17"/>
    <p:sldId id="262" r:id="rId18"/>
    <p:sldId id="287" r:id="rId19"/>
    <p:sldId id="261" r:id="rId20"/>
    <p:sldId id="265" r:id="rId21"/>
    <p:sldId id="295" r:id="rId22"/>
    <p:sldId id="258" r:id="rId23"/>
    <p:sldId id="270" r:id="rId24"/>
    <p:sldId id="294" r:id="rId25"/>
  </p:sldIdLst>
  <p:sldSz cx="9144000" cy="5143500" type="screen16x9"/>
  <p:notesSz cx="6858000" cy="9144000"/>
  <p:custDataLst>
    <p:tags r:id="rId2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B9A6"/>
    <a:srgbClr val="F47264"/>
    <a:srgbClr val="F8D35E"/>
    <a:srgbClr val="84CBC5"/>
    <a:srgbClr val="144C74"/>
    <a:srgbClr val="1B6AA3"/>
    <a:srgbClr val="FFC20F"/>
    <a:srgbClr val="14507A"/>
    <a:srgbClr val="45B2A8"/>
    <a:srgbClr val="0089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75" autoAdjust="0"/>
    <p:restoredTop sz="94660"/>
  </p:normalViewPr>
  <p:slideViewPr>
    <p:cSldViewPr snapToGrid="0">
      <p:cViewPr varScale="1">
        <p:scale>
          <a:sx n="144" d="100"/>
          <a:sy n="144" d="100"/>
        </p:scale>
        <p:origin x="-684" y="-96"/>
      </p:cViewPr>
      <p:guideLst>
        <p:guide orient="horz" pos="2160"/>
        <p:guide orient="horz" pos="1620"/>
        <p:guide pos="384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848FB-A5ED-4970-8D17-47AC64E79A09}">
      <dsp:nvSpPr>
        <dsp:cNvPr id="0" name=""/>
        <dsp:cNvSpPr/>
      </dsp:nvSpPr>
      <dsp:spPr>
        <a:xfrm>
          <a:off x="1091571" y="0"/>
          <a:ext cx="727399" cy="662587"/>
        </a:xfrm>
        <a:prstGeom prst="trapezoid">
          <a:avLst>
            <a:gd name="adj" fmla="val 54891"/>
          </a:avLst>
        </a:prstGeom>
        <a:solidFill>
          <a:srgbClr val="29B9A6"/>
        </a:solidFill>
        <a:ln w="2857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b" anchorCtr="0">
          <a:noAutofit/>
        </a:bodyPr>
        <a:lstStyle/>
        <a:p>
          <a:pPr lvl="0" algn="ctr" defTabSz="711200">
            <a:lnSpc>
              <a:spcPct val="90000"/>
            </a:lnSpc>
            <a:spcBef>
              <a:spcPct val="0"/>
            </a:spcBef>
            <a:spcAft>
              <a:spcPct val="35000"/>
            </a:spcAft>
          </a:pPr>
          <a:endParaRPr lang="th-TH" sz="1600" b="1" kern="1200" dirty="0">
            <a:solidFill>
              <a:schemeClr val="bg1"/>
            </a:solidFill>
          </a:endParaRPr>
        </a:p>
      </dsp:txBody>
      <dsp:txXfrm>
        <a:off x="1091571" y="0"/>
        <a:ext cx="727399" cy="662587"/>
      </dsp:txXfrm>
    </dsp:sp>
    <dsp:sp modelId="{86EDECF7-8C2B-42E7-8BE4-DB99253A9E9C}">
      <dsp:nvSpPr>
        <dsp:cNvPr id="0" name=""/>
        <dsp:cNvSpPr/>
      </dsp:nvSpPr>
      <dsp:spPr>
        <a:xfrm>
          <a:off x="727399" y="662587"/>
          <a:ext cx="1454798" cy="662587"/>
        </a:xfrm>
        <a:prstGeom prst="trapezoid">
          <a:avLst>
            <a:gd name="adj" fmla="val 54891"/>
          </a:avLst>
        </a:prstGeom>
        <a:solidFill>
          <a:srgbClr val="F47264"/>
        </a:solidFill>
        <a:ln w="2857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b" anchorCtr="0">
          <a:noAutofit/>
        </a:bodyPr>
        <a:lstStyle/>
        <a:p>
          <a:pPr lvl="0" algn="ctr" defTabSz="711200">
            <a:lnSpc>
              <a:spcPct val="90000"/>
            </a:lnSpc>
            <a:spcBef>
              <a:spcPct val="0"/>
            </a:spcBef>
            <a:spcAft>
              <a:spcPct val="35000"/>
            </a:spcAft>
          </a:pPr>
          <a:endParaRPr lang="th-TH" sz="1600" b="1" kern="1200" dirty="0">
            <a:solidFill>
              <a:schemeClr val="bg1"/>
            </a:solidFill>
          </a:endParaRPr>
        </a:p>
      </dsp:txBody>
      <dsp:txXfrm>
        <a:off x="981988" y="662587"/>
        <a:ext cx="945618" cy="662587"/>
      </dsp:txXfrm>
    </dsp:sp>
    <dsp:sp modelId="{265CC81A-68B2-46B8-A687-5EACDF263374}">
      <dsp:nvSpPr>
        <dsp:cNvPr id="0" name=""/>
        <dsp:cNvSpPr/>
      </dsp:nvSpPr>
      <dsp:spPr>
        <a:xfrm>
          <a:off x="363699" y="1325175"/>
          <a:ext cx="2182196" cy="662587"/>
        </a:xfrm>
        <a:prstGeom prst="trapezoid">
          <a:avLst>
            <a:gd name="adj" fmla="val 54891"/>
          </a:avLst>
        </a:prstGeom>
        <a:solidFill>
          <a:srgbClr val="29B9A6"/>
        </a:solidFill>
        <a:ln w="2857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b" anchorCtr="0">
          <a:noAutofit/>
        </a:bodyPr>
        <a:lstStyle/>
        <a:p>
          <a:pPr lvl="0" algn="ctr" defTabSz="711200">
            <a:lnSpc>
              <a:spcPct val="90000"/>
            </a:lnSpc>
            <a:spcBef>
              <a:spcPct val="0"/>
            </a:spcBef>
            <a:spcAft>
              <a:spcPct val="35000"/>
            </a:spcAft>
          </a:pPr>
          <a:endParaRPr lang="th-TH" sz="1600" b="1" kern="1200" dirty="0">
            <a:solidFill>
              <a:schemeClr val="bg1"/>
            </a:solidFill>
          </a:endParaRPr>
        </a:p>
      </dsp:txBody>
      <dsp:txXfrm>
        <a:off x="745583" y="1325175"/>
        <a:ext cx="1418428" cy="662587"/>
      </dsp:txXfrm>
    </dsp:sp>
    <dsp:sp modelId="{85284294-4D67-476A-916A-A7001C17983A}">
      <dsp:nvSpPr>
        <dsp:cNvPr id="0" name=""/>
        <dsp:cNvSpPr/>
      </dsp:nvSpPr>
      <dsp:spPr>
        <a:xfrm>
          <a:off x="0" y="1987762"/>
          <a:ext cx="2909596" cy="662587"/>
        </a:xfrm>
        <a:prstGeom prst="trapezoid">
          <a:avLst>
            <a:gd name="adj" fmla="val 54891"/>
          </a:avLst>
        </a:prstGeom>
        <a:solidFill>
          <a:srgbClr val="F47264"/>
        </a:solidFill>
        <a:ln w="2857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b" anchorCtr="0">
          <a:noAutofit/>
        </a:bodyPr>
        <a:lstStyle/>
        <a:p>
          <a:pPr lvl="0" algn="ctr" defTabSz="711200">
            <a:lnSpc>
              <a:spcPct val="90000"/>
            </a:lnSpc>
            <a:spcBef>
              <a:spcPct val="0"/>
            </a:spcBef>
            <a:spcAft>
              <a:spcPct val="35000"/>
            </a:spcAft>
          </a:pPr>
          <a:endParaRPr lang="th-TH" sz="1600" b="1" kern="1200" dirty="0">
            <a:solidFill>
              <a:schemeClr val="bg1"/>
            </a:solidFill>
          </a:endParaRPr>
        </a:p>
      </dsp:txBody>
      <dsp:txXfrm>
        <a:off x="509179" y="1987762"/>
        <a:ext cx="1891237" cy="662587"/>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0990D-28CF-4FB3-B019-ECB4BECE02E5}" type="datetimeFigureOut">
              <a:rPr lang="zh-CN" altLang="en-US" smtClean="0"/>
              <a:t>2020/4/8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0BE262-067E-4CDD-950E-4FCF593B0BDB}" type="slidenum">
              <a:rPr lang="zh-CN" altLang="en-US" smtClean="0"/>
              <a:t>‹#›</a:t>
            </a:fld>
            <a:endParaRPr lang="zh-CN" altLang="en-US"/>
          </a:p>
        </p:txBody>
      </p:sp>
    </p:spTree>
    <p:extLst>
      <p:ext uri="{BB962C8B-B14F-4D97-AF65-F5344CB8AC3E}">
        <p14:creationId xmlns:p14="http://schemas.microsoft.com/office/powerpoint/2010/main" val="36526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a:t>
            </a:fld>
            <a:endParaRPr lang="zh-CN" altLang="en-US"/>
          </a:p>
        </p:txBody>
      </p:sp>
    </p:spTree>
    <p:extLst>
      <p:ext uri="{BB962C8B-B14F-4D97-AF65-F5344CB8AC3E}">
        <p14:creationId xmlns:p14="http://schemas.microsoft.com/office/powerpoint/2010/main" val="3881976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a:t>
            </a:fld>
            <a:endParaRPr lang="zh-CN" altLang="en-US"/>
          </a:p>
        </p:txBody>
      </p:sp>
    </p:spTree>
    <p:extLst>
      <p:ext uri="{BB962C8B-B14F-4D97-AF65-F5344CB8AC3E}">
        <p14:creationId xmlns:p14="http://schemas.microsoft.com/office/powerpoint/2010/main" val="2998705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3</a:t>
            </a:fld>
            <a:endParaRPr lang="zh-CN" altLang="en-US"/>
          </a:p>
        </p:txBody>
      </p:sp>
    </p:spTree>
    <p:extLst>
      <p:ext uri="{BB962C8B-B14F-4D97-AF65-F5344CB8AC3E}">
        <p14:creationId xmlns:p14="http://schemas.microsoft.com/office/powerpoint/2010/main" val="37045600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4</a:t>
            </a:fld>
            <a:endParaRPr lang="zh-CN" altLang="en-US"/>
          </a:p>
        </p:txBody>
      </p:sp>
    </p:spTree>
    <p:extLst>
      <p:ext uri="{BB962C8B-B14F-4D97-AF65-F5344CB8AC3E}">
        <p14:creationId xmlns:p14="http://schemas.microsoft.com/office/powerpoint/2010/main" val="385152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5</a:t>
            </a:fld>
            <a:endParaRPr lang="zh-CN" altLang="en-US"/>
          </a:p>
        </p:txBody>
      </p:sp>
    </p:spTree>
    <p:extLst>
      <p:ext uri="{BB962C8B-B14F-4D97-AF65-F5344CB8AC3E}">
        <p14:creationId xmlns:p14="http://schemas.microsoft.com/office/powerpoint/2010/main" val="1711585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6</a:t>
            </a:fld>
            <a:endParaRPr lang="zh-CN" altLang="en-US"/>
          </a:p>
        </p:txBody>
      </p:sp>
    </p:spTree>
    <p:extLst>
      <p:ext uri="{BB962C8B-B14F-4D97-AF65-F5344CB8AC3E}">
        <p14:creationId xmlns:p14="http://schemas.microsoft.com/office/powerpoint/2010/main" val="3750469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7</a:t>
            </a:fld>
            <a:endParaRPr lang="zh-CN" altLang="en-US"/>
          </a:p>
        </p:txBody>
      </p:sp>
    </p:spTree>
    <p:extLst>
      <p:ext uri="{BB962C8B-B14F-4D97-AF65-F5344CB8AC3E}">
        <p14:creationId xmlns:p14="http://schemas.microsoft.com/office/powerpoint/2010/main" val="4229589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8</a:t>
            </a:fld>
            <a:endParaRPr lang="zh-CN" altLang="en-US"/>
          </a:p>
        </p:txBody>
      </p:sp>
    </p:spTree>
    <p:extLst>
      <p:ext uri="{BB962C8B-B14F-4D97-AF65-F5344CB8AC3E}">
        <p14:creationId xmlns:p14="http://schemas.microsoft.com/office/powerpoint/2010/main" val="4154322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9</a:t>
            </a:fld>
            <a:endParaRPr lang="zh-CN" altLang="en-US"/>
          </a:p>
        </p:txBody>
      </p:sp>
    </p:spTree>
    <p:extLst>
      <p:ext uri="{BB962C8B-B14F-4D97-AF65-F5344CB8AC3E}">
        <p14:creationId xmlns:p14="http://schemas.microsoft.com/office/powerpoint/2010/main" val="1245013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10</a:t>
            </a:fld>
            <a:endParaRPr lang="zh-CN" altLang="en-US"/>
          </a:p>
        </p:txBody>
      </p:sp>
    </p:spTree>
    <p:extLst>
      <p:ext uri="{BB962C8B-B14F-4D97-AF65-F5344CB8AC3E}">
        <p14:creationId xmlns:p14="http://schemas.microsoft.com/office/powerpoint/2010/main" val="3159768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11</a:t>
            </a:fld>
            <a:endParaRPr lang="zh-CN" altLang="en-US"/>
          </a:p>
        </p:txBody>
      </p:sp>
    </p:spTree>
    <p:extLst>
      <p:ext uri="{BB962C8B-B14F-4D97-AF65-F5344CB8AC3E}">
        <p14:creationId xmlns:p14="http://schemas.microsoft.com/office/powerpoint/2010/main" val="2827341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12</a:t>
            </a:fld>
            <a:endParaRPr lang="zh-CN" altLang="en-US"/>
          </a:p>
        </p:txBody>
      </p:sp>
    </p:spTree>
    <p:extLst>
      <p:ext uri="{BB962C8B-B14F-4D97-AF65-F5344CB8AC3E}">
        <p14:creationId xmlns:p14="http://schemas.microsoft.com/office/powerpoint/2010/main" val="722500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13</a:t>
            </a:fld>
            <a:endParaRPr lang="zh-CN" altLang="en-US"/>
          </a:p>
        </p:txBody>
      </p:sp>
    </p:spTree>
    <p:extLst>
      <p:ext uri="{BB962C8B-B14F-4D97-AF65-F5344CB8AC3E}">
        <p14:creationId xmlns:p14="http://schemas.microsoft.com/office/powerpoint/2010/main" val="1409866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14</a:t>
            </a:fld>
            <a:endParaRPr lang="zh-CN" altLang="en-US"/>
          </a:p>
        </p:txBody>
      </p:sp>
    </p:spTree>
    <p:extLst>
      <p:ext uri="{BB962C8B-B14F-4D97-AF65-F5344CB8AC3E}">
        <p14:creationId xmlns:p14="http://schemas.microsoft.com/office/powerpoint/2010/main" val="425478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15</a:t>
            </a:fld>
            <a:endParaRPr lang="zh-CN" altLang="en-US"/>
          </a:p>
        </p:txBody>
      </p:sp>
    </p:spTree>
    <p:extLst>
      <p:ext uri="{BB962C8B-B14F-4D97-AF65-F5344CB8AC3E}">
        <p14:creationId xmlns:p14="http://schemas.microsoft.com/office/powerpoint/2010/main" val="931954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16</a:t>
            </a:fld>
            <a:endParaRPr lang="zh-CN" altLang="en-US"/>
          </a:p>
        </p:txBody>
      </p:sp>
    </p:spTree>
    <p:extLst>
      <p:ext uri="{BB962C8B-B14F-4D97-AF65-F5344CB8AC3E}">
        <p14:creationId xmlns:p14="http://schemas.microsoft.com/office/powerpoint/2010/main" val="4257255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17</a:t>
            </a:fld>
            <a:endParaRPr lang="zh-CN" altLang="en-US"/>
          </a:p>
        </p:txBody>
      </p:sp>
    </p:spTree>
    <p:extLst>
      <p:ext uri="{BB962C8B-B14F-4D97-AF65-F5344CB8AC3E}">
        <p14:creationId xmlns:p14="http://schemas.microsoft.com/office/powerpoint/2010/main" val="224748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18</a:t>
            </a:fld>
            <a:endParaRPr lang="zh-CN" altLang="en-US"/>
          </a:p>
        </p:txBody>
      </p:sp>
    </p:spTree>
    <p:extLst>
      <p:ext uri="{BB962C8B-B14F-4D97-AF65-F5344CB8AC3E}">
        <p14:creationId xmlns:p14="http://schemas.microsoft.com/office/powerpoint/2010/main" val="35875510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19</a:t>
            </a:fld>
            <a:endParaRPr lang="zh-CN" altLang="en-US"/>
          </a:p>
        </p:txBody>
      </p:sp>
    </p:spTree>
    <p:extLst>
      <p:ext uri="{BB962C8B-B14F-4D97-AF65-F5344CB8AC3E}">
        <p14:creationId xmlns:p14="http://schemas.microsoft.com/office/powerpoint/2010/main" val="2591299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20</a:t>
            </a:fld>
            <a:endParaRPr lang="zh-CN" altLang="en-US"/>
          </a:p>
        </p:txBody>
      </p:sp>
    </p:spTree>
    <p:extLst>
      <p:ext uri="{BB962C8B-B14F-4D97-AF65-F5344CB8AC3E}">
        <p14:creationId xmlns:p14="http://schemas.microsoft.com/office/powerpoint/2010/main" val="1889503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21</a:t>
            </a:fld>
            <a:endParaRPr lang="zh-CN" altLang="en-US"/>
          </a:p>
        </p:txBody>
      </p:sp>
    </p:spTree>
    <p:extLst>
      <p:ext uri="{BB962C8B-B14F-4D97-AF65-F5344CB8AC3E}">
        <p14:creationId xmlns:p14="http://schemas.microsoft.com/office/powerpoint/2010/main" val="1725262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22</a:t>
            </a:fld>
            <a:endParaRPr lang="zh-CN" altLang="en-US"/>
          </a:p>
        </p:txBody>
      </p:sp>
    </p:spTree>
    <p:extLst>
      <p:ext uri="{BB962C8B-B14F-4D97-AF65-F5344CB8AC3E}">
        <p14:creationId xmlns:p14="http://schemas.microsoft.com/office/powerpoint/2010/main" val="35986292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23</a:t>
            </a:fld>
            <a:endParaRPr lang="zh-CN" altLang="en-US"/>
          </a:p>
        </p:txBody>
      </p:sp>
    </p:spTree>
    <p:extLst>
      <p:ext uri="{BB962C8B-B14F-4D97-AF65-F5344CB8AC3E}">
        <p14:creationId xmlns:p14="http://schemas.microsoft.com/office/powerpoint/2010/main" val="32240120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24</a:t>
            </a:fld>
            <a:endParaRPr lang="zh-CN" altLang="en-US"/>
          </a:p>
        </p:txBody>
      </p:sp>
    </p:spTree>
    <p:extLst>
      <p:ext uri="{BB962C8B-B14F-4D97-AF65-F5344CB8AC3E}">
        <p14:creationId xmlns:p14="http://schemas.microsoft.com/office/powerpoint/2010/main" val="2719426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34531073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14631712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
        <p:nvSpPr>
          <p:cNvPr id="8" name="矩形 7"/>
          <p:cNvSpPr/>
          <p:nvPr userDrawn="1"/>
        </p:nvSpPr>
        <p:spPr>
          <a:xfrm>
            <a:off x="6711581" y="47818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20440118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63DD89-DA72-4956-8961-85B6562EBFBE}" type="datetimeFigureOut">
              <a:rPr lang="zh-CN" altLang="en-US" smtClean="0"/>
              <a:pPr/>
              <a:t>2020/4/8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497052372"/>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2"/>
          <p:cNvSpPr txBox="1">
            <a:spLocks noChangeArrowheads="1"/>
          </p:cNvSpPr>
          <p:nvPr/>
        </p:nvSpPr>
        <p:spPr bwMode="auto">
          <a:xfrm>
            <a:off x="1771518" y="1144313"/>
            <a:ext cx="5467350" cy="117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en-US" sz="3600" b="1" dirty="0" smtClean="0">
                <a:solidFill>
                  <a:srgbClr val="FFFFFF"/>
                </a:solidFill>
                <a:latin typeface="微软雅黑" pitchFamily="34" charset="-122"/>
                <a:ea typeface="微软雅黑" pitchFamily="34" charset="-122"/>
              </a:rPr>
              <a:t>IOS</a:t>
            </a:r>
          </a:p>
          <a:p>
            <a:pPr algn="ctr" fontAlgn="base">
              <a:spcBef>
                <a:spcPct val="0"/>
              </a:spcBef>
              <a:spcAft>
                <a:spcPct val="0"/>
              </a:spcAft>
              <a:buFont typeface="Arial" pitchFamily="34" charset="0"/>
              <a:buNone/>
            </a:pPr>
            <a:r>
              <a:rPr lang="zh-CN" altLang="en-US" sz="3600" b="1" dirty="0">
                <a:solidFill>
                  <a:srgbClr val="FFFFFF"/>
                </a:solidFill>
                <a:latin typeface="微软雅黑" pitchFamily="34" charset="-122"/>
                <a:ea typeface="微软雅黑" pitchFamily="34" charset="-122"/>
              </a:rPr>
              <a:t>通</a:t>
            </a:r>
            <a:r>
              <a:rPr lang="zh-CN" altLang="en-US" sz="3600" b="1" dirty="0" smtClean="0">
                <a:solidFill>
                  <a:srgbClr val="FFFFFF"/>
                </a:solidFill>
                <a:latin typeface="微软雅黑" pitchFamily="34" charset="-122"/>
                <a:ea typeface="微软雅黑" pitchFamily="34" charset="-122"/>
              </a:rPr>
              <a:t>用商务演示</a:t>
            </a:r>
            <a:r>
              <a:rPr lang="en-US" altLang="zh-CN" sz="3600" b="1" dirty="0" smtClean="0">
                <a:solidFill>
                  <a:srgbClr val="FFFFFF"/>
                </a:solidFill>
                <a:latin typeface="微软雅黑" pitchFamily="34" charset="-122"/>
                <a:ea typeface="微软雅黑" pitchFamily="34" charset="-122"/>
              </a:rPr>
              <a:t>PPT</a:t>
            </a:r>
            <a:r>
              <a:rPr lang="zh-CN" altLang="en-US" sz="3600" b="1" dirty="0" smtClean="0">
                <a:solidFill>
                  <a:srgbClr val="FFFFFF"/>
                </a:solidFill>
                <a:latin typeface="微软雅黑" pitchFamily="34" charset="-122"/>
                <a:ea typeface="微软雅黑" pitchFamily="34" charset="-122"/>
              </a:rPr>
              <a:t>模板</a:t>
            </a:r>
            <a:endParaRPr lang="zh-CN" altLang="en-US" sz="3600" b="1" dirty="0">
              <a:solidFill>
                <a:srgbClr val="FFFFFF"/>
              </a:solidFill>
              <a:latin typeface="微软雅黑" pitchFamily="34" charset="-122"/>
              <a:ea typeface="微软雅黑" pitchFamily="34" charset="-122"/>
            </a:endParaRPr>
          </a:p>
        </p:txBody>
      </p:sp>
      <p:grpSp>
        <p:nvGrpSpPr>
          <p:cNvPr id="43" name="组合 42"/>
          <p:cNvGrpSpPr/>
          <p:nvPr/>
        </p:nvGrpSpPr>
        <p:grpSpPr>
          <a:xfrm>
            <a:off x="2201333" y="2396381"/>
            <a:ext cx="4588934" cy="1183481"/>
            <a:chOff x="2201333" y="2350295"/>
            <a:chExt cx="4588934" cy="1183481"/>
          </a:xfrm>
        </p:grpSpPr>
        <p:cxnSp>
          <p:nvCxnSpPr>
            <p:cNvPr id="44" name="直接连接符 7"/>
            <p:cNvCxnSpPr>
              <a:cxnSpLocks noChangeShapeType="1"/>
            </p:cNvCxnSpPr>
            <p:nvPr/>
          </p:nvCxnSpPr>
          <p:spPr bwMode="auto">
            <a:xfrm>
              <a:off x="2201333" y="3411141"/>
              <a:ext cx="45889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grpSp>
          <p:nvGrpSpPr>
            <p:cNvPr id="45" name="组合 44"/>
            <p:cNvGrpSpPr/>
            <p:nvPr/>
          </p:nvGrpSpPr>
          <p:grpSpPr>
            <a:xfrm>
              <a:off x="2201333" y="2350295"/>
              <a:ext cx="4512734" cy="236935"/>
              <a:chOff x="2201333" y="2350295"/>
              <a:chExt cx="4512734" cy="236935"/>
            </a:xfrm>
          </p:grpSpPr>
          <p:cxnSp>
            <p:nvCxnSpPr>
              <p:cNvPr id="54" name="直接连接符 6"/>
              <p:cNvCxnSpPr>
                <a:cxnSpLocks noChangeShapeType="1"/>
              </p:cNvCxnSpPr>
              <p:nvPr/>
            </p:nvCxnSpPr>
            <p:spPr bwMode="auto">
              <a:xfrm>
                <a:off x="2201333" y="2458642"/>
                <a:ext cx="45127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sp>
            <p:nvSpPr>
              <p:cNvPr id="55" name="椭圆 8"/>
              <p:cNvSpPr>
                <a:spLocks noChangeArrowheads="1"/>
              </p:cNvSpPr>
              <p:nvPr/>
            </p:nvSpPr>
            <p:spPr bwMode="auto">
              <a:xfrm>
                <a:off x="4406504" y="2350295"/>
                <a:ext cx="236934" cy="2369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
          <p:nvSpPr>
            <p:cNvPr id="47" name="文本框 16"/>
            <p:cNvSpPr txBox="1">
              <a:spLocks noChangeArrowheads="1"/>
            </p:cNvSpPr>
            <p:nvPr/>
          </p:nvSpPr>
          <p:spPr bwMode="auto">
            <a:xfrm>
              <a:off x="3318930" y="2651523"/>
              <a:ext cx="2422922" cy="346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b="1" dirty="0">
                  <a:solidFill>
                    <a:srgbClr val="FFFFFF"/>
                  </a:solidFill>
                  <a:latin typeface="微软雅黑" pitchFamily="34" charset="-122"/>
                  <a:ea typeface="微软雅黑" pitchFamily="34" charset="-122"/>
                </a:rPr>
                <a:t>单击添加副标题</a:t>
              </a:r>
              <a:endParaRPr lang="zh-CN" altLang="en-US" sz="1200" b="1" dirty="0">
                <a:solidFill>
                  <a:srgbClr val="FFFFFF"/>
                </a:solidFill>
                <a:latin typeface="微软雅黑" pitchFamily="34" charset="-122"/>
                <a:ea typeface="微软雅黑" pitchFamily="34" charset="-122"/>
              </a:endParaRPr>
            </a:p>
          </p:txBody>
        </p:sp>
        <p:sp>
          <p:nvSpPr>
            <p:cNvPr id="52" name="文本框 17"/>
            <p:cNvSpPr txBox="1">
              <a:spLocks noChangeArrowheads="1"/>
            </p:cNvSpPr>
            <p:nvPr/>
          </p:nvSpPr>
          <p:spPr bwMode="auto">
            <a:xfrm>
              <a:off x="3318930" y="2950502"/>
              <a:ext cx="24229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sz="1200" dirty="0">
                  <a:solidFill>
                    <a:srgbClr val="FFFFFF"/>
                  </a:solidFill>
                  <a:latin typeface="微软雅黑" pitchFamily="34" charset="-122"/>
                  <a:ea typeface="微软雅黑" pitchFamily="34" charset="-122"/>
                </a:rPr>
                <a:t>报告人</a:t>
              </a:r>
              <a:r>
                <a:rPr lang="zh-CN" altLang="en-US" sz="1200" dirty="0" smtClean="0">
                  <a:solidFill>
                    <a:srgbClr val="FFFFFF"/>
                  </a:solidFill>
                  <a:latin typeface="微软雅黑" pitchFamily="34" charset="-122"/>
                  <a:ea typeface="微软雅黑" pitchFamily="34" charset="-122"/>
                </a:rPr>
                <a:t>：</a:t>
              </a:r>
              <a:r>
                <a:rPr lang="en-US" altLang="zh-CN" sz="1200" dirty="0" smtClean="0">
                  <a:solidFill>
                    <a:srgbClr val="FFFFFF"/>
                  </a:solidFill>
                  <a:latin typeface="微软雅黑" pitchFamily="34" charset="-122"/>
                  <a:ea typeface="微软雅黑" pitchFamily="34" charset="-122"/>
                </a:rPr>
                <a:t>PPT</a:t>
              </a:r>
              <a:endParaRPr lang="zh-CN" altLang="en-US" sz="1200" dirty="0">
                <a:solidFill>
                  <a:srgbClr val="FFFFFF"/>
                </a:solidFill>
                <a:latin typeface="微软雅黑" pitchFamily="34" charset="-122"/>
                <a:ea typeface="微软雅黑" pitchFamily="34" charset="-122"/>
              </a:endParaRPr>
            </a:p>
          </p:txBody>
        </p:sp>
        <p:sp>
          <p:nvSpPr>
            <p:cNvPr id="53" name="椭圆 20"/>
            <p:cNvSpPr>
              <a:spLocks noChangeArrowheads="1"/>
            </p:cNvSpPr>
            <p:nvPr/>
          </p:nvSpPr>
          <p:spPr bwMode="auto">
            <a:xfrm>
              <a:off x="4406504" y="3298032"/>
              <a:ext cx="236934" cy="2357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Tree>
    <p:extLst>
      <p:ext uri="{BB962C8B-B14F-4D97-AF65-F5344CB8AC3E}">
        <p14:creationId xmlns:p14="http://schemas.microsoft.com/office/powerpoint/2010/main" val="2233505585"/>
      </p:ext>
    </p:extLst>
  </p:cSld>
  <p:clrMapOvr>
    <a:masterClrMapping/>
  </p:clrMapOvr>
  <mc:AlternateContent xmlns:mc="http://schemas.openxmlformats.org/markup-compatibility/2006" xmlns:p14="http://schemas.microsoft.com/office/powerpoint/2010/main">
    <mc:Choice Requires="p14">
      <p:transition spd="slow" p14:dur="1600" advTm="2353">
        <p:blinds dir="vert"/>
      </p:transition>
    </mc:Choice>
    <mc:Fallback xmlns="">
      <p:transition spd="slow" advTm="235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cTn>
                              </p:par>
                            </p:childTnLst>
                          </p:cTn>
                        </p:par>
                        <p:par>
                          <p:cTn id="8" fill="hold">
                            <p:stCondLst>
                              <p:cond delay="500"/>
                            </p:stCondLst>
                            <p:childTnLst>
                              <p:par>
                                <p:cTn id="9" presetID="22" presetClass="entr" presetSubtype="1" fill="hold" nodeType="afterEffect">
                                  <p:stCondLst>
                                    <p:cond delay="250"/>
                                  </p:stCondLst>
                                  <p:childTnLst>
                                    <p:set>
                                      <p:cBhvr>
                                        <p:cTn id="10" dur="1" fill="hold">
                                          <p:stCondLst>
                                            <p:cond delay="0"/>
                                          </p:stCondLst>
                                        </p:cTn>
                                        <p:tgtEl>
                                          <p:spTgt spid="43"/>
                                        </p:tgtEl>
                                        <p:attrNameLst>
                                          <p:attrName>style.visibility</p:attrName>
                                        </p:attrNameLst>
                                      </p:cBhvr>
                                      <p:to>
                                        <p:strVal val="visible"/>
                                      </p:to>
                                    </p:set>
                                    <p:animEffect transition="in" filter="wipe(up)">
                                      <p:cBhvr>
                                        <p:cTn id="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8D35E"/>
                  </a:solidFill>
                  <a:latin typeface="Arial" panose="020B0604020202020204" pitchFamily="34" charset="0"/>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One</a:t>
                </a:r>
                <a:endParaRPr lang="zh-CN" altLang="en-US" sz="1500" dirty="0">
                  <a:latin typeface="Arial" panose="020B0604020202020204" pitchFamily="34" charset="0"/>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47264"/>
                  </a:solidFill>
                  <a:latin typeface="Arial" panose="020B0604020202020204" pitchFamily="34" charset="0"/>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Two</a:t>
                </a:r>
                <a:endParaRPr lang="zh-CN" altLang="en-US" sz="1500" dirty="0">
                  <a:latin typeface="Arial" panose="020B0604020202020204" pitchFamily="34" charset="0"/>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29B9A6"/>
                  </a:solidFill>
                  <a:latin typeface="Arial" panose="020B0604020202020204" pitchFamily="34" charset="0"/>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Three</a:t>
                </a:r>
                <a:endParaRPr lang="zh-CN" altLang="en-US" sz="1500" dirty="0">
                  <a:latin typeface="Arial" panose="020B0604020202020204" pitchFamily="34" charset="0"/>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84CBC5"/>
                  </a:solidFill>
                  <a:latin typeface="Arial" panose="020B0604020202020204" pitchFamily="34" charset="0"/>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Four</a:t>
                </a:r>
                <a:endParaRPr lang="zh-CN" altLang="en-US" sz="1500" dirty="0">
                  <a:latin typeface="Arial" panose="020B0604020202020204" pitchFamily="34" charset="0"/>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428126"/>
      </p:ext>
    </p:extLst>
  </p:cSld>
  <p:clrMapOvr>
    <a:masterClrMapping/>
  </p:clrMapOvr>
  <mc:AlternateContent xmlns:mc="http://schemas.openxmlformats.org/markup-compatibility/2006" xmlns:p14="http://schemas.microsoft.com/office/powerpoint/2010/main">
    <mc:Choice Requires="p14">
      <p:transition spd="slow" p14:dur="1600" advTm="2980">
        <p:blinds dir="vert"/>
      </p:transition>
    </mc:Choice>
    <mc:Fallback xmlns="">
      <p:transition spd="slow" advTm="298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8D35E"/>
                </a:solidFill>
                <a:latin typeface="Arial" panose="020B0604020202020204" pitchFamily="34" charset="0"/>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One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500155"/>
      </p:ext>
    </p:extLst>
  </p:cSld>
  <p:clrMapOvr>
    <a:masterClrMapping/>
  </p:clrMapOvr>
  <mc:AlternateContent xmlns:mc="http://schemas.openxmlformats.org/markup-compatibility/2006" xmlns:p14="http://schemas.microsoft.com/office/powerpoint/2010/main">
    <mc:Choice Requires="p14">
      <p:transition spd="slow" p14:dur="1600" advTm="1460">
        <p:blinds dir="vert"/>
      </p:transition>
    </mc:Choice>
    <mc:Fallback xmlns="">
      <p:transition spd="slow" advTm="14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3128057433"/>
      </p:ext>
    </p:extLst>
  </p:cSld>
  <p:clrMapOvr>
    <a:masterClrMapping/>
  </p:clrMapOvr>
  <mc:AlternateContent xmlns:mc="http://schemas.openxmlformats.org/markup-compatibility/2006" xmlns:p14="http://schemas.microsoft.com/office/powerpoint/2010/main">
    <mc:Choice Requires="p14">
      <p:transition spd="slow" p14:dur="1600" advTm="3046">
        <p:blinds dir="vert"/>
      </p:transition>
    </mc:Choice>
    <mc:Fallback xmlns="">
      <p:transition spd="slow" advTm="30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2412972001"/>
      </p:ext>
    </p:extLst>
  </p:cSld>
  <p:clrMapOvr>
    <a:masterClrMapping/>
  </p:clrMapOvr>
  <mc:AlternateContent xmlns:mc="http://schemas.openxmlformats.org/markup-compatibility/2006" xmlns:p14="http://schemas.microsoft.com/office/powerpoint/2010/main">
    <mc:Choice Requires="p14">
      <p:transition spd="slow" p14:dur="1600" advTm="1423">
        <p:blinds dir="vert"/>
      </p:transition>
    </mc:Choice>
    <mc:Fallback xmlns="">
      <p:transition spd="slow" advTm="142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dirty="0">
                <a:solidFill>
                  <a:schemeClr val="accent3">
                    <a:lumMod val="50000"/>
                  </a:schemeClr>
                </a:solidFill>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r>
              <a:rPr lang="en-US" altLang="zh-CN" sz="1500" b="1" dirty="0" smtClean="0">
                <a:solidFill>
                  <a:schemeClr val="bg1"/>
                </a:solidFill>
                <a:latin typeface="微软雅黑" panose="020B0503020204020204" pitchFamily="34" charset="-122"/>
                <a:ea typeface="微软雅黑" panose="020B0503020204020204" pitchFamily="34" charset="-122"/>
              </a:rPr>
              <a:t>20XX</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94247583"/>
      </p:ext>
    </p:extLst>
  </p:cSld>
  <p:clrMapOvr>
    <a:masterClrMapping/>
  </p:clrMapOvr>
  <mc:AlternateContent xmlns:mc="http://schemas.openxmlformats.org/markup-compatibility/2006" xmlns:p14="http://schemas.microsoft.com/office/powerpoint/2010/main">
    <mc:Choice Requires="p14">
      <p:transition spd="slow" p14:dur="1600" advTm="3797">
        <p:blinds dir="vert"/>
      </p:transition>
    </mc:Choice>
    <mc:Fallback xmlns="">
      <p:transition spd="slow" advTm="37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247106003"/>
      </p:ext>
    </p:extLst>
  </p:cSld>
  <p:clrMapOvr>
    <a:masterClrMapping/>
  </p:clrMapOvr>
  <mc:AlternateContent xmlns:mc="http://schemas.openxmlformats.org/markup-compatibility/2006" xmlns:p14="http://schemas.microsoft.com/office/powerpoint/2010/main">
    <mc:Choice Requires="p14">
      <p:transition spd="slow" p14:dur="1600" advTm="1646">
        <p:blinds dir="vert"/>
      </p:transition>
    </mc:Choice>
    <mc:Fallback xmlns="">
      <p:transition spd="slow" advTm="16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47264"/>
                </a:solidFill>
                <a:latin typeface="Arial" panose="020B0604020202020204" pitchFamily="34" charset="0"/>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Two</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889130"/>
      </p:ext>
    </p:extLst>
  </p:cSld>
  <p:clrMapOvr>
    <a:masterClrMapping/>
  </p:clrMapOvr>
  <mc:AlternateContent xmlns:mc="http://schemas.openxmlformats.org/markup-compatibility/2006" xmlns:p14="http://schemas.microsoft.com/office/powerpoint/2010/main">
    <mc:Choice Requires="p14">
      <p:transition spd="slow" p14:dur="1600" advTm="1664">
        <p:blinds dir="vert"/>
      </p:transition>
    </mc:Choice>
    <mc:Fallback xmlns="">
      <p:transition spd="slow" advTm="166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476813808"/>
      </p:ext>
    </p:extLst>
  </p:cSld>
  <p:clrMapOvr>
    <a:masterClrMapping/>
  </p:clrMapOvr>
  <mc:AlternateContent xmlns:mc="http://schemas.openxmlformats.org/markup-compatibility/2006" xmlns:p14="http://schemas.microsoft.com/office/powerpoint/2010/main">
    <mc:Choice Requires="p14">
      <p:transition spd="slow" p14:dur="1600" advTm="1710">
        <p:blinds dir="vert"/>
      </p:transition>
    </mc:Choice>
    <mc:Fallback xmlns="">
      <p:transition spd="slow" advTm="17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29B9A6"/>
                </a:solidFill>
                <a:latin typeface="Arial" panose="020B0604020202020204" pitchFamily="34" charset="0"/>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84CBC5"/>
                </a:solidFill>
                <a:latin typeface="Arial" panose="020B0604020202020204" pitchFamily="34" charset="0"/>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879012768"/>
      </p:ext>
    </p:extLst>
  </p:cSld>
  <p:clrMapOvr>
    <a:masterClrMapping/>
  </p:clrMapOvr>
  <mc:AlternateContent xmlns:mc="http://schemas.openxmlformats.org/markup-compatibility/2006" xmlns:p14="http://schemas.microsoft.com/office/powerpoint/2010/main">
    <mc:Choice Requires="p14">
      <p:transition spd="slow" p14:dur="1600" advTm="2842">
        <p:blinds dir="vert"/>
      </p:transition>
    </mc:Choice>
    <mc:Fallback xmlns="">
      <p:transition spd="slow" advTm="28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文本框 31"/>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文本框 33"/>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2343465398"/>
      </p:ext>
    </p:extLst>
  </p:cSld>
  <p:clrMapOvr>
    <a:masterClrMapping/>
  </p:clrMapOvr>
  <mc:AlternateContent xmlns:mc="http://schemas.openxmlformats.org/markup-compatibility/2006" xmlns:p14="http://schemas.microsoft.com/office/powerpoint/2010/main">
    <mc:Choice Requires="p14">
      <p:transition spd="slow" p14:dur="1600" advTm="4059">
        <p:blinds dir="vert"/>
      </p:transition>
    </mc:Choice>
    <mc:Fallback xmlns="">
      <p:transition spd="slow" advTm="405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1313743774"/>
      </p:ext>
    </p:extLst>
  </p:cSld>
  <p:clrMapOvr>
    <a:masterClrMapping/>
  </p:clrMapOvr>
  <mc:AlternateContent xmlns:mc="http://schemas.openxmlformats.org/markup-compatibility/2006" xmlns:p14="http://schemas.microsoft.com/office/powerpoint/2010/main">
    <mc:Choice Requires="p14">
      <p:transition spd="slow" p14:dur="1600" advTm="2302">
        <p:blinds dir="vert"/>
      </p:transition>
    </mc:Choice>
    <mc:Fallback xmlns="">
      <p:transition spd="slow" advTm="23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29B9A6"/>
                </a:solidFill>
                <a:latin typeface="Arial" panose="020B0604020202020204" pitchFamily="34" charset="0"/>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Three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53109"/>
      </p:ext>
    </p:extLst>
  </p:cSld>
  <p:clrMapOvr>
    <a:masterClrMapping/>
  </p:clrMapOvr>
  <mc:AlternateContent xmlns:mc="http://schemas.openxmlformats.org/markup-compatibility/2006" xmlns:p14="http://schemas.microsoft.com/office/powerpoint/2010/main">
    <mc:Choice Requires="p14">
      <p:transition spd="slow" p14:dur="1600" advTm="1803">
        <p:blinds dir="vert"/>
      </p:transition>
    </mc:Choice>
    <mc:Fallback xmlns="">
      <p:transition spd="slow" advTm="180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225181"/>
      </p:ext>
    </p:extLst>
  </p:cSld>
  <p:clrMapOvr>
    <a:masterClrMapping/>
  </p:clrMapOvr>
  <mc:AlternateContent xmlns:mc="http://schemas.openxmlformats.org/markup-compatibility/2006" xmlns:p14="http://schemas.microsoft.com/office/powerpoint/2010/main">
    <mc:Choice Requires="p14">
      <p:transition spd="slow" p14:dur="1600" advTm="2230">
        <p:blinds dir="vert"/>
      </p:transition>
    </mc:Choice>
    <mc:Fallback xmlns="">
      <p:transition spd="slow" advTm="223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2040375694"/>
      </p:ext>
    </p:extLst>
  </p:cSld>
  <p:clrMapOvr>
    <a:masterClrMapping/>
  </p:clrMapOvr>
  <mc:AlternateContent xmlns:mc="http://schemas.openxmlformats.org/markup-compatibility/2006" xmlns:p14="http://schemas.microsoft.com/office/powerpoint/2010/main">
    <mc:Choice Requires="p14">
      <p:transition spd="slow" p14:dur="1600" advTm="2033">
        <p:blinds dir="vert"/>
      </p:transition>
    </mc:Choice>
    <mc:Fallback xmlns="">
      <p:transition spd="slow" advTm="20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p:cNvSpPr txBox="1"/>
            <p:nvPr/>
          </p:nvSpPr>
          <p:spPr>
            <a:xfrm>
              <a:off x="4693032" y="2694513"/>
              <a:ext cx="1813993"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spTree>
    <p:extLst>
      <p:ext uri="{BB962C8B-B14F-4D97-AF65-F5344CB8AC3E}">
        <p14:creationId xmlns:p14="http://schemas.microsoft.com/office/powerpoint/2010/main" val="3766892019"/>
      </p:ext>
    </p:extLst>
  </p:cSld>
  <p:clrMapOvr>
    <a:masterClrMapping/>
  </p:clrMapOvr>
  <mc:AlternateContent xmlns:mc="http://schemas.openxmlformats.org/markup-compatibility/2006" xmlns:p14="http://schemas.microsoft.com/office/powerpoint/2010/main">
    <mc:Choice Requires="p14">
      <p:transition spd="slow" p14:dur="1600" advTm="1510">
        <p:blinds dir="vert"/>
      </p:transition>
    </mc:Choice>
    <mc:Fallback xmlns="">
      <p:transition spd="slow" advTm="15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91792533"/>
      </p:ext>
    </p:extLst>
  </p:cSld>
  <p:clrMapOvr>
    <a:masterClrMapping/>
  </p:clrMapOvr>
  <mc:AlternateContent xmlns:mc="http://schemas.openxmlformats.org/markup-compatibility/2006" xmlns:p14="http://schemas.microsoft.com/office/powerpoint/2010/main">
    <mc:Choice Requires="p14">
      <p:transition spd="slow" p14:dur="1600" advTm="1471">
        <p:blinds dir="vert"/>
      </p:transition>
    </mc:Choice>
    <mc:Fallback xmlns="">
      <p:transition spd="slow" advTm="147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84CBC5"/>
                </a:solidFill>
                <a:latin typeface="Arial" panose="020B0604020202020204" pitchFamily="34" charset="0"/>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Four</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427707"/>
      </p:ext>
    </p:extLst>
  </p:cSld>
  <p:clrMapOvr>
    <a:masterClrMapping/>
  </p:clrMapOvr>
  <mc:AlternateContent xmlns:mc="http://schemas.openxmlformats.org/markup-compatibility/2006" xmlns:p14="http://schemas.microsoft.com/office/powerpoint/2010/main">
    <mc:Choice Requires="p14">
      <p:transition spd="slow" p14:dur="1600" advTm="1702">
        <p:blinds dir="vert"/>
      </p:transition>
    </mc:Choice>
    <mc:Fallback xmlns="">
      <p:transition spd="slow" advTm="17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710188"/>
      </p:ext>
    </p:extLst>
  </p:cSld>
  <p:clrMapOvr>
    <a:masterClrMapping/>
  </p:clrMapOvr>
  <mc:AlternateContent xmlns:mc="http://schemas.openxmlformats.org/markup-compatibility/2006" xmlns:p14="http://schemas.microsoft.com/office/powerpoint/2010/main">
    <mc:Choice Requires="p14">
      <p:transition spd="slow" p14:dur="1600" advTm="2132">
        <p:blinds dir="vert"/>
      </p:transition>
    </mc:Choice>
    <mc:Fallback xmlns="">
      <p:transition spd="slow" advTm="213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057308401"/>
      </p:ext>
    </p:extLst>
  </p:cSld>
  <p:clrMapOvr>
    <a:masterClrMapping/>
  </p:clrMapOvr>
  <mc:AlternateContent xmlns:mc="http://schemas.openxmlformats.org/markup-compatibility/2006" xmlns:p14="http://schemas.microsoft.com/office/powerpoint/2010/main">
    <mc:Choice Requires="p14">
      <p:transition spd="slow" p14:dur="1600" advTm="2838">
        <p:blinds dir="vert"/>
      </p:transition>
    </mc:Choice>
    <mc:Fallback xmlns="">
      <p:transition spd="slow" advTm="283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rgbClr val="A5A5A5">
                  <a:lumMod val="50000"/>
                </a:srgbClr>
              </a:solidFill>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147261294"/>
      </p:ext>
    </p:extLst>
  </p:cSld>
  <p:clrMapOvr>
    <a:masterClrMapping/>
  </p:clrMapOvr>
  <mc:AlternateContent xmlns:mc="http://schemas.openxmlformats.org/markup-compatibility/2006" xmlns:p14="http://schemas.microsoft.com/office/powerpoint/2010/main">
    <mc:Choice Requires="p14">
      <p:transition spd="slow" p14:dur="1600" advTm="2349">
        <p:blinds dir="vert"/>
      </p:transition>
    </mc:Choice>
    <mc:Fallback xmlns="">
      <p:transition spd="slow" advTm="234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ext uri="{D42A27DB-BD31-4B8C-83A1-F6EECF244321}">
                <p14:modId xmlns:p14="http://schemas.microsoft.com/office/powerpoint/2010/main" val="3730814212"/>
              </p:ext>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D</a:t>
            </a:r>
          </a:p>
        </p:txBody>
      </p:sp>
    </p:spTree>
    <p:extLst>
      <p:ext uri="{BB962C8B-B14F-4D97-AF65-F5344CB8AC3E}">
        <p14:creationId xmlns:p14="http://schemas.microsoft.com/office/powerpoint/2010/main" val="3560988156"/>
      </p:ext>
    </p:extLst>
  </p:cSld>
  <p:clrMapOvr>
    <a:masterClrMapping/>
  </p:clrMapOvr>
  <mc:AlternateContent xmlns:mc="http://schemas.openxmlformats.org/markup-compatibility/2006" xmlns:p14="http://schemas.microsoft.com/office/powerpoint/2010/main">
    <mc:Choice Requires="p14">
      <p:transition spd="slow" p14:dur="1600" advTm="1897">
        <p:blinds dir="vert"/>
      </p:transition>
    </mc:Choice>
    <mc:Fallback xmlns="">
      <p:transition spd="slow" advTm="18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800" dirty="0">
                  <a:solidFill>
                    <a:schemeClr val="bg1"/>
                  </a:solidFill>
                  <a:latin typeface="Arial" panose="020B0604020202020204" pitchFamily="34" charset="0"/>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200" dirty="0">
                  <a:solidFill>
                    <a:schemeClr val="bg1"/>
                  </a:solidFill>
                  <a:latin typeface="Arial" panose="020B0604020202020204" pitchFamily="34" charset="0"/>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743172498"/>
      </p:ext>
    </p:extLst>
  </p:cSld>
  <p:clrMapOvr>
    <a:masterClrMapping/>
  </p:clrMapOvr>
  <mc:AlternateContent xmlns:mc="http://schemas.openxmlformats.org/markup-compatibility/2006" xmlns:p14="http://schemas.microsoft.com/office/powerpoint/2010/main">
    <mc:Choice Requires="p14">
      <p:transition spd="slow" p14:dur="1600" advTm="3119">
        <p:blinds dir="vert"/>
      </p:transition>
    </mc:Choice>
    <mc:Fallback xmlns="">
      <p:transition spd="slow" advTm="311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TextBox 175"/>
          <p:cNvSpPr txBox="1"/>
          <p:nvPr/>
        </p:nvSpPr>
        <p:spPr>
          <a:xfrm>
            <a:off x="2838450" y="1876425"/>
            <a:ext cx="3651480" cy="1177245"/>
          </a:xfrm>
          <a:prstGeom prst="rect">
            <a:avLst/>
          </a:prstGeom>
          <a:noFill/>
        </p:spPr>
        <p:txBody>
          <a:bodyPr wrap="none" lIns="68580" tIns="34290" rIns="68580" bIns="34290" rtlCol="0">
            <a:spAutoFit/>
          </a:bodyPr>
          <a:lstStyle/>
          <a:p>
            <a:r>
              <a:rPr lang="en-US" altLang="zh-CN" sz="7200" dirty="0">
                <a:solidFill>
                  <a:schemeClr val="bg1"/>
                </a:solidFill>
                <a:latin typeface="Adobe Gothic Std B" pitchFamily="34" charset="-128"/>
                <a:ea typeface="Adobe Gothic Std B" pitchFamily="34" charset="-128"/>
              </a:rPr>
              <a:t>THANKS</a:t>
            </a:r>
            <a:endParaRPr lang="zh-CN" altLang="en-US" sz="7200" dirty="0">
              <a:solidFill>
                <a:schemeClr val="bg1"/>
              </a:solidFill>
              <a:latin typeface="Adobe Gothic Std B" pitchFamily="34" charset="-128"/>
            </a:endParaRPr>
          </a:p>
        </p:txBody>
      </p:sp>
      <p:sp>
        <p:nvSpPr>
          <p:cNvPr id="200" name="TextBox 199"/>
          <p:cNvSpPr txBox="1"/>
          <p:nvPr/>
        </p:nvSpPr>
        <p:spPr>
          <a:xfrm>
            <a:off x="3671611" y="2910795"/>
            <a:ext cx="1985159" cy="623248"/>
          </a:xfrm>
          <a:prstGeom prst="rect">
            <a:avLst/>
          </a:prstGeom>
          <a:noFill/>
        </p:spPr>
        <p:txBody>
          <a:bodyPr wrap="none" lIns="68580" tIns="34290" rIns="68580" bIns="34290" rtlCol="0">
            <a:spAutoFit/>
          </a:bodyPr>
          <a:lstStyle/>
          <a:p>
            <a:r>
              <a:rPr lang="zh-CN" altLang="en-US" sz="3600" dirty="0">
                <a:solidFill>
                  <a:schemeClr val="bg1"/>
                </a:solidFill>
                <a:latin typeface="微软雅黑" pitchFamily="34" charset="-122"/>
                <a:ea typeface="微软雅黑" pitchFamily="34" charset="-122"/>
              </a:rPr>
              <a:t>谢谢观看</a:t>
            </a:r>
          </a:p>
        </p:txBody>
      </p:sp>
    </p:spTree>
    <p:extLst>
      <p:ext uri="{BB962C8B-B14F-4D97-AF65-F5344CB8AC3E}">
        <p14:creationId xmlns:p14="http://schemas.microsoft.com/office/powerpoint/2010/main" val="2708611025"/>
      </p:ext>
    </p:extLst>
  </p:cSld>
  <p:clrMapOvr>
    <a:masterClrMapping/>
  </p:clrMapOvr>
  <mc:AlternateContent xmlns:mc="http://schemas.openxmlformats.org/markup-compatibility/2006" xmlns:p14="http://schemas.microsoft.com/office/powerpoint/2010/main">
    <mc:Choice Requires="p14">
      <p:transition spd="slow" p14:dur="1600" advTm="2039">
        <p:blinds dir="vert"/>
      </p:transition>
    </mc:Choice>
    <mc:Fallback xmlns="">
      <p:transition spd="slow" advTm="2039">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SCORM_PASSING_SCORE" val="100.0000000000"/>
  <p:tag name="GENSWF_OUTPUT_FILE_NAME" val="10"/>
  <p:tag name="ISPRING_RESOURCE_PATHS_HASH_2" val="f0f1e9260c6bc66f22c563ebbb15c5663fdf"/>
  <p:tag name="ISPRING_PRESENTATION_TITLE" val="述职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772</TotalTime>
  <Words>1003</Words>
  <Application>Microsoft Office PowerPoint</Application>
  <PresentationFormat>全屏显示(16:9)</PresentationFormat>
  <Paragraphs>201</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User</cp:lastModifiedBy>
  <cp:revision>431</cp:revision>
  <dcterms:created xsi:type="dcterms:W3CDTF">2015-03-19T06:14:36Z</dcterms:created>
  <dcterms:modified xsi:type="dcterms:W3CDTF">2020-04-08T02:29:36Z</dcterms:modified>
</cp:coreProperties>
</file>