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758" r:id="rId2"/>
    <p:sldMasterId id="2147483759" r:id="rId3"/>
    <p:sldMasterId id="2147483760" r:id="rId4"/>
  </p:sldMasterIdLst>
  <p:notesMasterIdLst>
    <p:notesMasterId r:id="rId47"/>
  </p:notesMasterIdLst>
  <p:sldIdLst>
    <p:sldId id="288" r:id="rId5"/>
    <p:sldId id="296" r:id="rId6"/>
    <p:sldId id="297" r:id="rId7"/>
    <p:sldId id="298" r:id="rId8"/>
    <p:sldId id="299" r:id="rId9"/>
    <p:sldId id="300" r:id="rId10"/>
    <p:sldId id="308" r:id="rId11"/>
    <p:sldId id="302" r:id="rId12"/>
    <p:sldId id="303" r:id="rId13"/>
    <p:sldId id="291" r:id="rId14"/>
    <p:sldId id="307" r:id="rId15"/>
    <p:sldId id="292" r:id="rId16"/>
    <p:sldId id="293" r:id="rId17"/>
    <p:sldId id="294" r:id="rId18"/>
    <p:sldId id="295" r:id="rId19"/>
    <p:sldId id="263" r:id="rId20"/>
    <p:sldId id="264" r:id="rId21"/>
    <p:sldId id="265" r:id="rId22"/>
    <p:sldId id="266" r:id="rId23"/>
    <p:sldId id="267" r:id="rId24"/>
    <p:sldId id="269" r:id="rId25"/>
    <p:sldId id="268" r:id="rId26"/>
    <p:sldId id="270" r:id="rId27"/>
    <p:sldId id="281" r:id="rId28"/>
    <p:sldId id="287" r:id="rId29"/>
    <p:sldId id="282" r:id="rId30"/>
    <p:sldId id="283" r:id="rId31"/>
    <p:sldId id="285" r:id="rId32"/>
    <p:sldId id="284" r:id="rId33"/>
    <p:sldId id="286" r:id="rId34"/>
    <p:sldId id="271" r:id="rId35"/>
    <p:sldId id="272" r:id="rId36"/>
    <p:sldId id="273" r:id="rId37"/>
    <p:sldId id="274" r:id="rId38"/>
    <p:sldId id="276" r:id="rId39"/>
    <p:sldId id="305" r:id="rId40"/>
    <p:sldId id="280" r:id="rId41"/>
    <p:sldId id="278" r:id="rId42"/>
    <p:sldId id="309" r:id="rId43"/>
    <p:sldId id="310" r:id="rId44"/>
    <p:sldId id="311" r:id="rId45"/>
    <p:sldId id="304" r:id="rId46"/>
  </p:sldIdLst>
  <p:sldSz cx="9144000" cy="6858000" type="screen4x3"/>
  <p:notesSz cx="6858000" cy="9144000"/>
  <p:custDataLst>
    <p:tags r:id="rId48"/>
  </p:custDataLst>
  <p:defaultTex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72BDF"/>
    <a:srgbClr val="00FF99"/>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100" d="100"/>
          <a:sy n="100" d="100"/>
        </p:scale>
        <p:origin x="-1944" y="-402"/>
      </p:cViewPr>
      <p:guideLst>
        <p:guide orient="horz" pos="2160"/>
        <p:guide pos="2880"/>
      </p:guideLst>
    </p:cSldViewPr>
  </p:slideViewPr>
  <p:notesTextViewPr>
    <p:cViewPr>
      <p:scale>
        <a:sx n="1" d="1"/>
        <a:sy n="1" d="1"/>
      </p:scale>
      <p:origin x="0" y="0"/>
    </p:cViewPr>
  </p:notesTextViewPr>
  <p:sorterViewPr>
    <p:cViewPr>
      <p:scale>
        <a:sx n="124" d="100"/>
        <a:sy n="124" d="100"/>
      </p:scale>
      <p:origin x="0" y="0"/>
    </p:cViewPr>
  </p:sorterViewPr>
  <p:gridSpacing cx="76198" cy="7619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gs" Target="tags/tag1.xml"/><Relationship Id="rId8" Type="http://schemas.openxmlformats.org/officeDocument/2006/relationships/slide" Target="slides/slide4.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B18D1F9-CDC6-4E9E-B61D-7E878B096B88}" type="datetimeFigureOut">
              <a:rPr lang="zh-CN" altLang="en-US" smtClean="0"/>
              <a:t>2020/4/8</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FC3CDC2-67F7-4033-94A9-FFD13F3A62A1}" type="slidenum">
              <a:rPr lang="zh-CN" altLang="en-US" smtClean="0"/>
              <a:t>‹#›</a:t>
            </a:fld>
            <a:endParaRPr lang="zh-CN" altLang="en-US"/>
          </a:p>
        </p:txBody>
      </p:sp>
    </p:spTree>
    <p:extLst>
      <p:ext uri="{BB962C8B-B14F-4D97-AF65-F5344CB8AC3E}">
        <p14:creationId xmlns:p14="http://schemas.microsoft.com/office/powerpoint/2010/main" val="27784840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8" Type="http://schemas.openxmlformats.org/officeDocument/2006/relationships/hyperlink" Target="http://www.1ppt.com/powerpoint/" TargetMode="External"/><Relationship Id="rId13" Type="http://schemas.openxmlformats.org/officeDocument/2006/relationships/hyperlink" Target="http://www.1ppt.cn/" TargetMode="External"/><Relationship Id="rId18" Type="http://schemas.openxmlformats.org/officeDocument/2006/relationships/hyperlink" Target="http://www.1ppt.com/kejian/meishu/" TargetMode="External"/><Relationship Id="rId3" Type="http://schemas.openxmlformats.org/officeDocument/2006/relationships/hyperlink" Target="http://www.1ppt.com/moban/" TargetMode="External"/><Relationship Id="rId21" Type="http://schemas.openxmlformats.org/officeDocument/2006/relationships/hyperlink" Target="http://www.1ppt.com/kejian/huaxue/" TargetMode="External"/><Relationship Id="rId7" Type="http://schemas.openxmlformats.org/officeDocument/2006/relationships/hyperlink" Target="http://www.1ppt.com/xiazai/" TargetMode="External"/><Relationship Id="rId12" Type="http://schemas.openxmlformats.org/officeDocument/2006/relationships/hyperlink" Target="http://www.1ppt.com/jiaoan/" TargetMode="External"/><Relationship Id="rId17" Type="http://schemas.openxmlformats.org/officeDocument/2006/relationships/hyperlink" Target="http://www.1ppt.com/kejian/yingyu/" TargetMode="External"/><Relationship Id="rId2" Type="http://schemas.openxmlformats.org/officeDocument/2006/relationships/slide" Target="../slides/slide7.xml"/><Relationship Id="rId16" Type="http://schemas.openxmlformats.org/officeDocument/2006/relationships/hyperlink" Target="http://www.1ppt.com/kejian/shuxue/" TargetMode="External"/><Relationship Id="rId20" Type="http://schemas.openxmlformats.org/officeDocument/2006/relationships/hyperlink" Target="http://www.1ppt.com/kejian/wuli/" TargetMode="External"/><Relationship Id="rId1" Type="http://schemas.openxmlformats.org/officeDocument/2006/relationships/notesMaster" Target="../notesMasters/notesMaster1.xml"/><Relationship Id="rId6" Type="http://schemas.openxmlformats.org/officeDocument/2006/relationships/hyperlink" Target="http://www.1ppt.com/tubiao/" TargetMode="External"/><Relationship Id="rId11" Type="http://schemas.openxmlformats.org/officeDocument/2006/relationships/hyperlink" Target="http://www.1ppt.com/shiti/" TargetMode="External"/><Relationship Id="rId24" Type="http://schemas.openxmlformats.org/officeDocument/2006/relationships/hyperlink" Target="http://www.1ppt.com/kejian/lishi/" TargetMode="External"/><Relationship Id="rId5" Type="http://schemas.openxmlformats.org/officeDocument/2006/relationships/hyperlink" Target="http://www.1ppt.com/beijing/" TargetMode="External"/><Relationship Id="rId15" Type="http://schemas.openxmlformats.org/officeDocument/2006/relationships/hyperlink" Target="http://www.1ppt.com/kejian/yuwen/" TargetMode="External"/><Relationship Id="rId23" Type="http://schemas.openxmlformats.org/officeDocument/2006/relationships/hyperlink" Target="http://www.1ppt.com/kejian/dili/" TargetMode="External"/><Relationship Id="rId10" Type="http://schemas.openxmlformats.org/officeDocument/2006/relationships/hyperlink" Target="http://www.1ppt.com/fanwen/" TargetMode="External"/><Relationship Id="rId19" Type="http://schemas.openxmlformats.org/officeDocument/2006/relationships/hyperlink" Target="http://www.1ppt.com/kejian/kexue/" TargetMode="External"/><Relationship Id="rId4" Type="http://schemas.openxmlformats.org/officeDocument/2006/relationships/hyperlink" Target="http://www.1ppt.com/sucai/" TargetMode="External"/><Relationship Id="rId9" Type="http://schemas.openxmlformats.org/officeDocument/2006/relationships/hyperlink" Target="http://www.1ppt.com/ziliao/" TargetMode="External"/><Relationship Id="rId14" Type="http://schemas.openxmlformats.org/officeDocument/2006/relationships/hyperlink" Target="http://www.1ppt.com/kejian/" TargetMode="External"/><Relationship Id="rId22" Type="http://schemas.openxmlformats.org/officeDocument/2006/relationships/hyperlink" Target="http://www.1ppt.com/kejian/shengwu/"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1</a:t>
            </a:fld>
            <a:endParaRPr lang="zh-CN" altLang="en-US"/>
          </a:p>
        </p:txBody>
      </p:sp>
    </p:spTree>
    <p:extLst>
      <p:ext uri="{BB962C8B-B14F-4D97-AF65-F5344CB8AC3E}">
        <p14:creationId xmlns:p14="http://schemas.microsoft.com/office/powerpoint/2010/main" val="16802037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2</a:t>
            </a:fld>
            <a:endParaRPr lang="zh-CN" altLang="en-US"/>
          </a:p>
        </p:txBody>
      </p:sp>
    </p:spTree>
    <p:extLst>
      <p:ext uri="{BB962C8B-B14F-4D97-AF65-F5344CB8AC3E}">
        <p14:creationId xmlns:p14="http://schemas.microsoft.com/office/powerpoint/2010/main" val="34494062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3</a:t>
            </a:fld>
            <a:endParaRPr lang="zh-CN" altLang="en-US"/>
          </a:p>
        </p:txBody>
      </p:sp>
    </p:spTree>
    <p:extLst>
      <p:ext uri="{BB962C8B-B14F-4D97-AF65-F5344CB8AC3E}">
        <p14:creationId xmlns:p14="http://schemas.microsoft.com/office/powerpoint/2010/main" val="31115961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4</a:t>
            </a:fld>
            <a:endParaRPr lang="zh-CN" altLang="en-US"/>
          </a:p>
        </p:txBody>
      </p:sp>
    </p:spTree>
    <p:extLst>
      <p:ext uri="{BB962C8B-B14F-4D97-AF65-F5344CB8AC3E}">
        <p14:creationId xmlns:p14="http://schemas.microsoft.com/office/powerpoint/2010/main" val="38704059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5</a:t>
            </a:fld>
            <a:endParaRPr lang="zh-CN" altLang="en-US"/>
          </a:p>
        </p:txBody>
      </p:sp>
    </p:spTree>
    <p:extLst>
      <p:ext uri="{BB962C8B-B14F-4D97-AF65-F5344CB8AC3E}">
        <p14:creationId xmlns:p14="http://schemas.microsoft.com/office/powerpoint/2010/main" val="20435243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6</a:t>
            </a:fld>
            <a:endParaRPr lang="zh-CN" altLang="en-US"/>
          </a:p>
        </p:txBody>
      </p:sp>
    </p:spTree>
    <p:extLst>
      <p:ext uri="{BB962C8B-B14F-4D97-AF65-F5344CB8AC3E}">
        <p14:creationId xmlns:p14="http://schemas.microsoft.com/office/powerpoint/2010/main" val="1795396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rPr>
              <a:t>PPT</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3"/>
              </a:rPr>
              <a:t>www.1ppt.com/moban/</a:t>
            </a:r>
            <a:r>
              <a:rPr lang="en-US" altLang="zh-CN" sz="1200" dirty="0" smtClean="0">
                <a:solidFill>
                  <a:srgbClr val="EEECE1">
                    <a:lumMod val="25000"/>
                  </a:srgbClr>
                </a:solidFill>
              </a:rPr>
              <a:t>                  PPT</a:t>
            </a:r>
            <a:r>
              <a:rPr lang="zh-CN" altLang="en-US" sz="1200" dirty="0" smtClean="0">
                <a:solidFill>
                  <a:srgbClr val="EEECE1">
                    <a:lumMod val="25000"/>
                  </a:srgbClr>
                </a:solidFill>
              </a:rPr>
              <a:t>素材：</a:t>
            </a:r>
            <a:r>
              <a:rPr lang="en-US" altLang="zh-CN" sz="1200" dirty="0" smtClean="0">
                <a:solidFill>
                  <a:srgbClr val="EEECE1">
                    <a:lumMod val="25000"/>
                  </a:srgbClr>
                </a:solidFill>
                <a:hlinkClick r:id="rId4"/>
              </a:rPr>
              <a:t>www.1ppt.com/sucai/</a:t>
            </a:r>
            <a:endParaRPr lang="en-US" altLang="zh-CN" sz="1200" dirty="0" smtClean="0">
              <a:solidFill>
                <a:srgbClr val="EEECE1">
                  <a:lumMod val="25000"/>
                </a:srgbClr>
              </a:solidFill>
            </a:endParaRPr>
          </a:p>
          <a:p>
            <a:r>
              <a:rPr lang="en-US" altLang="zh-CN" sz="1200" dirty="0" smtClean="0">
                <a:solidFill>
                  <a:srgbClr val="EEECE1">
                    <a:lumMod val="25000"/>
                  </a:srgbClr>
                </a:solidFill>
              </a:rPr>
              <a:t>PPT</a:t>
            </a:r>
            <a:r>
              <a:rPr lang="zh-CN" altLang="en-US" sz="1200" dirty="0" smtClean="0">
                <a:solidFill>
                  <a:srgbClr val="EEECE1">
                    <a:lumMod val="25000"/>
                  </a:srgbClr>
                </a:solidFill>
              </a:rPr>
              <a:t>背景：</a:t>
            </a:r>
            <a:r>
              <a:rPr lang="en-US" altLang="zh-CN" sz="1200" dirty="0" smtClean="0">
                <a:solidFill>
                  <a:srgbClr val="EEECE1">
                    <a:lumMod val="25000"/>
                  </a:srgbClr>
                </a:solidFill>
                <a:hlinkClick r:id="rId5"/>
              </a:rPr>
              <a:t>www.1ppt.com/beijing/</a:t>
            </a:r>
            <a:r>
              <a:rPr lang="en-US" altLang="zh-CN" sz="1200" dirty="0" smtClean="0">
                <a:solidFill>
                  <a:srgbClr val="EEECE1">
                    <a:lumMod val="25000"/>
                  </a:srgbClr>
                </a:solidFill>
              </a:rPr>
              <a:t>                   PPT</a:t>
            </a:r>
            <a:r>
              <a:rPr lang="zh-CN" altLang="en-US" sz="1200" dirty="0" smtClean="0">
                <a:solidFill>
                  <a:srgbClr val="EEECE1">
                    <a:lumMod val="25000"/>
                  </a:srgbClr>
                </a:solidFill>
              </a:rPr>
              <a:t>图表：</a:t>
            </a:r>
            <a:r>
              <a:rPr lang="en-US" altLang="zh-CN" sz="1200" dirty="0" smtClean="0">
                <a:solidFill>
                  <a:srgbClr val="EEECE1">
                    <a:lumMod val="25000"/>
                  </a:srgbClr>
                </a:solidFill>
                <a:hlinkClick r:id="rId6"/>
              </a:rPr>
              <a:t>www.1ppt.com/tubiao/</a:t>
            </a:r>
            <a:r>
              <a:rPr lang="en-US" altLang="zh-CN" sz="1200" dirty="0" smtClean="0">
                <a:solidFill>
                  <a:srgbClr val="EEECE1">
                    <a:lumMod val="25000"/>
                  </a:srgbClr>
                </a:solidFill>
              </a:rPr>
              <a:t>      </a:t>
            </a:r>
          </a:p>
          <a:p>
            <a:r>
              <a:rPr lang="en-US" altLang="zh-CN" sz="1200" dirty="0" smtClean="0">
                <a:solidFill>
                  <a:srgbClr val="EEECE1">
                    <a:lumMod val="25000"/>
                  </a:srgbClr>
                </a:solidFill>
              </a:rPr>
              <a:t>PPT</a:t>
            </a:r>
            <a:r>
              <a:rPr lang="zh-CN" altLang="en-US" sz="1200" dirty="0" smtClean="0">
                <a:solidFill>
                  <a:srgbClr val="EEECE1">
                    <a:lumMod val="25000"/>
                  </a:srgbClr>
                </a:solidFill>
              </a:rPr>
              <a:t>下载：</a:t>
            </a:r>
            <a:r>
              <a:rPr lang="en-US" altLang="zh-CN" sz="1200" dirty="0" smtClean="0">
                <a:solidFill>
                  <a:srgbClr val="EEECE1">
                    <a:lumMod val="25000"/>
                  </a:srgbClr>
                </a:solidFill>
                <a:hlinkClick r:id="rId7"/>
              </a:rPr>
              <a:t>www.1ppt.com/xiazai/</a:t>
            </a:r>
            <a:r>
              <a:rPr lang="en-US" altLang="zh-CN" sz="1200" dirty="0" smtClean="0">
                <a:solidFill>
                  <a:srgbClr val="EEECE1">
                    <a:lumMod val="25000"/>
                  </a:srgbClr>
                </a:solidFill>
              </a:rPr>
              <a:t>                     PPT</a:t>
            </a:r>
            <a:r>
              <a:rPr lang="zh-CN" altLang="en-US" sz="1200" dirty="0" smtClean="0">
                <a:solidFill>
                  <a:srgbClr val="EEECE1">
                    <a:lumMod val="25000"/>
                  </a:srgbClr>
                </a:solidFill>
              </a:rPr>
              <a:t>教程： </a:t>
            </a:r>
            <a:r>
              <a:rPr lang="en-US" altLang="zh-CN" sz="1200" dirty="0" smtClean="0">
                <a:solidFill>
                  <a:srgbClr val="EEECE1">
                    <a:lumMod val="25000"/>
                  </a:srgbClr>
                </a:solidFill>
                <a:hlinkClick r:id="rId8"/>
              </a:rPr>
              <a:t>www.1ppt.com/powerpoint/</a:t>
            </a:r>
            <a:r>
              <a:rPr lang="en-US" altLang="zh-CN" sz="1200" dirty="0" smtClean="0">
                <a:solidFill>
                  <a:srgbClr val="EEECE1">
                    <a:lumMod val="25000"/>
                  </a:srgbClr>
                </a:solidFill>
              </a:rPr>
              <a:t>      </a:t>
            </a:r>
          </a:p>
          <a:p>
            <a:r>
              <a:rPr lang="zh-CN" altLang="en-US" sz="1200" dirty="0" smtClean="0">
                <a:solidFill>
                  <a:srgbClr val="EEECE1">
                    <a:lumMod val="25000"/>
                  </a:srgbClr>
                </a:solidFill>
              </a:rPr>
              <a:t>资料下载：</a:t>
            </a:r>
            <a:r>
              <a:rPr lang="en-US" altLang="zh-CN" sz="1200" dirty="0" smtClean="0">
                <a:solidFill>
                  <a:srgbClr val="EEECE1">
                    <a:lumMod val="25000"/>
                  </a:srgbClr>
                </a:solidFill>
                <a:hlinkClick r:id="rId9"/>
              </a:rPr>
              <a:t>www.1ppt.com/ziliao/</a:t>
            </a:r>
            <a:r>
              <a:rPr lang="en-US" altLang="zh-CN" sz="1200" dirty="0" smtClean="0">
                <a:solidFill>
                  <a:srgbClr val="EEECE1">
                    <a:lumMod val="25000"/>
                  </a:srgbClr>
                </a:solidFill>
              </a:rPr>
              <a:t>                   </a:t>
            </a:r>
            <a:r>
              <a:rPr lang="zh-CN" altLang="en-US" sz="1200" dirty="0" smtClean="0">
                <a:solidFill>
                  <a:srgbClr val="EEECE1">
                    <a:lumMod val="25000"/>
                  </a:srgbClr>
                </a:solidFill>
              </a:rPr>
              <a:t>范文下载：</a:t>
            </a:r>
            <a:r>
              <a:rPr lang="en-US" altLang="zh-CN" sz="1200" dirty="0" smtClean="0">
                <a:solidFill>
                  <a:srgbClr val="EEECE1">
                    <a:lumMod val="25000"/>
                  </a:srgbClr>
                </a:solidFill>
                <a:hlinkClick r:id="rId10"/>
              </a:rPr>
              <a:t>www.1ppt.com/fanwen/</a:t>
            </a:r>
            <a:r>
              <a:rPr lang="en-US" altLang="zh-CN" sz="1200" dirty="0" smtClean="0">
                <a:solidFill>
                  <a:srgbClr val="EEECE1">
                    <a:lumMod val="25000"/>
                  </a:srgbClr>
                </a:solidFill>
              </a:rPr>
              <a:t>             </a:t>
            </a:r>
          </a:p>
          <a:p>
            <a:r>
              <a:rPr lang="zh-CN" altLang="en-US" sz="1200" dirty="0" smtClean="0">
                <a:solidFill>
                  <a:srgbClr val="EEECE1">
                    <a:lumMod val="25000"/>
                  </a:srgbClr>
                </a:solidFill>
              </a:rPr>
              <a:t>试卷下载：</a:t>
            </a:r>
            <a:r>
              <a:rPr lang="en-US" altLang="zh-CN" sz="1200" dirty="0" smtClean="0">
                <a:solidFill>
                  <a:srgbClr val="EEECE1">
                    <a:lumMod val="25000"/>
                  </a:srgbClr>
                </a:solidFill>
                <a:hlinkClick r:id="rId11"/>
              </a:rPr>
              <a:t>www.1ppt.com/shiti/</a:t>
            </a:r>
            <a:r>
              <a:rPr lang="en-US" altLang="zh-CN" sz="1200" dirty="0" smtClean="0">
                <a:solidFill>
                  <a:srgbClr val="EEECE1">
                    <a:lumMod val="25000"/>
                  </a:srgbClr>
                </a:solidFill>
              </a:rPr>
              <a:t>                     </a:t>
            </a:r>
            <a:r>
              <a:rPr lang="zh-CN" altLang="en-US" sz="1200" dirty="0" smtClean="0">
                <a:solidFill>
                  <a:srgbClr val="EEECE1">
                    <a:lumMod val="25000"/>
                  </a:srgbClr>
                </a:solidFill>
              </a:rPr>
              <a:t>教案下载：</a:t>
            </a:r>
            <a:r>
              <a:rPr lang="en-US" altLang="zh-CN" sz="1200" dirty="0" smtClean="0">
                <a:solidFill>
                  <a:srgbClr val="EEECE1">
                    <a:lumMod val="25000"/>
                  </a:srgbClr>
                </a:solidFill>
                <a:hlinkClick r:id="rId12"/>
              </a:rPr>
              <a:t>www.1ppt.com/jiaoan/</a:t>
            </a:r>
            <a:r>
              <a:rPr lang="en-US" altLang="zh-CN" sz="1200" dirty="0" smtClean="0">
                <a:solidFill>
                  <a:srgbClr val="EEECE1">
                    <a:lumMod val="25000"/>
                  </a:srgbClr>
                </a:solidFill>
              </a:rPr>
              <a:t>               </a:t>
            </a:r>
          </a:p>
          <a:p>
            <a:r>
              <a:rPr lang="en-US" altLang="zh-CN" sz="1200" dirty="0" smtClean="0">
                <a:solidFill>
                  <a:srgbClr val="EEECE1">
                    <a:lumMod val="25000"/>
                  </a:srgbClr>
                </a:solidFill>
              </a:rPr>
              <a:t>PPT</a:t>
            </a:r>
            <a:r>
              <a:rPr lang="zh-CN" altLang="en-US" sz="1200" dirty="0" smtClean="0">
                <a:solidFill>
                  <a:srgbClr val="EEECE1">
                    <a:lumMod val="25000"/>
                  </a:srgbClr>
                </a:solidFill>
              </a:rPr>
              <a:t>论坛：</a:t>
            </a:r>
            <a:r>
              <a:rPr lang="en-US" altLang="zh-CN" sz="1200" dirty="0" smtClean="0">
                <a:solidFill>
                  <a:srgbClr val="EEECE1">
                    <a:lumMod val="25000"/>
                  </a:srgbClr>
                </a:solidFill>
                <a:hlinkClick r:id="rId13"/>
              </a:rPr>
              <a:t>www.1ppt.cn</a:t>
            </a:r>
            <a:r>
              <a:rPr lang="en-US" altLang="zh-CN" sz="1200" dirty="0" smtClean="0">
                <a:solidFill>
                  <a:srgbClr val="EEECE1">
                    <a:lumMod val="25000"/>
                  </a:srgbClr>
                </a:solidFill>
              </a:rPr>
              <a:t>                                      PPT</a:t>
            </a:r>
            <a:r>
              <a:rPr lang="zh-CN" altLang="en-US" sz="1200" dirty="0" smtClean="0">
                <a:solidFill>
                  <a:srgbClr val="EEECE1">
                    <a:lumMod val="25000"/>
                  </a:srgbClr>
                </a:solidFill>
              </a:rPr>
              <a:t>课件：</a:t>
            </a:r>
            <a:r>
              <a:rPr lang="en-US" altLang="zh-CN" sz="1200" dirty="0" smtClean="0">
                <a:solidFill>
                  <a:srgbClr val="EEECE1">
                    <a:lumMod val="25000"/>
                  </a:srgbClr>
                </a:solidFill>
                <a:hlinkClick r:id="rId14"/>
              </a:rPr>
              <a:t>www.1ppt.com/kejian/</a:t>
            </a:r>
            <a:r>
              <a:rPr lang="en-US" altLang="zh-CN" sz="1200" dirty="0" smtClean="0">
                <a:solidFill>
                  <a:srgbClr val="EEECE1">
                    <a:lumMod val="25000"/>
                  </a:srgbClr>
                </a:solidFill>
              </a:rPr>
              <a:t> </a:t>
            </a:r>
          </a:p>
          <a:p>
            <a:r>
              <a:rPr lang="zh-CN" altLang="en-US" sz="1200" dirty="0" smtClean="0">
                <a:solidFill>
                  <a:srgbClr val="EEECE1">
                    <a:lumMod val="25000"/>
                  </a:srgbClr>
                </a:solidFill>
              </a:rPr>
              <a:t>语文课件：</a:t>
            </a:r>
            <a:r>
              <a:rPr lang="en-US" altLang="zh-CN" sz="1200" dirty="0" smtClean="0">
                <a:solidFill>
                  <a:srgbClr val="EEECE1">
                    <a:lumMod val="25000"/>
                  </a:srgbClr>
                </a:solidFill>
                <a:hlinkClick r:id="rId15"/>
              </a:rPr>
              <a:t>www.1ppt.com/kejian/yuwen/</a:t>
            </a:r>
            <a:r>
              <a:rPr lang="en-US" altLang="zh-CN" sz="1200" dirty="0" smtClean="0">
                <a:solidFill>
                  <a:srgbClr val="EEECE1">
                    <a:lumMod val="25000"/>
                  </a:srgbClr>
                </a:solidFill>
              </a:rPr>
              <a:t>    </a:t>
            </a:r>
            <a:r>
              <a:rPr lang="zh-CN" altLang="en-US" sz="1200" dirty="0" smtClean="0">
                <a:solidFill>
                  <a:srgbClr val="EEECE1">
                    <a:lumMod val="25000"/>
                  </a:srgbClr>
                </a:solidFill>
              </a:rPr>
              <a:t>数学课件：</a:t>
            </a:r>
            <a:r>
              <a:rPr lang="en-US" altLang="zh-CN" sz="1200" dirty="0" smtClean="0">
                <a:solidFill>
                  <a:srgbClr val="EEECE1">
                    <a:lumMod val="25000"/>
                  </a:srgbClr>
                </a:solidFill>
                <a:hlinkClick r:id="rId16"/>
              </a:rPr>
              <a:t>www.1ppt.com/kejian/shuxue/</a:t>
            </a:r>
            <a:r>
              <a:rPr lang="en-US" altLang="zh-CN" sz="1200" dirty="0" smtClean="0">
                <a:solidFill>
                  <a:srgbClr val="EEECE1">
                    <a:lumMod val="25000"/>
                  </a:srgbClr>
                </a:solidFill>
              </a:rPr>
              <a:t> </a:t>
            </a:r>
          </a:p>
          <a:p>
            <a:r>
              <a:rPr lang="zh-CN" altLang="en-US" sz="1200" dirty="0" smtClean="0">
                <a:solidFill>
                  <a:srgbClr val="EEECE1">
                    <a:lumMod val="25000"/>
                  </a:srgbClr>
                </a:solidFill>
              </a:rPr>
              <a:t>英语课件：</a:t>
            </a:r>
            <a:r>
              <a:rPr lang="en-US" altLang="zh-CN" sz="1200" dirty="0" smtClean="0">
                <a:solidFill>
                  <a:srgbClr val="EEECE1">
                    <a:lumMod val="25000"/>
                  </a:srgbClr>
                </a:solidFill>
                <a:hlinkClick r:id="rId17"/>
              </a:rPr>
              <a:t>www.1ppt.com/kejian/yingyu/</a:t>
            </a:r>
            <a:r>
              <a:rPr lang="en-US" altLang="zh-CN" sz="1200" dirty="0" smtClean="0">
                <a:solidFill>
                  <a:srgbClr val="EEECE1">
                    <a:lumMod val="25000"/>
                  </a:srgbClr>
                </a:solidFill>
              </a:rPr>
              <a:t>    </a:t>
            </a:r>
            <a:r>
              <a:rPr lang="zh-CN" altLang="en-US" sz="1200" dirty="0" smtClean="0">
                <a:solidFill>
                  <a:srgbClr val="EEECE1">
                    <a:lumMod val="25000"/>
                  </a:srgbClr>
                </a:solidFill>
              </a:rPr>
              <a:t>美术课件：</a:t>
            </a:r>
            <a:r>
              <a:rPr lang="en-US" altLang="zh-CN" sz="1200" dirty="0" smtClean="0">
                <a:solidFill>
                  <a:srgbClr val="EEECE1">
                    <a:lumMod val="25000"/>
                  </a:srgbClr>
                </a:solidFill>
                <a:hlinkClick r:id="rId18"/>
              </a:rPr>
              <a:t>www.1ppt.com/kejian/meishu/</a:t>
            </a:r>
            <a:r>
              <a:rPr lang="en-US" altLang="zh-CN" sz="1200" dirty="0" smtClean="0">
                <a:solidFill>
                  <a:srgbClr val="EEECE1">
                    <a:lumMod val="25000"/>
                  </a:srgbClr>
                </a:solidFill>
              </a:rPr>
              <a:t> </a:t>
            </a:r>
          </a:p>
          <a:p>
            <a:r>
              <a:rPr lang="zh-CN" altLang="en-US" sz="1200" dirty="0" smtClean="0">
                <a:solidFill>
                  <a:srgbClr val="EEECE1">
                    <a:lumMod val="25000"/>
                  </a:srgbClr>
                </a:solidFill>
              </a:rPr>
              <a:t>科学课件：</a:t>
            </a:r>
            <a:r>
              <a:rPr lang="en-US" altLang="zh-CN" sz="1200" dirty="0" smtClean="0">
                <a:solidFill>
                  <a:srgbClr val="EEECE1">
                    <a:lumMod val="25000"/>
                  </a:srgbClr>
                </a:solidFill>
                <a:hlinkClick r:id="rId19"/>
              </a:rPr>
              <a:t>www.1ppt.com/kejian/kexue/</a:t>
            </a:r>
            <a:r>
              <a:rPr lang="en-US" altLang="zh-CN" sz="1200" dirty="0" smtClean="0">
                <a:solidFill>
                  <a:srgbClr val="EEECE1">
                    <a:lumMod val="25000"/>
                  </a:srgbClr>
                </a:solidFill>
              </a:rPr>
              <a:t>     </a:t>
            </a:r>
            <a:r>
              <a:rPr lang="zh-CN" altLang="en-US" sz="1200" dirty="0" smtClean="0">
                <a:solidFill>
                  <a:srgbClr val="EEECE1">
                    <a:lumMod val="25000"/>
                  </a:srgbClr>
                </a:solidFill>
              </a:rPr>
              <a:t>物理课件：</a:t>
            </a:r>
            <a:r>
              <a:rPr lang="en-US" altLang="zh-CN" sz="1200" dirty="0" smtClean="0">
                <a:solidFill>
                  <a:srgbClr val="EEECE1">
                    <a:lumMod val="25000"/>
                  </a:srgbClr>
                </a:solidFill>
                <a:hlinkClick r:id="rId20"/>
              </a:rPr>
              <a:t>www.1ppt.com/kejian/wuli/</a:t>
            </a:r>
            <a:r>
              <a:rPr lang="en-US" altLang="zh-CN" sz="1200" dirty="0" smtClean="0">
                <a:solidFill>
                  <a:srgbClr val="EEECE1">
                    <a:lumMod val="25000"/>
                  </a:srgbClr>
                </a:solidFill>
              </a:rPr>
              <a:t> </a:t>
            </a:r>
          </a:p>
          <a:p>
            <a:r>
              <a:rPr lang="zh-CN" altLang="en-US" sz="1200" dirty="0" smtClean="0">
                <a:solidFill>
                  <a:srgbClr val="EEECE1">
                    <a:lumMod val="25000"/>
                  </a:srgbClr>
                </a:solidFill>
              </a:rPr>
              <a:t>化学课件：</a:t>
            </a:r>
            <a:r>
              <a:rPr lang="en-US" altLang="zh-CN" sz="1200" dirty="0" smtClean="0">
                <a:solidFill>
                  <a:srgbClr val="EEECE1">
                    <a:lumMod val="25000"/>
                  </a:srgbClr>
                </a:solidFill>
                <a:hlinkClick r:id="rId21"/>
              </a:rPr>
              <a:t>www.1ppt.com/kejian/huaxue/</a:t>
            </a:r>
            <a:r>
              <a:rPr lang="en-US" altLang="zh-CN" sz="1200" dirty="0" smtClean="0">
                <a:solidFill>
                  <a:srgbClr val="EEECE1">
                    <a:lumMod val="25000"/>
                  </a:srgbClr>
                </a:solidFill>
              </a:rPr>
              <a:t>  </a:t>
            </a:r>
            <a:r>
              <a:rPr lang="zh-CN" altLang="en-US" sz="1200" dirty="0" smtClean="0">
                <a:solidFill>
                  <a:srgbClr val="EEECE1">
                    <a:lumMod val="25000"/>
                  </a:srgbClr>
                </a:solidFill>
              </a:rPr>
              <a:t>生物课件：</a:t>
            </a:r>
            <a:r>
              <a:rPr lang="en-US" altLang="zh-CN" sz="1200" dirty="0" smtClean="0">
                <a:solidFill>
                  <a:srgbClr val="EEECE1">
                    <a:lumMod val="25000"/>
                  </a:srgbClr>
                </a:solidFill>
                <a:hlinkClick r:id="rId22"/>
              </a:rPr>
              <a:t>www.1ppt.com/kejian/shengwu/</a:t>
            </a:r>
            <a:r>
              <a:rPr lang="en-US" altLang="zh-CN" sz="1200" dirty="0" smtClean="0">
                <a:solidFill>
                  <a:srgbClr val="EEECE1">
                    <a:lumMod val="25000"/>
                  </a:srgbClr>
                </a:solidFill>
              </a:rPr>
              <a:t> </a:t>
            </a:r>
          </a:p>
          <a:p>
            <a:r>
              <a:rPr lang="zh-CN" altLang="en-US" sz="1200" dirty="0" smtClean="0">
                <a:solidFill>
                  <a:srgbClr val="EEECE1">
                    <a:lumMod val="25000"/>
                  </a:srgbClr>
                </a:solidFill>
              </a:rPr>
              <a:t>地理课件：</a:t>
            </a:r>
            <a:r>
              <a:rPr lang="en-US" altLang="zh-CN" sz="1200" dirty="0" smtClean="0">
                <a:solidFill>
                  <a:srgbClr val="EEECE1">
                    <a:lumMod val="25000"/>
                  </a:srgbClr>
                </a:solidFill>
                <a:hlinkClick r:id="rId23"/>
              </a:rPr>
              <a:t>www.1ppt.com/kejian/dili/</a:t>
            </a:r>
            <a:r>
              <a:rPr lang="en-US" altLang="zh-CN" sz="1200" dirty="0" smtClean="0">
                <a:solidFill>
                  <a:srgbClr val="EEECE1">
                    <a:lumMod val="25000"/>
                  </a:srgbClr>
                </a:solidFill>
              </a:rPr>
              <a:t>          </a:t>
            </a:r>
            <a:r>
              <a:rPr lang="zh-CN" altLang="en-US" sz="1200" dirty="0" smtClean="0">
                <a:solidFill>
                  <a:srgbClr val="EEECE1">
                    <a:lumMod val="25000"/>
                  </a:srgbClr>
                </a:solidFill>
              </a:rPr>
              <a:t>历史课件：</a:t>
            </a:r>
            <a:r>
              <a:rPr lang="en-US" altLang="zh-CN" sz="1200" dirty="0" smtClean="0">
                <a:solidFill>
                  <a:srgbClr val="EEECE1">
                    <a:lumMod val="25000"/>
                  </a:srgbClr>
                </a:solidFill>
                <a:hlinkClick r:id="rId24"/>
              </a:rPr>
              <a:t>www.1ppt.com/kejian/lishi/</a:t>
            </a:r>
            <a:r>
              <a:rPr lang="en-US" altLang="zh-CN" sz="1200" dirty="0" smtClean="0">
                <a:solidFill>
                  <a:srgbClr val="EEECE1">
                    <a:lumMod val="25000"/>
                  </a:srgbClr>
                </a:solidFill>
              </a:rPr>
              <a:t>  </a:t>
            </a:r>
          </a:p>
          <a:p>
            <a:endParaRPr lang="zh-CN" altLang="en-US" dirty="0"/>
          </a:p>
        </p:txBody>
      </p:sp>
      <p:sp>
        <p:nvSpPr>
          <p:cNvPr id="4" name="灯片编号占位符 3"/>
          <p:cNvSpPr>
            <a:spLocks noGrp="1"/>
          </p:cNvSpPr>
          <p:nvPr>
            <p:ph type="sldNum" sz="quarter" idx="10"/>
          </p:nvPr>
        </p:nvSpPr>
        <p:spPr/>
        <p:txBody>
          <a:bodyPr/>
          <a:lstStyle/>
          <a:p>
            <a:fld id="{0FC3CDC2-67F7-4033-94A9-FFD13F3A62A1}" type="slidenum">
              <a:rPr lang="zh-CN" altLang="en-US" smtClean="0"/>
              <a:t>7</a:t>
            </a:fld>
            <a:endParaRPr lang="zh-CN" altLang="en-US"/>
          </a:p>
        </p:txBody>
      </p:sp>
    </p:spTree>
    <p:extLst>
      <p:ext uri="{BB962C8B-B14F-4D97-AF65-F5344CB8AC3E}">
        <p14:creationId xmlns:p14="http://schemas.microsoft.com/office/powerpoint/2010/main" val="26885723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8</a:t>
            </a:fld>
            <a:endParaRPr lang="zh-CN" altLang="en-US"/>
          </a:p>
        </p:txBody>
      </p:sp>
    </p:spTree>
    <p:extLst>
      <p:ext uri="{BB962C8B-B14F-4D97-AF65-F5344CB8AC3E}">
        <p14:creationId xmlns:p14="http://schemas.microsoft.com/office/powerpoint/2010/main" val="24211273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9</a:t>
            </a:fld>
            <a:endParaRPr lang="zh-CN" altLang="en-US"/>
          </a:p>
        </p:txBody>
      </p:sp>
    </p:spTree>
    <p:extLst>
      <p:ext uri="{BB962C8B-B14F-4D97-AF65-F5344CB8AC3E}">
        <p14:creationId xmlns:p14="http://schemas.microsoft.com/office/powerpoint/2010/main" val="13712618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10</a:t>
            </a:fld>
            <a:endParaRPr lang="zh-CN" altLang="en-US"/>
          </a:p>
        </p:txBody>
      </p:sp>
    </p:spTree>
    <p:extLst>
      <p:ext uri="{BB962C8B-B14F-4D97-AF65-F5344CB8AC3E}">
        <p14:creationId xmlns:p14="http://schemas.microsoft.com/office/powerpoint/2010/main" val="36683679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11</a:t>
            </a:fld>
            <a:endParaRPr lang="zh-CN" altLang="en-US"/>
          </a:p>
        </p:txBody>
      </p:sp>
    </p:spTree>
    <p:extLst>
      <p:ext uri="{BB962C8B-B14F-4D97-AF65-F5344CB8AC3E}">
        <p14:creationId xmlns:p14="http://schemas.microsoft.com/office/powerpoint/2010/main" val="10570871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12</a:t>
            </a:fld>
            <a:endParaRPr lang="zh-CN" altLang="en-US"/>
          </a:p>
        </p:txBody>
      </p:sp>
    </p:spTree>
    <p:extLst>
      <p:ext uri="{BB962C8B-B14F-4D97-AF65-F5344CB8AC3E}">
        <p14:creationId xmlns:p14="http://schemas.microsoft.com/office/powerpoint/2010/main" val="19098147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13</a:t>
            </a:fld>
            <a:endParaRPr lang="zh-CN" altLang="en-US"/>
          </a:p>
        </p:txBody>
      </p:sp>
    </p:spTree>
    <p:extLst>
      <p:ext uri="{BB962C8B-B14F-4D97-AF65-F5344CB8AC3E}">
        <p14:creationId xmlns:p14="http://schemas.microsoft.com/office/powerpoint/2010/main" val="15701116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14</a:t>
            </a:fld>
            <a:endParaRPr lang="zh-CN" altLang="en-US"/>
          </a:p>
        </p:txBody>
      </p:sp>
    </p:spTree>
    <p:extLst>
      <p:ext uri="{BB962C8B-B14F-4D97-AF65-F5344CB8AC3E}">
        <p14:creationId xmlns:p14="http://schemas.microsoft.com/office/powerpoint/2010/main" val="17838149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15</a:t>
            </a:fld>
            <a:endParaRPr lang="zh-CN" altLang="en-US"/>
          </a:p>
        </p:txBody>
      </p:sp>
    </p:spTree>
    <p:extLst>
      <p:ext uri="{BB962C8B-B14F-4D97-AF65-F5344CB8AC3E}">
        <p14:creationId xmlns:p14="http://schemas.microsoft.com/office/powerpoint/2010/main" val="30798199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16</a:t>
            </a:fld>
            <a:endParaRPr lang="zh-CN" altLang="en-US"/>
          </a:p>
        </p:txBody>
      </p:sp>
    </p:spTree>
    <p:extLst>
      <p:ext uri="{BB962C8B-B14F-4D97-AF65-F5344CB8AC3E}">
        <p14:creationId xmlns:p14="http://schemas.microsoft.com/office/powerpoint/2010/main" val="31206445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17</a:t>
            </a:fld>
            <a:endParaRPr lang="zh-CN" altLang="en-US"/>
          </a:p>
        </p:txBody>
      </p:sp>
    </p:spTree>
    <p:extLst>
      <p:ext uri="{BB962C8B-B14F-4D97-AF65-F5344CB8AC3E}">
        <p14:creationId xmlns:p14="http://schemas.microsoft.com/office/powerpoint/2010/main" val="4322277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18</a:t>
            </a:fld>
            <a:endParaRPr lang="zh-CN" altLang="en-US"/>
          </a:p>
        </p:txBody>
      </p:sp>
    </p:spTree>
    <p:extLst>
      <p:ext uri="{BB962C8B-B14F-4D97-AF65-F5344CB8AC3E}">
        <p14:creationId xmlns:p14="http://schemas.microsoft.com/office/powerpoint/2010/main" val="13403891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19</a:t>
            </a:fld>
            <a:endParaRPr lang="zh-CN" altLang="en-US"/>
          </a:p>
        </p:txBody>
      </p:sp>
    </p:spTree>
    <p:extLst>
      <p:ext uri="{BB962C8B-B14F-4D97-AF65-F5344CB8AC3E}">
        <p14:creationId xmlns:p14="http://schemas.microsoft.com/office/powerpoint/2010/main" val="22217497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20</a:t>
            </a:fld>
            <a:endParaRPr lang="zh-CN" altLang="en-US"/>
          </a:p>
        </p:txBody>
      </p:sp>
    </p:spTree>
    <p:extLst>
      <p:ext uri="{BB962C8B-B14F-4D97-AF65-F5344CB8AC3E}">
        <p14:creationId xmlns:p14="http://schemas.microsoft.com/office/powerpoint/2010/main" val="14022846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21</a:t>
            </a:fld>
            <a:endParaRPr lang="zh-CN" altLang="en-US"/>
          </a:p>
        </p:txBody>
      </p:sp>
    </p:spTree>
    <p:extLst>
      <p:ext uri="{BB962C8B-B14F-4D97-AF65-F5344CB8AC3E}">
        <p14:creationId xmlns:p14="http://schemas.microsoft.com/office/powerpoint/2010/main" val="8961566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22</a:t>
            </a:fld>
            <a:endParaRPr lang="zh-CN" altLang="en-US"/>
          </a:p>
        </p:txBody>
      </p:sp>
    </p:spTree>
    <p:extLst>
      <p:ext uri="{BB962C8B-B14F-4D97-AF65-F5344CB8AC3E}">
        <p14:creationId xmlns:p14="http://schemas.microsoft.com/office/powerpoint/2010/main" val="37539168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23</a:t>
            </a:fld>
            <a:endParaRPr lang="zh-CN" altLang="en-US"/>
          </a:p>
        </p:txBody>
      </p:sp>
    </p:spTree>
    <p:extLst>
      <p:ext uri="{BB962C8B-B14F-4D97-AF65-F5344CB8AC3E}">
        <p14:creationId xmlns:p14="http://schemas.microsoft.com/office/powerpoint/2010/main" val="6832515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24</a:t>
            </a:fld>
            <a:endParaRPr lang="zh-CN" altLang="en-US"/>
          </a:p>
        </p:txBody>
      </p:sp>
    </p:spTree>
    <p:extLst>
      <p:ext uri="{BB962C8B-B14F-4D97-AF65-F5344CB8AC3E}">
        <p14:creationId xmlns:p14="http://schemas.microsoft.com/office/powerpoint/2010/main" val="5134337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25</a:t>
            </a:fld>
            <a:endParaRPr lang="zh-CN" altLang="en-US"/>
          </a:p>
        </p:txBody>
      </p:sp>
    </p:spTree>
    <p:extLst>
      <p:ext uri="{BB962C8B-B14F-4D97-AF65-F5344CB8AC3E}">
        <p14:creationId xmlns:p14="http://schemas.microsoft.com/office/powerpoint/2010/main" val="4610097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26</a:t>
            </a:fld>
            <a:endParaRPr lang="zh-CN" altLang="en-US"/>
          </a:p>
        </p:txBody>
      </p:sp>
    </p:spTree>
    <p:extLst>
      <p:ext uri="{BB962C8B-B14F-4D97-AF65-F5344CB8AC3E}">
        <p14:creationId xmlns:p14="http://schemas.microsoft.com/office/powerpoint/2010/main" val="38271658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27</a:t>
            </a:fld>
            <a:endParaRPr lang="zh-CN" altLang="en-US"/>
          </a:p>
        </p:txBody>
      </p:sp>
    </p:spTree>
    <p:extLst>
      <p:ext uri="{BB962C8B-B14F-4D97-AF65-F5344CB8AC3E}">
        <p14:creationId xmlns:p14="http://schemas.microsoft.com/office/powerpoint/2010/main" val="15074114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28</a:t>
            </a:fld>
            <a:endParaRPr lang="zh-CN" altLang="en-US"/>
          </a:p>
        </p:txBody>
      </p:sp>
    </p:spTree>
    <p:extLst>
      <p:ext uri="{BB962C8B-B14F-4D97-AF65-F5344CB8AC3E}">
        <p14:creationId xmlns:p14="http://schemas.microsoft.com/office/powerpoint/2010/main" val="24910169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29</a:t>
            </a:fld>
            <a:endParaRPr lang="zh-CN" altLang="en-US"/>
          </a:p>
        </p:txBody>
      </p:sp>
    </p:spTree>
    <p:extLst>
      <p:ext uri="{BB962C8B-B14F-4D97-AF65-F5344CB8AC3E}">
        <p14:creationId xmlns:p14="http://schemas.microsoft.com/office/powerpoint/2010/main" val="219877609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30</a:t>
            </a:fld>
            <a:endParaRPr lang="zh-CN" altLang="en-US"/>
          </a:p>
        </p:txBody>
      </p:sp>
    </p:spTree>
    <p:extLst>
      <p:ext uri="{BB962C8B-B14F-4D97-AF65-F5344CB8AC3E}">
        <p14:creationId xmlns:p14="http://schemas.microsoft.com/office/powerpoint/2010/main" val="308413848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31</a:t>
            </a:fld>
            <a:endParaRPr lang="zh-CN" altLang="en-US"/>
          </a:p>
        </p:txBody>
      </p:sp>
    </p:spTree>
    <p:extLst>
      <p:ext uri="{BB962C8B-B14F-4D97-AF65-F5344CB8AC3E}">
        <p14:creationId xmlns:p14="http://schemas.microsoft.com/office/powerpoint/2010/main" val="29528464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32</a:t>
            </a:fld>
            <a:endParaRPr lang="zh-CN" altLang="en-US"/>
          </a:p>
        </p:txBody>
      </p:sp>
    </p:spTree>
    <p:extLst>
      <p:ext uri="{BB962C8B-B14F-4D97-AF65-F5344CB8AC3E}">
        <p14:creationId xmlns:p14="http://schemas.microsoft.com/office/powerpoint/2010/main" val="388601313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33</a:t>
            </a:fld>
            <a:endParaRPr lang="zh-CN" altLang="en-US"/>
          </a:p>
        </p:txBody>
      </p:sp>
    </p:spTree>
    <p:extLst>
      <p:ext uri="{BB962C8B-B14F-4D97-AF65-F5344CB8AC3E}">
        <p14:creationId xmlns:p14="http://schemas.microsoft.com/office/powerpoint/2010/main" val="387823907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34</a:t>
            </a:fld>
            <a:endParaRPr lang="zh-CN" altLang="en-US"/>
          </a:p>
        </p:txBody>
      </p:sp>
    </p:spTree>
    <p:extLst>
      <p:ext uri="{BB962C8B-B14F-4D97-AF65-F5344CB8AC3E}">
        <p14:creationId xmlns:p14="http://schemas.microsoft.com/office/powerpoint/2010/main" val="36786378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35</a:t>
            </a:fld>
            <a:endParaRPr lang="zh-CN" altLang="en-US"/>
          </a:p>
        </p:txBody>
      </p:sp>
    </p:spTree>
    <p:extLst>
      <p:ext uri="{BB962C8B-B14F-4D97-AF65-F5344CB8AC3E}">
        <p14:creationId xmlns:p14="http://schemas.microsoft.com/office/powerpoint/2010/main" val="47534892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36</a:t>
            </a:fld>
            <a:endParaRPr lang="zh-CN" altLang="en-US"/>
          </a:p>
        </p:txBody>
      </p:sp>
    </p:spTree>
    <p:extLst>
      <p:ext uri="{BB962C8B-B14F-4D97-AF65-F5344CB8AC3E}">
        <p14:creationId xmlns:p14="http://schemas.microsoft.com/office/powerpoint/2010/main" val="11985876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37</a:t>
            </a:fld>
            <a:endParaRPr lang="zh-CN" altLang="en-US"/>
          </a:p>
        </p:txBody>
      </p:sp>
    </p:spTree>
    <p:extLst>
      <p:ext uri="{BB962C8B-B14F-4D97-AF65-F5344CB8AC3E}">
        <p14:creationId xmlns:p14="http://schemas.microsoft.com/office/powerpoint/2010/main" val="324956716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38</a:t>
            </a:fld>
            <a:endParaRPr lang="zh-CN" altLang="en-US"/>
          </a:p>
        </p:txBody>
      </p:sp>
    </p:spTree>
    <p:extLst>
      <p:ext uri="{BB962C8B-B14F-4D97-AF65-F5344CB8AC3E}">
        <p14:creationId xmlns:p14="http://schemas.microsoft.com/office/powerpoint/2010/main" val="278857731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39</a:t>
            </a:fld>
            <a:endParaRPr lang="zh-CN" altLang="en-US"/>
          </a:p>
        </p:txBody>
      </p:sp>
    </p:spTree>
    <p:extLst>
      <p:ext uri="{BB962C8B-B14F-4D97-AF65-F5344CB8AC3E}">
        <p14:creationId xmlns:p14="http://schemas.microsoft.com/office/powerpoint/2010/main" val="53486928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40</a:t>
            </a:fld>
            <a:endParaRPr lang="zh-CN" altLang="en-US"/>
          </a:p>
        </p:txBody>
      </p:sp>
    </p:spTree>
    <p:extLst>
      <p:ext uri="{BB962C8B-B14F-4D97-AF65-F5344CB8AC3E}">
        <p14:creationId xmlns:p14="http://schemas.microsoft.com/office/powerpoint/2010/main" val="233185656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41</a:t>
            </a:fld>
            <a:endParaRPr lang="zh-CN" altLang="en-US"/>
          </a:p>
        </p:txBody>
      </p:sp>
    </p:spTree>
    <p:extLst>
      <p:ext uri="{BB962C8B-B14F-4D97-AF65-F5344CB8AC3E}">
        <p14:creationId xmlns:p14="http://schemas.microsoft.com/office/powerpoint/2010/main" val="194361954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C3CDC2-67F7-4033-94A9-FFD13F3A62A1}" type="slidenum">
              <a:rPr lang="zh-CN" altLang="en-US" smtClean="0"/>
              <a:t>42</a:t>
            </a:fld>
            <a:endParaRPr lang="zh-CN" altLang="en-US"/>
          </a:p>
        </p:txBody>
      </p:sp>
    </p:spTree>
    <p:extLst>
      <p:ext uri="{BB962C8B-B14F-4D97-AF65-F5344CB8AC3E}">
        <p14:creationId xmlns:p14="http://schemas.microsoft.com/office/powerpoint/2010/main" val="19116832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p>
        </p:txBody>
      </p:sp>
      <p:sp>
        <p:nvSpPr>
          <p:cNvPr id="5" name="页脚占位符 4"/>
          <p:cNvSpPr>
            <a:spLocks noGrp="1"/>
          </p:cNvSpPr>
          <p:nvPr>
            <p:ph type="ftr" sz="quarter" idx="11"/>
          </p:nvPr>
        </p:nvSpPr>
        <p:spPr/>
        <p:txBody>
          <a:bodyPr/>
          <a:lstStyle>
            <a:lvl1pPr>
              <a:defRPr/>
            </a:lvl1pPr>
          </a:lstStyle>
          <a:p>
            <a:endParaRPr lang="en-US"/>
          </a:p>
        </p:txBody>
      </p:sp>
      <p:sp>
        <p:nvSpPr>
          <p:cNvPr id="6" name="灯片编号占位符 5"/>
          <p:cNvSpPr>
            <a:spLocks noGrp="1"/>
          </p:cNvSpPr>
          <p:nvPr>
            <p:ph type="sldNum" sz="quarter" idx="12"/>
          </p:nvPr>
        </p:nvSpPr>
        <p:spPr/>
        <p:txBody>
          <a:bodyPr/>
          <a:lstStyle>
            <a:lvl1pPr>
              <a:defRPr/>
            </a:lvl1pPr>
          </a:lstStyle>
          <a:p>
            <a:fld id="{E3ED7168-AA4F-46E3-B420-F15E10B50A92}" type="slidenum">
              <a:rPr lang="en-US"/>
              <a:pPr/>
              <a:t>‹#›</a:t>
            </a:fld>
            <a:endParaRPr lang="en-US"/>
          </a:p>
        </p:txBody>
      </p:sp>
    </p:spTree>
    <p:extLst>
      <p:ext uri="{BB962C8B-B14F-4D97-AF65-F5344CB8AC3E}">
        <p14:creationId xmlns:p14="http://schemas.microsoft.com/office/powerpoint/2010/main" val="24880796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p>
        </p:txBody>
      </p:sp>
      <p:sp>
        <p:nvSpPr>
          <p:cNvPr id="5" name="页脚占位符 4"/>
          <p:cNvSpPr>
            <a:spLocks noGrp="1"/>
          </p:cNvSpPr>
          <p:nvPr>
            <p:ph type="ftr" sz="quarter" idx="11"/>
          </p:nvPr>
        </p:nvSpPr>
        <p:spPr/>
        <p:txBody>
          <a:bodyPr/>
          <a:lstStyle>
            <a:lvl1pPr>
              <a:defRPr/>
            </a:lvl1pPr>
          </a:lstStyle>
          <a:p>
            <a:endParaRPr lang="en-US"/>
          </a:p>
        </p:txBody>
      </p:sp>
      <p:sp>
        <p:nvSpPr>
          <p:cNvPr id="6" name="灯片编号占位符 5"/>
          <p:cNvSpPr>
            <a:spLocks noGrp="1"/>
          </p:cNvSpPr>
          <p:nvPr>
            <p:ph type="sldNum" sz="quarter" idx="12"/>
          </p:nvPr>
        </p:nvSpPr>
        <p:spPr/>
        <p:txBody>
          <a:bodyPr/>
          <a:lstStyle>
            <a:lvl1pPr>
              <a:defRPr/>
            </a:lvl1pPr>
          </a:lstStyle>
          <a:p>
            <a:fld id="{777B99F3-B92F-4B0F-9A8C-271221762715}" type="slidenum">
              <a:rPr lang="en-US"/>
              <a:pPr/>
              <a:t>‹#›</a:t>
            </a:fld>
            <a:endParaRPr lang="en-US"/>
          </a:p>
        </p:txBody>
      </p:sp>
    </p:spTree>
    <p:extLst>
      <p:ext uri="{BB962C8B-B14F-4D97-AF65-F5344CB8AC3E}">
        <p14:creationId xmlns:p14="http://schemas.microsoft.com/office/powerpoint/2010/main" val="4032027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p>
        </p:txBody>
      </p:sp>
      <p:sp>
        <p:nvSpPr>
          <p:cNvPr id="5" name="页脚占位符 4"/>
          <p:cNvSpPr>
            <a:spLocks noGrp="1"/>
          </p:cNvSpPr>
          <p:nvPr>
            <p:ph type="ftr" sz="quarter" idx="11"/>
          </p:nvPr>
        </p:nvSpPr>
        <p:spPr/>
        <p:txBody>
          <a:bodyPr/>
          <a:lstStyle>
            <a:lvl1pPr>
              <a:defRPr/>
            </a:lvl1pPr>
          </a:lstStyle>
          <a:p>
            <a:endParaRPr lang="en-US"/>
          </a:p>
        </p:txBody>
      </p:sp>
      <p:sp>
        <p:nvSpPr>
          <p:cNvPr id="6" name="灯片编号占位符 5"/>
          <p:cNvSpPr>
            <a:spLocks noGrp="1"/>
          </p:cNvSpPr>
          <p:nvPr>
            <p:ph type="sldNum" sz="quarter" idx="12"/>
          </p:nvPr>
        </p:nvSpPr>
        <p:spPr/>
        <p:txBody>
          <a:bodyPr/>
          <a:lstStyle>
            <a:lvl1pPr>
              <a:defRPr/>
            </a:lvl1pPr>
          </a:lstStyle>
          <a:p>
            <a:fld id="{2070E30B-29EE-4F99-BC8F-0A4A4AE68F52}" type="slidenum">
              <a:rPr lang="en-US"/>
              <a:pPr/>
              <a:t>‹#›</a:t>
            </a:fld>
            <a:endParaRPr lang="en-US"/>
          </a:p>
        </p:txBody>
      </p:sp>
    </p:spTree>
    <p:extLst>
      <p:ext uri="{BB962C8B-B14F-4D97-AF65-F5344CB8AC3E}">
        <p14:creationId xmlns:p14="http://schemas.microsoft.com/office/powerpoint/2010/main" val="798668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2249488"/>
            <a:ext cx="4038600" cy="4324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2249488"/>
            <a:ext cx="4038600" cy="4324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p>
        </p:txBody>
      </p:sp>
      <p:sp>
        <p:nvSpPr>
          <p:cNvPr id="6" name="页脚占位符 5"/>
          <p:cNvSpPr>
            <a:spLocks noGrp="1"/>
          </p:cNvSpPr>
          <p:nvPr>
            <p:ph type="ftr" sz="quarter" idx="11"/>
          </p:nvPr>
        </p:nvSpPr>
        <p:spPr/>
        <p:txBody>
          <a:bodyPr/>
          <a:lstStyle>
            <a:lvl1pPr>
              <a:defRPr/>
            </a:lvl1pPr>
          </a:lstStyle>
          <a:p>
            <a:endParaRPr lang="en-US"/>
          </a:p>
        </p:txBody>
      </p:sp>
      <p:sp>
        <p:nvSpPr>
          <p:cNvPr id="7" name="灯片编号占位符 6"/>
          <p:cNvSpPr>
            <a:spLocks noGrp="1"/>
          </p:cNvSpPr>
          <p:nvPr>
            <p:ph type="sldNum" sz="quarter" idx="12"/>
          </p:nvPr>
        </p:nvSpPr>
        <p:spPr/>
        <p:txBody>
          <a:bodyPr/>
          <a:lstStyle>
            <a:lvl1pPr>
              <a:defRPr/>
            </a:lvl1pPr>
          </a:lstStyle>
          <a:p>
            <a:fld id="{D267585B-6514-427F-9EDD-D0AB2BB0FB48}" type="slidenum">
              <a:rPr lang="en-US"/>
              <a:pPr/>
              <a:t>‹#›</a:t>
            </a:fld>
            <a:endParaRPr lang="en-US"/>
          </a:p>
        </p:txBody>
      </p:sp>
    </p:spTree>
    <p:extLst>
      <p:ext uri="{BB962C8B-B14F-4D97-AF65-F5344CB8AC3E}">
        <p14:creationId xmlns:p14="http://schemas.microsoft.com/office/powerpoint/2010/main" val="3509185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p>
        </p:txBody>
      </p:sp>
      <p:sp>
        <p:nvSpPr>
          <p:cNvPr id="8" name="页脚占位符 7"/>
          <p:cNvSpPr>
            <a:spLocks noGrp="1"/>
          </p:cNvSpPr>
          <p:nvPr>
            <p:ph type="ftr" sz="quarter" idx="11"/>
          </p:nvPr>
        </p:nvSpPr>
        <p:spPr/>
        <p:txBody>
          <a:bodyPr/>
          <a:lstStyle>
            <a:lvl1pPr>
              <a:defRPr/>
            </a:lvl1pPr>
          </a:lstStyle>
          <a:p>
            <a:endParaRPr lang="en-US"/>
          </a:p>
        </p:txBody>
      </p:sp>
      <p:sp>
        <p:nvSpPr>
          <p:cNvPr id="9" name="灯片编号占位符 8"/>
          <p:cNvSpPr>
            <a:spLocks noGrp="1"/>
          </p:cNvSpPr>
          <p:nvPr>
            <p:ph type="sldNum" sz="quarter" idx="12"/>
          </p:nvPr>
        </p:nvSpPr>
        <p:spPr/>
        <p:txBody>
          <a:bodyPr/>
          <a:lstStyle>
            <a:lvl1pPr>
              <a:defRPr/>
            </a:lvl1pPr>
          </a:lstStyle>
          <a:p>
            <a:fld id="{C7012105-2A45-49AC-9EB8-F85BCA59F587}" type="slidenum">
              <a:rPr lang="en-US"/>
              <a:pPr/>
              <a:t>‹#›</a:t>
            </a:fld>
            <a:endParaRPr lang="en-US"/>
          </a:p>
        </p:txBody>
      </p:sp>
    </p:spTree>
    <p:extLst>
      <p:ext uri="{BB962C8B-B14F-4D97-AF65-F5344CB8AC3E}">
        <p14:creationId xmlns:p14="http://schemas.microsoft.com/office/powerpoint/2010/main" val="12100502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p>
        </p:txBody>
      </p:sp>
      <p:sp>
        <p:nvSpPr>
          <p:cNvPr id="4" name="页脚占位符 3"/>
          <p:cNvSpPr>
            <a:spLocks noGrp="1"/>
          </p:cNvSpPr>
          <p:nvPr>
            <p:ph type="ftr" sz="quarter" idx="11"/>
          </p:nvPr>
        </p:nvSpPr>
        <p:spPr/>
        <p:txBody>
          <a:bodyPr/>
          <a:lstStyle>
            <a:lvl1pPr>
              <a:defRPr/>
            </a:lvl1pPr>
          </a:lstStyle>
          <a:p>
            <a:endParaRPr lang="en-US"/>
          </a:p>
        </p:txBody>
      </p:sp>
      <p:sp>
        <p:nvSpPr>
          <p:cNvPr id="5" name="灯片编号占位符 4"/>
          <p:cNvSpPr>
            <a:spLocks noGrp="1"/>
          </p:cNvSpPr>
          <p:nvPr>
            <p:ph type="sldNum" sz="quarter" idx="12"/>
          </p:nvPr>
        </p:nvSpPr>
        <p:spPr/>
        <p:txBody>
          <a:bodyPr/>
          <a:lstStyle>
            <a:lvl1pPr>
              <a:defRPr/>
            </a:lvl1pPr>
          </a:lstStyle>
          <a:p>
            <a:fld id="{4C211860-7C6D-4506-A91F-25B86FD289AC}" type="slidenum">
              <a:rPr lang="en-US"/>
              <a:pPr/>
              <a:t>‹#›</a:t>
            </a:fld>
            <a:endParaRPr lang="en-US"/>
          </a:p>
        </p:txBody>
      </p:sp>
    </p:spTree>
    <p:extLst>
      <p:ext uri="{BB962C8B-B14F-4D97-AF65-F5344CB8AC3E}">
        <p14:creationId xmlns:p14="http://schemas.microsoft.com/office/powerpoint/2010/main" val="2342147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p>
        </p:txBody>
      </p:sp>
      <p:sp>
        <p:nvSpPr>
          <p:cNvPr id="3" name="页脚占位符 2"/>
          <p:cNvSpPr>
            <a:spLocks noGrp="1"/>
          </p:cNvSpPr>
          <p:nvPr>
            <p:ph type="ftr" sz="quarter" idx="11"/>
          </p:nvPr>
        </p:nvSpPr>
        <p:spPr/>
        <p:txBody>
          <a:bodyPr/>
          <a:lstStyle>
            <a:lvl1pPr>
              <a:defRPr/>
            </a:lvl1pPr>
          </a:lstStyle>
          <a:p>
            <a:endParaRPr lang="en-US"/>
          </a:p>
        </p:txBody>
      </p:sp>
      <p:sp>
        <p:nvSpPr>
          <p:cNvPr id="4" name="灯片编号占位符 3"/>
          <p:cNvSpPr>
            <a:spLocks noGrp="1"/>
          </p:cNvSpPr>
          <p:nvPr>
            <p:ph type="sldNum" sz="quarter" idx="12"/>
          </p:nvPr>
        </p:nvSpPr>
        <p:spPr/>
        <p:txBody>
          <a:bodyPr/>
          <a:lstStyle>
            <a:lvl1pPr>
              <a:defRPr/>
            </a:lvl1pPr>
          </a:lstStyle>
          <a:p>
            <a:fld id="{270C0DBF-F1F8-414B-BDED-4CFF82B33B9B}" type="slidenum">
              <a:rPr lang="en-US"/>
              <a:pPr/>
              <a:t>‹#›</a:t>
            </a:fld>
            <a:endParaRPr lang="en-US"/>
          </a:p>
        </p:txBody>
      </p:sp>
    </p:spTree>
    <p:extLst>
      <p:ext uri="{BB962C8B-B14F-4D97-AF65-F5344CB8AC3E}">
        <p14:creationId xmlns:p14="http://schemas.microsoft.com/office/powerpoint/2010/main" val="34286575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p>
        </p:txBody>
      </p:sp>
      <p:sp>
        <p:nvSpPr>
          <p:cNvPr id="6" name="页脚占位符 5"/>
          <p:cNvSpPr>
            <a:spLocks noGrp="1"/>
          </p:cNvSpPr>
          <p:nvPr>
            <p:ph type="ftr" sz="quarter" idx="11"/>
          </p:nvPr>
        </p:nvSpPr>
        <p:spPr/>
        <p:txBody>
          <a:bodyPr/>
          <a:lstStyle>
            <a:lvl1pPr>
              <a:defRPr/>
            </a:lvl1pPr>
          </a:lstStyle>
          <a:p>
            <a:endParaRPr lang="en-US"/>
          </a:p>
        </p:txBody>
      </p:sp>
      <p:sp>
        <p:nvSpPr>
          <p:cNvPr id="7" name="灯片编号占位符 6"/>
          <p:cNvSpPr>
            <a:spLocks noGrp="1"/>
          </p:cNvSpPr>
          <p:nvPr>
            <p:ph type="sldNum" sz="quarter" idx="12"/>
          </p:nvPr>
        </p:nvSpPr>
        <p:spPr/>
        <p:txBody>
          <a:bodyPr/>
          <a:lstStyle>
            <a:lvl1pPr>
              <a:defRPr/>
            </a:lvl1pPr>
          </a:lstStyle>
          <a:p>
            <a:fld id="{D1B691BA-55EE-40C2-A161-34CE7BE9F7F8}" type="slidenum">
              <a:rPr lang="en-US"/>
              <a:pPr/>
              <a:t>‹#›</a:t>
            </a:fld>
            <a:endParaRPr lang="en-US"/>
          </a:p>
        </p:txBody>
      </p:sp>
    </p:spTree>
    <p:extLst>
      <p:ext uri="{BB962C8B-B14F-4D97-AF65-F5344CB8AC3E}">
        <p14:creationId xmlns:p14="http://schemas.microsoft.com/office/powerpoint/2010/main" val="38689552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p>
        </p:txBody>
      </p:sp>
      <p:sp>
        <p:nvSpPr>
          <p:cNvPr id="6" name="页脚占位符 5"/>
          <p:cNvSpPr>
            <a:spLocks noGrp="1"/>
          </p:cNvSpPr>
          <p:nvPr>
            <p:ph type="ftr" sz="quarter" idx="11"/>
          </p:nvPr>
        </p:nvSpPr>
        <p:spPr/>
        <p:txBody>
          <a:bodyPr/>
          <a:lstStyle>
            <a:lvl1pPr>
              <a:defRPr/>
            </a:lvl1pPr>
          </a:lstStyle>
          <a:p>
            <a:endParaRPr lang="en-US"/>
          </a:p>
        </p:txBody>
      </p:sp>
      <p:sp>
        <p:nvSpPr>
          <p:cNvPr id="7" name="灯片编号占位符 6"/>
          <p:cNvSpPr>
            <a:spLocks noGrp="1"/>
          </p:cNvSpPr>
          <p:nvPr>
            <p:ph type="sldNum" sz="quarter" idx="12"/>
          </p:nvPr>
        </p:nvSpPr>
        <p:spPr/>
        <p:txBody>
          <a:bodyPr/>
          <a:lstStyle>
            <a:lvl1pPr>
              <a:defRPr/>
            </a:lvl1pPr>
          </a:lstStyle>
          <a:p>
            <a:fld id="{E6FDE3E5-3FAF-4385-A550-5687AF7335F6}" type="slidenum">
              <a:rPr lang="en-US"/>
              <a:pPr/>
              <a:t>‹#›</a:t>
            </a:fld>
            <a:endParaRPr lang="en-US"/>
          </a:p>
        </p:txBody>
      </p:sp>
    </p:spTree>
    <p:extLst>
      <p:ext uri="{BB962C8B-B14F-4D97-AF65-F5344CB8AC3E}">
        <p14:creationId xmlns:p14="http://schemas.microsoft.com/office/powerpoint/2010/main" val="2255413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p>
        </p:txBody>
      </p:sp>
      <p:sp>
        <p:nvSpPr>
          <p:cNvPr id="5" name="页脚占位符 4"/>
          <p:cNvSpPr>
            <a:spLocks noGrp="1"/>
          </p:cNvSpPr>
          <p:nvPr>
            <p:ph type="ftr" sz="quarter" idx="11"/>
          </p:nvPr>
        </p:nvSpPr>
        <p:spPr/>
        <p:txBody>
          <a:bodyPr/>
          <a:lstStyle>
            <a:lvl1pPr>
              <a:defRPr/>
            </a:lvl1pPr>
          </a:lstStyle>
          <a:p>
            <a:endParaRPr lang="en-US"/>
          </a:p>
        </p:txBody>
      </p:sp>
      <p:sp>
        <p:nvSpPr>
          <p:cNvPr id="6" name="灯片编号占位符 5"/>
          <p:cNvSpPr>
            <a:spLocks noGrp="1"/>
          </p:cNvSpPr>
          <p:nvPr>
            <p:ph type="sldNum" sz="quarter" idx="12"/>
          </p:nvPr>
        </p:nvSpPr>
        <p:spPr/>
        <p:txBody>
          <a:bodyPr/>
          <a:lstStyle>
            <a:lvl1pPr>
              <a:defRPr/>
            </a:lvl1pPr>
          </a:lstStyle>
          <a:p>
            <a:fld id="{BF16FAF5-792F-4BA8-AA4F-6BEA60B1F303}" type="slidenum">
              <a:rPr lang="en-US"/>
              <a:pPr/>
              <a:t>‹#›</a:t>
            </a:fld>
            <a:endParaRPr lang="en-US"/>
          </a:p>
        </p:txBody>
      </p:sp>
    </p:spTree>
    <p:extLst>
      <p:ext uri="{BB962C8B-B14F-4D97-AF65-F5344CB8AC3E}">
        <p14:creationId xmlns:p14="http://schemas.microsoft.com/office/powerpoint/2010/main" val="2200605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143000"/>
            <a:ext cx="2057400" cy="5430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143000"/>
            <a:ext cx="6019800" cy="5430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p>
        </p:txBody>
      </p:sp>
      <p:sp>
        <p:nvSpPr>
          <p:cNvPr id="5" name="页脚占位符 4"/>
          <p:cNvSpPr>
            <a:spLocks noGrp="1"/>
          </p:cNvSpPr>
          <p:nvPr>
            <p:ph type="ftr" sz="quarter" idx="11"/>
          </p:nvPr>
        </p:nvSpPr>
        <p:spPr/>
        <p:txBody>
          <a:bodyPr/>
          <a:lstStyle>
            <a:lvl1pPr>
              <a:defRPr/>
            </a:lvl1pPr>
          </a:lstStyle>
          <a:p>
            <a:endParaRPr lang="en-US"/>
          </a:p>
        </p:txBody>
      </p:sp>
      <p:sp>
        <p:nvSpPr>
          <p:cNvPr id="6" name="灯片编号占位符 5"/>
          <p:cNvSpPr>
            <a:spLocks noGrp="1"/>
          </p:cNvSpPr>
          <p:nvPr>
            <p:ph type="sldNum" sz="quarter" idx="12"/>
          </p:nvPr>
        </p:nvSpPr>
        <p:spPr/>
        <p:txBody>
          <a:bodyPr/>
          <a:lstStyle>
            <a:lvl1pPr>
              <a:defRPr/>
            </a:lvl1pPr>
          </a:lstStyle>
          <a:p>
            <a:fld id="{47776D3A-ACE3-4FCC-92CD-A18594FB0EDF}" type="slidenum">
              <a:rPr lang="en-US"/>
              <a:pPr/>
              <a:t>‹#›</a:t>
            </a:fld>
            <a:endParaRPr lang="en-US"/>
          </a:p>
        </p:txBody>
      </p:sp>
    </p:spTree>
    <p:extLst>
      <p:ext uri="{BB962C8B-B14F-4D97-AF65-F5344CB8AC3E}">
        <p14:creationId xmlns:p14="http://schemas.microsoft.com/office/powerpoint/2010/main" val="7970639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p>
        </p:txBody>
      </p:sp>
      <p:sp>
        <p:nvSpPr>
          <p:cNvPr id="5" name="页脚占位符 4"/>
          <p:cNvSpPr>
            <a:spLocks noGrp="1"/>
          </p:cNvSpPr>
          <p:nvPr>
            <p:ph type="ftr" sz="quarter" idx="11"/>
          </p:nvPr>
        </p:nvSpPr>
        <p:spPr/>
        <p:txBody>
          <a:bodyPr/>
          <a:lstStyle>
            <a:lvl1pPr>
              <a:defRPr/>
            </a:lvl1pPr>
          </a:lstStyle>
          <a:p>
            <a:endParaRPr lang="en-US"/>
          </a:p>
        </p:txBody>
      </p:sp>
      <p:sp>
        <p:nvSpPr>
          <p:cNvPr id="6" name="灯片编号占位符 5"/>
          <p:cNvSpPr>
            <a:spLocks noGrp="1"/>
          </p:cNvSpPr>
          <p:nvPr>
            <p:ph type="sldNum" sz="quarter" idx="12"/>
          </p:nvPr>
        </p:nvSpPr>
        <p:spPr/>
        <p:txBody>
          <a:bodyPr/>
          <a:lstStyle>
            <a:lvl1pPr>
              <a:defRPr/>
            </a:lvl1pPr>
          </a:lstStyle>
          <a:p>
            <a:fld id="{5E92E8CE-3E5B-462C-A70A-E175A848E0D6}" type="slidenum">
              <a:rPr lang="en-US"/>
              <a:pPr/>
              <a:t>‹#›</a:t>
            </a:fld>
            <a:endParaRPr lang="en-US"/>
          </a:p>
        </p:txBody>
      </p:sp>
    </p:spTree>
    <p:extLst>
      <p:ext uri="{BB962C8B-B14F-4D97-AF65-F5344CB8AC3E}">
        <p14:creationId xmlns:p14="http://schemas.microsoft.com/office/powerpoint/2010/main" val="2883508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p>
        </p:txBody>
      </p:sp>
      <p:sp>
        <p:nvSpPr>
          <p:cNvPr id="5" name="页脚占位符 4"/>
          <p:cNvSpPr>
            <a:spLocks noGrp="1"/>
          </p:cNvSpPr>
          <p:nvPr>
            <p:ph type="ftr" sz="quarter" idx="11"/>
          </p:nvPr>
        </p:nvSpPr>
        <p:spPr/>
        <p:txBody>
          <a:bodyPr/>
          <a:lstStyle>
            <a:lvl1pPr>
              <a:defRPr/>
            </a:lvl1pPr>
          </a:lstStyle>
          <a:p>
            <a:endParaRPr lang="en-US"/>
          </a:p>
        </p:txBody>
      </p:sp>
      <p:sp>
        <p:nvSpPr>
          <p:cNvPr id="6" name="灯片编号占位符 5"/>
          <p:cNvSpPr>
            <a:spLocks noGrp="1"/>
          </p:cNvSpPr>
          <p:nvPr>
            <p:ph type="sldNum" sz="quarter" idx="12"/>
          </p:nvPr>
        </p:nvSpPr>
        <p:spPr/>
        <p:txBody>
          <a:bodyPr/>
          <a:lstStyle>
            <a:lvl1pPr>
              <a:defRPr/>
            </a:lvl1pPr>
          </a:lstStyle>
          <a:p>
            <a:fld id="{6227E609-2BA2-4D4C-AC3B-DC924BCD55FD}" type="slidenum">
              <a:rPr lang="en-US"/>
              <a:pPr/>
              <a:t>‹#›</a:t>
            </a:fld>
            <a:endParaRPr lang="en-US"/>
          </a:p>
        </p:txBody>
      </p:sp>
    </p:spTree>
    <p:extLst>
      <p:ext uri="{BB962C8B-B14F-4D97-AF65-F5344CB8AC3E}">
        <p14:creationId xmlns:p14="http://schemas.microsoft.com/office/powerpoint/2010/main" val="8391488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p>
        </p:txBody>
      </p:sp>
      <p:sp>
        <p:nvSpPr>
          <p:cNvPr id="5" name="页脚占位符 4"/>
          <p:cNvSpPr>
            <a:spLocks noGrp="1"/>
          </p:cNvSpPr>
          <p:nvPr>
            <p:ph type="ftr" sz="quarter" idx="11"/>
          </p:nvPr>
        </p:nvSpPr>
        <p:spPr/>
        <p:txBody>
          <a:bodyPr/>
          <a:lstStyle>
            <a:lvl1pPr>
              <a:defRPr/>
            </a:lvl1pPr>
          </a:lstStyle>
          <a:p>
            <a:endParaRPr lang="en-US"/>
          </a:p>
        </p:txBody>
      </p:sp>
      <p:sp>
        <p:nvSpPr>
          <p:cNvPr id="6" name="灯片编号占位符 5"/>
          <p:cNvSpPr>
            <a:spLocks noGrp="1"/>
          </p:cNvSpPr>
          <p:nvPr>
            <p:ph type="sldNum" sz="quarter" idx="12"/>
          </p:nvPr>
        </p:nvSpPr>
        <p:spPr/>
        <p:txBody>
          <a:bodyPr/>
          <a:lstStyle>
            <a:lvl1pPr>
              <a:defRPr/>
            </a:lvl1pPr>
          </a:lstStyle>
          <a:p>
            <a:fld id="{64EEF3E5-95C6-40D0-96D2-BEFD057F0405}" type="slidenum">
              <a:rPr lang="en-US"/>
              <a:pPr/>
              <a:t>‹#›</a:t>
            </a:fld>
            <a:endParaRPr lang="en-US"/>
          </a:p>
        </p:txBody>
      </p:sp>
    </p:spTree>
    <p:extLst>
      <p:ext uri="{BB962C8B-B14F-4D97-AF65-F5344CB8AC3E}">
        <p14:creationId xmlns:p14="http://schemas.microsoft.com/office/powerpoint/2010/main" val="30734357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2249488"/>
            <a:ext cx="4038600" cy="4324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2249488"/>
            <a:ext cx="4038600" cy="4324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p>
        </p:txBody>
      </p:sp>
      <p:sp>
        <p:nvSpPr>
          <p:cNvPr id="6" name="页脚占位符 5"/>
          <p:cNvSpPr>
            <a:spLocks noGrp="1"/>
          </p:cNvSpPr>
          <p:nvPr>
            <p:ph type="ftr" sz="quarter" idx="11"/>
          </p:nvPr>
        </p:nvSpPr>
        <p:spPr/>
        <p:txBody>
          <a:bodyPr/>
          <a:lstStyle>
            <a:lvl1pPr>
              <a:defRPr/>
            </a:lvl1pPr>
          </a:lstStyle>
          <a:p>
            <a:endParaRPr lang="en-US"/>
          </a:p>
        </p:txBody>
      </p:sp>
      <p:sp>
        <p:nvSpPr>
          <p:cNvPr id="7" name="灯片编号占位符 6"/>
          <p:cNvSpPr>
            <a:spLocks noGrp="1"/>
          </p:cNvSpPr>
          <p:nvPr>
            <p:ph type="sldNum" sz="quarter" idx="12"/>
          </p:nvPr>
        </p:nvSpPr>
        <p:spPr/>
        <p:txBody>
          <a:bodyPr/>
          <a:lstStyle>
            <a:lvl1pPr>
              <a:defRPr/>
            </a:lvl1pPr>
          </a:lstStyle>
          <a:p>
            <a:fld id="{53E77850-ECAC-4D2A-9337-3A48B035F9E1}" type="slidenum">
              <a:rPr lang="en-US"/>
              <a:pPr/>
              <a:t>‹#›</a:t>
            </a:fld>
            <a:endParaRPr lang="en-US"/>
          </a:p>
        </p:txBody>
      </p:sp>
    </p:spTree>
    <p:extLst>
      <p:ext uri="{BB962C8B-B14F-4D97-AF65-F5344CB8AC3E}">
        <p14:creationId xmlns:p14="http://schemas.microsoft.com/office/powerpoint/2010/main" val="29095661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p>
        </p:txBody>
      </p:sp>
      <p:sp>
        <p:nvSpPr>
          <p:cNvPr id="8" name="页脚占位符 7"/>
          <p:cNvSpPr>
            <a:spLocks noGrp="1"/>
          </p:cNvSpPr>
          <p:nvPr>
            <p:ph type="ftr" sz="quarter" idx="11"/>
          </p:nvPr>
        </p:nvSpPr>
        <p:spPr/>
        <p:txBody>
          <a:bodyPr/>
          <a:lstStyle>
            <a:lvl1pPr>
              <a:defRPr/>
            </a:lvl1pPr>
          </a:lstStyle>
          <a:p>
            <a:endParaRPr lang="en-US"/>
          </a:p>
        </p:txBody>
      </p:sp>
      <p:sp>
        <p:nvSpPr>
          <p:cNvPr id="9" name="灯片编号占位符 8"/>
          <p:cNvSpPr>
            <a:spLocks noGrp="1"/>
          </p:cNvSpPr>
          <p:nvPr>
            <p:ph type="sldNum" sz="quarter" idx="12"/>
          </p:nvPr>
        </p:nvSpPr>
        <p:spPr/>
        <p:txBody>
          <a:bodyPr/>
          <a:lstStyle>
            <a:lvl1pPr>
              <a:defRPr/>
            </a:lvl1pPr>
          </a:lstStyle>
          <a:p>
            <a:fld id="{D6914FF0-9A37-4AB6-98B5-977EA488902A}" type="slidenum">
              <a:rPr lang="en-US"/>
              <a:pPr/>
              <a:t>‹#›</a:t>
            </a:fld>
            <a:endParaRPr lang="en-US"/>
          </a:p>
        </p:txBody>
      </p:sp>
    </p:spTree>
    <p:extLst>
      <p:ext uri="{BB962C8B-B14F-4D97-AF65-F5344CB8AC3E}">
        <p14:creationId xmlns:p14="http://schemas.microsoft.com/office/powerpoint/2010/main" val="25883547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p>
        </p:txBody>
      </p:sp>
      <p:sp>
        <p:nvSpPr>
          <p:cNvPr id="4" name="页脚占位符 3"/>
          <p:cNvSpPr>
            <a:spLocks noGrp="1"/>
          </p:cNvSpPr>
          <p:nvPr>
            <p:ph type="ftr" sz="quarter" idx="11"/>
          </p:nvPr>
        </p:nvSpPr>
        <p:spPr/>
        <p:txBody>
          <a:bodyPr/>
          <a:lstStyle>
            <a:lvl1pPr>
              <a:defRPr/>
            </a:lvl1pPr>
          </a:lstStyle>
          <a:p>
            <a:endParaRPr lang="en-US"/>
          </a:p>
        </p:txBody>
      </p:sp>
      <p:sp>
        <p:nvSpPr>
          <p:cNvPr id="5" name="灯片编号占位符 4"/>
          <p:cNvSpPr>
            <a:spLocks noGrp="1"/>
          </p:cNvSpPr>
          <p:nvPr>
            <p:ph type="sldNum" sz="quarter" idx="12"/>
          </p:nvPr>
        </p:nvSpPr>
        <p:spPr/>
        <p:txBody>
          <a:bodyPr/>
          <a:lstStyle>
            <a:lvl1pPr>
              <a:defRPr/>
            </a:lvl1pPr>
          </a:lstStyle>
          <a:p>
            <a:fld id="{79B6E34B-3341-43DB-84EA-11B2EA3C2DD6}" type="slidenum">
              <a:rPr lang="en-US"/>
              <a:pPr/>
              <a:t>‹#›</a:t>
            </a:fld>
            <a:endParaRPr lang="en-US"/>
          </a:p>
        </p:txBody>
      </p:sp>
    </p:spTree>
    <p:extLst>
      <p:ext uri="{BB962C8B-B14F-4D97-AF65-F5344CB8AC3E}">
        <p14:creationId xmlns:p14="http://schemas.microsoft.com/office/powerpoint/2010/main" val="7727519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p>
        </p:txBody>
      </p:sp>
      <p:sp>
        <p:nvSpPr>
          <p:cNvPr id="3" name="页脚占位符 2"/>
          <p:cNvSpPr>
            <a:spLocks noGrp="1"/>
          </p:cNvSpPr>
          <p:nvPr>
            <p:ph type="ftr" sz="quarter" idx="11"/>
          </p:nvPr>
        </p:nvSpPr>
        <p:spPr/>
        <p:txBody>
          <a:bodyPr/>
          <a:lstStyle>
            <a:lvl1pPr>
              <a:defRPr/>
            </a:lvl1pPr>
          </a:lstStyle>
          <a:p>
            <a:endParaRPr lang="en-US"/>
          </a:p>
        </p:txBody>
      </p:sp>
      <p:sp>
        <p:nvSpPr>
          <p:cNvPr id="4" name="灯片编号占位符 3"/>
          <p:cNvSpPr>
            <a:spLocks noGrp="1"/>
          </p:cNvSpPr>
          <p:nvPr>
            <p:ph type="sldNum" sz="quarter" idx="12"/>
          </p:nvPr>
        </p:nvSpPr>
        <p:spPr/>
        <p:txBody>
          <a:bodyPr/>
          <a:lstStyle>
            <a:lvl1pPr>
              <a:defRPr/>
            </a:lvl1pPr>
          </a:lstStyle>
          <a:p>
            <a:fld id="{E7022287-B858-44CA-9581-2C5DE498A372}" type="slidenum">
              <a:rPr lang="en-US"/>
              <a:pPr/>
              <a:t>‹#›</a:t>
            </a:fld>
            <a:endParaRPr lang="en-US"/>
          </a:p>
        </p:txBody>
      </p:sp>
    </p:spTree>
    <p:extLst>
      <p:ext uri="{BB962C8B-B14F-4D97-AF65-F5344CB8AC3E}">
        <p14:creationId xmlns:p14="http://schemas.microsoft.com/office/powerpoint/2010/main" val="34015621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p>
        </p:txBody>
      </p:sp>
      <p:sp>
        <p:nvSpPr>
          <p:cNvPr id="6" name="页脚占位符 5"/>
          <p:cNvSpPr>
            <a:spLocks noGrp="1"/>
          </p:cNvSpPr>
          <p:nvPr>
            <p:ph type="ftr" sz="quarter" idx="11"/>
          </p:nvPr>
        </p:nvSpPr>
        <p:spPr/>
        <p:txBody>
          <a:bodyPr/>
          <a:lstStyle>
            <a:lvl1pPr>
              <a:defRPr/>
            </a:lvl1pPr>
          </a:lstStyle>
          <a:p>
            <a:endParaRPr lang="en-US"/>
          </a:p>
        </p:txBody>
      </p:sp>
      <p:sp>
        <p:nvSpPr>
          <p:cNvPr id="7" name="灯片编号占位符 6"/>
          <p:cNvSpPr>
            <a:spLocks noGrp="1"/>
          </p:cNvSpPr>
          <p:nvPr>
            <p:ph type="sldNum" sz="quarter" idx="12"/>
          </p:nvPr>
        </p:nvSpPr>
        <p:spPr/>
        <p:txBody>
          <a:bodyPr/>
          <a:lstStyle>
            <a:lvl1pPr>
              <a:defRPr/>
            </a:lvl1pPr>
          </a:lstStyle>
          <a:p>
            <a:fld id="{0C39F487-31AE-48DA-89E3-635BC859075D}" type="slidenum">
              <a:rPr lang="en-US"/>
              <a:pPr/>
              <a:t>‹#›</a:t>
            </a:fld>
            <a:endParaRPr lang="en-US"/>
          </a:p>
        </p:txBody>
      </p:sp>
    </p:spTree>
    <p:extLst>
      <p:ext uri="{BB962C8B-B14F-4D97-AF65-F5344CB8AC3E}">
        <p14:creationId xmlns:p14="http://schemas.microsoft.com/office/powerpoint/2010/main" val="33469271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p>
        </p:txBody>
      </p:sp>
      <p:sp>
        <p:nvSpPr>
          <p:cNvPr id="6" name="页脚占位符 5"/>
          <p:cNvSpPr>
            <a:spLocks noGrp="1"/>
          </p:cNvSpPr>
          <p:nvPr>
            <p:ph type="ftr" sz="quarter" idx="11"/>
          </p:nvPr>
        </p:nvSpPr>
        <p:spPr/>
        <p:txBody>
          <a:bodyPr/>
          <a:lstStyle>
            <a:lvl1pPr>
              <a:defRPr/>
            </a:lvl1pPr>
          </a:lstStyle>
          <a:p>
            <a:endParaRPr lang="en-US"/>
          </a:p>
        </p:txBody>
      </p:sp>
      <p:sp>
        <p:nvSpPr>
          <p:cNvPr id="7" name="灯片编号占位符 6"/>
          <p:cNvSpPr>
            <a:spLocks noGrp="1"/>
          </p:cNvSpPr>
          <p:nvPr>
            <p:ph type="sldNum" sz="quarter" idx="12"/>
          </p:nvPr>
        </p:nvSpPr>
        <p:spPr/>
        <p:txBody>
          <a:bodyPr/>
          <a:lstStyle>
            <a:lvl1pPr>
              <a:defRPr/>
            </a:lvl1pPr>
          </a:lstStyle>
          <a:p>
            <a:fld id="{8E565527-47C8-4CFD-9AEC-DA89AAD14C62}" type="slidenum">
              <a:rPr lang="en-US"/>
              <a:pPr/>
              <a:t>‹#›</a:t>
            </a:fld>
            <a:endParaRPr lang="en-US"/>
          </a:p>
        </p:txBody>
      </p:sp>
    </p:spTree>
    <p:extLst>
      <p:ext uri="{BB962C8B-B14F-4D97-AF65-F5344CB8AC3E}">
        <p14:creationId xmlns:p14="http://schemas.microsoft.com/office/powerpoint/2010/main" val="22386135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p>
        </p:txBody>
      </p:sp>
      <p:sp>
        <p:nvSpPr>
          <p:cNvPr id="5" name="页脚占位符 4"/>
          <p:cNvSpPr>
            <a:spLocks noGrp="1"/>
          </p:cNvSpPr>
          <p:nvPr>
            <p:ph type="ftr" sz="quarter" idx="11"/>
          </p:nvPr>
        </p:nvSpPr>
        <p:spPr/>
        <p:txBody>
          <a:bodyPr/>
          <a:lstStyle>
            <a:lvl1pPr>
              <a:defRPr/>
            </a:lvl1pPr>
          </a:lstStyle>
          <a:p>
            <a:endParaRPr lang="en-US"/>
          </a:p>
        </p:txBody>
      </p:sp>
      <p:sp>
        <p:nvSpPr>
          <p:cNvPr id="6" name="灯片编号占位符 5"/>
          <p:cNvSpPr>
            <a:spLocks noGrp="1"/>
          </p:cNvSpPr>
          <p:nvPr>
            <p:ph type="sldNum" sz="quarter" idx="12"/>
          </p:nvPr>
        </p:nvSpPr>
        <p:spPr/>
        <p:txBody>
          <a:bodyPr/>
          <a:lstStyle>
            <a:lvl1pPr>
              <a:defRPr/>
            </a:lvl1pPr>
          </a:lstStyle>
          <a:p>
            <a:fld id="{48074BCE-CB2D-4AB1-BB7C-C8C327E69BFC}" type="slidenum">
              <a:rPr lang="en-US"/>
              <a:pPr/>
              <a:t>‹#›</a:t>
            </a:fld>
            <a:endParaRPr lang="en-US"/>
          </a:p>
        </p:txBody>
      </p:sp>
    </p:spTree>
    <p:extLst>
      <p:ext uri="{BB962C8B-B14F-4D97-AF65-F5344CB8AC3E}">
        <p14:creationId xmlns:p14="http://schemas.microsoft.com/office/powerpoint/2010/main" val="37057083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143000"/>
            <a:ext cx="2057400" cy="5430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143000"/>
            <a:ext cx="6019800" cy="5430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p>
        </p:txBody>
      </p:sp>
      <p:sp>
        <p:nvSpPr>
          <p:cNvPr id="5" name="页脚占位符 4"/>
          <p:cNvSpPr>
            <a:spLocks noGrp="1"/>
          </p:cNvSpPr>
          <p:nvPr>
            <p:ph type="ftr" sz="quarter" idx="11"/>
          </p:nvPr>
        </p:nvSpPr>
        <p:spPr/>
        <p:txBody>
          <a:bodyPr/>
          <a:lstStyle>
            <a:lvl1pPr>
              <a:defRPr/>
            </a:lvl1pPr>
          </a:lstStyle>
          <a:p>
            <a:endParaRPr lang="en-US"/>
          </a:p>
        </p:txBody>
      </p:sp>
      <p:sp>
        <p:nvSpPr>
          <p:cNvPr id="6" name="灯片编号占位符 5"/>
          <p:cNvSpPr>
            <a:spLocks noGrp="1"/>
          </p:cNvSpPr>
          <p:nvPr>
            <p:ph type="sldNum" sz="quarter" idx="12"/>
          </p:nvPr>
        </p:nvSpPr>
        <p:spPr/>
        <p:txBody>
          <a:bodyPr/>
          <a:lstStyle>
            <a:lvl1pPr>
              <a:defRPr/>
            </a:lvl1pPr>
          </a:lstStyle>
          <a:p>
            <a:fld id="{00DCE1EF-ABC6-45F8-9A5B-1924E0B08474}" type="slidenum">
              <a:rPr lang="en-US"/>
              <a:pPr/>
              <a:t>‹#›</a:t>
            </a:fld>
            <a:endParaRPr lang="en-US"/>
          </a:p>
        </p:txBody>
      </p:sp>
    </p:spTree>
    <p:extLst>
      <p:ext uri="{BB962C8B-B14F-4D97-AF65-F5344CB8AC3E}">
        <p14:creationId xmlns:p14="http://schemas.microsoft.com/office/powerpoint/2010/main" val="5536401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p>
        </p:txBody>
      </p:sp>
      <p:sp>
        <p:nvSpPr>
          <p:cNvPr id="5" name="灯片编号占位符 4"/>
          <p:cNvSpPr>
            <a:spLocks noGrp="1"/>
          </p:cNvSpPr>
          <p:nvPr>
            <p:ph type="sldNum" sz="quarter" idx="11"/>
          </p:nvPr>
        </p:nvSpPr>
        <p:spPr/>
        <p:txBody>
          <a:bodyPr/>
          <a:lstStyle>
            <a:lvl1pPr>
              <a:defRPr/>
            </a:lvl1pPr>
          </a:lstStyle>
          <a:p>
            <a:fld id="{F5BFC4D4-30C0-456A-9642-1E96D39122C7}" type="slidenum">
              <a:rPr lang="en-US"/>
              <a:pPr/>
              <a:t>‹#›</a:t>
            </a:fld>
            <a:endParaRPr lang="en-US"/>
          </a:p>
        </p:txBody>
      </p:sp>
      <p:sp>
        <p:nvSpPr>
          <p:cNvPr id="6" name="页脚占位符 5"/>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24863391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p>
        </p:txBody>
      </p:sp>
      <p:sp>
        <p:nvSpPr>
          <p:cNvPr id="5" name="灯片编号占位符 4"/>
          <p:cNvSpPr>
            <a:spLocks noGrp="1"/>
          </p:cNvSpPr>
          <p:nvPr>
            <p:ph type="sldNum" sz="quarter" idx="11"/>
          </p:nvPr>
        </p:nvSpPr>
        <p:spPr/>
        <p:txBody>
          <a:bodyPr/>
          <a:lstStyle>
            <a:lvl1pPr>
              <a:defRPr/>
            </a:lvl1pPr>
          </a:lstStyle>
          <a:p>
            <a:fld id="{7519EF29-722F-464F-884B-2B74002EA76C}" type="slidenum">
              <a:rPr lang="en-US"/>
              <a:pPr/>
              <a:t>‹#›</a:t>
            </a:fld>
            <a:endParaRPr lang="en-US"/>
          </a:p>
        </p:txBody>
      </p:sp>
      <p:sp>
        <p:nvSpPr>
          <p:cNvPr id="6" name="页脚占位符 5"/>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33756722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p>
        </p:txBody>
      </p:sp>
      <p:sp>
        <p:nvSpPr>
          <p:cNvPr id="5" name="灯片编号占位符 4"/>
          <p:cNvSpPr>
            <a:spLocks noGrp="1"/>
          </p:cNvSpPr>
          <p:nvPr>
            <p:ph type="sldNum" sz="quarter" idx="11"/>
          </p:nvPr>
        </p:nvSpPr>
        <p:spPr/>
        <p:txBody>
          <a:bodyPr/>
          <a:lstStyle>
            <a:lvl1pPr>
              <a:defRPr/>
            </a:lvl1pPr>
          </a:lstStyle>
          <a:p>
            <a:fld id="{DD3779D1-16A1-4E8F-B718-BF110FC00CC4}" type="slidenum">
              <a:rPr lang="en-US"/>
              <a:pPr/>
              <a:t>‹#›</a:t>
            </a:fld>
            <a:endParaRPr lang="en-US"/>
          </a:p>
        </p:txBody>
      </p:sp>
      <p:sp>
        <p:nvSpPr>
          <p:cNvPr id="6" name="页脚占位符 5"/>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36058565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2249488"/>
            <a:ext cx="4038600" cy="4324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2249488"/>
            <a:ext cx="4038600" cy="4324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p>
        </p:txBody>
      </p:sp>
      <p:sp>
        <p:nvSpPr>
          <p:cNvPr id="6" name="灯片编号占位符 5"/>
          <p:cNvSpPr>
            <a:spLocks noGrp="1"/>
          </p:cNvSpPr>
          <p:nvPr>
            <p:ph type="sldNum" sz="quarter" idx="11"/>
          </p:nvPr>
        </p:nvSpPr>
        <p:spPr/>
        <p:txBody>
          <a:bodyPr/>
          <a:lstStyle>
            <a:lvl1pPr>
              <a:defRPr/>
            </a:lvl1pPr>
          </a:lstStyle>
          <a:p>
            <a:fld id="{217A7BC1-C5B1-4627-8F9F-923684B6855D}" type="slidenum">
              <a:rPr lang="en-US"/>
              <a:pPr/>
              <a:t>‹#›</a:t>
            </a:fld>
            <a:endParaRPr lang="en-US"/>
          </a:p>
        </p:txBody>
      </p:sp>
      <p:sp>
        <p:nvSpPr>
          <p:cNvPr id="7" name="页脚占位符 6"/>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68488531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p>
        </p:txBody>
      </p:sp>
      <p:sp>
        <p:nvSpPr>
          <p:cNvPr id="8" name="灯片编号占位符 7"/>
          <p:cNvSpPr>
            <a:spLocks noGrp="1"/>
          </p:cNvSpPr>
          <p:nvPr>
            <p:ph type="sldNum" sz="quarter" idx="11"/>
          </p:nvPr>
        </p:nvSpPr>
        <p:spPr/>
        <p:txBody>
          <a:bodyPr/>
          <a:lstStyle>
            <a:lvl1pPr>
              <a:defRPr/>
            </a:lvl1pPr>
          </a:lstStyle>
          <a:p>
            <a:fld id="{5F0988C7-74C9-4BF1-95FE-B781D7A68FEE}" type="slidenum">
              <a:rPr lang="en-US"/>
              <a:pPr/>
              <a:t>‹#›</a:t>
            </a:fld>
            <a:endParaRPr lang="en-US"/>
          </a:p>
        </p:txBody>
      </p:sp>
      <p:sp>
        <p:nvSpPr>
          <p:cNvPr id="9" name="页脚占位符 8"/>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30403374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p>
        </p:txBody>
      </p:sp>
      <p:sp>
        <p:nvSpPr>
          <p:cNvPr id="4" name="灯片编号占位符 3"/>
          <p:cNvSpPr>
            <a:spLocks noGrp="1"/>
          </p:cNvSpPr>
          <p:nvPr>
            <p:ph type="sldNum" sz="quarter" idx="11"/>
          </p:nvPr>
        </p:nvSpPr>
        <p:spPr/>
        <p:txBody>
          <a:bodyPr/>
          <a:lstStyle>
            <a:lvl1pPr>
              <a:defRPr/>
            </a:lvl1pPr>
          </a:lstStyle>
          <a:p>
            <a:fld id="{D9FB32AF-D944-4B9E-8E55-C02B6BC6FD61}" type="slidenum">
              <a:rPr lang="en-US"/>
              <a:pPr/>
              <a:t>‹#›</a:t>
            </a:fld>
            <a:endParaRPr lang="en-US"/>
          </a:p>
        </p:txBody>
      </p:sp>
      <p:sp>
        <p:nvSpPr>
          <p:cNvPr id="5" name="页脚占位符 4"/>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126848354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p>
        </p:txBody>
      </p:sp>
      <p:sp>
        <p:nvSpPr>
          <p:cNvPr id="3" name="灯片编号占位符 2"/>
          <p:cNvSpPr>
            <a:spLocks noGrp="1"/>
          </p:cNvSpPr>
          <p:nvPr>
            <p:ph type="sldNum" sz="quarter" idx="11"/>
          </p:nvPr>
        </p:nvSpPr>
        <p:spPr/>
        <p:txBody>
          <a:bodyPr/>
          <a:lstStyle>
            <a:lvl1pPr>
              <a:defRPr/>
            </a:lvl1pPr>
          </a:lstStyle>
          <a:p>
            <a:fld id="{5EFE1EBF-11C6-40AA-92DF-3701ACC10100}" type="slidenum">
              <a:rPr lang="en-US"/>
              <a:pPr/>
              <a:t>‹#›</a:t>
            </a:fld>
            <a:endParaRPr lang="en-US"/>
          </a:p>
        </p:txBody>
      </p:sp>
      <p:sp>
        <p:nvSpPr>
          <p:cNvPr id="4" name="页脚占位符 3"/>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13417344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p>
        </p:txBody>
      </p:sp>
      <p:sp>
        <p:nvSpPr>
          <p:cNvPr id="6" name="灯片编号占位符 5"/>
          <p:cNvSpPr>
            <a:spLocks noGrp="1"/>
          </p:cNvSpPr>
          <p:nvPr>
            <p:ph type="sldNum" sz="quarter" idx="11"/>
          </p:nvPr>
        </p:nvSpPr>
        <p:spPr/>
        <p:txBody>
          <a:bodyPr/>
          <a:lstStyle>
            <a:lvl1pPr>
              <a:defRPr/>
            </a:lvl1pPr>
          </a:lstStyle>
          <a:p>
            <a:fld id="{936628A1-6A7D-4F33-81E1-E5057662A56A}" type="slidenum">
              <a:rPr lang="en-US"/>
              <a:pPr/>
              <a:t>‹#›</a:t>
            </a:fld>
            <a:endParaRPr lang="en-US"/>
          </a:p>
        </p:txBody>
      </p:sp>
      <p:sp>
        <p:nvSpPr>
          <p:cNvPr id="7" name="页脚占位符 6"/>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15708246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p>
        </p:txBody>
      </p:sp>
      <p:sp>
        <p:nvSpPr>
          <p:cNvPr id="6" name="灯片编号占位符 5"/>
          <p:cNvSpPr>
            <a:spLocks noGrp="1"/>
          </p:cNvSpPr>
          <p:nvPr>
            <p:ph type="sldNum" sz="quarter" idx="11"/>
          </p:nvPr>
        </p:nvSpPr>
        <p:spPr/>
        <p:txBody>
          <a:bodyPr/>
          <a:lstStyle>
            <a:lvl1pPr>
              <a:defRPr/>
            </a:lvl1pPr>
          </a:lstStyle>
          <a:p>
            <a:fld id="{115BAF8B-464C-4B65-BC28-04D80C8C2D62}" type="slidenum">
              <a:rPr lang="en-US"/>
              <a:pPr/>
              <a:t>‹#›</a:t>
            </a:fld>
            <a:endParaRPr lang="en-US"/>
          </a:p>
        </p:txBody>
      </p:sp>
      <p:sp>
        <p:nvSpPr>
          <p:cNvPr id="7" name="页脚占位符 6"/>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31510607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p>
        </p:txBody>
      </p:sp>
      <p:sp>
        <p:nvSpPr>
          <p:cNvPr id="5" name="灯片编号占位符 4"/>
          <p:cNvSpPr>
            <a:spLocks noGrp="1"/>
          </p:cNvSpPr>
          <p:nvPr>
            <p:ph type="sldNum" sz="quarter" idx="11"/>
          </p:nvPr>
        </p:nvSpPr>
        <p:spPr/>
        <p:txBody>
          <a:bodyPr/>
          <a:lstStyle>
            <a:lvl1pPr>
              <a:defRPr/>
            </a:lvl1pPr>
          </a:lstStyle>
          <a:p>
            <a:fld id="{97855EFE-9E33-4ACF-B3D8-C0E01F8CDC9E}" type="slidenum">
              <a:rPr lang="en-US"/>
              <a:pPr/>
              <a:t>‹#›</a:t>
            </a:fld>
            <a:endParaRPr lang="en-US"/>
          </a:p>
        </p:txBody>
      </p:sp>
      <p:sp>
        <p:nvSpPr>
          <p:cNvPr id="6" name="页脚占位符 5"/>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387983950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143000"/>
            <a:ext cx="2057400" cy="5430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143000"/>
            <a:ext cx="6019800" cy="5430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p>
        </p:txBody>
      </p:sp>
      <p:sp>
        <p:nvSpPr>
          <p:cNvPr id="5" name="灯片编号占位符 4"/>
          <p:cNvSpPr>
            <a:spLocks noGrp="1"/>
          </p:cNvSpPr>
          <p:nvPr>
            <p:ph type="sldNum" sz="quarter" idx="11"/>
          </p:nvPr>
        </p:nvSpPr>
        <p:spPr/>
        <p:txBody>
          <a:bodyPr/>
          <a:lstStyle>
            <a:lvl1pPr>
              <a:defRPr/>
            </a:lvl1pPr>
          </a:lstStyle>
          <a:p>
            <a:fld id="{8992A347-0CBE-4D81-865D-C586D5A9F500}" type="slidenum">
              <a:rPr lang="en-US"/>
              <a:pPr/>
              <a:t>‹#›</a:t>
            </a:fld>
            <a:endParaRPr lang="en-US"/>
          </a:p>
        </p:txBody>
      </p:sp>
      <p:sp>
        <p:nvSpPr>
          <p:cNvPr id="6" name="页脚占位符 5"/>
          <p:cNvSpPr>
            <a:spLocks noGrp="1"/>
          </p:cNvSpPr>
          <p:nvPr>
            <p:ph type="ftr" sz="quarter" idx="12"/>
          </p:nvPr>
        </p:nvSpPr>
        <p:spPr/>
        <p:txBody>
          <a:bodyPr/>
          <a:lstStyle>
            <a:lvl1pPr>
              <a:defRPr/>
            </a:lvl1pPr>
          </a:lstStyle>
          <a:p>
            <a:endParaRPr lang="en-US"/>
          </a:p>
        </p:txBody>
      </p:sp>
    </p:spTree>
    <p:extLst>
      <p:ext uri="{BB962C8B-B14F-4D97-AF65-F5344CB8AC3E}">
        <p14:creationId xmlns:p14="http://schemas.microsoft.com/office/powerpoint/2010/main" val="97690543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p>
        </p:txBody>
      </p:sp>
      <p:sp>
        <p:nvSpPr>
          <p:cNvPr id="5" name="页脚占位符 4"/>
          <p:cNvSpPr>
            <a:spLocks noGrp="1"/>
          </p:cNvSpPr>
          <p:nvPr>
            <p:ph type="ftr" sz="quarter" idx="11"/>
          </p:nvPr>
        </p:nvSpPr>
        <p:spPr/>
        <p:txBody>
          <a:bodyPr/>
          <a:lstStyle>
            <a:lvl1pPr>
              <a:defRPr/>
            </a:lvl1pPr>
          </a:lstStyle>
          <a:p>
            <a:endParaRPr lang="en-US"/>
          </a:p>
        </p:txBody>
      </p:sp>
      <p:sp>
        <p:nvSpPr>
          <p:cNvPr id="6" name="灯片编号占位符 5"/>
          <p:cNvSpPr>
            <a:spLocks noGrp="1"/>
          </p:cNvSpPr>
          <p:nvPr>
            <p:ph type="sldNum" sz="quarter" idx="12"/>
          </p:nvPr>
        </p:nvSpPr>
        <p:spPr/>
        <p:txBody>
          <a:bodyPr/>
          <a:lstStyle>
            <a:lvl1pPr>
              <a:defRPr/>
            </a:lvl1pPr>
          </a:lstStyle>
          <a:p>
            <a:fld id="{347BE178-E49B-43F5-95FE-7A1EED99D131}" type="slidenum">
              <a:rPr lang="en-US"/>
              <a:pPr/>
              <a:t>‹#›</a:t>
            </a:fld>
            <a:endParaRPr lang="en-US"/>
          </a:p>
        </p:txBody>
      </p:sp>
    </p:spTree>
    <p:extLst>
      <p:ext uri="{BB962C8B-B14F-4D97-AF65-F5344CB8AC3E}">
        <p14:creationId xmlns:p14="http://schemas.microsoft.com/office/powerpoint/2010/main" val="32786045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p>
        </p:txBody>
      </p:sp>
      <p:sp>
        <p:nvSpPr>
          <p:cNvPr id="5" name="页脚占位符 4"/>
          <p:cNvSpPr>
            <a:spLocks noGrp="1"/>
          </p:cNvSpPr>
          <p:nvPr>
            <p:ph type="ftr" sz="quarter" idx="11"/>
          </p:nvPr>
        </p:nvSpPr>
        <p:spPr/>
        <p:txBody>
          <a:bodyPr/>
          <a:lstStyle>
            <a:lvl1pPr>
              <a:defRPr/>
            </a:lvl1pPr>
          </a:lstStyle>
          <a:p>
            <a:endParaRPr lang="en-US"/>
          </a:p>
        </p:txBody>
      </p:sp>
      <p:sp>
        <p:nvSpPr>
          <p:cNvPr id="6" name="灯片编号占位符 5"/>
          <p:cNvSpPr>
            <a:spLocks noGrp="1"/>
          </p:cNvSpPr>
          <p:nvPr>
            <p:ph type="sldNum" sz="quarter" idx="12"/>
          </p:nvPr>
        </p:nvSpPr>
        <p:spPr/>
        <p:txBody>
          <a:bodyPr/>
          <a:lstStyle>
            <a:lvl1pPr>
              <a:defRPr/>
            </a:lvl1pPr>
          </a:lstStyle>
          <a:p>
            <a:fld id="{7F4E647A-802F-405F-A62A-9E60829E8574}" type="slidenum">
              <a:rPr lang="en-US"/>
              <a:pPr/>
              <a:t>‹#›</a:t>
            </a:fld>
            <a:endParaRPr lang="en-US"/>
          </a:p>
        </p:txBody>
      </p:sp>
    </p:spTree>
    <p:extLst>
      <p:ext uri="{BB962C8B-B14F-4D97-AF65-F5344CB8AC3E}">
        <p14:creationId xmlns:p14="http://schemas.microsoft.com/office/powerpoint/2010/main" val="408024127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p>
        </p:txBody>
      </p:sp>
      <p:sp>
        <p:nvSpPr>
          <p:cNvPr id="5" name="页脚占位符 4"/>
          <p:cNvSpPr>
            <a:spLocks noGrp="1"/>
          </p:cNvSpPr>
          <p:nvPr>
            <p:ph type="ftr" sz="quarter" idx="11"/>
          </p:nvPr>
        </p:nvSpPr>
        <p:spPr/>
        <p:txBody>
          <a:bodyPr/>
          <a:lstStyle>
            <a:lvl1pPr>
              <a:defRPr/>
            </a:lvl1pPr>
          </a:lstStyle>
          <a:p>
            <a:endParaRPr lang="en-US"/>
          </a:p>
        </p:txBody>
      </p:sp>
      <p:sp>
        <p:nvSpPr>
          <p:cNvPr id="6" name="灯片编号占位符 5"/>
          <p:cNvSpPr>
            <a:spLocks noGrp="1"/>
          </p:cNvSpPr>
          <p:nvPr>
            <p:ph type="sldNum" sz="quarter" idx="12"/>
          </p:nvPr>
        </p:nvSpPr>
        <p:spPr/>
        <p:txBody>
          <a:bodyPr/>
          <a:lstStyle>
            <a:lvl1pPr>
              <a:defRPr/>
            </a:lvl1pPr>
          </a:lstStyle>
          <a:p>
            <a:fld id="{2CBBB086-A25C-458C-BEC6-404F03CD9306}" type="slidenum">
              <a:rPr lang="en-US"/>
              <a:pPr/>
              <a:t>‹#›</a:t>
            </a:fld>
            <a:endParaRPr lang="en-US"/>
          </a:p>
        </p:txBody>
      </p:sp>
    </p:spTree>
    <p:extLst>
      <p:ext uri="{BB962C8B-B14F-4D97-AF65-F5344CB8AC3E}">
        <p14:creationId xmlns:p14="http://schemas.microsoft.com/office/powerpoint/2010/main" val="376224079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2249488"/>
            <a:ext cx="4038600" cy="4324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2249488"/>
            <a:ext cx="4038600" cy="4324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p>
        </p:txBody>
      </p:sp>
      <p:sp>
        <p:nvSpPr>
          <p:cNvPr id="6" name="页脚占位符 5"/>
          <p:cNvSpPr>
            <a:spLocks noGrp="1"/>
          </p:cNvSpPr>
          <p:nvPr>
            <p:ph type="ftr" sz="quarter" idx="11"/>
          </p:nvPr>
        </p:nvSpPr>
        <p:spPr/>
        <p:txBody>
          <a:bodyPr/>
          <a:lstStyle>
            <a:lvl1pPr>
              <a:defRPr/>
            </a:lvl1pPr>
          </a:lstStyle>
          <a:p>
            <a:endParaRPr lang="en-US"/>
          </a:p>
        </p:txBody>
      </p:sp>
      <p:sp>
        <p:nvSpPr>
          <p:cNvPr id="7" name="灯片编号占位符 6"/>
          <p:cNvSpPr>
            <a:spLocks noGrp="1"/>
          </p:cNvSpPr>
          <p:nvPr>
            <p:ph type="sldNum" sz="quarter" idx="12"/>
          </p:nvPr>
        </p:nvSpPr>
        <p:spPr/>
        <p:txBody>
          <a:bodyPr/>
          <a:lstStyle>
            <a:lvl1pPr>
              <a:defRPr/>
            </a:lvl1pPr>
          </a:lstStyle>
          <a:p>
            <a:fld id="{47D474BE-2009-49C0-A37A-079BCAB32759}" type="slidenum">
              <a:rPr lang="en-US"/>
              <a:pPr/>
              <a:t>‹#›</a:t>
            </a:fld>
            <a:endParaRPr lang="en-US"/>
          </a:p>
        </p:txBody>
      </p:sp>
    </p:spTree>
    <p:extLst>
      <p:ext uri="{BB962C8B-B14F-4D97-AF65-F5344CB8AC3E}">
        <p14:creationId xmlns:p14="http://schemas.microsoft.com/office/powerpoint/2010/main" val="30440619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p>
        </p:txBody>
      </p:sp>
      <p:sp>
        <p:nvSpPr>
          <p:cNvPr id="8" name="页脚占位符 7"/>
          <p:cNvSpPr>
            <a:spLocks noGrp="1"/>
          </p:cNvSpPr>
          <p:nvPr>
            <p:ph type="ftr" sz="quarter" idx="11"/>
          </p:nvPr>
        </p:nvSpPr>
        <p:spPr/>
        <p:txBody>
          <a:bodyPr/>
          <a:lstStyle>
            <a:lvl1pPr>
              <a:defRPr/>
            </a:lvl1pPr>
          </a:lstStyle>
          <a:p>
            <a:endParaRPr lang="en-US"/>
          </a:p>
        </p:txBody>
      </p:sp>
      <p:sp>
        <p:nvSpPr>
          <p:cNvPr id="9" name="灯片编号占位符 8"/>
          <p:cNvSpPr>
            <a:spLocks noGrp="1"/>
          </p:cNvSpPr>
          <p:nvPr>
            <p:ph type="sldNum" sz="quarter" idx="12"/>
          </p:nvPr>
        </p:nvSpPr>
        <p:spPr/>
        <p:txBody>
          <a:bodyPr/>
          <a:lstStyle>
            <a:lvl1pPr>
              <a:defRPr/>
            </a:lvl1pPr>
          </a:lstStyle>
          <a:p>
            <a:fld id="{5F645E67-B2BF-4AF3-88A9-9235D98D573A}" type="slidenum">
              <a:rPr lang="en-US"/>
              <a:pPr/>
              <a:t>‹#›</a:t>
            </a:fld>
            <a:endParaRPr lang="en-US"/>
          </a:p>
        </p:txBody>
      </p:sp>
    </p:spTree>
    <p:extLst>
      <p:ext uri="{BB962C8B-B14F-4D97-AF65-F5344CB8AC3E}">
        <p14:creationId xmlns:p14="http://schemas.microsoft.com/office/powerpoint/2010/main" val="416839653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p>
        </p:txBody>
      </p:sp>
      <p:sp>
        <p:nvSpPr>
          <p:cNvPr id="4" name="页脚占位符 3"/>
          <p:cNvSpPr>
            <a:spLocks noGrp="1"/>
          </p:cNvSpPr>
          <p:nvPr>
            <p:ph type="ftr" sz="quarter" idx="11"/>
          </p:nvPr>
        </p:nvSpPr>
        <p:spPr/>
        <p:txBody>
          <a:bodyPr/>
          <a:lstStyle>
            <a:lvl1pPr>
              <a:defRPr/>
            </a:lvl1pPr>
          </a:lstStyle>
          <a:p>
            <a:endParaRPr lang="en-US"/>
          </a:p>
        </p:txBody>
      </p:sp>
      <p:sp>
        <p:nvSpPr>
          <p:cNvPr id="5" name="灯片编号占位符 4"/>
          <p:cNvSpPr>
            <a:spLocks noGrp="1"/>
          </p:cNvSpPr>
          <p:nvPr>
            <p:ph type="sldNum" sz="quarter" idx="12"/>
          </p:nvPr>
        </p:nvSpPr>
        <p:spPr/>
        <p:txBody>
          <a:bodyPr/>
          <a:lstStyle>
            <a:lvl1pPr>
              <a:defRPr/>
            </a:lvl1pPr>
          </a:lstStyle>
          <a:p>
            <a:fld id="{3F25FC95-A25C-409D-BAD8-8A8FAD380E00}" type="slidenum">
              <a:rPr lang="en-US"/>
              <a:pPr/>
              <a:t>‹#›</a:t>
            </a:fld>
            <a:endParaRPr lang="en-US"/>
          </a:p>
        </p:txBody>
      </p:sp>
    </p:spTree>
    <p:extLst>
      <p:ext uri="{BB962C8B-B14F-4D97-AF65-F5344CB8AC3E}">
        <p14:creationId xmlns:p14="http://schemas.microsoft.com/office/powerpoint/2010/main" val="417663165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p>
        </p:txBody>
      </p:sp>
      <p:sp>
        <p:nvSpPr>
          <p:cNvPr id="3" name="页脚占位符 2"/>
          <p:cNvSpPr>
            <a:spLocks noGrp="1"/>
          </p:cNvSpPr>
          <p:nvPr>
            <p:ph type="ftr" sz="quarter" idx="11"/>
          </p:nvPr>
        </p:nvSpPr>
        <p:spPr/>
        <p:txBody>
          <a:bodyPr/>
          <a:lstStyle>
            <a:lvl1pPr>
              <a:defRPr/>
            </a:lvl1pPr>
          </a:lstStyle>
          <a:p>
            <a:endParaRPr lang="en-US"/>
          </a:p>
        </p:txBody>
      </p:sp>
      <p:sp>
        <p:nvSpPr>
          <p:cNvPr id="4" name="灯片编号占位符 3"/>
          <p:cNvSpPr>
            <a:spLocks noGrp="1"/>
          </p:cNvSpPr>
          <p:nvPr>
            <p:ph type="sldNum" sz="quarter" idx="12"/>
          </p:nvPr>
        </p:nvSpPr>
        <p:spPr/>
        <p:txBody>
          <a:bodyPr/>
          <a:lstStyle>
            <a:lvl1pPr>
              <a:defRPr/>
            </a:lvl1pPr>
          </a:lstStyle>
          <a:p>
            <a:fld id="{0E3E1F07-B7CE-411D-AFB0-F60F2BF257D5}" type="slidenum">
              <a:rPr lang="en-US"/>
              <a:pPr/>
              <a:t>‹#›</a:t>
            </a:fld>
            <a:endParaRPr lang="en-US"/>
          </a:p>
        </p:txBody>
      </p:sp>
    </p:spTree>
    <p:extLst>
      <p:ext uri="{BB962C8B-B14F-4D97-AF65-F5344CB8AC3E}">
        <p14:creationId xmlns:p14="http://schemas.microsoft.com/office/powerpoint/2010/main" val="49717456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p>
        </p:txBody>
      </p:sp>
      <p:sp>
        <p:nvSpPr>
          <p:cNvPr id="6" name="页脚占位符 5"/>
          <p:cNvSpPr>
            <a:spLocks noGrp="1"/>
          </p:cNvSpPr>
          <p:nvPr>
            <p:ph type="ftr" sz="quarter" idx="11"/>
          </p:nvPr>
        </p:nvSpPr>
        <p:spPr/>
        <p:txBody>
          <a:bodyPr/>
          <a:lstStyle>
            <a:lvl1pPr>
              <a:defRPr/>
            </a:lvl1pPr>
          </a:lstStyle>
          <a:p>
            <a:endParaRPr lang="en-US"/>
          </a:p>
        </p:txBody>
      </p:sp>
      <p:sp>
        <p:nvSpPr>
          <p:cNvPr id="7" name="灯片编号占位符 6"/>
          <p:cNvSpPr>
            <a:spLocks noGrp="1"/>
          </p:cNvSpPr>
          <p:nvPr>
            <p:ph type="sldNum" sz="quarter" idx="12"/>
          </p:nvPr>
        </p:nvSpPr>
        <p:spPr/>
        <p:txBody>
          <a:bodyPr/>
          <a:lstStyle>
            <a:lvl1pPr>
              <a:defRPr/>
            </a:lvl1pPr>
          </a:lstStyle>
          <a:p>
            <a:fld id="{A5E8D568-5A81-4120-929B-9F22986AAFBC}" type="slidenum">
              <a:rPr lang="en-US"/>
              <a:pPr/>
              <a:t>‹#›</a:t>
            </a:fld>
            <a:endParaRPr lang="en-US"/>
          </a:p>
        </p:txBody>
      </p:sp>
    </p:spTree>
    <p:extLst>
      <p:ext uri="{BB962C8B-B14F-4D97-AF65-F5344CB8AC3E}">
        <p14:creationId xmlns:p14="http://schemas.microsoft.com/office/powerpoint/2010/main" val="194741410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p>
        </p:txBody>
      </p:sp>
      <p:sp>
        <p:nvSpPr>
          <p:cNvPr id="6" name="页脚占位符 5"/>
          <p:cNvSpPr>
            <a:spLocks noGrp="1"/>
          </p:cNvSpPr>
          <p:nvPr>
            <p:ph type="ftr" sz="quarter" idx="11"/>
          </p:nvPr>
        </p:nvSpPr>
        <p:spPr/>
        <p:txBody>
          <a:bodyPr/>
          <a:lstStyle>
            <a:lvl1pPr>
              <a:defRPr/>
            </a:lvl1pPr>
          </a:lstStyle>
          <a:p>
            <a:endParaRPr lang="en-US"/>
          </a:p>
        </p:txBody>
      </p:sp>
      <p:sp>
        <p:nvSpPr>
          <p:cNvPr id="7" name="灯片编号占位符 6"/>
          <p:cNvSpPr>
            <a:spLocks noGrp="1"/>
          </p:cNvSpPr>
          <p:nvPr>
            <p:ph type="sldNum" sz="quarter" idx="12"/>
          </p:nvPr>
        </p:nvSpPr>
        <p:spPr/>
        <p:txBody>
          <a:bodyPr/>
          <a:lstStyle>
            <a:lvl1pPr>
              <a:defRPr/>
            </a:lvl1pPr>
          </a:lstStyle>
          <a:p>
            <a:fld id="{1E98A37C-61C2-4E9F-8C43-4377EB6A372A}" type="slidenum">
              <a:rPr lang="en-US"/>
              <a:pPr/>
              <a:t>‹#›</a:t>
            </a:fld>
            <a:endParaRPr lang="en-US"/>
          </a:p>
        </p:txBody>
      </p:sp>
    </p:spTree>
    <p:extLst>
      <p:ext uri="{BB962C8B-B14F-4D97-AF65-F5344CB8AC3E}">
        <p14:creationId xmlns:p14="http://schemas.microsoft.com/office/powerpoint/2010/main" val="261140605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p>
        </p:txBody>
      </p:sp>
      <p:sp>
        <p:nvSpPr>
          <p:cNvPr id="5" name="页脚占位符 4"/>
          <p:cNvSpPr>
            <a:spLocks noGrp="1"/>
          </p:cNvSpPr>
          <p:nvPr>
            <p:ph type="ftr" sz="quarter" idx="11"/>
          </p:nvPr>
        </p:nvSpPr>
        <p:spPr/>
        <p:txBody>
          <a:bodyPr/>
          <a:lstStyle>
            <a:lvl1pPr>
              <a:defRPr/>
            </a:lvl1pPr>
          </a:lstStyle>
          <a:p>
            <a:endParaRPr lang="en-US"/>
          </a:p>
        </p:txBody>
      </p:sp>
      <p:sp>
        <p:nvSpPr>
          <p:cNvPr id="6" name="灯片编号占位符 5"/>
          <p:cNvSpPr>
            <a:spLocks noGrp="1"/>
          </p:cNvSpPr>
          <p:nvPr>
            <p:ph type="sldNum" sz="quarter" idx="12"/>
          </p:nvPr>
        </p:nvSpPr>
        <p:spPr/>
        <p:txBody>
          <a:bodyPr/>
          <a:lstStyle>
            <a:lvl1pPr>
              <a:defRPr/>
            </a:lvl1pPr>
          </a:lstStyle>
          <a:p>
            <a:fld id="{E8B2902B-1B1E-4AC9-8351-05F72D4B42D4}" type="slidenum">
              <a:rPr lang="en-US"/>
              <a:pPr/>
              <a:t>‹#›</a:t>
            </a:fld>
            <a:endParaRPr lang="en-US"/>
          </a:p>
        </p:txBody>
      </p:sp>
    </p:spTree>
    <p:extLst>
      <p:ext uri="{BB962C8B-B14F-4D97-AF65-F5344CB8AC3E}">
        <p14:creationId xmlns:p14="http://schemas.microsoft.com/office/powerpoint/2010/main" val="276891178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143000"/>
            <a:ext cx="2057400" cy="5430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143000"/>
            <a:ext cx="6019800" cy="5430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p>
        </p:txBody>
      </p:sp>
      <p:sp>
        <p:nvSpPr>
          <p:cNvPr id="5" name="页脚占位符 4"/>
          <p:cNvSpPr>
            <a:spLocks noGrp="1"/>
          </p:cNvSpPr>
          <p:nvPr>
            <p:ph type="ftr" sz="quarter" idx="11"/>
          </p:nvPr>
        </p:nvSpPr>
        <p:spPr/>
        <p:txBody>
          <a:bodyPr/>
          <a:lstStyle>
            <a:lvl1pPr>
              <a:defRPr/>
            </a:lvl1pPr>
          </a:lstStyle>
          <a:p>
            <a:endParaRPr lang="en-US"/>
          </a:p>
        </p:txBody>
      </p:sp>
      <p:sp>
        <p:nvSpPr>
          <p:cNvPr id="6" name="灯片编号占位符 5"/>
          <p:cNvSpPr>
            <a:spLocks noGrp="1"/>
          </p:cNvSpPr>
          <p:nvPr>
            <p:ph type="sldNum" sz="quarter" idx="12"/>
          </p:nvPr>
        </p:nvSpPr>
        <p:spPr/>
        <p:txBody>
          <a:bodyPr/>
          <a:lstStyle>
            <a:lvl1pPr>
              <a:defRPr/>
            </a:lvl1pPr>
          </a:lstStyle>
          <a:p>
            <a:fld id="{C3562636-9772-4C55-A812-E5FE6183B9A2}" type="slidenum">
              <a:rPr lang="en-US"/>
              <a:pPr/>
              <a:t>‹#›</a:t>
            </a:fld>
            <a:endParaRPr lang="en-US"/>
          </a:p>
        </p:txBody>
      </p:sp>
    </p:spTree>
    <p:extLst>
      <p:ext uri="{BB962C8B-B14F-4D97-AF65-F5344CB8AC3E}">
        <p14:creationId xmlns:p14="http://schemas.microsoft.com/office/powerpoint/2010/main" val="1950415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矩形 27"/>
          <p:cNvSpPr>
            <a:spLocks noChangeArrowheads="1"/>
          </p:cNvSpPr>
          <p:nvPr/>
        </p:nvSpPr>
        <p:spPr bwMode="auto">
          <a:xfrm>
            <a:off x="0" y="366713"/>
            <a:ext cx="9144000" cy="84137"/>
          </a:xfrm>
          <a:prstGeom prst="rect">
            <a:avLst/>
          </a:prstGeom>
          <a:solidFill>
            <a:schemeClr val="accent2">
              <a:alpha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1027" name="矩形 28"/>
          <p:cNvSpPr>
            <a:spLocks noChangeArrowheads="1"/>
          </p:cNvSpPr>
          <p:nvPr/>
        </p:nvSpPr>
        <p:spPr bwMode="auto">
          <a:xfrm>
            <a:off x="0" y="0"/>
            <a:ext cx="9144000" cy="31115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1028" name="矩形 29"/>
          <p:cNvSpPr>
            <a:spLocks noChangeArrowheads="1"/>
          </p:cNvSpPr>
          <p:nvPr/>
        </p:nvSpPr>
        <p:spPr bwMode="auto">
          <a:xfrm>
            <a:off x="0" y="307975"/>
            <a:ext cx="9144000" cy="9207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1029" name="矩形 30"/>
          <p:cNvSpPr>
            <a:spLocks noChangeArrowheads="1"/>
          </p:cNvSpPr>
          <p:nvPr/>
        </p:nvSpPr>
        <p:spPr bwMode="auto">
          <a:xfrm flipV="1">
            <a:off x="5410200" y="360363"/>
            <a:ext cx="3733800" cy="90487"/>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1030" name="矩形 31"/>
          <p:cNvSpPr>
            <a:spLocks noChangeArrowheads="1"/>
          </p:cNvSpPr>
          <p:nvPr/>
        </p:nvSpPr>
        <p:spPr bwMode="auto">
          <a:xfrm flipV="1">
            <a:off x="5410200" y="439738"/>
            <a:ext cx="3733800" cy="180975"/>
          </a:xfrm>
          <a:prstGeom prst="rect">
            <a:avLst/>
          </a:prstGeom>
          <a:solidFill>
            <a:schemeClr val="accent2">
              <a:alpha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useBgFill="1">
        <p:nvSpPr>
          <p:cNvPr id="1031" name="圆角矩形 32"/>
          <p:cNvSpPr>
            <a:spLocks noChangeArrowheads="1"/>
          </p:cNvSpPr>
          <p:nvPr/>
        </p:nvSpPr>
        <p:spPr bwMode="auto">
          <a:xfrm>
            <a:off x="5407025" y="496888"/>
            <a:ext cx="3063875" cy="28575"/>
          </a:xfrm>
          <a:prstGeom prst="roundRect">
            <a:avLst>
              <a:gd name="adj" fmla="val 16667"/>
            </a:avLst>
          </a:prstGeom>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en-US">
              <a:solidFill>
                <a:srgbClr val="FFFFFF"/>
              </a:solidFill>
              <a:latin typeface="Georgia" pitchFamily="18" charset="0"/>
            </a:endParaRPr>
          </a:p>
        </p:txBody>
      </p:sp>
      <p:sp useBgFill="1">
        <p:nvSpPr>
          <p:cNvPr id="1032" name="圆角矩形 33"/>
          <p:cNvSpPr>
            <a:spLocks noChangeArrowheads="1"/>
          </p:cNvSpPr>
          <p:nvPr/>
        </p:nvSpPr>
        <p:spPr bwMode="auto">
          <a:xfrm>
            <a:off x="7373938" y="588963"/>
            <a:ext cx="1600200" cy="36512"/>
          </a:xfrm>
          <a:prstGeom prst="roundRect">
            <a:avLst>
              <a:gd name="adj" fmla="val 16667"/>
            </a:avLst>
          </a:prstGeom>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en-US">
              <a:solidFill>
                <a:srgbClr val="FFFFFF"/>
              </a:solidFill>
              <a:latin typeface="Georgia" pitchFamily="18" charset="0"/>
            </a:endParaRPr>
          </a:p>
        </p:txBody>
      </p:sp>
      <p:sp>
        <p:nvSpPr>
          <p:cNvPr id="1033" name="矩形 34"/>
          <p:cNvSpPr>
            <a:spLocks noChangeArrowheads="1"/>
          </p:cNvSpPr>
          <p:nvPr/>
        </p:nvSpPr>
        <p:spPr bwMode="auto">
          <a:xfrm>
            <a:off x="9085263" y="0"/>
            <a:ext cx="57150" cy="619125"/>
          </a:xfrm>
          <a:prstGeom prst="rect">
            <a:avLst/>
          </a:prstGeom>
          <a:solidFill>
            <a:srgbClr val="FFFFFF">
              <a:alpha val="64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1034" name="矩形 35"/>
          <p:cNvSpPr>
            <a:spLocks noChangeArrowheads="1"/>
          </p:cNvSpPr>
          <p:nvPr/>
        </p:nvSpPr>
        <p:spPr bwMode="auto">
          <a:xfrm>
            <a:off x="9043988" y="0"/>
            <a:ext cx="28575" cy="619125"/>
          </a:xfrm>
          <a:prstGeom prst="rect">
            <a:avLst/>
          </a:prstGeom>
          <a:solidFill>
            <a:srgbClr val="FFFFFF">
              <a:alpha val="64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1035" name="矩形 36"/>
          <p:cNvSpPr>
            <a:spLocks noChangeArrowheads="1"/>
          </p:cNvSpPr>
          <p:nvPr/>
        </p:nvSpPr>
        <p:spPr bwMode="auto">
          <a:xfrm>
            <a:off x="9024938" y="0"/>
            <a:ext cx="9525" cy="619125"/>
          </a:xfrm>
          <a:prstGeom prst="rect">
            <a:avLst/>
          </a:prstGeom>
          <a:solidFill>
            <a:srgbClr val="FFFFFF">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1036" name="矩形 37"/>
          <p:cNvSpPr>
            <a:spLocks noChangeArrowheads="1"/>
          </p:cNvSpPr>
          <p:nvPr/>
        </p:nvSpPr>
        <p:spPr bwMode="auto">
          <a:xfrm>
            <a:off x="8975725" y="0"/>
            <a:ext cx="26988" cy="619125"/>
          </a:xfrm>
          <a:prstGeom prst="rect">
            <a:avLst/>
          </a:prstGeom>
          <a:solidFill>
            <a:srgbClr val="FFFFFF">
              <a:alpha val="3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1037" name="矩形 38"/>
          <p:cNvSpPr>
            <a:spLocks noChangeArrowheads="1"/>
          </p:cNvSpPr>
          <p:nvPr/>
        </p:nvSpPr>
        <p:spPr bwMode="auto">
          <a:xfrm>
            <a:off x="8915400" y="0"/>
            <a:ext cx="55563" cy="585788"/>
          </a:xfrm>
          <a:prstGeom prst="rect">
            <a:avLst/>
          </a:prstGeom>
          <a:solidFill>
            <a:srgbClr val="FFFFFF">
              <a:alpha val="2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1038" name="矩形 39"/>
          <p:cNvSpPr>
            <a:spLocks noChangeArrowheads="1"/>
          </p:cNvSpPr>
          <p:nvPr/>
        </p:nvSpPr>
        <p:spPr bwMode="auto">
          <a:xfrm>
            <a:off x="8874125" y="0"/>
            <a:ext cx="7938" cy="585788"/>
          </a:xfrm>
          <a:prstGeom prst="rect">
            <a:avLst/>
          </a:prstGeom>
          <a:solidFill>
            <a:srgbClr val="FFFFFF">
              <a:alpha val="2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1039" name="标题占位符 21"/>
          <p:cNvSpPr>
            <a:spLocks noGrp="1" noChangeArrowheads="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smtClean="0"/>
              <a:t>单击此处编辑母版标题样式</a:t>
            </a:r>
          </a:p>
        </p:txBody>
      </p:sp>
      <p:sp>
        <p:nvSpPr>
          <p:cNvPr id="1040" name="文本占位符 12"/>
          <p:cNvSpPr>
            <a:spLocks noGrp="1" noChangeArrowheads="1"/>
          </p:cNvSpPr>
          <p:nvPr>
            <p:ph type="body" idx="1"/>
          </p:nvPr>
        </p:nvSpPr>
        <p:spPr bwMode="auto">
          <a:xfrm>
            <a:off x="457200" y="2249488"/>
            <a:ext cx="8229600" cy="432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smtClean="0"/>
              <a:t>单击此处编辑母版文本样式</a:t>
            </a:r>
          </a:p>
          <a:p>
            <a:pPr lvl="1"/>
            <a:r>
              <a:rPr lang="zh-CN" smtClean="0"/>
              <a:t>第二级</a:t>
            </a:r>
          </a:p>
          <a:p>
            <a:pPr lvl="2"/>
            <a:r>
              <a:rPr lang="zh-CN" smtClean="0"/>
              <a:t>第三级</a:t>
            </a:r>
          </a:p>
          <a:p>
            <a:pPr lvl="3"/>
            <a:r>
              <a:rPr lang="zh-CN" smtClean="0"/>
              <a:t>第四级</a:t>
            </a:r>
          </a:p>
          <a:p>
            <a:pPr lvl="4"/>
            <a:r>
              <a:rPr lang="zh-CN" smtClean="0"/>
              <a:t>第五级</a:t>
            </a:r>
          </a:p>
        </p:txBody>
      </p:sp>
      <p:sp>
        <p:nvSpPr>
          <p:cNvPr id="1041" name="日期占位符 13"/>
          <p:cNvSpPr>
            <a:spLocks noGrp="1" noChangeArrowheads="1"/>
          </p:cNvSpPr>
          <p:nvPr>
            <p:ph type="dt" sz="half" idx="2"/>
          </p:nvPr>
        </p:nvSpPr>
        <p:spPr bwMode="auto">
          <a:xfrm>
            <a:off x="6586538" y="612775"/>
            <a:ext cx="9572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800">
                <a:solidFill>
                  <a:schemeClr val="accent2"/>
                </a:solidFill>
              </a:defRPr>
            </a:lvl1pPr>
          </a:lstStyle>
          <a:p>
            <a:endParaRPr lang="en-US"/>
          </a:p>
        </p:txBody>
      </p:sp>
      <p:sp>
        <p:nvSpPr>
          <p:cNvPr id="1042" name="页脚占位符 2"/>
          <p:cNvSpPr>
            <a:spLocks noGrp="1" noChangeArrowheads="1"/>
          </p:cNvSpPr>
          <p:nvPr>
            <p:ph type="ftr" sz="quarter" idx="3"/>
          </p:nvPr>
        </p:nvSpPr>
        <p:spPr bwMode="auto">
          <a:xfrm>
            <a:off x="5257800" y="612775"/>
            <a:ext cx="13255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800">
                <a:solidFill>
                  <a:schemeClr val="accent2"/>
                </a:solidFill>
              </a:defRPr>
            </a:lvl1pPr>
          </a:lstStyle>
          <a:p>
            <a:endParaRPr lang="en-US"/>
          </a:p>
        </p:txBody>
      </p:sp>
      <p:sp>
        <p:nvSpPr>
          <p:cNvPr id="1043" name="灯片编号占位符 22"/>
          <p:cNvSpPr>
            <a:spLocks noGrp="1" noChangeArrowheads="1"/>
          </p:cNvSpPr>
          <p:nvPr>
            <p:ph type="sldNum" sz="quarter" idx="4"/>
          </p:nvPr>
        </p:nvSpPr>
        <p:spPr bwMode="auto">
          <a:xfrm>
            <a:off x="8174038" y="1588"/>
            <a:ext cx="762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a:solidFill>
                  <a:srgbClr val="FFFFFF"/>
                </a:solidFill>
              </a:defRPr>
            </a:lvl1pPr>
          </a:lstStyle>
          <a:p>
            <a:fld id="{20C4E019-90A1-478D-8E7D-51FF63B79CF7}"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xStyles>
    <p:titleStyle>
      <a:lvl1pPr algn="l" rtl="0" eaLnBrk="0" fontAlgn="base" hangingPunct="0">
        <a:spcBef>
          <a:spcPct val="0"/>
        </a:spcBef>
        <a:spcAft>
          <a:spcPct val="0"/>
        </a:spcAft>
        <a:defRPr sz="40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ea typeface="方正姚体" pitchFamily="2" charset="-122"/>
        </a:defRPr>
      </a:lvl2pPr>
      <a:lvl3pPr algn="l" rtl="0" eaLnBrk="0" fontAlgn="base" hangingPunct="0">
        <a:spcBef>
          <a:spcPct val="0"/>
        </a:spcBef>
        <a:spcAft>
          <a:spcPct val="0"/>
        </a:spcAft>
        <a:defRPr sz="4000">
          <a:solidFill>
            <a:schemeClr val="tx2"/>
          </a:solidFill>
          <a:latin typeface="Trebuchet MS" pitchFamily="34" charset="0"/>
          <a:ea typeface="方正姚体" pitchFamily="2" charset="-122"/>
        </a:defRPr>
      </a:lvl3pPr>
      <a:lvl4pPr algn="l" rtl="0" eaLnBrk="0" fontAlgn="base" hangingPunct="0">
        <a:spcBef>
          <a:spcPct val="0"/>
        </a:spcBef>
        <a:spcAft>
          <a:spcPct val="0"/>
        </a:spcAft>
        <a:defRPr sz="4000">
          <a:solidFill>
            <a:schemeClr val="tx2"/>
          </a:solidFill>
          <a:latin typeface="Trebuchet MS" pitchFamily="34" charset="0"/>
          <a:ea typeface="方正姚体" pitchFamily="2" charset="-122"/>
        </a:defRPr>
      </a:lvl4pPr>
      <a:lvl5pPr algn="l" rtl="0" eaLnBrk="0" fontAlgn="base" hangingPunct="0">
        <a:spcBef>
          <a:spcPct val="0"/>
        </a:spcBef>
        <a:spcAft>
          <a:spcPct val="0"/>
        </a:spcAft>
        <a:defRPr sz="4000">
          <a:solidFill>
            <a:schemeClr val="tx2"/>
          </a:solidFill>
          <a:latin typeface="Trebuchet MS" pitchFamily="34" charset="0"/>
          <a:ea typeface="方正姚体" pitchFamily="2" charset="-122"/>
        </a:defRPr>
      </a:lvl5pPr>
      <a:lvl6pPr marL="457200" algn="l" rtl="0" eaLnBrk="0" fontAlgn="base" hangingPunct="0">
        <a:spcBef>
          <a:spcPct val="0"/>
        </a:spcBef>
        <a:spcAft>
          <a:spcPct val="0"/>
        </a:spcAft>
        <a:defRPr sz="4000">
          <a:solidFill>
            <a:schemeClr val="tx2"/>
          </a:solidFill>
          <a:latin typeface="Trebuchet MS" pitchFamily="34" charset="0"/>
          <a:ea typeface="方正姚体" pitchFamily="2" charset="-122"/>
        </a:defRPr>
      </a:lvl6pPr>
      <a:lvl7pPr marL="914400" algn="l" rtl="0" eaLnBrk="0" fontAlgn="base" hangingPunct="0">
        <a:spcBef>
          <a:spcPct val="0"/>
        </a:spcBef>
        <a:spcAft>
          <a:spcPct val="0"/>
        </a:spcAft>
        <a:defRPr sz="4000">
          <a:solidFill>
            <a:schemeClr val="tx2"/>
          </a:solidFill>
          <a:latin typeface="Trebuchet MS" pitchFamily="34" charset="0"/>
          <a:ea typeface="方正姚体" pitchFamily="2" charset="-122"/>
        </a:defRPr>
      </a:lvl7pPr>
      <a:lvl8pPr marL="1371600" algn="l" rtl="0" eaLnBrk="0" fontAlgn="base" hangingPunct="0">
        <a:spcBef>
          <a:spcPct val="0"/>
        </a:spcBef>
        <a:spcAft>
          <a:spcPct val="0"/>
        </a:spcAft>
        <a:defRPr sz="4000">
          <a:solidFill>
            <a:schemeClr val="tx2"/>
          </a:solidFill>
          <a:latin typeface="Trebuchet MS" pitchFamily="34" charset="0"/>
          <a:ea typeface="方正姚体" pitchFamily="2" charset="-122"/>
        </a:defRPr>
      </a:lvl8pPr>
      <a:lvl9pPr marL="1828800" algn="l" rtl="0" eaLnBrk="0" fontAlgn="base" hangingPunct="0">
        <a:spcBef>
          <a:spcPct val="0"/>
        </a:spcBef>
        <a:spcAft>
          <a:spcPct val="0"/>
        </a:spcAft>
        <a:defRPr sz="4000">
          <a:solidFill>
            <a:schemeClr val="tx2"/>
          </a:solidFill>
          <a:latin typeface="Trebuchet MS" pitchFamily="34" charset="0"/>
          <a:ea typeface="方正姚体" pitchFamily="2" charset="-122"/>
        </a:defRPr>
      </a:lvl9pPr>
    </p:titleStyle>
    <p:bodyStyle>
      <a:lvl1pPr marL="365125" indent="-255588" algn="l" rtl="0" eaLnBrk="0" fontAlgn="base" hangingPunct="0">
        <a:spcBef>
          <a:spcPts val="300"/>
        </a:spcBef>
        <a:spcAft>
          <a:spcPct val="0"/>
        </a:spcAft>
        <a:buClr>
          <a:srgbClr val="A04DA3"/>
        </a:buClr>
        <a:buFont typeface="Georgia" pitchFamily="18" charset="0"/>
        <a:buChar char="•"/>
        <a:defRPr sz="2800">
          <a:solidFill>
            <a:schemeClr val="tx1"/>
          </a:solidFill>
          <a:latin typeface="+mn-lt"/>
          <a:ea typeface="+mn-ea"/>
          <a:cs typeface="+mn-cs"/>
        </a:defRPr>
      </a:lvl1pPr>
      <a:lvl2pPr marL="657225" indent="-246063" algn="l" rtl="0" eaLnBrk="0" fontAlgn="base" hangingPunct="0">
        <a:spcBef>
          <a:spcPts val="300"/>
        </a:spcBef>
        <a:spcAft>
          <a:spcPct val="0"/>
        </a:spcAft>
        <a:buClr>
          <a:srgbClr val="A04DA3"/>
        </a:buClr>
        <a:buFont typeface="Georgia" pitchFamily="18" charset="0"/>
        <a:buChar char="▫"/>
        <a:defRPr sz="2600">
          <a:solidFill>
            <a:schemeClr val="accent2"/>
          </a:solidFill>
          <a:latin typeface="+mn-lt"/>
          <a:ea typeface="+mn-ea"/>
        </a:defRPr>
      </a:lvl2pPr>
      <a:lvl3pPr marL="922338" indent="-219075" algn="l" rtl="0" eaLnBrk="0" fontAlgn="base" hangingPunct="0">
        <a:spcBef>
          <a:spcPts val="300"/>
        </a:spcBef>
        <a:spcAft>
          <a:spcPct val="0"/>
        </a:spcAft>
        <a:buClr>
          <a:srgbClr val="A04DA3"/>
        </a:buClr>
        <a:buFont typeface="Georgia" pitchFamily="18" charset="0"/>
        <a:buChar char=""/>
        <a:defRPr sz="2400">
          <a:solidFill>
            <a:schemeClr val="accent1"/>
          </a:solidFill>
          <a:latin typeface="+mn-lt"/>
          <a:ea typeface="+mn-ea"/>
        </a:defRPr>
      </a:lvl3pPr>
      <a:lvl4pPr marL="1179513" indent="-200025" algn="l" rtl="0" eaLnBrk="0" fontAlgn="base" hangingPunct="0">
        <a:spcBef>
          <a:spcPts val="300"/>
        </a:spcBef>
        <a:spcAft>
          <a:spcPct val="0"/>
        </a:spcAft>
        <a:buClr>
          <a:srgbClr val="A04DA3"/>
        </a:buClr>
        <a:buFont typeface="Georgia" pitchFamily="18" charset="0"/>
        <a:buChar char=""/>
        <a:defRPr sz="2200">
          <a:solidFill>
            <a:schemeClr val="accent1"/>
          </a:solidFill>
          <a:latin typeface="+mn-lt"/>
          <a:ea typeface="+mn-ea"/>
        </a:defRPr>
      </a:lvl4pPr>
      <a:lvl5pPr marL="13890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ea typeface="+mn-ea"/>
        </a:defRPr>
      </a:lvl5pPr>
      <a:lvl6pPr marL="18462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ea typeface="+mn-ea"/>
        </a:defRPr>
      </a:lvl6pPr>
      <a:lvl7pPr marL="23034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ea typeface="+mn-ea"/>
        </a:defRPr>
      </a:lvl7pPr>
      <a:lvl8pPr marL="27606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ea typeface="+mn-ea"/>
        </a:defRPr>
      </a:lvl8pPr>
      <a:lvl9pPr marL="32178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矩形 19"/>
          <p:cNvSpPr>
            <a:spLocks noChangeArrowheads="1"/>
          </p:cNvSpPr>
          <p:nvPr/>
        </p:nvSpPr>
        <p:spPr bwMode="auto">
          <a:xfrm flipV="1">
            <a:off x="5410200" y="3810000"/>
            <a:ext cx="3733800" cy="90488"/>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2051" name="矩形 20"/>
          <p:cNvSpPr>
            <a:spLocks noChangeArrowheads="1"/>
          </p:cNvSpPr>
          <p:nvPr/>
        </p:nvSpPr>
        <p:spPr bwMode="auto">
          <a:xfrm flipV="1">
            <a:off x="5410200" y="3897313"/>
            <a:ext cx="3733800" cy="192087"/>
          </a:xfrm>
          <a:prstGeom prst="rect">
            <a:avLst/>
          </a:prstGeom>
          <a:solidFill>
            <a:schemeClr val="accent2">
              <a:alpha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2052" name="矩形 21"/>
          <p:cNvSpPr>
            <a:spLocks noChangeArrowheads="1"/>
          </p:cNvSpPr>
          <p:nvPr/>
        </p:nvSpPr>
        <p:spPr bwMode="auto">
          <a:xfrm flipV="1">
            <a:off x="5410200" y="4114800"/>
            <a:ext cx="3733800" cy="9525"/>
          </a:xfrm>
          <a:prstGeom prst="rect">
            <a:avLst/>
          </a:prstGeom>
          <a:solidFill>
            <a:schemeClr val="accent2">
              <a:alpha val="64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2053" name="矩形 23"/>
          <p:cNvSpPr>
            <a:spLocks noChangeArrowheads="1"/>
          </p:cNvSpPr>
          <p:nvPr/>
        </p:nvSpPr>
        <p:spPr bwMode="auto">
          <a:xfrm flipV="1">
            <a:off x="5410200" y="4164013"/>
            <a:ext cx="1965325" cy="19050"/>
          </a:xfrm>
          <a:prstGeom prst="rect">
            <a:avLst/>
          </a:prstGeom>
          <a:solidFill>
            <a:schemeClr val="accent2">
              <a:alpha val="5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2054" name="矩形 24"/>
          <p:cNvSpPr>
            <a:spLocks noChangeArrowheads="1"/>
          </p:cNvSpPr>
          <p:nvPr/>
        </p:nvSpPr>
        <p:spPr bwMode="auto">
          <a:xfrm flipV="1">
            <a:off x="5410200" y="4198938"/>
            <a:ext cx="1965325" cy="9525"/>
          </a:xfrm>
          <a:prstGeom prst="rect">
            <a:avLst/>
          </a:prstGeom>
          <a:solidFill>
            <a:schemeClr val="accent2">
              <a:alpha val="64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useBgFill="1">
        <p:nvSpPr>
          <p:cNvPr id="2055" name="圆角矩形 25"/>
          <p:cNvSpPr>
            <a:spLocks noChangeArrowheads="1"/>
          </p:cNvSpPr>
          <p:nvPr/>
        </p:nvSpPr>
        <p:spPr bwMode="auto">
          <a:xfrm>
            <a:off x="5410200" y="3962400"/>
            <a:ext cx="3063875" cy="26988"/>
          </a:xfrm>
          <a:prstGeom prst="roundRect">
            <a:avLst>
              <a:gd name="adj" fmla="val 16667"/>
            </a:avLst>
          </a:prstGeom>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en-US">
              <a:solidFill>
                <a:srgbClr val="FFFFFF"/>
              </a:solidFill>
              <a:latin typeface="Georgia" pitchFamily="18" charset="0"/>
            </a:endParaRPr>
          </a:p>
        </p:txBody>
      </p:sp>
      <p:sp useBgFill="1">
        <p:nvSpPr>
          <p:cNvPr id="2056" name="圆角矩形 26"/>
          <p:cNvSpPr>
            <a:spLocks noChangeArrowheads="1"/>
          </p:cNvSpPr>
          <p:nvPr/>
        </p:nvSpPr>
        <p:spPr bwMode="auto">
          <a:xfrm>
            <a:off x="7377113" y="4060825"/>
            <a:ext cx="1600200" cy="36513"/>
          </a:xfrm>
          <a:prstGeom prst="roundRect">
            <a:avLst>
              <a:gd name="adj" fmla="val 16667"/>
            </a:avLst>
          </a:prstGeom>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en-US">
              <a:solidFill>
                <a:srgbClr val="FFFFFF"/>
              </a:solidFill>
              <a:latin typeface="Georgia" pitchFamily="18" charset="0"/>
            </a:endParaRPr>
          </a:p>
        </p:txBody>
      </p:sp>
      <p:sp>
        <p:nvSpPr>
          <p:cNvPr id="2057" name="矩形 40"/>
          <p:cNvSpPr>
            <a:spLocks noChangeArrowheads="1"/>
          </p:cNvSpPr>
          <p:nvPr/>
        </p:nvSpPr>
        <p:spPr bwMode="auto">
          <a:xfrm>
            <a:off x="0" y="3649663"/>
            <a:ext cx="9144000" cy="244475"/>
          </a:xfrm>
          <a:prstGeom prst="rect">
            <a:avLst/>
          </a:prstGeom>
          <a:solidFill>
            <a:schemeClr val="accent2">
              <a:alpha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2058" name="矩形 41"/>
          <p:cNvSpPr>
            <a:spLocks noChangeArrowheads="1"/>
          </p:cNvSpPr>
          <p:nvPr/>
        </p:nvSpPr>
        <p:spPr bwMode="auto">
          <a:xfrm>
            <a:off x="0" y="3675063"/>
            <a:ext cx="9144000" cy="141287"/>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2059" name="矩形 42"/>
          <p:cNvSpPr>
            <a:spLocks noChangeArrowheads="1"/>
          </p:cNvSpPr>
          <p:nvPr/>
        </p:nvSpPr>
        <p:spPr bwMode="auto">
          <a:xfrm flipV="1">
            <a:off x="6413500" y="3643313"/>
            <a:ext cx="2730500" cy="24765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2060" name="矩形 43"/>
          <p:cNvSpPr>
            <a:spLocks noChangeArrowheads="1"/>
          </p:cNvSpPr>
          <p:nvPr/>
        </p:nvSpPr>
        <p:spPr bwMode="auto">
          <a:xfrm>
            <a:off x="0" y="0"/>
            <a:ext cx="9144000" cy="370205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2061" name="标题占位符 21"/>
          <p:cNvSpPr>
            <a:spLocks noGrp="1" noChangeArrowheads="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smtClean="0"/>
              <a:t>单击此处编辑母版标题样式</a:t>
            </a:r>
          </a:p>
        </p:txBody>
      </p:sp>
      <p:sp>
        <p:nvSpPr>
          <p:cNvPr id="2062" name="文本占位符 12"/>
          <p:cNvSpPr>
            <a:spLocks noGrp="1" noChangeArrowheads="1"/>
          </p:cNvSpPr>
          <p:nvPr>
            <p:ph type="body" idx="1"/>
          </p:nvPr>
        </p:nvSpPr>
        <p:spPr bwMode="auto">
          <a:xfrm>
            <a:off x="457200" y="2249488"/>
            <a:ext cx="8229600" cy="432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smtClean="0"/>
              <a:t>单击此处编辑母版文本样式</a:t>
            </a:r>
          </a:p>
          <a:p>
            <a:pPr lvl="1"/>
            <a:r>
              <a:rPr lang="zh-CN" smtClean="0"/>
              <a:t>第二级</a:t>
            </a:r>
          </a:p>
          <a:p>
            <a:pPr lvl="2"/>
            <a:r>
              <a:rPr lang="zh-CN" smtClean="0"/>
              <a:t>第三级</a:t>
            </a:r>
          </a:p>
          <a:p>
            <a:pPr lvl="3"/>
            <a:r>
              <a:rPr lang="zh-CN" smtClean="0"/>
              <a:t>第四级</a:t>
            </a:r>
          </a:p>
          <a:p>
            <a:pPr lvl="4"/>
            <a:r>
              <a:rPr lang="zh-CN" smtClean="0"/>
              <a:t>第五级</a:t>
            </a:r>
          </a:p>
        </p:txBody>
      </p:sp>
      <p:sp>
        <p:nvSpPr>
          <p:cNvPr id="2063" name="日期占位符 27"/>
          <p:cNvSpPr>
            <a:spLocks noGrp="1" noChangeArrowheads="1"/>
          </p:cNvSpPr>
          <p:nvPr>
            <p:ph type="dt" sz="half" idx="2"/>
          </p:nvPr>
        </p:nvSpPr>
        <p:spPr bwMode="auto">
          <a:xfrm>
            <a:off x="6705600" y="4206875"/>
            <a:ext cx="9604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800">
                <a:solidFill>
                  <a:schemeClr val="accent2"/>
                </a:solidFill>
              </a:defRPr>
            </a:lvl1pPr>
          </a:lstStyle>
          <a:p>
            <a:endParaRPr lang="en-US"/>
          </a:p>
        </p:txBody>
      </p:sp>
      <p:sp>
        <p:nvSpPr>
          <p:cNvPr id="2064" name="页脚占位符 16"/>
          <p:cNvSpPr>
            <a:spLocks noGrp="1" noChangeArrowheads="1"/>
          </p:cNvSpPr>
          <p:nvPr>
            <p:ph type="ftr" sz="quarter" idx="3"/>
          </p:nvPr>
        </p:nvSpPr>
        <p:spPr bwMode="auto">
          <a:xfrm>
            <a:off x="5410200" y="4205288"/>
            <a:ext cx="1295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800">
                <a:solidFill>
                  <a:schemeClr val="accent2"/>
                </a:solidFill>
              </a:defRPr>
            </a:lvl1pPr>
          </a:lstStyle>
          <a:p>
            <a:endParaRPr lang="en-US"/>
          </a:p>
        </p:txBody>
      </p:sp>
      <p:sp>
        <p:nvSpPr>
          <p:cNvPr id="2065" name="灯片编号占位符 28"/>
          <p:cNvSpPr>
            <a:spLocks noGrp="1" noChangeArrowheads="1"/>
          </p:cNvSpPr>
          <p:nvPr>
            <p:ph type="sldNum" sz="quarter" idx="4"/>
          </p:nvPr>
        </p:nvSpPr>
        <p:spPr bwMode="auto">
          <a:xfrm>
            <a:off x="8320088" y="1588"/>
            <a:ext cx="7477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a:solidFill>
                  <a:schemeClr val="bg1"/>
                </a:solidFill>
              </a:defRPr>
            </a:lvl1pPr>
          </a:lstStyle>
          <a:p>
            <a:fld id="{AC0078F7-0AE9-48CC-991F-9F6CFEFECE3B}"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xStyles>
    <p:titleStyle>
      <a:lvl1pPr algn="l" rtl="0" eaLnBrk="0" fontAlgn="base" hangingPunct="0">
        <a:spcBef>
          <a:spcPct val="0"/>
        </a:spcBef>
        <a:spcAft>
          <a:spcPct val="0"/>
        </a:spcAft>
        <a:defRPr sz="40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ea typeface="方正姚体" pitchFamily="2" charset="-122"/>
        </a:defRPr>
      </a:lvl2pPr>
      <a:lvl3pPr algn="l" rtl="0" eaLnBrk="0" fontAlgn="base" hangingPunct="0">
        <a:spcBef>
          <a:spcPct val="0"/>
        </a:spcBef>
        <a:spcAft>
          <a:spcPct val="0"/>
        </a:spcAft>
        <a:defRPr sz="4000">
          <a:solidFill>
            <a:schemeClr val="tx2"/>
          </a:solidFill>
          <a:latin typeface="Trebuchet MS" pitchFamily="34" charset="0"/>
          <a:ea typeface="方正姚体" pitchFamily="2" charset="-122"/>
        </a:defRPr>
      </a:lvl3pPr>
      <a:lvl4pPr algn="l" rtl="0" eaLnBrk="0" fontAlgn="base" hangingPunct="0">
        <a:spcBef>
          <a:spcPct val="0"/>
        </a:spcBef>
        <a:spcAft>
          <a:spcPct val="0"/>
        </a:spcAft>
        <a:defRPr sz="4000">
          <a:solidFill>
            <a:schemeClr val="tx2"/>
          </a:solidFill>
          <a:latin typeface="Trebuchet MS" pitchFamily="34" charset="0"/>
          <a:ea typeface="方正姚体" pitchFamily="2" charset="-122"/>
        </a:defRPr>
      </a:lvl4pPr>
      <a:lvl5pPr algn="l" rtl="0" eaLnBrk="0" fontAlgn="base" hangingPunct="0">
        <a:spcBef>
          <a:spcPct val="0"/>
        </a:spcBef>
        <a:spcAft>
          <a:spcPct val="0"/>
        </a:spcAft>
        <a:defRPr sz="4000">
          <a:solidFill>
            <a:schemeClr val="tx2"/>
          </a:solidFill>
          <a:latin typeface="Trebuchet MS" pitchFamily="34" charset="0"/>
          <a:ea typeface="方正姚体" pitchFamily="2" charset="-122"/>
        </a:defRPr>
      </a:lvl5pPr>
      <a:lvl6pPr marL="457200" algn="l" rtl="0" eaLnBrk="0" fontAlgn="base" hangingPunct="0">
        <a:spcBef>
          <a:spcPct val="0"/>
        </a:spcBef>
        <a:spcAft>
          <a:spcPct val="0"/>
        </a:spcAft>
        <a:defRPr sz="4000">
          <a:solidFill>
            <a:schemeClr val="tx2"/>
          </a:solidFill>
          <a:latin typeface="Trebuchet MS" pitchFamily="34" charset="0"/>
          <a:ea typeface="方正姚体" pitchFamily="2" charset="-122"/>
        </a:defRPr>
      </a:lvl6pPr>
      <a:lvl7pPr marL="914400" algn="l" rtl="0" eaLnBrk="0" fontAlgn="base" hangingPunct="0">
        <a:spcBef>
          <a:spcPct val="0"/>
        </a:spcBef>
        <a:spcAft>
          <a:spcPct val="0"/>
        </a:spcAft>
        <a:defRPr sz="4000">
          <a:solidFill>
            <a:schemeClr val="tx2"/>
          </a:solidFill>
          <a:latin typeface="Trebuchet MS" pitchFamily="34" charset="0"/>
          <a:ea typeface="方正姚体" pitchFamily="2" charset="-122"/>
        </a:defRPr>
      </a:lvl7pPr>
      <a:lvl8pPr marL="1371600" algn="l" rtl="0" eaLnBrk="0" fontAlgn="base" hangingPunct="0">
        <a:spcBef>
          <a:spcPct val="0"/>
        </a:spcBef>
        <a:spcAft>
          <a:spcPct val="0"/>
        </a:spcAft>
        <a:defRPr sz="4000">
          <a:solidFill>
            <a:schemeClr val="tx2"/>
          </a:solidFill>
          <a:latin typeface="Trebuchet MS" pitchFamily="34" charset="0"/>
          <a:ea typeface="方正姚体" pitchFamily="2" charset="-122"/>
        </a:defRPr>
      </a:lvl8pPr>
      <a:lvl9pPr marL="1828800" algn="l" rtl="0" eaLnBrk="0" fontAlgn="base" hangingPunct="0">
        <a:spcBef>
          <a:spcPct val="0"/>
        </a:spcBef>
        <a:spcAft>
          <a:spcPct val="0"/>
        </a:spcAft>
        <a:defRPr sz="4000">
          <a:solidFill>
            <a:schemeClr val="tx2"/>
          </a:solidFill>
          <a:latin typeface="Trebuchet MS" pitchFamily="34" charset="0"/>
          <a:ea typeface="方正姚体" pitchFamily="2" charset="-122"/>
        </a:defRPr>
      </a:lvl9pPr>
    </p:titleStyle>
    <p:bodyStyle>
      <a:lvl1pPr marL="365125" indent="-255588" algn="l" rtl="0" eaLnBrk="0" fontAlgn="base" hangingPunct="0">
        <a:spcBef>
          <a:spcPts val="300"/>
        </a:spcBef>
        <a:spcAft>
          <a:spcPct val="0"/>
        </a:spcAft>
        <a:buClr>
          <a:srgbClr val="A04DA3"/>
        </a:buClr>
        <a:buFont typeface="Georgia" pitchFamily="18" charset="0"/>
        <a:buChar char="•"/>
        <a:defRPr sz="2800">
          <a:solidFill>
            <a:schemeClr val="tx1"/>
          </a:solidFill>
          <a:latin typeface="+mn-lt"/>
          <a:ea typeface="+mn-ea"/>
          <a:cs typeface="+mn-cs"/>
        </a:defRPr>
      </a:lvl1pPr>
      <a:lvl2pPr marL="657225" indent="-246063" algn="l" rtl="0" eaLnBrk="0" fontAlgn="base" hangingPunct="0">
        <a:spcBef>
          <a:spcPts val="300"/>
        </a:spcBef>
        <a:spcAft>
          <a:spcPct val="0"/>
        </a:spcAft>
        <a:buClr>
          <a:srgbClr val="A04DA3"/>
        </a:buClr>
        <a:buFont typeface="Georgia" pitchFamily="18" charset="0"/>
        <a:buChar char="▫"/>
        <a:defRPr sz="2600">
          <a:solidFill>
            <a:schemeClr val="accent2"/>
          </a:solidFill>
          <a:latin typeface="+mn-lt"/>
          <a:ea typeface="+mn-ea"/>
        </a:defRPr>
      </a:lvl2pPr>
      <a:lvl3pPr marL="922338" indent="-219075" algn="l" rtl="0" eaLnBrk="0" fontAlgn="base" hangingPunct="0">
        <a:spcBef>
          <a:spcPts val="300"/>
        </a:spcBef>
        <a:spcAft>
          <a:spcPct val="0"/>
        </a:spcAft>
        <a:buClr>
          <a:srgbClr val="A04DA3"/>
        </a:buClr>
        <a:buFont typeface="Georgia" pitchFamily="18" charset="0"/>
        <a:buChar char=""/>
        <a:defRPr sz="2400">
          <a:solidFill>
            <a:schemeClr val="accent1"/>
          </a:solidFill>
          <a:latin typeface="+mn-lt"/>
          <a:ea typeface="+mn-ea"/>
        </a:defRPr>
      </a:lvl3pPr>
      <a:lvl4pPr marL="1179513" indent="-200025" algn="l" rtl="0" eaLnBrk="0" fontAlgn="base" hangingPunct="0">
        <a:spcBef>
          <a:spcPts val="300"/>
        </a:spcBef>
        <a:spcAft>
          <a:spcPct val="0"/>
        </a:spcAft>
        <a:buClr>
          <a:srgbClr val="A04DA3"/>
        </a:buClr>
        <a:buFont typeface="Georgia" pitchFamily="18" charset="0"/>
        <a:buChar char=""/>
        <a:defRPr sz="2200">
          <a:solidFill>
            <a:schemeClr val="accent1"/>
          </a:solidFill>
          <a:latin typeface="+mn-lt"/>
          <a:ea typeface="+mn-ea"/>
        </a:defRPr>
      </a:lvl4pPr>
      <a:lvl5pPr marL="13890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ea typeface="+mn-ea"/>
        </a:defRPr>
      </a:lvl5pPr>
      <a:lvl6pPr marL="18462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ea typeface="+mn-ea"/>
        </a:defRPr>
      </a:lvl6pPr>
      <a:lvl7pPr marL="23034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ea typeface="+mn-ea"/>
        </a:defRPr>
      </a:lvl7pPr>
      <a:lvl8pPr marL="27606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ea typeface="+mn-ea"/>
        </a:defRPr>
      </a:lvl8pPr>
      <a:lvl9pPr marL="32178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矩形 27"/>
          <p:cNvSpPr>
            <a:spLocks noChangeArrowheads="1"/>
          </p:cNvSpPr>
          <p:nvPr/>
        </p:nvSpPr>
        <p:spPr bwMode="auto">
          <a:xfrm>
            <a:off x="0" y="366713"/>
            <a:ext cx="9144000" cy="84137"/>
          </a:xfrm>
          <a:prstGeom prst="rect">
            <a:avLst/>
          </a:prstGeom>
          <a:solidFill>
            <a:schemeClr val="accent2">
              <a:alpha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3075" name="矩形 28"/>
          <p:cNvSpPr>
            <a:spLocks noChangeArrowheads="1"/>
          </p:cNvSpPr>
          <p:nvPr/>
        </p:nvSpPr>
        <p:spPr bwMode="auto">
          <a:xfrm>
            <a:off x="0" y="0"/>
            <a:ext cx="9144000" cy="31115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3076" name="矩形 29"/>
          <p:cNvSpPr>
            <a:spLocks noChangeArrowheads="1"/>
          </p:cNvSpPr>
          <p:nvPr/>
        </p:nvSpPr>
        <p:spPr bwMode="auto">
          <a:xfrm>
            <a:off x="0" y="307975"/>
            <a:ext cx="9144000" cy="9207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3077" name="矩形 30"/>
          <p:cNvSpPr>
            <a:spLocks noChangeArrowheads="1"/>
          </p:cNvSpPr>
          <p:nvPr/>
        </p:nvSpPr>
        <p:spPr bwMode="auto">
          <a:xfrm flipV="1">
            <a:off x="5410200" y="360363"/>
            <a:ext cx="3733800" cy="90487"/>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3078" name="矩形 31"/>
          <p:cNvSpPr>
            <a:spLocks noChangeArrowheads="1"/>
          </p:cNvSpPr>
          <p:nvPr/>
        </p:nvSpPr>
        <p:spPr bwMode="auto">
          <a:xfrm flipV="1">
            <a:off x="5410200" y="439738"/>
            <a:ext cx="3733800" cy="180975"/>
          </a:xfrm>
          <a:prstGeom prst="rect">
            <a:avLst/>
          </a:prstGeom>
          <a:solidFill>
            <a:schemeClr val="accent2">
              <a:alpha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useBgFill="1">
        <p:nvSpPr>
          <p:cNvPr id="3079" name="圆角矩形 32"/>
          <p:cNvSpPr>
            <a:spLocks noChangeArrowheads="1"/>
          </p:cNvSpPr>
          <p:nvPr/>
        </p:nvSpPr>
        <p:spPr bwMode="auto">
          <a:xfrm>
            <a:off x="5407025" y="496888"/>
            <a:ext cx="3063875" cy="28575"/>
          </a:xfrm>
          <a:prstGeom prst="roundRect">
            <a:avLst>
              <a:gd name="adj" fmla="val 16667"/>
            </a:avLst>
          </a:prstGeom>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en-US">
              <a:solidFill>
                <a:srgbClr val="FFFFFF"/>
              </a:solidFill>
              <a:latin typeface="Georgia" pitchFamily="18" charset="0"/>
            </a:endParaRPr>
          </a:p>
        </p:txBody>
      </p:sp>
      <p:sp useBgFill="1">
        <p:nvSpPr>
          <p:cNvPr id="3080" name="圆角矩形 33"/>
          <p:cNvSpPr>
            <a:spLocks noChangeArrowheads="1"/>
          </p:cNvSpPr>
          <p:nvPr/>
        </p:nvSpPr>
        <p:spPr bwMode="auto">
          <a:xfrm>
            <a:off x="7373938" y="588963"/>
            <a:ext cx="1600200" cy="36512"/>
          </a:xfrm>
          <a:prstGeom prst="roundRect">
            <a:avLst>
              <a:gd name="adj" fmla="val 16667"/>
            </a:avLst>
          </a:prstGeom>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en-US">
              <a:solidFill>
                <a:srgbClr val="FFFFFF"/>
              </a:solidFill>
              <a:latin typeface="Georgia" pitchFamily="18" charset="0"/>
            </a:endParaRPr>
          </a:p>
        </p:txBody>
      </p:sp>
      <p:sp>
        <p:nvSpPr>
          <p:cNvPr id="3081" name="矩形 34"/>
          <p:cNvSpPr>
            <a:spLocks noChangeArrowheads="1"/>
          </p:cNvSpPr>
          <p:nvPr/>
        </p:nvSpPr>
        <p:spPr bwMode="auto">
          <a:xfrm>
            <a:off x="9085263" y="0"/>
            <a:ext cx="57150" cy="619125"/>
          </a:xfrm>
          <a:prstGeom prst="rect">
            <a:avLst/>
          </a:prstGeom>
          <a:solidFill>
            <a:srgbClr val="FFFFFF">
              <a:alpha val="64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3082" name="矩形 35"/>
          <p:cNvSpPr>
            <a:spLocks noChangeArrowheads="1"/>
          </p:cNvSpPr>
          <p:nvPr/>
        </p:nvSpPr>
        <p:spPr bwMode="auto">
          <a:xfrm>
            <a:off x="9043988" y="0"/>
            <a:ext cx="28575" cy="619125"/>
          </a:xfrm>
          <a:prstGeom prst="rect">
            <a:avLst/>
          </a:prstGeom>
          <a:solidFill>
            <a:srgbClr val="FFFFFF">
              <a:alpha val="64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3083" name="矩形 36"/>
          <p:cNvSpPr>
            <a:spLocks noChangeArrowheads="1"/>
          </p:cNvSpPr>
          <p:nvPr/>
        </p:nvSpPr>
        <p:spPr bwMode="auto">
          <a:xfrm>
            <a:off x="9024938" y="0"/>
            <a:ext cx="9525" cy="619125"/>
          </a:xfrm>
          <a:prstGeom prst="rect">
            <a:avLst/>
          </a:prstGeom>
          <a:solidFill>
            <a:srgbClr val="FFFFFF">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3084" name="矩形 37"/>
          <p:cNvSpPr>
            <a:spLocks noChangeArrowheads="1"/>
          </p:cNvSpPr>
          <p:nvPr/>
        </p:nvSpPr>
        <p:spPr bwMode="auto">
          <a:xfrm>
            <a:off x="8975725" y="0"/>
            <a:ext cx="26988" cy="619125"/>
          </a:xfrm>
          <a:prstGeom prst="rect">
            <a:avLst/>
          </a:prstGeom>
          <a:solidFill>
            <a:srgbClr val="FFFFFF">
              <a:alpha val="3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3085" name="矩形 38"/>
          <p:cNvSpPr>
            <a:spLocks noChangeArrowheads="1"/>
          </p:cNvSpPr>
          <p:nvPr/>
        </p:nvSpPr>
        <p:spPr bwMode="auto">
          <a:xfrm>
            <a:off x="8915400" y="0"/>
            <a:ext cx="55563" cy="585788"/>
          </a:xfrm>
          <a:prstGeom prst="rect">
            <a:avLst/>
          </a:prstGeom>
          <a:solidFill>
            <a:srgbClr val="FFFFFF">
              <a:alpha val="2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3086" name="矩形 39"/>
          <p:cNvSpPr>
            <a:spLocks noChangeArrowheads="1"/>
          </p:cNvSpPr>
          <p:nvPr/>
        </p:nvSpPr>
        <p:spPr bwMode="auto">
          <a:xfrm>
            <a:off x="8874125" y="0"/>
            <a:ext cx="7938" cy="585788"/>
          </a:xfrm>
          <a:prstGeom prst="rect">
            <a:avLst/>
          </a:prstGeom>
          <a:solidFill>
            <a:srgbClr val="FFFFFF">
              <a:alpha val="2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3087" name="标题占位符 21"/>
          <p:cNvSpPr>
            <a:spLocks noGrp="1" noChangeArrowheads="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smtClean="0"/>
              <a:t>单击此处编辑母版标题样式</a:t>
            </a:r>
          </a:p>
        </p:txBody>
      </p:sp>
      <p:sp>
        <p:nvSpPr>
          <p:cNvPr id="3088" name="文本占位符 12"/>
          <p:cNvSpPr>
            <a:spLocks noGrp="1" noChangeArrowheads="1"/>
          </p:cNvSpPr>
          <p:nvPr>
            <p:ph type="body" idx="1"/>
          </p:nvPr>
        </p:nvSpPr>
        <p:spPr bwMode="auto">
          <a:xfrm>
            <a:off x="457200" y="2249488"/>
            <a:ext cx="8229600" cy="432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smtClean="0"/>
              <a:t>单击此处编辑母版文本样式</a:t>
            </a:r>
          </a:p>
          <a:p>
            <a:pPr lvl="1"/>
            <a:r>
              <a:rPr lang="zh-CN" smtClean="0"/>
              <a:t>第二级</a:t>
            </a:r>
          </a:p>
          <a:p>
            <a:pPr lvl="2"/>
            <a:r>
              <a:rPr lang="zh-CN" smtClean="0"/>
              <a:t>第三级</a:t>
            </a:r>
          </a:p>
          <a:p>
            <a:pPr lvl="3"/>
            <a:r>
              <a:rPr lang="zh-CN" smtClean="0"/>
              <a:t>第四级</a:t>
            </a:r>
          </a:p>
          <a:p>
            <a:pPr lvl="4"/>
            <a:r>
              <a:rPr lang="zh-CN" smtClean="0"/>
              <a:t>第五级</a:t>
            </a:r>
          </a:p>
        </p:txBody>
      </p:sp>
      <p:sp>
        <p:nvSpPr>
          <p:cNvPr id="3089" name="日期占位符 25"/>
          <p:cNvSpPr>
            <a:spLocks noGrp="1" noChangeArrowheads="1"/>
          </p:cNvSpPr>
          <p:nvPr>
            <p:ph type="dt" sz="half" idx="2"/>
          </p:nvPr>
        </p:nvSpPr>
        <p:spPr bwMode="auto">
          <a:xfrm>
            <a:off x="6586538" y="612775"/>
            <a:ext cx="9572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800">
                <a:solidFill>
                  <a:schemeClr val="accent2"/>
                </a:solidFill>
              </a:defRPr>
            </a:lvl1pPr>
          </a:lstStyle>
          <a:p>
            <a:endParaRPr lang="en-US"/>
          </a:p>
        </p:txBody>
      </p:sp>
      <p:sp>
        <p:nvSpPr>
          <p:cNvPr id="3090" name="灯片编号占位符 26"/>
          <p:cNvSpPr>
            <a:spLocks noGrp="1" noChangeArrowheads="1"/>
          </p:cNvSpPr>
          <p:nvPr>
            <p:ph type="sldNum" sz="quarter" idx="4"/>
          </p:nvPr>
        </p:nvSpPr>
        <p:spPr bwMode="auto">
          <a:xfrm>
            <a:off x="8174038" y="1588"/>
            <a:ext cx="762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a:solidFill>
                  <a:srgbClr val="FFFFFF"/>
                </a:solidFill>
              </a:defRPr>
            </a:lvl1pPr>
          </a:lstStyle>
          <a:p>
            <a:fld id="{B4DBFBB0-B8E5-47D5-8EDA-5411F3EB446D}" type="slidenum">
              <a:rPr lang="en-US"/>
              <a:pPr/>
              <a:t>‹#›</a:t>
            </a:fld>
            <a:endParaRPr lang="en-US"/>
          </a:p>
        </p:txBody>
      </p:sp>
      <p:sp>
        <p:nvSpPr>
          <p:cNvPr id="3091" name="页脚占位符 27"/>
          <p:cNvSpPr>
            <a:spLocks noGrp="1" noChangeArrowheads="1"/>
          </p:cNvSpPr>
          <p:nvPr>
            <p:ph type="ftr" sz="quarter" idx="3"/>
          </p:nvPr>
        </p:nvSpPr>
        <p:spPr bwMode="auto">
          <a:xfrm>
            <a:off x="5257800" y="612775"/>
            <a:ext cx="13255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800">
                <a:solidFill>
                  <a:schemeClr val="accent2"/>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txStyles>
    <p:titleStyle>
      <a:lvl1pPr algn="l" rtl="0" eaLnBrk="0" fontAlgn="base" hangingPunct="0">
        <a:spcBef>
          <a:spcPct val="0"/>
        </a:spcBef>
        <a:spcAft>
          <a:spcPct val="0"/>
        </a:spcAft>
        <a:defRPr sz="40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ea typeface="方正姚体" pitchFamily="2" charset="-122"/>
        </a:defRPr>
      </a:lvl2pPr>
      <a:lvl3pPr algn="l" rtl="0" eaLnBrk="0" fontAlgn="base" hangingPunct="0">
        <a:spcBef>
          <a:spcPct val="0"/>
        </a:spcBef>
        <a:spcAft>
          <a:spcPct val="0"/>
        </a:spcAft>
        <a:defRPr sz="4000">
          <a:solidFill>
            <a:schemeClr val="tx2"/>
          </a:solidFill>
          <a:latin typeface="Trebuchet MS" pitchFamily="34" charset="0"/>
          <a:ea typeface="方正姚体" pitchFamily="2" charset="-122"/>
        </a:defRPr>
      </a:lvl3pPr>
      <a:lvl4pPr algn="l" rtl="0" eaLnBrk="0" fontAlgn="base" hangingPunct="0">
        <a:spcBef>
          <a:spcPct val="0"/>
        </a:spcBef>
        <a:spcAft>
          <a:spcPct val="0"/>
        </a:spcAft>
        <a:defRPr sz="4000">
          <a:solidFill>
            <a:schemeClr val="tx2"/>
          </a:solidFill>
          <a:latin typeface="Trebuchet MS" pitchFamily="34" charset="0"/>
          <a:ea typeface="方正姚体" pitchFamily="2" charset="-122"/>
        </a:defRPr>
      </a:lvl4pPr>
      <a:lvl5pPr algn="l" rtl="0" eaLnBrk="0" fontAlgn="base" hangingPunct="0">
        <a:spcBef>
          <a:spcPct val="0"/>
        </a:spcBef>
        <a:spcAft>
          <a:spcPct val="0"/>
        </a:spcAft>
        <a:defRPr sz="4000">
          <a:solidFill>
            <a:schemeClr val="tx2"/>
          </a:solidFill>
          <a:latin typeface="Trebuchet MS" pitchFamily="34" charset="0"/>
          <a:ea typeface="方正姚体" pitchFamily="2" charset="-122"/>
        </a:defRPr>
      </a:lvl5pPr>
      <a:lvl6pPr marL="457200" algn="l" rtl="0" eaLnBrk="0" fontAlgn="base" hangingPunct="0">
        <a:spcBef>
          <a:spcPct val="0"/>
        </a:spcBef>
        <a:spcAft>
          <a:spcPct val="0"/>
        </a:spcAft>
        <a:defRPr sz="4000">
          <a:solidFill>
            <a:schemeClr val="tx2"/>
          </a:solidFill>
          <a:latin typeface="Trebuchet MS" pitchFamily="34" charset="0"/>
          <a:ea typeface="方正姚体" pitchFamily="2" charset="-122"/>
        </a:defRPr>
      </a:lvl6pPr>
      <a:lvl7pPr marL="914400" algn="l" rtl="0" eaLnBrk="0" fontAlgn="base" hangingPunct="0">
        <a:spcBef>
          <a:spcPct val="0"/>
        </a:spcBef>
        <a:spcAft>
          <a:spcPct val="0"/>
        </a:spcAft>
        <a:defRPr sz="4000">
          <a:solidFill>
            <a:schemeClr val="tx2"/>
          </a:solidFill>
          <a:latin typeface="Trebuchet MS" pitchFamily="34" charset="0"/>
          <a:ea typeface="方正姚体" pitchFamily="2" charset="-122"/>
        </a:defRPr>
      </a:lvl7pPr>
      <a:lvl8pPr marL="1371600" algn="l" rtl="0" eaLnBrk="0" fontAlgn="base" hangingPunct="0">
        <a:spcBef>
          <a:spcPct val="0"/>
        </a:spcBef>
        <a:spcAft>
          <a:spcPct val="0"/>
        </a:spcAft>
        <a:defRPr sz="4000">
          <a:solidFill>
            <a:schemeClr val="tx2"/>
          </a:solidFill>
          <a:latin typeface="Trebuchet MS" pitchFamily="34" charset="0"/>
          <a:ea typeface="方正姚体" pitchFamily="2" charset="-122"/>
        </a:defRPr>
      </a:lvl8pPr>
      <a:lvl9pPr marL="1828800" algn="l" rtl="0" eaLnBrk="0" fontAlgn="base" hangingPunct="0">
        <a:spcBef>
          <a:spcPct val="0"/>
        </a:spcBef>
        <a:spcAft>
          <a:spcPct val="0"/>
        </a:spcAft>
        <a:defRPr sz="4000">
          <a:solidFill>
            <a:schemeClr val="tx2"/>
          </a:solidFill>
          <a:latin typeface="Trebuchet MS" pitchFamily="34" charset="0"/>
          <a:ea typeface="方正姚体" pitchFamily="2" charset="-122"/>
        </a:defRPr>
      </a:lvl9pPr>
    </p:titleStyle>
    <p:bodyStyle>
      <a:lvl1pPr marL="365125" indent="-255588" algn="l" rtl="0" eaLnBrk="0" fontAlgn="base" hangingPunct="0">
        <a:spcBef>
          <a:spcPts val="300"/>
        </a:spcBef>
        <a:spcAft>
          <a:spcPct val="0"/>
        </a:spcAft>
        <a:buClr>
          <a:srgbClr val="A04DA3"/>
        </a:buClr>
        <a:buFont typeface="Georgia" pitchFamily="18" charset="0"/>
        <a:buChar char="•"/>
        <a:defRPr sz="2800">
          <a:solidFill>
            <a:schemeClr val="tx1"/>
          </a:solidFill>
          <a:latin typeface="+mn-lt"/>
          <a:ea typeface="+mn-ea"/>
          <a:cs typeface="+mn-cs"/>
        </a:defRPr>
      </a:lvl1pPr>
      <a:lvl2pPr marL="657225" indent="-246063" algn="l" rtl="0" eaLnBrk="0" fontAlgn="base" hangingPunct="0">
        <a:spcBef>
          <a:spcPts val="300"/>
        </a:spcBef>
        <a:spcAft>
          <a:spcPct val="0"/>
        </a:spcAft>
        <a:buClr>
          <a:srgbClr val="A04DA3"/>
        </a:buClr>
        <a:buFont typeface="Georgia" pitchFamily="18" charset="0"/>
        <a:buChar char="▫"/>
        <a:defRPr sz="2600">
          <a:solidFill>
            <a:schemeClr val="accent2"/>
          </a:solidFill>
          <a:latin typeface="+mn-lt"/>
          <a:ea typeface="+mn-ea"/>
        </a:defRPr>
      </a:lvl2pPr>
      <a:lvl3pPr marL="922338" indent="-219075" algn="l" rtl="0" eaLnBrk="0" fontAlgn="base" hangingPunct="0">
        <a:spcBef>
          <a:spcPts val="300"/>
        </a:spcBef>
        <a:spcAft>
          <a:spcPct val="0"/>
        </a:spcAft>
        <a:buClr>
          <a:srgbClr val="A04DA3"/>
        </a:buClr>
        <a:buFont typeface="Georgia" pitchFamily="18" charset="0"/>
        <a:buChar char=""/>
        <a:defRPr sz="2400">
          <a:solidFill>
            <a:schemeClr val="accent1"/>
          </a:solidFill>
          <a:latin typeface="+mn-lt"/>
          <a:ea typeface="+mn-ea"/>
        </a:defRPr>
      </a:lvl3pPr>
      <a:lvl4pPr marL="1179513" indent="-200025" algn="l" rtl="0" eaLnBrk="0" fontAlgn="base" hangingPunct="0">
        <a:spcBef>
          <a:spcPts val="300"/>
        </a:spcBef>
        <a:spcAft>
          <a:spcPct val="0"/>
        </a:spcAft>
        <a:buClr>
          <a:srgbClr val="A04DA3"/>
        </a:buClr>
        <a:buFont typeface="Georgia" pitchFamily="18" charset="0"/>
        <a:buChar char=""/>
        <a:defRPr sz="2200">
          <a:solidFill>
            <a:schemeClr val="accent1"/>
          </a:solidFill>
          <a:latin typeface="+mn-lt"/>
          <a:ea typeface="+mn-ea"/>
        </a:defRPr>
      </a:lvl4pPr>
      <a:lvl5pPr marL="13890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ea typeface="+mn-ea"/>
        </a:defRPr>
      </a:lvl5pPr>
      <a:lvl6pPr marL="18462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ea typeface="+mn-ea"/>
        </a:defRPr>
      </a:lvl6pPr>
      <a:lvl7pPr marL="23034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ea typeface="+mn-ea"/>
        </a:defRPr>
      </a:lvl7pPr>
      <a:lvl8pPr marL="27606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ea typeface="+mn-ea"/>
        </a:defRPr>
      </a:lvl8pPr>
      <a:lvl9pPr marL="32178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4098" name="矩形 27"/>
          <p:cNvSpPr>
            <a:spLocks noChangeArrowheads="1"/>
          </p:cNvSpPr>
          <p:nvPr/>
        </p:nvSpPr>
        <p:spPr bwMode="auto">
          <a:xfrm>
            <a:off x="0" y="366713"/>
            <a:ext cx="9144000" cy="84137"/>
          </a:xfrm>
          <a:prstGeom prst="rect">
            <a:avLst/>
          </a:prstGeom>
          <a:solidFill>
            <a:schemeClr val="accent2">
              <a:alpha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4099" name="矩形 28"/>
          <p:cNvSpPr>
            <a:spLocks noChangeArrowheads="1"/>
          </p:cNvSpPr>
          <p:nvPr/>
        </p:nvSpPr>
        <p:spPr bwMode="auto">
          <a:xfrm>
            <a:off x="0" y="0"/>
            <a:ext cx="9144000" cy="31115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4100" name="矩形 29"/>
          <p:cNvSpPr>
            <a:spLocks noChangeArrowheads="1"/>
          </p:cNvSpPr>
          <p:nvPr/>
        </p:nvSpPr>
        <p:spPr bwMode="auto">
          <a:xfrm>
            <a:off x="0" y="307975"/>
            <a:ext cx="9144000" cy="9207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4101" name="矩形 30"/>
          <p:cNvSpPr>
            <a:spLocks noChangeArrowheads="1"/>
          </p:cNvSpPr>
          <p:nvPr/>
        </p:nvSpPr>
        <p:spPr bwMode="auto">
          <a:xfrm flipV="1">
            <a:off x="5410200" y="360363"/>
            <a:ext cx="3733800" cy="90487"/>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4102" name="矩形 31"/>
          <p:cNvSpPr>
            <a:spLocks noChangeArrowheads="1"/>
          </p:cNvSpPr>
          <p:nvPr/>
        </p:nvSpPr>
        <p:spPr bwMode="auto">
          <a:xfrm flipV="1">
            <a:off x="5410200" y="439738"/>
            <a:ext cx="3733800" cy="180975"/>
          </a:xfrm>
          <a:prstGeom prst="rect">
            <a:avLst/>
          </a:prstGeom>
          <a:solidFill>
            <a:schemeClr val="accent2">
              <a:alpha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useBgFill="1">
        <p:nvSpPr>
          <p:cNvPr id="4103" name="圆角矩形 32"/>
          <p:cNvSpPr>
            <a:spLocks noChangeArrowheads="1"/>
          </p:cNvSpPr>
          <p:nvPr/>
        </p:nvSpPr>
        <p:spPr bwMode="auto">
          <a:xfrm>
            <a:off x="5407025" y="496888"/>
            <a:ext cx="3063875" cy="28575"/>
          </a:xfrm>
          <a:prstGeom prst="roundRect">
            <a:avLst>
              <a:gd name="adj" fmla="val 16667"/>
            </a:avLst>
          </a:prstGeom>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en-US">
              <a:solidFill>
                <a:srgbClr val="FFFFFF"/>
              </a:solidFill>
              <a:latin typeface="Georgia" pitchFamily="18" charset="0"/>
            </a:endParaRPr>
          </a:p>
        </p:txBody>
      </p:sp>
      <p:sp useBgFill="1">
        <p:nvSpPr>
          <p:cNvPr id="4104" name="圆角矩形 33"/>
          <p:cNvSpPr>
            <a:spLocks noChangeArrowheads="1"/>
          </p:cNvSpPr>
          <p:nvPr/>
        </p:nvSpPr>
        <p:spPr bwMode="auto">
          <a:xfrm>
            <a:off x="7373938" y="588963"/>
            <a:ext cx="1600200" cy="36512"/>
          </a:xfrm>
          <a:prstGeom prst="roundRect">
            <a:avLst>
              <a:gd name="adj" fmla="val 16667"/>
            </a:avLst>
          </a:prstGeom>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lang="en-US">
              <a:solidFill>
                <a:srgbClr val="FFFFFF"/>
              </a:solidFill>
              <a:latin typeface="Georgia" pitchFamily="18" charset="0"/>
            </a:endParaRPr>
          </a:p>
        </p:txBody>
      </p:sp>
      <p:sp>
        <p:nvSpPr>
          <p:cNvPr id="4105" name="矩形 34"/>
          <p:cNvSpPr>
            <a:spLocks noChangeArrowheads="1"/>
          </p:cNvSpPr>
          <p:nvPr/>
        </p:nvSpPr>
        <p:spPr bwMode="auto">
          <a:xfrm>
            <a:off x="9085263" y="0"/>
            <a:ext cx="57150" cy="619125"/>
          </a:xfrm>
          <a:prstGeom prst="rect">
            <a:avLst/>
          </a:prstGeom>
          <a:solidFill>
            <a:srgbClr val="FFFFFF">
              <a:alpha val="64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4106" name="矩形 35"/>
          <p:cNvSpPr>
            <a:spLocks noChangeArrowheads="1"/>
          </p:cNvSpPr>
          <p:nvPr/>
        </p:nvSpPr>
        <p:spPr bwMode="auto">
          <a:xfrm>
            <a:off x="9043988" y="0"/>
            <a:ext cx="28575" cy="619125"/>
          </a:xfrm>
          <a:prstGeom prst="rect">
            <a:avLst/>
          </a:prstGeom>
          <a:solidFill>
            <a:srgbClr val="FFFFFF">
              <a:alpha val="64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4107" name="矩形 36"/>
          <p:cNvSpPr>
            <a:spLocks noChangeArrowheads="1"/>
          </p:cNvSpPr>
          <p:nvPr/>
        </p:nvSpPr>
        <p:spPr bwMode="auto">
          <a:xfrm>
            <a:off x="9024938" y="0"/>
            <a:ext cx="9525" cy="619125"/>
          </a:xfrm>
          <a:prstGeom prst="rect">
            <a:avLst/>
          </a:prstGeom>
          <a:solidFill>
            <a:srgbClr val="FFFFFF">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4108" name="矩形 37"/>
          <p:cNvSpPr>
            <a:spLocks noChangeArrowheads="1"/>
          </p:cNvSpPr>
          <p:nvPr/>
        </p:nvSpPr>
        <p:spPr bwMode="auto">
          <a:xfrm>
            <a:off x="8975725" y="0"/>
            <a:ext cx="26988" cy="619125"/>
          </a:xfrm>
          <a:prstGeom prst="rect">
            <a:avLst/>
          </a:prstGeom>
          <a:solidFill>
            <a:srgbClr val="FFFFFF">
              <a:alpha val="3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4109" name="矩形 38"/>
          <p:cNvSpPr>
            <a:spLocks noChangeArrowheads="1"/>
          </p:cNvSpPr>
          <p:nvPr/>
        </p:nvSpPr>
        <p:spPr bwMode="auto">
          <a:xfrm>
            <a:off x="8915400" y="0"/>
            <a:ext cx="55563" cy="585788"/>
          </a:xfrm>
          <a:prstGeom prst="rect">
            <a:avLst/>
          </a:prstGeom>
          <a:solidFill>
            <a:srgbClr val="FFFFFF">
              <a:alpha val="2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4110" name="矩形 39"/>
          <p:cNvSpPr>
            <a:spLocks noChangeArrowheads="1"/>
          </p:cNvSpPr>
          <p:nvPr/>
        </p:nvSpPr>
        <p:spPr bwMode="auto">
          <a:xfrm>
            <a:off x="8874125" y="0"/>
            <a:ext cx="7938" cy="585788"/>
          </a:xfrm>
          <a:prstGeom prst="rect">
            <a:avLst/>
          </a:prstGeom>
          <a:solidFill>
            <a:srgbClr val="FFFFFF">
              <a:alpha val="2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en-US">
              <a:solidFill>
                <a:srgbClr val="FFFFFF"/>
              </a:solidFill>
              <a:latin typeface="Georgia" pitchFamily="18" charset="0"/>
            </a:endParaRPr>
          </a:p>
        </p:txBody>
      </p:sp>
      <p:sp>
        <p:nvSpPr>
          <p:cNvPr id="4111" name="标题占位符 21"/>
          <p:cNvSpPr>
            <a:spLocks noGrp="1" noChangeArrowheads="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smtClean="0"/>
              <a:t>单击此处编辑母版标题样式</a:t>
            </a:r>
          </a:p>
        </p:txBody>
      </p:sp>
      <p:sp>
        <p:nvSpPr>
          <p:cNvPr id="4112" name="文本占位符 12"/>
          <p:cNvSpPr>
            <a:spLocks noGrp="1" noChangeArrowheads="1"/>
          </p:cNvSpPr>
          <p:nvPr>
            <p:ph type="body" idx="1"/>
          </p:nvPr>
        </p:nvSpPr>
        <p:spPr bwMode="auto">
          <a:xfrm>
            <a:off x="457200" y="2249488"/>
            <a:ext cx="8229600" cy="432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smtClean="0"/>
              <a:t>单击此处编辑母版文本样式</a:t>
            </a:r>
          </a:p>
          <a:p>
            <a:pPr lvl="1"/>
            <a:r>
              <a:rPr lang="zh-CN" smtClean="0"/>
              <a:t>第二级</a:t>
            </a:r>
          </a:p>
          <a:p>
            <a:pPr lvl="2"/>
            <a:r>
              <a:rPr lang="zh-CN" smtClean="0"/>
              <a:t>第三级</a:t>
            </a:r>
          </a:p>
          <a:p>
            <a:pPr lvl="3"/>
            <a:r>
              <a:rPr lang="zh-CN" smtClean="0"/>
              <a:t>第四级</a:t>
            </a:r>
          </a:p>
          <a:p>
            <a:pPr lvl="4"/>
            <a:r>
              <a:rPr lang="zh-CN" smtClean="0"/>
              <a:t>第五级</a:t>
            </a:r>
          </a:p>
        </p:txBody>
      </p:sp>
      <p:sp>
        <p:nvSpPr>
          <p:cNvPr id="4113" name="日期占位符 2"/>
          <p:cNvSpPr>
            <a:spLocks noGrp="1" noChangeArrowheads="1"/>
          </p:cNvSpPr>
          <p:nvPr>
            <p:ph type="dt" sz="half" idx="2"/>
          </p:nvPr>
        </p:nvSpPr>
        <p:spPr bwMode="auto">
          <a:xfrm>
            <a:off x="6583363" y="612775"/>
            <a:ext cx="9572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800">
                <a:solidFill>
                  <a:schemeClr val="accent2"/>
                </a:solidFill>
              </a:defRPr>
            </a:lvl1pPr>
          </a:lstStyle>
          <a:p>
            <a:endParaRPr lang="en-US"/>
          </a:p>
        </p:txBody>
      </p:sp>
      <p:sp>
        <p:nvSpPr>
          <p:cNvPr id="4114" name="页脚占位符 3"/>
          <p:cNvSpPr>
            <a:spLocks noGrp="1" noChangeArrowheads="1"/>
          </p:cNvSpPr>
          <p:nvPr>
            <p:ph type="ftr" sz="quarter" idx="3"/>
          </p:nvPr>
        </p:nvSpPr>
        <p:spPr bwMode="auto">
          <a:xfrm>
            <a:off x="5257800" y="612775"/>
            <a:ext cx="13255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z="800">
                <a:solidFill>
                  <a:schemeClr val="accent2"/>
                </a:solidFill>
              </a:defRPr>
            </a:lvl1pPr>
          </a:lstStyle>
          <a:p>
            <a:endParaRPr lang="en-US"/>
          </a:p>
        </p:txBody>
      </p:sp>
      <p:sp>
        <p:nvSpPr>
          <p:cNvPr id="4115" name="灯片编号占位符 4"/>
          <p:cNvSpPr>
            <a:spLocks noGrp="1" noChangeArrowheads="1"/>
          </p:cNvSpPr>
          <p:nvPr>
            <p:ph type="sldNum" sz="quarter" idx="4"/>
          </p:nvPr>
        </p:nvSpPr>
        <p:spPr bwMode="auto">
          <a:xfrm>
            <a:off x="8174038" y="1588"/>
            <a:ext cx="762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a:solidFill>
                  <a:srgbClr val="FFFFFF"/>
                </a:solidFill>
              </a:defRPr>
            </a:lvl1pPr>
          </a:lstStyle>
          <a:p>
            <a:fld id="{56AD0ECE-D96F-436F-A708-333682A76F73}"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Lst>
  <p:txStyles>
    <p:titleStyle>
      <a:lvl1pPr algn="l" rtl="0" eaLnBrk="0" fontAlgn="base" hangingPunct="0">
        <a:spcBef>
          <a:spcPct val="0"/>
        </a:spcBef>
        <a:spcAft>
          <a:spcPct val="0"/>
        </a:spcAft>
        <a:defRPr sz="40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Trebuchet MS" pitchFamily="34" charset="0"/>
          <a:ea typeface="方正姚体" pitchFamily="2" charset="-122"/>
        </a:defRPr>
      </a:lvl2pPr>
      <a:lvl3pPr algn="l" rtl="0" eaLnBrk="0" fontAlgn="base" hangingPunct="0">
        <a:spcBef>
          <a:spcPct val="0"/>
        </a:spcBef>
        <a:spcAft>
          <a:spcPct val="0"/>
        </a:spcAft>
        <a:defRPr sz="4000">
          <a:solidFill>
            <a:schemeClr val="tx2"/>
          </a:solidFill>
          <a:latin typeface="Trebuchet MS" pitchFamily="34" charset="0"/>
          <a:ea typeface="方正姚体" pitchFamily="2" charset="-122"/>
        </a:defRPr>
      </a:lvl3pPr>
      <a:lvl4pPr algn="l" rtl="0" eaLnBrk="0" fontAlgn="base" hangingPunct="0">
        <a:spcBef>
          <a:spcPct val="0"/>
        </a:spcBef>
        <a:spcAft>
          <a:spcPct val="0"/>
        </a:spcAft>
        <a:defRPr sz="4000">
          <a:solidFill>
            <a:schemeClr val="tx2"/>
          </a:solidFill>
          <a:latin typeface="Trebuchet MS" pitchFamily="34" charset="0"/>
          <a:ea typeface="方正姚体" pitchFamily="2" charset="-122"/>
        </a:defRPr>
      </a:lvl4pPr>
      <a:lvl5pPr algn="l" rtl="0" eaLnBrk="0" fontAlgn="base" hangingPunct="0">
        <a:spcBef>
          <a:spcPct val="0"/>
        </a:spcBef>
        <a:spcAft>
          <a:spcPct val="0"/>
        </a:spcAft>
        <a:defRPr sz="4000">
          <a:solidFill>
            <a:schemeClr val="tx2"/>
          </a:solidFill>
          <a:latin typeface="Trebuchet MS" pitchFamily="34" charset="0"/>
          <a:ea typeface="方正姚体" pitchFamily="2" charset="-122"/>
        </a:defRPr>
      </a:lvl5pPr>
      <a:lvl6pPr marL="457200" algn="l" rtl="0" eaLnBrk="0" fontAlgn="base" hangingPunct="0">
        <a:spcBef>
          <a:spcPct val="0"/>
        </a:spcBef>
        <a:spcAft>
          <a:spcPct val="0"/>
        </a:spcAft>
        <a:defRPr sz="4000">
          <a:solidFill>
            <a:schemeClr val="tx2"/>
          </a:solidFill>
          <a:latin typeface="Trebuchet MS" pitchFamily="34" charset="0"/>
          <a:ea typeface="方正姚体" pitchFamily="2" charset="-122"/>
        </a:defRPr>
      </a:lvl6pPr>
      <a:lvl7pPr marL="914400" algn="l" rtl="0" eaLnBrk="0" fontAlgn="base" hangingPunct="0">
        <a:spcBef>
          <a:spcPct val="0"/>
        </a:spcBef>
        <a:spcAft>
          <a:spcPct val="0"/>
        </a:spcAft>
        <a:defRPr sz="4000">
          <a:solidFill>
            <a:schemeClr val="tx2"/>
          </a:solidFill>
          <a:latin typeface="Trebuchet MS" pitchFamily="34" charset="0"/>
          <a:ea typeface="方正姚体" pitchFamily="2" charset="-122"/>
        </a:defRPr>
      </a:lvl7pPr>
      <a:lvl8pPr marL="1371600" algn="l" rtl="0" eaLnBrk="0" fontAlgn="base" hangingPunct="0">
        <a:spcBef>
          <a:spcPct val="0"/>
        </a:spcBef>
        <a:spcAft>
          <a:spcPct val="0"/>
        </a:spcAft>
        <a:defRPr sz="4000">
          <a:solidFill>
            <a:schemeClr val="tx2"/>
          </a:solidFill>
          <a:latin typeface="Trebuchet MS" pitchFamily="34" charset="0"/>
          <a:ea typeface="方正姚体" pitchFamily="2" charset="-122"/>
        </a:defRPr>
      </a:lvl8pPr>
      <a:lvl9pPr marL="1828800" algn="l" rtl="0" eaLnBrk="0" fontAlgn="base" hangingPunct="0">
        <a:spcBef>
          <a:spcPct val="0"/>
        </a:spcBef>
        <a:spcAft>
          <a:spcPct val="0"/>
        </a:spcAft>
        <a:defRPr sz="4000">
          <a:solidFill>
            <a:schemeClr val="tx2"/>
          </a:solidFill>
          <a:latin typeface="Trebuchet MS" pitchFamily="34" charset="0"/>
          <a:ea typeface="方正姚体" pitchFamily="2" charset="-122"/>
        </a:defRPr>
      </a:lvl9pPr>
    </p:titleStyle>
    <p:bodyStyle>
      <a:lvl1pPr marL="365125" indent="-255588" algn="l" rtl="0" eaLnBrk="0" fontAlgn="base" hangingPunct="0">
        <a:spcBef>
          <a:spcPts val="300"/>
        </a:spcBef>
        <a:spcAft>
          <a:spcPct val="0"/>
        </a:spcAft>
        <a:buClr>
          <a:srgbClr val="A04DA3"/>
        </a:buClr>
        <a:buFont typeface="Georgia" pitchFamily="18" charset="0"/>
        <a:buChar char="•"/>
        <a:defRPr sz="2800">
          <a:solidFill>
            <a:schemeClr val="tx1"/>
          </a:solidFill>
          <a:latin typeface="+mn-lt"/>
          <a:ea typeface="+mn-ea"/>
          <a:cs typeface="+mn-cs"/>
        </a:defRPr>
      </a:lvl1pPr>
      <a:lvl2pPr marL="657225" indent="-246063" algn="l" rtl="0" eaLnBrk="0" fontAlgn="base" hangingPunct="0">
        <a:spcBef>
          <a:spcPts val="300"/>
        </a:spcBef>
        <a:spcAft>
          <a:spcPct val="0"/>
        </a:spcAft>
        <a:buClr>
          <a:srgbClr val="A04DA3"/>
        </a:buClr>
        <a:buFont typeface="Georgia" pitchFamily="18" charset="0"/>
        <a:buChar char="▫"/>
        <a:defRPr sz="2600">
          <a:solidFill>
            <a:schemeClr val="accent2"/>
          </a:solidFill>
          <a:latin typeface="+mn-lt"/>
          <a:ea typeface="+mn-ea"/>
        </a:defRPr>
      </a:lvl2pPr>
      <a:lvl3pPr marL="922338" indent="-219075" algn="l" rtl="0" eaLnBrk="0" fontAlgn="base" hangingPunct="0">
        <a:spcBef>
          <a:spcPts val="300"/>
        </a:spcBef>
        <a:spcAft>
          <a:spcPct val="0"/>
        </a:spcAft>
        <a:buClr>
          <a:srgbClr val="A04DA3"/>
        </a:buClr>
        <a:buFont typeface="Georgia" pitchFamily="18" charset="0"/>
        <a:buChar char=""/>
        <a:defRPr sz="2400">
          <a:solidFill>
            <a:schemeClr val="accent1"/>
          </a:solidFill>
          <a:latin typeface="+mn-lt"/>
          <a:ea typeface="+mn-ea"/>
        </a:defRPr>
      </a:lvl3pPr>
      <a:lvl4pPr marL="1179513" indent="-200025" algn="l" rtl="0" eaLnBrk="0" fontAlgn="base" hangingPunct="0">
        <a:spcBef>
          <a:spcPts val="300"/>
        </a:spcBef>
        <a:spcAft>
          <a:spcPct val="0"/>
        </a:spcAft>
        <a:buClr>
          <a:srgbClr val="A04DA3"/>
        </a:buClr>
        <a:buFont typeface="Georgia" pitchFamily="18" charset="0"/>
        <a:buChar char=""/>
        <a:defRPr sz="2200">
          <a:solidFill>
            <a:schemeClr val="accent1"/>
          </a:solidFill>
          <a:latin typeface="+mn-lt"/>
          <a:ea typeface="+mn-ea"/>
        </a:defRPr>
      </a:lvl4pPr>
      <a:lvl5pPr marL="13890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ea typeface="+mn-ea"/>
        </a:defRPr>
      </a:lvl5pPr>
      <a:lvl6pPr marL="18462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ea typeface="+mn-ea"/>
        </a:defRPr>
      </a:lvl6pPr>
      <a:lvl7pPr marL="23034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ea typeface="+mn-ea"/>
        </a:defRPr>
      </a:lvl7pPr>
      <a:lvl8pPr marL="27606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ea typeface="+mn-ea"/>
        </a:defRPr>
      </a:lvl8pPr>
      <a:lvl9pPr marL="3217863" indent="-182563" algn="l" rtl="0" eaLnBrk="0" fontAlgn="base" hangingPunct="0">
        <a:spcBef>
          <a:spcPts val="300"/>
        </a:spcBef>
        <a:spcAft>
          <a:spcPct val="0"/>
        </a:spcAft>
        <a:buClr>
          <a:srgbClr val="A04DA3"/>
        </a:buClr>
        <a:buFont typeface="Georgia" pitchFamily="18" charset="0"/>
        <a:buChar char="▫"/>
        <a:defRPr sz="2000">
          <a:solidFill>
            <a:srgbClr val="A04DA3"/>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hyperlink" Target="&#38738;&#26149;&#26399;&#23569;&#22899;&#20204;&#20599;&#23581;&#31105;&#26524;&#30340;&#33510;&#28073;.mp4" TargetMode="External"/><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hyperlink" Target="&#30495;&#23454;&#25925;&#20107;090830&#19982;&#33394;&#29436;&#26007;&#26234;&#26007;&#21191;%20&#33521;&#36798;&#24433;&#38498;.avi" TargetMode="External"/><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标题 1"/>
          <p:cNvSpPr>
            <a:spLocks noGrp="1"/>
          </p:cNvSpPr>
          <p:nvPr>
            <p:ph type="ctrTitle" idx="4294967295"/>
          </p:nvPr>
        </p:nvSpPr>
        <p:spPr>
          <a:xfrm>
            <a:off x="457308" y="1143060"/>
            <a:ext cx="8458200" cy="1698625"/>
          </a:xfrm>
        </p:spPr>
        <p:txBody>
          <a:bodyPr anchor="b"/>
          <a:lstStyle/>
          <a:p>
            <a:pPr algn="ctr" eaLnBrk="1" hangingPunct="1"/>
            <a:r>
              <a:rPr lang="zh-CN" altLang="en-US" sz="6600" dirty="0">
                <a:solidFill>
                  <a:schemeClr val="bg1"/>
                </a:solidFill>
                <a:latin typeface="华文行楷" pitchFamily="2" charset="-122"/>
                <a:ea typeface="华文行楷" pitchFamily="2" charset="-122"/>
              </a:rPr>
              <a:t>女生生理卫生讲座</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内容占位符 2"/>
          <p:cNvSpPr>
            <a:spLocks noGrp="1"/>
          </p:cNvSpPr>
          <p:nvPr>
            <p:ph idx="4294967295"/>
          </p:nvPr>
        </p:nvSpPr>
        <p:spPr/>
        <p:txBody>
          <a:bodyPr/>
          <a:lstStyle/>
          <a:p>
            <a:pPr eaLnBrk="1" hangingPunct="1"/>
            <a:r>
              <a:rPr lang="zh-CN" altLang="en-US" sz="3200" b="1" dirty="0">
                <a:latin typeface="方正魏碑简体" pitchFamily="1" charset="-122"/>
                <a:ea typeface="方正魏碑简体" pitchFamily="1" charset="-122"/>
              </a:rPr>
              <a:t>每个人的生命周期都要经历三个成长阶段，即童年期</a:t>
            </a:r>
            <a:r>
              <a:rPr lang="en-US" sz="3200" b="1" dirty="0">
                <a:ea typeface="方正魏碑简体" pitchFamily="1" charset="-122"/>
              </a:rPr>
              <a:t>——</a:t>
            </a:r>
            <a:r>
              <a:rPr lang="zh-CN" altLang="en-US" sz="3200" b="1" dirty="0">
                <a:latin typeface="方正魏碑简体" pitchFamily="1" charset="-122"/>
                <a:ea typeface="方正魏碑简体" pitchFamily="1" charset="-122"/>
              </a:rPr>
              <a:t>青春期</a:t>
            </a:r>
            <a:r>
              <a:rPr lang="en-US" sz="3200" b="1" dirty="0">
                <a:ea typeface="方正魏碑简体" pitchFamily="1" charset="-122"/>
              </a:rPr>
              <a:t>——</a:t>
            </a:r>
            <a:r>
              <a:rPr lang="zh-CN" altLang="en-US" sz="3200" b="1" dirty="0">
                <a:latin typeface="方正魏碑简体" pitchFamily="1" charset="-122"/>
                <a:ea typeface="方正魏碑简体" pitchFamily="1" charset="-122"/>
              </a:rPr>
              <a:t>成人期。青春期是一个承前启后的过渡时期，青春期度过得不好的男孩女孩在将来的恋爱择偶中容易遭受挫折坎坷</a:t>
            </a:r>
            <a:endParaRPr lang="zh-CN" altLang="en-US" sz="3200" dirty="0"/>
          </a:p>
          <a:p>
            <a:pPr eaLnBrk="1" hangingPunct="1"/>
            <a:endParaRPr lang="zh-CN" altLang="en-US" dirty="0"/>
          </a:p>
        </p:txBody>
      </p:sp>
    </p:spTree>
  </p:cSld>
  <p:clrMapOvr>
    <a:masterClrMapping/>
  </p:clrMapOvr>
  <p:transition>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标题 1"/>
          <p:cNvSpPr>
            <a:spLocks noGrp="1"/>
          </p:cNvSpPr>
          <p:nvPr>
            <p:ph type="title" idx="4294967295"/>
          </p:nvPr>
        </p:nvSpPr>
        <p:spPr/>
        <p:txBody>
          <a:bodyPr/>
          <a:lstStyle/>
          <a:p>
            <a:pPr eaLnBrk="1" hangingPunct="1"/>
            <a:r>
              <a:rPr lang="zh-CN" altLang="en-US" sz="6000">
                <a:latin typeface="华文行楷" pitchFamily="2" charset="-122"/>
                <a:ea typeface="华文行楷" pitchFamily="2" charset="-122"/>
              </a:rPr>
              <a:t>女性生理结构</a:t>
            </a:r>
          </a:p>
        </p:txBody>
      </p:sp>
      <p:pic>
        <p:nvPicPr>
          <p:cNvPr id="8195" name="Picture 5" descr="女性内生殖器"/>
          <p:cNvPicPr>
            <a:picLocks noGrp="1" noChangeAspect="1" noChangeArrowheads="1"/>
          </p:cNvPicPr>
          <p:nvPr>
            <p:ph idx="4294967295"/>
          </p:nvPr>
        </p:nvPicPr>
        <p:blipFill>
          <a:blip r:embed="rId3">
            <a:extLst>
              <a:ext uri="{28A0092B-C50C-407E-A947-70E740481C1C}">
                <a14:useLocalDpi xmlns:a14="http://schemas.microsoft.com/office/drawing/2010/main"/>
              </a:ext>
            </a:extLst>
          </a:blip>
          <a:srcRect/>
          <a:stretch>
            <a:fillRect/>
          </a:stretch>
        </p:blipFill>
        <p:spPr>
          <a:xfrm>
            <a:off x="381000" y="1219200"/>
            <a:ext cx="8305800" cy="5638800"/>
          </a:xfrm>
          <a:noFill/>
          <a:ln/>
        </p:spPr>
      </p:pic>
    </p:spTree>
  </p:cSld>
  <p:clrMapOvr>
    <a:masterClrMapping/>
  </p:clrMapOvr>
  <p:transition>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idx="4294967295"/>
          </p:nvPr>
        </p:nvSpPr>
        <p:spPr/>
        <p:txBody>
          <a:bodyPr/>
          <a:lstStyle/>
          <a:p>
            <a:pPr eaLnBrk="1" hangingPunct="1"/>
            <a:r>
              <a:rPr lang="zh-CN" altLang="en-US" sz="6000">
                <a:solidFill>
                  <a:schemeClr val="tx1"/>
                </a:solidFill>
                <a:latin typeface="华文行楷" pitchFamily="2" charset="-122"/>
                <a:ea typeface="华文行楷" pitchFamily="2" charset="-122"/>
              </a:rPr>
              <a:t>女性生理结构</a:t>
            </a:r>
            <a:endParaRPr lang="zh-CN" altLang="en-US" sz="6000">
              <a:solidFill>
                <a:schemeClr val="tx1"/>
              </a:solidFill>
            </a:endParaRPr>
          </a:p>
        </p:txBody>
      </p:sp>
      <p:pic>
        <p:nvPicPr>
          <p:cNvPr id="9219" name="Picture 4" descr="女性生殖器2"/>
          <p:cNvPicPr>
            <a:picLocks noGrp="1" noChangeAspect="1" noChangeArrowheads="1"/>
          </p:cNvPicPr>
          <p:nvPr>
            <p:ph idx="4294967295"/>
          </p:nvPr>
        </p:nvPicPr>
        <p:blipFill>
          <a:blip r:embed="rId3">
            <a:extLst>
              <a:ext uri="{28A0092B-C50C-407E-A947-70E740481C1C}">
                <a14:useLocalDpi xmlns:a14="http://schemas.microsoft.com/office/drawing/2010/main"/>
              </a:ext>
            </a:extLst>
          </a:blip>
          <a:srcRect/>
          <a:stretch>
            <a:fillRect/>
          </a:stretch>
        </p:blipFill>
        <p:spPr>
          <a:xfrm>
            <a:off x="762000" y="2133600"/>
            <a:ext cx="7620000" cy="4267200"/>
          </a:xfrm>
          <a:noFill/>
          <a:ln/>
        </p:spPr>
      </p:pic>
    </p:spTree>
  </p:cSld>
  <p:clrMapOvr>
    <a:masterClrMapping/>
  </p:clrMapOvr>
  <p:transition>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1"/>
          <p:cNvSpPr>
            <a:spLocks noGrp="1"/>
          </p:cNvSpPr>
          <p:nvPr>
            <p:ph type="title" idx="4294967295"/>
          </p:nvPr>
        </p:nvSpPr>
        <p:spPr/>
        <p:txBody>
          <a:bodyPr/>
          <a:lstStyle/>
          <a:p>
            <a:pPr eaLnBrk="1" hangingPunct="1"/>
            <a:r>
              <a:rPr lang="zh-CN" altLang="en-US" sz="6000">
                <a:latin typeface="华文行楷" pitchFamily="2" charset="-122"/>
                <a:ea typeface="华文行楷" pitchFamily="2" charset="-122"/>
              </a:rPr>
              <a:t>女性生理结构</a:t>
            </a:r>
            <a:endParaRPr lang="zh-CN" altLang="en-US" sz="6000"/>
          </a:p>
        </p:txBody>
      </p:sp>
      <p:pic>
        <p:nvPicPr>
          <p:cNvPr id="10243" name="Picture 6" descr="女性生殖器"/>
          <p:cNvPicPr>
            <a:picLocks noGrp="1" noChangeAspect="1" noChangeArrowheads="1"/>
          </p:cNvPicPr>
          <p:nvPr>
            <p:ph idx="4294967295"/>
          </p:nvPr>
        </p:nvPicPr>
        <p:blipFill>
          <a:blip r:embed="rId3">
            <a:extLst>
              <a:ext uri="{28A0092B-C50C-407E-A947-70E740481C1C}">
                <a14:useLocalDpi xmlns:a14="http://schemas.microsoft.com/office/drawing/2010/main"/>
              </a:ext>
            </a:extLst>
          </a:blip>
          <a:srcRect/>
          <a:stretch>
            <a:fillRect/>
          </a:stretch>
        </p:blipFill>
        <p:spPr>
          <a:xfrm>
            <a:off x="457200" y="1190625"/>
            <a:ext cx="8153400" cy="5667375"/>
          </a:xfrm>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1"/>
          <p:cNvSpPr>
            <a:spLocks noGrp="1"/>
          </p:cNvSpPr>
          <p:nvPr>
            <p:ph type="title" idx="4294967295"/>
          </p:nvPr>
        </p:nvSpPr>
        <p:spPr/>
        <p:txBody>
          <a:bodyPr/>
          <a:lstStyle/>
          <a:p>
            <a:pPr eaLnBrk="1" hangingPunct="1"/>
            <a:r>
              <a:rPr lang="zh-CN" altLang="en-US" sz="5900">
                <a:latin typeface="华文行楷" pitchFamily="2" charset="-122"/>
                <a:ea typeface="华文行楷" pitchFamily="2" charset="-122"/>
              </a:rPr>
              <a:t>女性生理结构</a:t>
            </a:r>
            <a:endParaRPr lang="zh-CN" altLang="en-US" sz="5900"/>
          </a:p>
        </p:txBody>
      </p:sp>
      <p:pic>
        <p:nvPicPr>
          <p:cNvPr id="11267" name="Picture 3" descr="女外生殖器"/>
          <p:cNvPicPr>
            <a:picLocks noGrp="1" noChangeAspect="1" noChangeArrowheads="1"/>
          </p:cNvPicPr>
          <p:nvPr>
            <p:ph idx="4294967295"/>
          </p:nvPr>
        </p:nvPicPr>
        <p:blipFill>
          <a:blip r:embed="rId3">
            <a:extLst>
              <a:ext uri="{28A0092B-C50C-407E-A947-70E740481C1C}">
                <a14:useLocalDpi xmlns:a14="http://schemas.microsoft.com/office/drawing/2010/main"/>
              </a:ext>
            </a:extLst>
          </a:blip>
          <a:srcRect/>
          <a:stretch>
            <a:fillRect/>
          </a:stretch>
        </p:blipFill>
        <p:spPr>
          <a:xfrm>
            <a:off x="457200" y="990600"/>
            <a:ext cx="8229600" cy="5638800"/>
          </a:xfrm>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514654" y="2514624"/>
            <a:ext cx="735006" cy="241289"/>
          </a:xfrm>
          <a:prstGeom prst="rect">
            <a:avLst/>
          </a:prstGeom>
          <a:no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模板：</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www.1ppt.com/moban/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素材：</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背景：</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www.1ppt.com/beijing/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图表：</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www.1ppt.com/xiazai/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教程： </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资料下载：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www.1ppt.com/ziliao/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范文下载：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www.1ppt.com/fanwen/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试卷下载：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www.1ppt.com/shiti/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教案下载：</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论坛：</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www.1ppt.cn                                     PPT</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语文课件：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www.1ppt.com/kejian/yuwen/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数学课件：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www.1ppt.com/kejian/shuxue/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英语课件：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www.1ppt.com/kejian/yingyu/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美术课件：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www.1ppt.com/kejian/meishu/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科学课件：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www.1ppt.com/kejian/kexue/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物理课件：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www.1ppt.com/kejian/wuli/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化学课件：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www.1ppt.com/kejian/huaxue/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生物课件：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www.1ppt.com/kejian/shengwu/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地理课件：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www.1ppt.com/kejian/dili/          </a:t>
            </a:r>
            <a:r>
              <a:rPr kumimoji="0" lang="zh-CN" altLang="en-US" sz="100" b="0" i="0" u="none" strike="noStrike" kern="0" cap="none" spc="0" normalizeH="0" baseline="0" noProof="0" dirty="0">
                <a:ln>
                  <a:noFill/>
                </a:ln>
                <a:solidFill>
                  <a:sysClr val="window" lastClr="FFFFFF"/>
                </a:solidFill>
                <a:effectLst/>
                <a:uLnTx/>
                <a:uFillTx/>
                <a:latin typeface="Calibri"/>
                <a:ea typeface="宋体"/>
                <a:cs typeface="+mn-cs"/>
              </a:rPr>
              <a:t>历史课件：</a:t>
            </a:r>
            <a:r>
              <a:rPr kumimoji="0" lang="en-US" altLang="zh-CN" sz="100" b="0" i="0" u="none" strike="noStrike" kern="0" cap="none" spc="0" normalizeH="0" baseline="0" noProof="0" dirty="0">
                <a:ln>
                  <a:noFill/>
                </a:ln>
                <a:solidFill>
                  <a:sysClr val="window" lastClr="FFFFFF"/>
                </a:solidFill>
                <a:effectLst/>
                <a:uLnTx/>
                <a:uFillTx/>
                <a:latin typeface="Calibri"/>
                <a:ea typeface="宋体"/>
                <a:cs typeface="+mn-cs"/>
              </a:rPr>
              <a:t>www.1ppt.com/kejian/lishi/        </a:t>
            </a:r>
          </a:p>
        </p:txBody>
      </p:sp>
      <p:sp>
        <p:nvSpPr>
          <p:cNvPr id="12291" name="内容占位符 2"/>
          <p:cNvSpPr>
            <a:spLocks noGrp="1"/>
          </p:cNvSpPr>
          <p:nvPr>
            <p:ph idx="4294967295"/>
          </p:nvPr>
        </p:nvSpPr>
        <p:spPr>
          <a:xfrm>
            <a:off x="533506" y="1066862"/>
            <a:ext cx="8229600" cy="3886152"/>
          </a:xfrm>
        </p:spPr>
        <p:txBody>
          <a:bodyPr/>
          <a:lstStyle/>
          <a:p>
            <a:pPr eaLnBrk="1" hangingPunct="1">
              <a:lnSpc>
                <a:spcPct val="150000"/>
              </a:lnSpc>
            </a:pPr>
            <a:r>
              <a:rPr lang="zh-CN" altLang="en-US" sz="3600" b="1" dirty="0"/>
              <a:t>第二性征</a:t>
            </a:r>
            <a:r>
              <a:rPr lang="zh-CN" altLang="en-US" b="1" dirty="0"/>
              <a:t>：人到了青春期以后，男女在身体形</a:t>
            </a:r>
          </a:p>
          <a:p>
            <a:pPr marL="109537" indent="0" eaLnBrk="1" hangingPunct="1">
              <a:lnSpc>
                <a:spcPct val="150000"/>
              </a:lnSpc>
              <a:buNone/>
            </a:pPr>
            <a:r>
              <a:rPr lang="zh-CN" altLang="en-US" b="1" dirty="0" smtClean="0"/>
              <a:t>态</a:t>
            </a:r>
            <a:r>
              <a:rPr lang="zh-CN" altLang="en-US" b="1" dirty="0"/>
              <a:t>、生理功能、内分泌、心理、智力</a:t>
            </a:r>
            <a:r>
              <a:rPr lang="zh-CN" altLang="en-US" b="1" dirty="0" smtClean="0"/>
              <a:t>、行</a:t>
            </a:r>
            <a:r>
              <a:rPr lang="zh-CN" altLang="en-US" b="1" dirty="0"/>
              <a:t>为等方面发生突变，最为明显的</a:t>
            </a:r>
            <a:r>
              <a:rPr lang="zh-CN" altLang="en-US" b="1" dirty="0" smtClean="0"/>
              <a:t>是生</a:t>
            </a:r>
            <a:r>
              <a:rPr lang="zh-CN" altLang="en-US" b="1" dirty="0"/>
              <a:t>殖系统迅速发育，是性成熟阶段</a:t>
            </a:r>
            <a:r>
              <a:rPr lang="zh-CN" altLang="en-US" b="1" dirty="0" smtClean="0"/>
              <a:t>、是</a:t>
            </a:r>
            <a:r>
              <a:rPr lang="zh-CN" altLang="en-US" b="1" dirty="0"/>
              <a:t>决定身心发育的关键时期。</a:t>
            </a:r>
            <a:endParaRPr lang="en-US" b="1" dirty="0"/>
          </a:p>
          <a:p>
            <a:pPr eaLnBrk="1" hangingPunct="1">
              <a:lnSpc>
                <a:spcPct val="150000"/>
              </a:lnSpc>
            </a:pPr>
            <a:r>
              <a:rPr lang="zh-CN" altLang="en-US" sz="3600" b="1" dirty="0"/>
              <a:t>主要表现在</a:t>
            </a:r>
            <a:r>
              <a:rPr lang="zh-CN" altLang="en-US" b="1" dirty="0"/>
              <a:t>：女生主要表现为阴毛、腋毛、体</a:t>
            </a:r>
            <a:endParaRPr lang="en-US" b="1" dirty="0"/>
          </a:p>
          <a:p>
            <a:pPr marL="109537" indent="0" eaLnBrk="1" hangingPunct="1">
              <a:lnSpc>
                <a:spcPct val="150000"/>
              </a:lnSpc>
              <a:buNone/>
            </a:pPr>
            <a:r>
              <a:rPr lang="zh-CN" altLang="en-US" b="1" dirty="0" smtClean="0"/>
              <a:t>态</a:t>
            </a:r>
            <a:r>
              <a:rPr lang="zh-CN" altLang="en-US" b="1" dirty="0"/>
              <a:t>、乳房发育、 月经初潮出现等方面。</a:t>
            </a:r>
          </a:p>
          <a:p>
            <a:pPr eaLnBrk="1" hangingPunct="1">
              <a:lnSpc>
                <a:spcPct val="150000"/>
              </a:lnSpc>
            </a:pPr>
            <a:r>
              <a:rPr lang="zh-CN" altLang="en-US" b="1" dirty="0" smtClean="0"/>
              <a:t>青</a:t>
            </a:r>
            <a:r>
              <a:rPr lang="zh-CN" altLang="en-US" b="1" dirty="0"/>
              <a:t>春期出现女性比男性早</a:t>
            </a:r>
            <a:r>
              <a:rPr lang="en-US" b="1" dirty="0" smtClean="0"/>
              <a:t>1—2</a:t>
            </a:r>
            <a:r>
              <a:rPr lang="zh-CN" altLang="en-US" b="1" dirty="0"/>
              <a:t>年。</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1"/>
          <p:cNvSpPr>
            <a:spLocks noGrp="1"/>
          </p:cNvSpPr>
          <p:nvPr>
            <p:ph type="title" idx="4294967295"/>
          </p:nvPr>
        </p:nvSpPr>
        <p:spPr/>
        <p:txBody>
          <a:bodyPr/>
          <a:lstStyle/>
          <a:p>
            <a:pPr eaLnBrk="1" hangingPunct="1"/>
            <a:r>
              <a:rPr lang="zh-CN" altLang="en-US" sz="6000" dirty="0">
                <a:solidFill>
                  <a:srgbClr val="FF0000"/>
                </a:solidFill>
                <a:latin typeface="华文楷体" pitchFamily="2" charset="-122"/>
                <a:ea typeface="华文楷体" pitchFamily="2" charset="-122"/>
              </a:rPr>
              <a:t>月经的形成</a:t>
            </a:r>
          </a:p>
        </p:txBody>
      </p:sp>
      <p:sp>
        <p:nvSpPr>
          <p:cNvPr id="13315" name="内容占位符 2"/>
          <p:cNvSpPr>
            <a:spLocks noGrp="1"/>
          </p:cNvSpPr>
          <p:nvPr>
            <p:ph idx="4294967295"/>
          </p:nvPr>
        </p:nvSpPr>
        <p:spPr/>
        <p:txBody>
          <a:bodyPr/>
          <a:lstStyle/>
          <a:p>
            <a:pPr eaLnBrk="1" hangingPunct="1">
              <a:buFont typeface="Georgia" pitchFamily="18" charset="0"/>
              <a:buNone/>
            </a:pPr>
            <a:r>
              <a:rPr lang="zh-CN" altLang="en-US" b="1" dirty="0"/>
              <a:t>          月经是由于卵巢激素周期性变化引起子 宫内膜周期性的脱落而导致的阴道出血。</a:t>
            </a:r>
          </a:p>
          <a:p>
            <a:pPr eaLnBrk="1" hangingPunct="1">
              <a:buFont typeface="Georgia" pitchFamily="18" charset="0"/>
              <a:buNone/>
            </a:pPr>
            <a:r>
              <a:rPr lang="zh-CN" altLang="en-US" b="1" dirty="0"/>
              <a:t>          月经第</a:t>
            </a:r>
            <a:r>
              <a:rPr lang="en-US" b="1" dirty="0"/>
              <a:t>1</a:t>
            </a:r>
            <a:r>
              <a:rPr lang="zh-CN" altLang="en-US" b="1" dirty="0"/>
              <a:t>次来潮称为月经初潮。初潮的年龄大多在</a:t>
            </a:r>
            <a:r>
              <a:rPr lang="en-US" b="1" dirty="0"/>
              <a:t>13</a:t>
            </a:r>
            <a:r>
              <a:rPr lang="zh-CN" altLang="en-US" b="1" dirty="0"/>
              <a:t>～</a:t>
            </a:r>
            <a:r>
              <a:rPr lang="en-US" b="1" dirty="0"/>
              <a:t>15</a:t>
            </a:r>
            <a:r>
              <a:rPr lang="zh-CN" altLang="en-US" b="1" dirty="0"/>
              <a:t>岁之间，其迟早受各种内外因素的影响，如气候、个人体质、营养状况等。 </a:t>
            </a:r>
          </a:p>
          <a:p>
            <a:pPr eaLnBrk="1" hangingPunct="1">
              <a:buFont typeface="Georgia" pitchFamily="18" charset="0"/>
              <a:buNone/>
            </a:pPr>
            <a:r>
              <a:rPr lang="zh-CN" altLang="en-US" b="1" dirty="0"/>
              <a:t>          </a:t>
            </a:r>
            <a:r>
              <a:rPr lang="en-US" b="1" dirty="0">
                <a:solidFill>
                  <a:srgbClr val="FF3300"/>
                </a:solidFill>
              </a:rPr>
              <a:t>28-30</a:t>
            </a:r>
            <a:r>
              <a:rPr lang="zh-CN" altLang="en-US" b="1" dirty="0">
                <a:solidFill>
                  <a:srgbClr val="FF3300"/>
                </a:solidFill>
              </a:rPr>
              <a:t>天为一个周期，每次持续</a:t>
            </a:r>
            <a:r>
              <a:rPr lang="en-US" b="1" dirty="0">
                <a:solidFill>
                  <a:srgbClr val="FF3300"/>
                </a:solidFill>
              </a:rPr>
              <a:t>3-5</a:t>
            </a:r>
            <a:r>
              <a:rPr lang="zh-CN" altLang="en-US" b="1" dirty="0">
                <a:solidFill>
                  <a:srgbClr val="FF3300"/>
                </a:solidFill>
              </a:rPr>
              <a:t>天</a:t>
            </a:r>
            <a:r>
              <a:rPr lang="zh-CN" altLang="en-US" b="1" dirty="0"/>
              <a:t>。如超过</a:t>
            </a:r>
            <a:r>
              <a:rPr lang="en-US" b="1" dirty="0"/>
              <a:t>5</a:t>
            </a:r>
            <a:r>
              <a:rPr lang="zh-CN" altLang="en-US" b="1" dirty="0"/>
              <a:t>天，而且月经量过多，可能导致贫血，要去看医生</a:t>
            </a:r>
            <a:r>
              <a:rPr lang="zh-CN" altLang="en-US" b="1" dirty="0" smtClean="0"/>
              <a:t>。</a:t>
            </a:r>
            <a:endParaRPr lang="zh-CN" altLang="en-US" dirty="0"/>
          </a:p>
        </p:txBody>
      </p:sp>
    </p:spTree>
  </p:cSld>
  <p:clrMapOvr>
    <a:masterClrMapping/>
  </p:clrMapOvr>
  <p:transition>
    <p:dissolv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内容占位符 2"/>
          <p:cNvSpPr>
            <a:spLocks noGrp="1"/>
          </p:cNvSpPr>
          <p:nvPr>
            <p:ph idx="4294967295"/>
          </p:nvPr>
        </p:nvSpPr>
        <p:spPr>
          <a:xfrm>
            <a:off x="457200" y="1600200"/>
            <a:ext cx="8229600" cy="4973638"/>
          </a:xfrm>
        </p:spPr>
        <p:txBody>
          <a:bodyPr/>
          <a:lstStyle/>
          <a:p>
            <a:pPr eaLnBrk="1" hangingPunct="1">
              <a:spcBef>
                <a:spcPct val="50000"/>
              </a:spcBef>
            </a:pPr>
            <a:r>
              <a:rPr lang="zh-CN" sz="4400" b="1" dirty="0">
                <a:solidFill>
                  <a:srgbClr val="FF3300"/>
                </a:solidFill>
                <a:latin typeface="Times New Roman" pitchFamily="18" charset="0"/>
              </a:rPr>
              <a:t>月经初潮</a:t>
            </a:r>
          </a:p>
          <a:p>
            <a:pPr eaLnBrk="1" hangingPunct="1">
              <a:spcBef>
                <a:spcPct val="50000"/>
              </a:spcBef>
            </a:pPr>
            <a:r>
              <a:rPr lang="zh-CN" b="1" dirty="0">
                <a:solidFill>
                  <a:srgbClr val="0066CC"/>
                </a:solidFill>
                <a:latin typeface="Times New Roman" pitchFamily="18" charset="0"/>
              </a:rPr>
              <a:t>	</a:t>
            </a:r>
            <a:r>
              <a:rPr lang="zh-CN" sz="3200" b="1" dirty="0">
                <a:latin typeface="Times New Roman" pitchFamily="18" charset="0"/>
              </a:rPr>
              <a:t>这是女孩进入青春期的重要标志之一。月经来潮后部分女孩会出现两种烦恼，一是经前紧张症，二是痛经。经期容易感染细菌，人体抵抗力下降，所以要特别注意经期个人卫生。</a:t>
            </a:r>
            <a:endParaRPr lang="zh-CN" b="1" dirty="0">
              <a:latin typeface="Times New Roman" pitchFamily="18" charset="0"/>
            </a:endParaRPr>
          </a:p>
          <a:p>
            <a:pPr eaLnBrk="1" hangingPunct="1"/>
            <a:endParaRPr lang="zh-CN" altLang="zh-CN" dirty="0"/>
          </a:p>
        </p:txBody>
      </p:sp>
    </p:spTree>
  </p:cSld>
  <p:clrMapOvr>
    <a:masterClrMapping/>
  </p:clrMapOvr>
  <p:transition>
    <p:dissolv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内容占位符 2"/>
          <p:cNvSpPr>
            <a:spLocks noGrp="1"/>
          </p:cNvSpPr>
          <p:nvPr>
            <p:ph idx="4294967295"/>
          </p:nvPr>
        </p:nvSpPr>
        <p:spPr>
          <a:xfrm>
            <a:off x="457200" y="609600"/>
            <a:ext cx="8229600" cy="5516563"/>
          </a:xfrm>
        </p:spPr>
        <p:txBody>
          <a:bodyPr/>
          <a:lstStyle/>
          <a:p>
            <a:pPr eaLnBrk="1" hangingPunct="1">
              <a:buFont typeface="Georgia" pitchFamily="18" charset="0"/>
              <a:buNone/>
            </a:pPr>
            <a:endParaRPr lang="en-US" b="1" dirty="0">
              <a:solidFill>
                <a:srgbClr val="FF0000"/>
              </a:solidFill>
              <a:latin typeface="Times New Roman" pitchFamily="18" charset="0"/>
            </a:endParaRPr>
          </a:p>
          <a:p>
            <a:pPr eaLnBrk="1" hangingPunct="1">
              <a:buFont typeface="Georgia" pitchFamily="18" charset="0"/>
              <a:buNone/>
            </a:pPr>
            <a:endParaRPr lang="en-US" b="1" dirty="0">
              <a:solidFill>
                <a:srgbClr val="FF0000"/>
              </a:solidFill>
              <a:latin typeface="Times New Roman" pitchFamily="18" charset="0"/>
            </a:endParaRPr>
          </a:p>
          <a:p>
            <a:pPr eaLnBrk="1" hangingPunct="1">
              <a:buFont typeface="Georgia" pitchFamily="18" charset="0"/>
              <a:buNone/>
            </a:pPr>
            <a:r>
              <a:rPr lang="en-US" sz="4400" b="1" dirty="0">
                <a:solidFill>
                  <a:srgbClr val="FF0000"/>
                </a:solidFill>
                <a:latin typeface="Times New Roman" pitchFamily="18" charset="0"/>
              </a:rPr>
              <a:t>1</a:t>
            </a:r>
            <a:r>
              <a:rPr lang="zh-CN" altLang="en-US" sz="4400" b="1" dirty="0">
                <a:solidFill>
                  <a:srgbClr val="FF0000"/>
                </a:solidFill>
                <a:latin typeface="Times New Roman" pitchFamily="18" charset="0"/>
              </a:rPr>
              <a:t>、青春期月经不调正常吗？</a:t>
            </a:r>
            <a:endParaRPr lang="en-US" sz="4400" b="1" dirty="0">
              <a:solidFill>
                <a:srgbClr val="FF0000"/>
              </a:solidFill>
              <a:latin typeface="Times New Roman" pitchFamily="18" charset="0"/>
            </a:endParaRPr>
          </a:p>
          <a:p>
            <a:pPr eaLnBrk="1" hangingPunct="1">
              <a:buFont typeface="Georgia" pitchFamily="18" charset="0"/>
              <a:buNone/>
            </a:pPr>
            <a:r>
              <a:rPr lang="en-US" b="1" dirty="0">
                <a:solidFill>
                  <a:srgbClr val="FF0000"/>
                </a:solidFill>
                <a:latin typeface="Times New Roman" pitchFamily="18" charset="0"/>
              </a:rPr>
              <a:t>     </a:t>
            </a:r>
          </a:p>
          <a:p>
            <a:pPr eaLnBrk="1" hangingPunct="1">
              <a:buFont typeface="Georgia" pitchFamily="18" charset="0"/>
              <a:buNone/>
            </a:pPr>
            <a:r>
              <a:rPr lang="en-US" sz="3600" b="1" dirty="0">
                <a:solidFill>
                  <a:srgbClr val="FF0000"/>
                </a:solidFill>
                <a:latin typeface="Times New Roman" pitchFamily="18" charset="0"/>
              </a:rPr>
              <a:t>  </a:t>
            </a:r>
            <a:r>
              <a:rPr lang="zh-CN" altLang="en-US" sz="3600" b="1" dirty="0">
                <a:latin typeface="Times New Roman" pitchFamily="18" charset="0"/>
              </a:rPr>
              <a:t>不规律：许多青春期少女的月经周期和血量均不规律．在初潮后的前几年中，月经周期间隔可达两个月或三个月，这是正常的。</a:t>
            </a:r>
            <a:endParaRPr lang="en-US" b="1" dirty="0">
              <a:latin typeface="Times New Roman" pitchFamily="18" charset="0"/>
            </a:endParaRPr>
          </a:p>
        </p:txBody>
      </p:sp>
    </p:spTree>
  </p:cSld>
  <p:clrMapOvr>
    <a:masterClrMapping/>
  </p:clrMapOvr>
  <p:transition>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内容占位符 2"/>
          <p:cNvSpPr>
            <a:spLocks noGrp="1"/>
          </p:cNvSpPr>
          <p:nvPr>
            <p:ph idx="4294967295"/>
          </p:nvPr>
        </p:nvSpPr>
        <p:spPr>
          <a:xfrm>
            <a:off x="457200" y="1219200"/>
            <a:ext cx="8229600" cy="5354638"/>
          </a:xfrm>
        </p:spPr>
        <p:txBody>
          <a:bodyPr/>
          <a:lstStyle/>
          <a:p>
            <a:pPr eaLnBrk="1" hangingPunct="1">
              <a:spcBef>
                <a:spcPts val="1200"/>
              </a:spcBef>
              <a:buFont typeface="Georgia" pitchFamily="18" charset="0"/>
              <a:buNone/>
            </a:pPr>
            <a:r>
              <a:rPr lang="en-US" sz="5400" b="1" dirty="0">
                <a:solidFill>
                  <a:srgbClr val="FF0000"/>
                </a:solidFill>
                <a:latin typeface="Times New Roman" pitchFamily="18" charset="0"/>
              </a:rPr>
              <a:t>2</a:t>
            </a:r>
            <a:r>
              <a:rPr lang="zh-CN" altLang="en-US" sz="5400" b="1" dirty="0">
                <a:solidFill>
                  <a:srgbClr val="FF0000"/>
                </a:solidFill>
                <a:latin typeface="Times New Roman" pitchFamily="18" charset="0"/>
              </a:rPr>
              <a:t>、来月经时捶腰好吗？</a:t>
            </a:r>
            <a:r>
              <a:rPr lang="en-US" sz="5400" b="1" dirty="0">
                <a:solidFill>
                  <a:srgbClr val="FF0000"/>
                </a:solidFill>
                <a:latin typeface="Times New Roman" pitchFamily="18" charset="0"/>
              </a:rPr>
              <a:t> </a:t>
            </a:r>
          </a:p>
          <a:p>
            <a:pPr eaLnBrk="1" hangingPunct="1">
              <a:spcBef>
                <a:spcPts val="1200"/>
              </a:spcBef>
              <a:buFont typeface="Georgia" pitchFamily="18" charset="0"/>
              <a:buNone/>
            </a:pPr>
            <a:r>
              <a:rPr lang="zh-CN" altLang="en-US" b="1" dirty="0">
                <a:latin typeface="Times New Roman" pitchFamily="18" charset="0"/>
              </a:rPr>
              <a:t>     腰酸腿胀时，我们通过捶打酸胀的肌肉来缓解不适，同样，不少女性在经期也会习惯性地捶打腰部来缓解腰部酸胀。但这么做，却犯了错。妇科专家指出，经期腰部酸胀是盆腔充血引起的，此时捶打腰部会导致盆腔更加充血，反而加剧酸胀感。另外，经期捶腰还不利于子宫内膜剥落后创面的修复愈合，导致流血增多，经期延长。</a:t>
            </a:r>
            <a:endParaRPr lang="zh-CN" altLang="en-US" sz="2400" dirty="0"/>
          </a:p>
          <a:p>
            <a:pPr eaLnBrk="1" hangingPunct="1">
              <a:spcBef>
                <a:spcPts val="1200"/>
              </a:spcBef>
            </a:pPr>
            <a:endParaRPr lang="zh-CN" altLang="en-US" dirty="0"/>
          </a:p>
        </p:txBody>
      </p:sp>
    </p:spTree>
  </p:cSld>
  <p:clrMapOvr>
    <a:masterClrMapping/>
  </p:clrMapOvr>
  <p:transition>
    <p:wipe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标题 1"/>
          <p:cNvSpPr>
            <a:spLocks noGrp="1"/>
          </p:cNvSpPr>
          <p:nvPr>
            <p:ph type="title" idx="4294967295"/>
          </p:nvPr>
        </p:nvSpPr>
        <p:spPr>
          <a:xfrm>
            <a:off x="457200" y="274638"/>
            <a:ext cx="8229600" cy="258762"/>
          </a:xfrm>
        </p:spPr>
        <p:txBody>
          <a:bodyPr/>
          <a:lstStyle/>
          <a:p>
            <a:pPr eaLnBrk="1" hangingPunct="1"/>
            <a:endParaRPr lang="zh-CN" altLang="en-US" sz="3600"/>
          </a:p>
        </p:txBody>
      </p:sp>
      <p:sp>
        <p:nvSpPr>
          <p:cNvPr id="17411" name="内容占位符 2"/>
          <p:cNvSpPr>
            <a:spLocks noGrp="1"/>
          </p:cNvSpPr>
          <p:nvPr>
            <p:ph idx="4294967295"/>
          </p:nvPr>
        </p:nvSpPr>
        <p:spPr>
          <a:xfrm>
            <a:off x="381000" y="990600"/>
            <a:ext cx="8229600" cy="5562600"/>
          </a:xfrm>
        </p:spPr>
        <p:txBody>
          <a:bodyPr/>
          <a:lstStyle/>
          <a:p>
            <a:pPr eaLnBrk="1" hangingPunct="1">
              <a:lnSpc>
                <a:spcPct val="90000"/>
              </a:lnSpc>
              <a:buFont typeface="Georgia" pitchFamily="18" charset="0"/>
              <a:buNone/>
            </a:pPr>
            <a:r>
              <a:rPr lang="en-US" sz="4400" b="1" dirty="0">
                <a:solidFill>
                  <a:srgbClr val="FF0000"/>
                </a:solidFill>
                <a:latin typeface="Times New Roman" pitchFamily="18" charset="0"/>
              </a:rPr>
              <a:t>3</a:t>
            </a:r>
            <a:r>
              <a:rPr lang="zh-CN" altLang="en-US" sz="4400" b="1" dirty="0">
                <a:solidFill>
                  <a:srgbClr val="FF0000"/>
                </a:solidFill>
                <a:latin typeface="Times New Roman" pitchFamily="18" charset="0"/>
              </a:rPr>
              <a:t>、来月经时吃油炸食品好吗？ </a:t>
            </a:r>
            <a:endParaRPr lang="en-US" sz="4400" b="1" dirty="0">
              <a:solidFill>
                <a:srgbClr val="FF0000"/>
              </a:solidFill>
              <a:latin typeface="Times New Roman" pitchFamily="18" charset="0"/>
            </a:endParaRPr>
          </a:p>
          <a:p>
            <a:pPr eaLnBrk="1" hangingPunct="1">
              <a:lnSpc>
                <a:spcPct val="90000"/>
              </a:lnSpc>
              <a:buFont typeface="Georgia" pitchFamily="18" charset="0"/>
              <a:buNone/>
            </a:pPr>
            <a:r>
              <a:rPr lang="en-US" sz="3600" b="1" dirty="0">
                <a:solidFill>
                  <a:srgbClr val="FF0000"/>
                </a:solidFill>
                <a:latin typeface="Times New Roman" pitchFamily="18" charset="0"/>
              </a:rPr>
              <a:t>          </a:t>
            </a:r>
            <a:r>
              <a:rPr lang="en-US" sz="3600" b="1" dirty="0">
                <a:solidFill>
                  <a:srgbClr val="0000FF"/>
                </a:solidFill>
                <a:latin typeface="Times New Roman" pitchFamily="18" charset="0"/>
              </a:rPr>
              <a:t> </a:t>
            </a:r>
            <a:r>
              <a:rPr lang="zh-CN" altLang="en-US" sz="3600" b="1" dirty="0">
                <a:latin typeface="Times New Roman" pitchFamily="18" charset="0"/>
              </a:rPr>
              <a:t>油炸食品也是经期女性的一大禁忌。因为受体内分泌的黄体酮影响，经期女性皮脂分泌增多，皮肤油腻，同时毛细血管扩张，皮肤变得敏感。此时进食油炸食品，会增加肌肤负担，容易出现粉刺、痤疮、毛囊炎，还有黑眼圈。另外，由于经期脂肪和水的代谢减慢，此时吃油炸食品，脂肪还容易在体内囤积。 </a:t>
            </a:r>
            <a:endParaRPr lang="en-US" sz="3600" b="1" dirty="0">
              <a:latin typeface="Times New Roman" pitchFamily="18" charset="0"/>
            </a:endParaRPr>
          </a:p>
        </p:txBody>
      </p:sp>
    </p:spTree>
  </p:cSld>
  <p:clrMapOvr>
    <a:masterClrMapping/>
  </p:clrMapOvr>
  <p:transition>
    <p:wedg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1"/>
          <p:cNvSpPr>
            <a:spLocks noGrp="1"/>
          </p:cNvSpPr>
          <p:nvPr>
            <p:ph type="title" idx="4294967295"/>
          </p:nvPr>
        </p:nvSpPr>
        <p:spPr>
          <a:xfrm>
            <a:off x="457200" y="274638"/>
            <a:ext cx="8229600" cy="106362"/>
          </a:xfrm>
        </p:spPr>
        <p:txBody>
          <a:bodyPr/>
          <a:lstStyle/>
          <a:p>
            <a:pPr eaLnBrk="1" hangingPunct="1"/>
            <a:endParaRPr lang="zh-CN" altLang="en-US" sz="3600"/>
          </a:p>
        </p:txBody>
      </p:sp>
      <p:sp>
        <p:nvSpPr>
          <p:cNvPr id="18435" name="内容占位符 2"/>
          <p:cNvSpPr>
            <a:spLocks noGrp="1"/>
          </p:cNvSpPr>
          <p:nvPr>
            <p:ph idx="4294967295"/>
          </p:nvPr>
        </p:nvSpPr>
        <p:spPr>
          <a:xfrm>
            <a:off x="457200" y="990600"/>
            <a:ext cx="8229600" cy="5287963"/>
          </a:xfrm>
        </p:spPr>
        <p:txBody>
          <a:bodyPr/>
          <a:lstStyle/>
          <a:p>
            <a:pPr eaLnBrk="1" hangingPunct="1">
              <a:buFont typeface="Georgia" pitchFamily="18" charset="0"/>
              <a:buNone/>
            </a:pPr>
            <a:r>
              <a:rPr lang="en-US" sz="4400" b="1" dirty="0">
                <a:solidFill>
                  <a:srgbClr val="FF0000"/>
                </a:solidFill>
                <a:latin typeface="Times New Roman" pitchFamily="18" charset="0"/>
              </a:rPr>
              <a:t>4</a:t>
            </a:r>
            <a:r>
              <a:rPr lang="zh-CN" altLang="en-US" sz="4400" b="1" dirty="0">
                <a:solidFill>
                  <a:srgbClr val="FF0000"/>
                </a:solidFill>
                <a:latin typeface="Times New Roman" pitchFamily="18" charset="0"/>
              </a:rPr>
              <a:t>、来月经时吃生冷食品好吗？</a:t>
            </a:r>
          </a:p>
          <a:p>
            <a:pPr eaLnBrk="1" hangingPunct="1">
              <a:buFont typeface="Georgia" pitchFamily="18" charset="0"/>
              <a:buNone/>
            </a:pPr>
            <a:r>
              <a:rPr lang="en-US" b="1" dirty="0">
                <a:solidFill>
                  <a:schemeClr val="bg2"/>
                </a:solidFill>
                <a:latin typeface="Times New Roman" pitchFamily="18" charset="0"/>
              </a:rPr>
              <a:t>             </a:t>
            </a:r>
            <a:r>
              <a:rPr lang="zh-CN" altLang="en-US" b="1" dirty="0">
                <a:latin typeface="Times New Roman" pitchFamily="18" charset="0"/>
              </a:rPr>
              <a:t>青春期女孩在月经期大脑皮层兴奋性降低，常出现疲劳、嗜睡、情绪不稳定、易怒或易忧郁，所以，经期不宜喝浓茶、咖啡，尽量少吃或不吃冷饮。</a:t>
            </a:r>
            <a:endParaRPr lang="en-US" b="1" dirty="0">
              <a:latin typeface="Times New Roman" pitchFamily="18" charset="0"/>
            </a:endParaRPr>
          </a:p>
          <a:p>
            <a:pPr eaLnBrk="1" hangingPunct="1">
              <a:buFont typeface="Georgia" pitchFamily="18" charset="0"/>
              <a:buNone/>
            </a:pPr>
            <a:r>
              <a:rPr lang="en-US" b="1" dirty="0">
                <a:latin typeface="Times New Roman" pitchFamily="18" charset="0"/>
              </a:rPr>
              <a:t>           </a:t>
            </a:r>
            <a:r>
              <a:rPr lang="zh-CN" altLang="en-US" b="1" dirty="0">
                <a:latin typeface="Times New Roman" pitchFamily="18" charset="0"/>
              </a:rPr>
              <a:t>  应多喝开水，多吃水果、蔬菜，因为水果含有丰富的维生素等。且维生素</a:t>
            </a:r>
            <a:r>
              <a:rPr lang="en-US" b="1" dirty="0">
                <a:latin typeface="Times New Roman" pitchFamily="18" charset="0"/>
              </a:rPr>
              <a:t>C</a:t>
            </a:r>
            <a:r>
              <a:rPr lang="zh-CN" altLang="en-US" b="1" dirty="0">
                <a:latin typeface="Times New Roman" pitchFamily="18" charset="0"/>
              </a:rPr>
              <a:t>是人体合成胶元等细胞间质所必须物质，可以增强人体的抵抗力，减轻经期劳动后引起的疲劳，减少由于经期抵抗力下降而引起的感染。 </a:t>
            </a:r>
            <a:endParaRPr lang="zh-CN" altLang="en-US" dirty="0"/>
          </a:p>
          <a:p>
            <a:pPr eaLnBrk="1" hangingPunct="1"/>
            <a:endParaRPr lang="zh-CN" altLang="en-US" dirty="0"/>
          </a:p>
        </p:txBody>
      </p:sp>
    </p:spTree>
  </p:cSld>
  <p:clrMapOvr>
    <a:masterClrMapping/>
  </p:clrMapOvr>
  <p:transition>
    <p:pull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标题 1"/>
          <p:cNvSpPr>
            <a:spLocks noGrp="1"/>
          </p:cNvSpPr>
          <p:nvPr>
            <p:ph type="title" idx="4294967295"/>
          </p:nvPr>
        </p:nvSpPr>
        <p:spPr>
          <a:xfrm>
            <a:off x="304800" y="1066800"/>
            <a:ext cx="8229600" cy="762000"/>
          </a:xfrm>
        </p:spPr>
        <p:txBody>
          <a:bodyPr/>
          <a:lstStyle/>
          <a:p>
            <a:pPr eaLnBrk="1" hangingPunct="1"/>
            <a:r>
              <a:rPr lang="zh-CN" altLang="en-US" sz="4400" b="1" dirty="0">
                <a:solidFill>
                  <a:srgbClr val="FF0000"/>
                </a:solidFill>
                <a:latin typeface="Times New Roman" pitchFamily="18" charset="0"/>
              </a:rPr>
              <a:t>5、来月经时可不可以做运动？</a:t>
            </a:r>
            <a:r>
              <a:rPr lang="zh-CN" altLang="en-US" b="1" dirty="0">
                <a:solidFill>
                  <a:srgbClr val="FF0000"/>
                </a:solidFill>
                <a:latin typeface="Times New Roman" pitchFamily="18" charset="0"/>
              </a:rPr>
              <a:t/>
            </a:r>
            <a:br>
              <a:rPr lang="zh-CN" altLang="en-US" b="1" dirty="0">
                <a:solidFill>
                  <a:srgbClr val="FF0000"/>
                </a:solidFill>
                <a:latin typeface="Times New Roman" pitchFamily="18" charset="0"/>
              </a:rPr>
            </a:br>
            <a:endParaRPr lang="zh-CN" altLang="en-US" dirty="0">
              <a:solidFill>
                <a:srgbClr val="FF0000"/>
              </a:solidFill>
            </a:endParaRPr>
          </a:p>
        </p:txBody>
      </p:sp>
      <p:sp>
        <p:nvSpPr>
          <p:cNvPr id="19459" name="内容占位符 2"/>
          <p:cNvSpPr>
            <a:spLocks noGrp="1"/>
          </p:cNvSpPr>
          <p:nvPr>
            <p:ph idx="4294967295"/>
          </p:nvPr>
        </p:nvSpPr>
        <p:spPr>
          <a:xfrm>
            <a:off x="457200" y="1524000"/>
            <a:ext cx="8229600" cy="5105400"/>
          </a:xfrm>
        </p:spPr>
        <p:txBody>
          <a:bodyPr/>
          <a:lstStyle/>
          <a:p>
            <a:pPr eaLnBrk="1" hangingPunct="1">
              <a:buFont typeface="Georgia" pitchFamily="18" charset="0"/>
              <a:buNone/>
            </a:pPr>
            <a:r>
              <a:rPr lang="zh-CN" altLang="en-US" b="1" dirty="0">
                <a:latin typeface="Times New Roman" pitchFamily="18" charset="0"/>
              </a:rPr>
              <a:t>            月经是女性的正常生理现象，由于健身活动可提高人体的机能水平，改善血液循环系统功能，以及腹肌和盆底肌的收缩和放松，有利于子宫经血的排出。所以女性经期做运动是完全可以的，但也不能忽视月经期的特殊性，此时健身应注意以下卫生要求：</a:t>
            </a:r>
          </a:p>
          <a:p>
            <a:pPr eaLnBrk="1" hangingPunct="1"/>
            <a:r>
              <a:rPr lang="zh-CN" altLang="en-US" b="1" dirty="0">
                <a:latin typeface="Times New Roman" pitchFamily="18" charset="0"/>
              </a:rPr>
              <a:t> </a:t>
            </a:r>
            <a:r>
              <a:rPr lang="en-US" b="1" dirty="0">
                <a:solidFill>
                  <a:srgbClr val="FF0000"/>
                </a:solidFill>
                <a:latin typeface="Times New Roman" pitchFamily="18" charset="0"/>
              </a:rPr>
              <a:t>1.</a:t>
            </a:r>
            <a:r>
              <a:rPr lang="zh-CN" altLang="en-US" b="1" dirty="0">
                <a:solidFill>
                  <a:srgbClr val="FF0000"/>
                </a:solidFill>
                <a:latin typeface="Times New Roman" pitchFamily="18" charset="0"/>
              </a:rPr>
              <a:t>经期应避免过冷，过热的刺激</a:t>
            </a:r>
            <a:r>
              <a:rPr lang="zh-CN" altLang="en-US" b="1" dirty="0">
                <a:latin typeface="Times New Roman" pitchFamily="18" charset="0"/>
              </a:rPr>
              <a:t>（冷水淋浴和桑那），特别是下腹部不易受凉，以免痛经或月经失调。</a:t>
            </a:r>
          </a:p>
          <a:p>
            <a:pPr eaLnBrk="1" hangingPunct="1"/>
            <a:r>
              <a:rPr lang="zh-CN" altLang="en-US" b="1" dirty="0">
                <a:latin typeface="Times New Roman" pitchFamily="18" charset="0"/>
              </a:rPr>
              <a:t> </a:t>
            </a:r>
            <a:r>
              <a:rPr lang="en-US" b="1" dirty="0">
                <a:solidFill>
                  <a:srgbClr val="FF0000"/>
                </a:solidFill>
                <a:latin typeface="Times New Roman" pitchFamily="18" charset="0"/>
              </a:rPr>
              <a:t>2.</a:t>
            </a:r>
            <a:r>
              <a:rPr lang="zh-CN" altLang="en-US" b="1" dirty="0">
                <a:solidFill>
                  <a:srgbClr val="FF0000"/>
                </a:solidFill>
                <a:latin typeface="Times New Roman" pitchFamily="18" charset="0"/>
              </a:rPr>
              <a:t>经期的第一，二天应减少运动量及强度，运动时间不宜 太长。 </a:t>
            </a:r>
          </a:p>
          <a:p>
            <a:pPr eaLnBrk="1" hangingPunct="1">
              <a:buFont typeface="Georgia" pitchFamily="18" charset="0"/>
              <a:buNone/>
            </a:pPr>
            <a:endParaRPr lang="zh-CN" altLang="en-US" sz="24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9459">
                                            <p:txEl>
                                              <p:pRg st="1" end="1"/>
                                            </p:txEl>
                                          </p:spTgt>
                                        </p:tgtEl>
                                        <p:attrNameLst>
                                          <p:attrName>style.visibility</p:attrName>
                                        </p:attrNameLst>
                                      </p:cBhvr>
                                      <p:to>
                                        <p:strVal val="visible"/>
                                      </p:to>
                                    </p:set>
                                    <p:anim calcmode="lin" valueType="num">
                                      <p:cBhvr additive="base">
                                        <p:cTn id="7" dur="500" fill="hold"/>
                                        <p:tgtEl>
                                          <p:spTgt spid="19459">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45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19459">
                                            <p:txEl>
                                              <p:pRg st="2" end="2"/>
                                            </p:txEl>
                                          </p:spTgt>
                                        </p:tgtEl>
                                        <p:attrNameLst>
                                          <p:attrName>style.visibility</p:attrName>
                                        </p:attrNameLst>
                                      </p:cBhvr>
                                      <p:to>
                                        <p:strVal val="visible"/>
                                      </p:to>
                                    </p:set>
                                    <p:animEffect transition="in" filter="blinds(horizontal)">
                                      <p:cBhvr>
                                        <p:cTn id="13" dur="500"/>
                                        <p:tgtEl>
                                          <p:spTgt spid="1945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标题 1"/>
          <p:cNvSpPr>
            <a:spLocks noGrp="1"/>
          </p:cNvSpPr>
          <p:nvPr>
            <p:ph type="title" idx="4294967295"/>
          </p:nvPr>
        </p:nvSpPr>
        <p:spPr>
          <a:xfrm>
            <a:off x="457200" y="274638"/>
            <a:ext cx="8229600" cy="563562"/>
          </a:xfrm>
        </p:spPr>
        <p:txBody>
          <a:bodyPr/>
          <a:lstStyle/>
          <a:p>
            <a:pPr eaLnBrk="1" hangingPunct="1"/>
            <a:endParaRPr lang="zh-CN" altLang="en-US" sz="3600"/>
          </a:p>
        </p:txBody>
      </p:sp>
      <p:sp>
        <p:nvSpPr>
          <p:cNvPr id="20483" name="内容占位符 2"/>
          <p:cNvSpPr>
            <a:spLocks noGrp="1"/>
          </p:cNvSpPr>
          <p:nvPr>
            <p:ph idx="4294967295"/>
          </p:nvPr>
        </p:nvSpPr>
        <p:spPr>
          <a:xfrm>
            <a:off x="457200" y="1295400"/>
            <a:ext cx="8229600" cy="4830763"/>
          </a:xfrm>
        </p:spPr>
        <p:txBody>
          <a:bodyPr/>
          <a:lstStyle/>
          <a:p>
            <a:pPr eaLnBrk="1" hangingPunct="1"/>
            <a:r>
              <a:rPr lang="en-US" sz="3600" b="1" dirty="0">
                <a:latin typeface="Times New Roman" pitchFamily="18" charset="0"/>
              </a:rPr>
              <a:t>3.</a:t>
            </a:r>
            <a:r>
              <a:rPr lang="zh-CN" altLang="en-US" sz="3600" b="1" dirty="0">
                <a:solidFill>
                  <a:srgbClr val="FF0000"/>
                </a:solidFill>
                <a:latin typeface="Times New Roman" pitchFamily="18" charset="0"/>
              </a:rPr>
              <a:t>经期不易做剧烈练习</a:t>
            </a:r>
            <a:r>
              <a:rPr lang="zh-CN" altLang="en-US" sz="3600" b="1" dirty="0">
                <a:latin typeface="Times New Roman" pitchFamily="18" charset="0"/>
              </a:rPr>
              <a:t>，尤其是震动强烈，增加腹压的动作，如疾跑，跳跃（剧烈的健身操），负荷过大的力量练习等。以免造成经血量过多或影响子宫的正常位置。</a:t>
            </a:r>
          </a:p>
          <a:p>
            <a:pPr eaLnBrk="1" hangingPunct="1"/>
            <a:r>
              <a:rPr lang="zh-CN" altLang="en-US" sz="3600" b="1" dirty="0">
                <a:latin typeface="Times New Roman" pitchFamily="18" charset="0"/>
              </a:rPr>
              <a:t> </a:t>
            </a:r>
            <a:r>
              <a:rPr lang="en-US" sz="3600" b="1" dirty="0">
                <a:latin typeface="Times New Roman" pitchFamily="18" charset="0"/>
              </a:rPr>
              <a:t>4.</a:t>
            </a:r>
            <a:r>
              <a:rPr lang="zh-CN" altLang="en-US" sz="3600" b="1" dirty="0">
                <a:solidFill>
                  <a:srgbClr val="FF0000"/>
                </a:solidFill>
                <a:latin typeface="Times New Roman" pitchFamily="18" charset="0"/>
              </a:rPr>
              <a:t>经期一般不易游泳</a:t>
            </a:r>
            <a:r>
              <a:rPr lang="zh-CN" altLang="en-US" sz="3600" b="1" dirty="0">
                <a:latin typeface="Times New Roman" pitchFamily="18" charset="0"/>
              </a:rPr>
              <a:t>，以免在生殖器官自洁作用降低时病菌侵入造成感染。</a:t>
            </a:r>
          </a:p>
          <a:p>
            <a:pPr eaLnBrk="1" hangingPunct="1"/>
            <a:r>
              <a:rPr lang="zh-CN" altLang="en-US" sz="3600" b="1" dirty="0">
                <a:latin typeface="Times New Roman" pitchFamily="18" charset="0"/>
              </a:rPr>
              <a:t> </a:t>
            </a:r>
            <a:r>
              <a:rPr lang="en-US" sz="3600" b="1" dirty="0">
                <a:latin typeface="Times New Roman" pitchFamily="18" charset="0"/>
              </a:rPr>
              <a:t>5.</a:t>
            </a:r>
            <a:r>
              <a:rPr lang="zh-CN" altLang="en-US" sz="3600" b="1" dirty="0">
                <a:solidFill>
                  <a:srgbClr val="FF0000"/>
                </a:solidFill>
                <a:latin typeface="Times New Roman" pitchFamily="18" charset="0"/>
              </a:rPr>
              <a:t>月经期不能做腹部按摩</a:t>
            </a:r>
            <a:endParaRPr lang="zh-CN" altLang="en-US" sz="36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0483">
                                            <p:txEl>
                                              <p:pRg st="1" end="1"/>
                                            </p:txEl>
                                          </p:spTgt>
                                        </p:tgtEl>
                                        <p:attrNameLst>
                                          <p:attrName>style.visibility</p:attrName>
                                        </p:attrNameLst>
                                      </p:cBhvr>
                                      <p:to>
                                        <p:strVal val="visible"/>
                                      </p:to>
                                    </p:set>
                                    <p:animEffect transition="in" filter="blinds(horizontal)">
                                      <p:cBhvr>
                                        <p:cTn id="7" dur="500"/>
                                        <p:tgtEl>
                                          <p:spTgt spid="2048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0483">
                                            <p:txEl>
                                              <p:pRg st="2" end="2"/>
                                            </p:txEl>
                                          </p:spTgt>
                                        </p:tgtEl>
                                        <p:attrNameLst>
                                          <p:attrName>style.visibility</p:attrName>
                                        </p:attrNameLst>
                                      </p:cBhvr>
                                      <p:to>
                                        <p:strVal val="visible"/>
                                      </p:to>
                                    </p:set>
                                    <p:animEffect transition="in" filter="blinds(horizontal)">
                                      <p:cBhvr>
                                        <p:cTn id="12" dur="500"/>
                                        <p:tgtEl>
                                          <p:spTgt spid="2048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381000" y="685800"/>
            <a:ext cx="8229600" cy="838200"/>
          </a:xfrm>
        </p:spPr>
        <p:txBody>
          <a:bodyPr/>
          <a:lstStyle/>
          <a:p>
            <a:pPr eaLnBrk="1" hangingPunct="1"/>
            <a:r>
              <a:rPr lang="zh-CN" altLang="en-US" sz="5400" b="1" dirty="0">
                <a:solidFill>
                  <a:schemeClr val="tx1"/>
                </a:solidFill>
              </a:rPr>
              <a:t>经期护理</a:t>
            </a:r>
          </a:p>
        </p:txBody>
      </p:sp>
      <p:sp>
        <p:nvSpPr>
          <p:cNvPr id="21507" name="Rectangle 3"/>
          <p:cNvSpPr>
            <a:spLocks noGrp="1" noChangeArrowheads="1"/>
          </p:cNvSpPr>
          <p:nvPr>
            <p:ph idx="4294967295"/>
          </p:nvPr>
        </p:nvSpPr>
        <p:spPr>
          <a:xfrm>
            <a:off x="228600" y="1524000"/>
            <a:ext cx="8686800" cy="4937125"/>
          </a:xfrm>
        </p:spPr>
        <p:txBody>
          <a:bodyPr/>
          <a:lstStyle/>
          <a:p>
            <a:pPr eaLnBrk="1" hangingPunct="1"/>
            <a:r>
              <a:rPr lang="zh-CN" sz="4400" b="1" i="1" dirty="0">
                <a:solidFill>
                  <a:srgbClr val="002060"/>
                </a:solidFill>
              </a:rPr>
              <a:t>建议一：健康合理膳食 </a:t>
            </a:r>
          </a:p>
          <a:p>
            <a:pPr eaLnBrk="1" hangingPunct="1"/>
            <a:r>
              <a:rPr lang="zh-CN" sz="3600" b="1" dirty="0"/>
              <a:t>经期的饮食调养可以很好的帮助身体营养的不平衡。</a:t>
            </a:r>
          </a:p>
          <a:p>
            <a:pPr eaLnBrk="1" hangingPunct="1"/>
            <a:r>
              <a:rPr lang="zh-CN" sz="3600" b="1" dirty="0"/>
              <a:t>烦躁不安、便秘、腰痛者可以多摄取一些青菜、豆腐等，</a:t>
            </a:r>
          </a:p>
          <a:p>
            <a:pPr eaLnBrk="1" hangingPunct="1"/>
            <a:r>
              <a:rPr lang="zh-CN" sz="3600" b="1" dirty="0"/>
              <a:t>贫血头晕者可以多吃动物肝脏等，</a:t>
            </a:r>
          </a:p>
          <a:p>
            <a:pPr eaLnBrk="1" hangingPunct="1"/>
            <a:r>
              <a:rPr lang="zh-CN" sz="3600" b="1" dirty="0"/>
              <a:t>不可吃甜食和油炸食品。</a:t>
            </a:r>
          </a:p>
        </p:txBody>
      </p:sp>
    </p:spTree>
  </p:cSld>
  <p:clrMapOvr>
    <a:masterClrMapping/>
  </p:clrMapOvr>
  <p:transition>
    <p:dissolv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533400" y="457200"/>
            <a:ext cx="8229600" cy="1066800"/>
          </a:xfrm>
        </p:spPr>
        <p:txBody>
          <a:bodyPr/>
          <a:lstStyle/>
          <a:p>
            <a:pPr eaLnBrk="1" hangingPunct="1"/>
            <a:r>
              <a:rPr lang="zh-CN" altLang="en-US" sz="4800" b="1">
                <a:solidFill>
                  <a:schemeClr val="tx1"/>
                </a:solidFill>
              </a:rPr>
              <a:t>经期护理</a:t>
            </a:r>
          </a:p>
        </p:txBody>
      </p:sp>
      <p:sp>
        <p:nvSpPr>
          <p:cNvPr id="22531" name="Rectangle 3"/>
          <p:cNvSpPr>
            <a:spLocks noGrp="1" noChangeArrowheads="1"/>
          </p:cNvSpPr>
          <p:nvPr>
            <p:ph idx="4294967295"/>
          </p:nvPr>
        </p:nvSpPr>
        <p:spPr>
          <a:xfrm>
            <a:off x="381000" y="1447800"/>
            <a:ext cx="8534400" cy="5105400"/>
          </a:xfrm>
        </p:spPr>
        <p:txBody>
          <a:bodyPr/>
          <a:lstStyle/>
          <a:p>
            <a:pPr eaLnBrk="1" hangingPunct="1">
              <a:lnSpc>
                <a:spcPct val="90000"/>
              </a:lnSpc>
            </a:pPr>
            <a:r>
              <a:rPr lang="zh-CN" sz="4400" b="1" i="1" dirty="0">
                <a:solidFill>
                  <a:srgbClr val="002060"/>
                </a:solidFill>
              </a:rPr>
              <a:t>建议二：避免受湿受凉</a:t>
            </a:r>
            <a:r>
              <a:rPr lang="zh-CN" sz="4400" i="1" dirty="0">
                <a:solidFill>
                  <a:srgbClr val="002060"/>
                </a:solidFill>
              </a:rPr>
              <a:t> </a:t>
            </a:r>
            <a:endParaRPr lang="zh-CN" sz="4400" b="1" i="1" dirty="0">
              <a:solidFill>
                <a:srgbClr val="002060"/>
              </a:solidFill>
            </a:endParaRPr>
          </a:p>
          <a:p>
            <a:pPr eaLnBrk="1" hangingPunct="1">
              <a:lnSpc>
                <a:spcPct val="90000"/>
              </a:lnSpc>
            </a:pPr>
            <a:r>
              <a:rPr lang="zh-CN" sz="3600" b="1" dirty="0"/>
              <a:t>月经期间要注意保暖，避免受湿受凉。</a:t>
            </a:r>
          </a:p>
          <a:p>
            <a:pPr eaLnBrk="1" hangingPunct="1">
              <a:lnSpc>
                <a:spcPct val="90000"/>
              </a:lnSpc>
            </a:pPr>
            <a:r>
              <a:rPr lang="zh-CN" sz="3600" b="1" dirty="0"/>
              <a:t>在月经期时，常常有腰酸、下腹坠胀、周身无力等不适感，身体抵抗力下降，容易患一些疾病，要注意避免受湿或受凉，如雨淋、淌水、冷水洗澡、游泳、寒冷天长时间在野外作业等。</a:t>
            </a:r>
          </a:p>
          <a:p>
            <a:pPr eaLnBrk="1" hangingPunct="1">
              <a:lnSpc>
                <a:spcPct val="90000"/>
              </a:lnSpc>
            </a:pPr>
            <a:r>
              <a:rPr lang="zh-CN" sz="3600" b="1" dirty="0"/>
              <a:t>过冷刺激会引起月经失调，经血过多，经期延长，或诱发其他疾病。</a:t>
            </a:r>
          </a:p>
        </p:txBody>
      </p:sp>
    </p:spTree>
  </p:cSld>
  <p:clrMapOvr>
    <a:masterClrMapping/>
  </p:clrMapOvr>
  <p:transition>
    <p:dissolv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4"/>
          <p:cNvSpPr>
            <a:spLocks noGrp="1" noChangeArrowheads="1"/>
          </p:cNvSpPr>
          <p:nvPr>
            <p:ph type="title" idx="4294967295"/>
          </p:nvPr>
        </p:nvSpPr>
        <p:spPr>
          <a:xfrm>
            <a:off x="304800" y="457200"/>
            <a:ext cx="8839200" cy="838200"/>
          </a:xfrm>
          <a:noFill/>
        </p:spPr>
        <p:txBody>
          <a:bodyPr/>
          <a:lstStyle/>
          <a:p>
            <a:pPr eaLnBrk="1" hangingPunct="1"/>
            <a:r>
              <a:rPr lang="zh-CN" altLang="en-US" sz="5400" b="1">
                <a:solidFill>
                  <a:schemeClr val="tx1"/>
                </a:solidFill>
              </a:rPr>
              <a:t>经期护理</a:t>
            </a:r>
          </a:p>
        </p:txBody>
      </p:sp>
      <p:sp>
        <p:nvSpPr>
          <p:cNvPr id="23555" name="Rectangle 3"/>
          <p:cNvSpPr>
            <a:spLocks noGrp="1" noChangeArrowheads="1"/>
          </p:cNvSpPr>
          <p:nvPr>
            <p:ph idx="4294967295"/>
          </p:nvPr>
        </p:nvSpPr>
        <p:spPr>
          <a:xfrm>
            <a:off x="457200" y="1295400"/>
            <a:ext cx="8305800" cy="5257800"/>
          </a:xfrm>
        </p:spPr>
        <p:txBody>
          <a:bodyPr/>
          <a:lstStyle/>
          <a:p>
            <a:pPr eaLnBrk="1" hangingPunct="1">
              <a:lnSpc>
                <a:spcPct val="90000"/>
              </a:lnSpc>
            </a:pPr>
            <a:r>
              <a:rPr lang="zh-CN" sz="4000" b="1" i="1" dirty="0">
                <a:solidFill>
                  <a:srgbClr val="002060"/>
                </a:solidFill>
              </a:rPr>
              <a:t>建议三：注意会阴处卫生</a:t>
            </a:r>
            <a:r>
              <a:rPr lang="zh-CN" sz="4000" i="1" dirty="0">
                <a:solidFill>
                  <a:srgbClr val="002060"/>
                </a:solidFill>
              </a:rPr>
              <a:t> </a:t>
            </a:r>
          </a:p>
          <a:p>
            <a:pPr eaLnBrk="1" hangingPunct="1">
              <a:lnSpc>
                <a:spcPct val="90000"/>
              </a:lnSpc>
            </a:pPr>
            <a:r>
              <a:rPr lang="zh-CN" sz="3600" b="1" dirty="0"/>
              <a:t>经期的阴道原来的酸性环境被破坏，抵抗力下降，容易受到病菌的感染引发</a:t>
            </a:r>
            <a:r>
              <a:rPr lang="zh-CN" sz="3600" b="1" dirty="0">
                <a:solidFill>
                  <a:srgbClr val="FF3300"/>
                </a:solidFill>
              </a:rPr>
              <a:t>阴道炎</a:t>
            </a:r>
            <a:r>
              <a:rPr lang="zh-CN" sz="3600" b="1" dirty="0"/>
              <a:t>，此时细菌还容易上行侵入阴道内，造成逆行感染，所以清洁工作是必须的。</a:t>
            </a:r>
          </a:p>
          <a:p>
            <a:pPr eaLnBrk="1" hangingPunct="1">
              <a:lnSpc>
                <a:spcPct val="90000"/>
              </a:lnSpc>
            </a:pPr>
            <a:r>
              <a:rPr lang="zh-CN" sz="3600" b="1" dirty="0">
                <a:solidFill>
                  <a:srgbClr val="FF3300"/>
                </a:solidFill>
              </a:rPr>
              <a:t>最好每天用</a:t>
            </a:r>
            <a:r>
              <a:rPr lang="zh-CN" sz="4800" b="1" dirty="0">
                <a:solidFill>
                  <a:srgbClr val="072BDF"/>
                </a:solidFill>
              </a:rPr>
              <a:t>清水清洗</a:t>
            </a:r>
            <a:r>
              <a:rPr lang="zh-CN" sz="3600" b="1" dirty="0">
                <a:solidFill>
                  <a:srgbClr val="FF3300"/>
                </a:solidFill>
              </a:rPr>
              <a:t>两次私处，勤换内衣内裤，以保证外阴处清洁</a:t>
            </a:r>
          </a:p>
          <a:p>
            <a:pPr eaLnBrk="1" hangingPunct="1">
              <a:lnSpc>
                <a:spcPct val="90000"/>
              </a:lnSpc>
            </a:pPr>
            <a:r>
              <a:rPr lang="zh-CN" sz="3600" b="1" dirty="0"/>
              <a:t>有条件的同学，内裤要经常暴晒杀菌</a:t>
            </a:r>
          </a:p>
        </p:txBody>
      </p:sp>
    </p:spTree>
  </p:cSld>
  <p:clrMapOvr>
    <a:masterClrMapping/>
  </p:clrMapOvr>
  <p:transition>
    <p:dissolv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5"/>
          <p:cNvSpPr>
            <a:spLocks noGrp="1" noChangeArrowheads="1"/>
          </p:cNvSpPr>
          <p:nvPr>
            <p:ph type="title" idx="4294967295"/>
          </p:nvPr>
        </p:nvSpPr>
        <p:spPr>
          <a:xfrm>
            <a:off x="457200" y="609600"/>
            <a:ext cx="8229600" cy="1066800"/>
          </a:xfrm>
          <a:noFill/>
        </p:spPr>
        <p:txBody>
          <a:bodyPr/>
          <a:lstStyle/>
          <a:p>
            <a:pPr eaLnBrk="1" hangingPunct="1"/>
            <a:r>
              <a:rPr lang="zh-CN" altLang="en-US" sz="4800" b="1">
                <a:solidFill>
                  <a:schemeClr val="tx1"/>
                </a:solidFill>
              </a:rPr>
              <a:t>经期护理</a:t>
            </a:r>
          </a:p>
        </p:txBody>
      </p:sp>
      <p:sp>
        <p:nvSpPr>
          <p:cNvPr id="24579" name="Rectangle 4"/>
          <p:cNvSpPr>
            <a:spLocks noGrp="1" noChangeArrowheads="1"/>
          </p:cNvSpPr>
          <p:nvPr>
            <p:ph idx="4294967295"/>
          </p:nvPr>
        </p:nvSpPr>
        <p:spPr>
          <a:xfrm>
            <a:off x="381000" y="1600200"/>
            <a:ext cx="8229600" cy="4572000"/>
          </a:xfrm>
        </p:spPr>
        <p:txBody>
          <a:bodyPr/>
          <a:lstStyle/>
          <a:p>
            <a:pPr eaLnBrk="1" hangingPunct="1">
              <a:lnSpc>
                <a:spcPct val="90000"/>
              </a:lnSpc>
            </a:pPr>
            <a:r>
              <a:rPr lang="zh-CN" sz="4100" b="1" i="1" dirty="0">
                <a:solidFill>
                  <a:srgbClr val="002060"/>
                </a:solidFill>
              </a:rPr>
              <a:t>建议四：避免过度劳累 </a:t>
            </a:r>
          </a:p>
          <a:p>
            <a:pPr eaLnBrk="1" hangingPunct="1">
              <a:lnSpc>
                <a:spcPct val="90000"/>
              </a:lnSpc>
            </a:pPr>
            <a:r>
              <a:rPr lang="zh-CN" sz="3700" b="1" dirty="0"/>
              <a:t>经期要注意合理安排作息时间，避免剧烈运动与体力劳动，做到劳逸结合。</a:t>
            </a:r>
          </a:p>
          <a:p>
            <a:pPr eaLnBrk="1" hangingPunct="1">
              <a:lnSpc>
                <a:spcPct val="90000"/>
              </a:lnSpc>
            </a:pPr>
            <a:r>
              <a:rPr lang="zh-CN" sz="3700" b="1" dirty="0"/>
              <a:t>经期劳累多度，可导致经期延长或月经过多；反之过度安逸，气血凝滞，易致痛经等症。</a:t>
            </a:r>
          </a:p>
          <a:p>
            <a:pPr eaLnBrk="1" hangingPunct="1">
              <a:lnSpc>
                <a:spcPct val="90000"/>
              </a:lnSpc>
            </a:pPr>
            <a:r>
              <a:rPr lang="zh-CN" sz="3700" b="1" dirty="0"/>
              <a:t>有一个很规律很健康的生活节奏即可，适量运动是提倡的。</a:t>
            </a:r>
          </a:p>
        </p:txBody>
      </p:sp>
    </p:spTree>
  </p:cSld>
  <p:clrMapOvr>
    <a:masterClrMapping/>
  </p:clrMapOvr>
  <p:transition>
    <p:dissolv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4"/>
          <p:cNvSpPr>
            <a:spLocks noGrp="1" noChangeArrowheads="1"/>
          </p:cNvSpPr>
          <p:nvPr>
            <p:ph type="title" idx="4294967295"/>
          </p:nvPr>
        </p:nvSpPr>
        <p:spPr>
          <a:xfrm>
            <a:off x="457200" y="609600"/>
            <a:ext cx="8229600" cy="990600"/>
          </a:xfrm>
          <a:noFill/>
        </p:spPr>
        <p:txBody>
          <a:bodyPr/>
          <a:lstStyle/>
          <a:p>
            <a:pPr eaLnBrk="1" hangingPunct="1"/>
            <a:r>
              <a:rPr lang="zh-CN" altLang="en-US" sz="4800" b="1">
                <a:solidFill>
                  <a:schemeClr val="tx1"/>
                </a:solidFill>
              </a:rPr>
              <a:t>经期护理</a:t>
            </a:r>
          </a:p>
        </p:txBody>
      </p:sp>
      <p:sp>
        <p:nvSpPr>
          <p:cNvPr id="25603" name="Rectangle 3"/>
          <p:cNvSpPr>
            <a:spLocks noGrp="1" noChangeArrowheads="1"/>
          </p:cNvSpPr>
          <p:nvPr>
            <p:ph idx="4294967295"/>
          </p:nvPr>
        </p:nvSpPr>
        <p:spPr>
          <a:xfrm>
            <a:off x="349250" y="1520825"/>
            <a:ext cx="8686800" cy="4953000"/>
          </a:xfrm>
        </p:spPr>
        <p:txBody>
          <a:bodyPr/>
          <a:lstStyle/>
          <a:p>
            <a:pPr eaLnBrk="1" hangingPunct="1"/>
            <a:r>
              <a:rPr lang="zh-CN" sz="4800" b="1" i="1" dirty="0">
                <a:solidFill>
                  <a:srgbClr val="002060"/>
                </a:solidFill>
              </a:rPr>
              <a:t>建议五：保持良好心态</a:t>
            </a:r>
            <a:r>
              <a:rPr lang="zh-CN" sz="4800" i="1" dirty="0">
                <a:solidFill>
                  <a:srgbClr val="002060"/>
                </a:solidFill>
              </a:rPr>
              <a:t> </a:t>
            </a:r>
          </a:p>
          <a:p>
            <a:pPr eaLnBrk="1" hangingPunct="1"/>
            <a:r>
              <a:rPr lang="zh-CN" sz="3600" b="1" dirty="0"/>
              <a:t>有些时候工作压力大，生活压力大，同样会使女性身体出现状况，这时候建议大家把工作节奏调节好，学会发泄情绪，不要一直压抑自己的情绪，把精神心态都调整好。</a:t>
            </a:r>
          </a:p>
          <a:p>
            <a:pPr eaLnBrk="1" hangingPunct="1"/>
            <a:r>
              <a:rPr lang="zh-CN" sz="3600" b="1" dirty="0"/>
              <a:t>有时间的时候去户外走走，拥抱大自然身体和心情也会舒畅很多。</a:t>
            </a:r>
          </a:p>
        </p:txBody>
      </p:sp>
    </p:spTree>
  </p:cSld>
  <p:clrMapOvr>
    <a:masterClrMapping/>
  </p:clrMapOvr>
  <p:transition>
    <p:dissolv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4"/>
          <p:cNvSpPr>
            <a:spLocks noGrp="1" noChangeArrowheads="1"/>
          </p:cNvSpPr>
          <p:nvPr>
            <p:ph type="title" idx="4294967295"/>
          </p:nvPr>
        </p:nvSpPr>
        <p:spPr>
          <a:xfrm>
            <a:off x="457200" y="533400"/>
            <a:ext cx="8229600" cy="1066800"/>
          </a:xfrm>
          <a:noFill/>
        </p:spPr>
        <p:txBody>
          <a:bodyPr/>
          <a:lstStyle/>
          <a:p>
            <a:pPr eaLnBrk="1" hangingPunct="1"/>
            <a:r>
              <a:rPr lang="zh-CN" altLang="en-US" sz="4800" b="1" dirty="0">
                <a:solidFill>
                  <a:schemeClr val="tx1"/>
                </a:solidFill>
              </a:rPr>
              <a:t>卫生巾的选择</a:t>
            </a:r>
          </a:p>
        </p:txBody>
      </p:sp>
      <p:sp>
        <p:nvSpPr>
          <p:cNvPr id="26627" name="Rectangle 3"/>
          <p:cNvSpPr>
            <a:spLocks noGrp="1" noChangeArrowheads="1"/>
          </p:cNvSpPr>
          <p:nvPr>
            <p:ph idx="4294967295"/>
          </p:nvPr>
        </p:nvSpPr>
        <p:spPr>
          <a:xfrm>
            <a:off x="457200" y="1600200"/>
            <a:ext cx="8229600" cy="4324350"/>
          </a:xfrm>
        </p:spPr>
        <p:txBody>
          <a:bodyPr/>
          <a:lstStyle/>
          <a:p>
            <a:pPr eaLnBrk="1" hangingPunct="1">
              <a:lnSpc>
                <a:spcPct val="90000"/>
              </a:lnSpc>
            </a:pPr>
            <a:r>
              <a:rPr lang="zh-CN" altLang="en-US" sz="3200" b="1" dirty="0"/>
              <a:t>卫生巾外包装应有以下标识：卫生许可证号、生产日期、保质期或有效期、执行的标准编号</a:t>
            </a:r>
            <a:r>
              <a:rPr lang="en-US" sz="3200" b="1" dirty="0"/>
              <a:t>(GB8939-1999</a:t>
            </a:r>
            <a:r>
              <a:rPr lang="zh-CN" altLang="en-US" sz="3200" b="1" dirty="0"/>
              <a:t>、</a:t>
            </a:r>
            <a:r>
              <a:rPr lang="en-US" sz="3200" b="1" dirty="0"/>
              <a:t>GB15979-2002)</a:t>
            </a:r>
            <a:r>
              <a:rPr lang="zh-CN" altLang="en-US" sz="3200" b="1" dirty="0"/>
              <a:t>、生产者名称和地址等。</a:t>
            </a:r>
          </a:p>
          <a:p>
            <a:pPr eaLnBrk="1" hangingPunct="1">
              <a:lnSpc>
                <a:spcPct val="90000"/>
              </a:lnSpc>
            </a:pPr>
            <a:r>
              <a:rPr lang="zh-CN" altLang="en-US" sz="3200" b="1" dirty="0"/>
              <a:t>同学们应选择标识全的卫生巾，并尽量选择新近生产的卫生巾。</a:t>
            </a:r>
          </a:p>
          <a:p>
            <a:pPr eaLnBrk="1" hangingPunct="1">
              <a:lnSpc>
                <a:spcPct val="90000"/>
              </a:lnSpc>
            </a:pPr>
            <a:r>
              <a:rPr lang="zh-CN" altLang="en-US" sz="3200" b="1" dirty="0"/>
              <a:t>每个外包装和独立小包装的封口应平滑，无漏气现象；好的卫生巾应表面清洁，厚薄均匀，封口无损。</a:t>
            </a:r>
          </a:p>
        </p:txBody>
      </p:sp>
    </p:spTree>
  </p:cSld>
  <p:clrMapOvr>
    <a:masterClrMapping/>
  </p:clrMapOvr>
  <p:transition>
    <p:wipe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a:xfrm>
            <a:off x="457200" y="274638"/>
            <a:ext cx="8229600" cy="868362"/>
          </a:xfrm>
        </p:spPr>
        <p:txBody>
          <a:bodyPr/>
          <a:lstStyle/>
          <a:p>
            <a:pPr eaLnBrk="1" hangingPunct="1"/>
            <a:r>
              <a:rPr lang="zh-CN" altLang="en-US" sz="4800" b="1">
                <a:solidFill>
                  <a:schemeClr val="tx1"/>
                </a:solidFill>
              </a:rPr>
              <a:t>卫生巾的选择</a:t>
            </a:r>
          </a:p>
        </p:txBody>
      </p:sp>
      <p:sp>
        <p:nvSpPr>
          <p:cNvPr id="27651" name="Rectangle 3"/>
          <p:cNvSpPr>
            <a:spLocks noGrp="1" noChangeArrowheads="1"/>
          </p:cNvSpPr>
          <p:nvPr>
            <p:ph idx="4294967295"/>
          </p:nvPr>
        </p:nvSpPr>
        <p:spPr>
          <a:xfrm>
            <a:off x="457200" y="990600"/>
            <a:ext cx="8229600" cy="5486400"/>
          </a:xfrm>
        </p:spPr>
        <p:txBody>
          <a:bodyPr/>
          <a:lstStyle/>
          <a:p>
            <a:pPr eaLnBrk="1" hangingPunct="1"/>
            <a:r>
              <a:rPr lang="zh-CN" b="1"/>
              <a:t>更值得重视的是，应该尽可能地避免卫生巾在使用过程中遭受“二次污染”。</a:t>
            </a:r>
          </a:p>
          <a:p>
            <a:pPr eaLnBrk="1" hangingPunct="1"/>
            <a:r>
              <a:rPr lang="zh-CN" b="1"/>
              <a:t>人的手上带有大量细菌，打开卫生巾时，</a:t>
            </a:r>
            <a:r>
              <a:rPr lang="zh-CN" b="1">
                <a:solidFill>
                  <a:srgbClr val="FF3300"/>
                </a:solidFill>
              </a:rPr>
              <a:t>尽量不要用手接触卫生巾的表面，使用前最好要洗手</a:t>
            </a:r>
            <a:r>
              <a:rPr lang="zh-CN" b="1"/>
              <a:t>。经期必须及时更换卫生巾，以免大量的经血成为微生物大量繁殖的“温床”。</a:t>
            </a:r>
          </a:p>
          <a:p>
            <a:pPr eaLnBrk="1" hangingPunct="1"/>
            <a:r>
              <a:rPr lang="zh-CN" b="1"/>
              <a:t>最好购买独立包装的卫生巾，不让空气中的有害细菌“有机可乘”。 </a:t>
            </a:r>
          </a:p>
        </p:txBody>
      </p:sp>
      <p:pic>
        <p:nvPicPr>
          <p:cNvPr id="27652" name="Picture 4" descr="卫生巾"/>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038600" y="4267200"/>
            <a:ext cx="51054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7652"/>
                                        </p:tgtEl>
                                        <p:attrNameLst>
                                          <p:attrName>style.visibility</p:attrName>
                                        </p:attrNameLst>
                                      </p:cBhvr>
                                      <p:to>
                                        <p:strVal val="visible"/>
                                      </p:to>
                                    </p:set>
                                    <p:animEffect transition="in" filter="blinds(horizontal)">
                                      <p:cBhvr>
                                        <p:cTn id="7" dur="500"/>
                                        <p:tgtEl>
                                          <p:spTgt spid="276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idx="4294967295"/>
          </p:nvPr>
        </p:nvSpPr>
        <p:spPr>
          <a:xfrm>
            <a:off x="457200" y="533400"/>
            <a:ext cx="8229600" cy="1066800"/>
          </a:xfrm>
        </p:spPr>
        <p:txBody>
          <a:bodyPr/>
          <a:lstStyle/>
          <a:p>
            <a:pPr eaLnBrk="1" hangingPunct="1"/>
            <a:r>
              <a:rPr lang="zh-CN" altLang="en-US" sz="4800" b="1">
                <a:solidFill>
                  <a:schemeClr val="tx1"/>
                </a:solidFill>
              </a:rPr>
              <a:t>痛经怎么办？</a:t>
            </a:r>
          </a:p>
        </p:txBody>
      </p:sp>
      <p:sp>
        <p:nvSpPr>
          <p:cNvPr id="28675" name="Rectangle 3"/>
          <p:cNvSpPr>
            <a:spLocks noGrp="1" noChangeArrowheads="1"/>
          </p:cNvSpPr>
          <p:nvPr>
            <p:ph idx="4294967295"/>
          </p:nvPr>
        </p:nvSpPr>
        <p:spPr>
          <a:xfrm>
            <a:off x="457200" y="1447800"/>
            <a:ext cx="8229600" cy="4324350"/>
          </a:xfrm>
        </p:spPr>
        <p:txBody>
          <a:bodyPr/>
          <a:lstStyle/>
          <a:p>
            <a:pPr eaLnBrk="1" hangingPunct="1"/>
            <a:r>
              <a:rPr lang="zh-CN" altLang="en-US" sz="3600" b="1"/>
              <a:t>若月经来时肚子不舒服，可用热水袋热敷，还可喝些生姜红糖水、玫瑰花茶等暂时缓解。 </a:t>
            </a:r>
          </a:p>
          <a:p>
            <a:pPr eaLnBrk="1" hangingPunct="1"/>
            <a:r>
              <a:rPr lang="zh-CN" altLang="en-US" sz="3600" b="1"/>
              <a:t>痛经患者在月经来潮前</a:t>
            </a:r>
            <a:r>
              <a:rPr lang="en-US" sz="3600" b="1"/>
              <a:t>3-5</a:t>
            </a:r>
            <a:r>
              <a:rPr lang="zh-CN" altLang="en-US" sz="3600" b="1"/>
              <a:t>天内饮食宜以清淡易消化为主。应进食易于消化吸收的食物，不宜吃得过饱，尤其应</a:t>
            </a:r>
            <a:r>
              <a:rPr lang="zh-CN" altLang="en-US" sz="3600" b="1">
                <a:solidFill>
                  <a:srgbClr val="FF3300"/>
                </a:solidFill>
              </a:rPr>
              <a:t>避免进食生冷之食品</a:t>
            </a:r>
            <a:r>
              <a:rPr lang="zh-CN" altLang="en-US" sz="3600" b="1"/>
              <a:t>，因生冷食品能刺激子宫、输卵管收缩，从而诱发或加重痛经。 </a:t>
            </a:r>
          </a:p>
        </p:txBody>
      </p:sp>
    </p:spTree>
  </p:cSld>
  <p:clrMapOvr>
    <a:masterClrMapping/>
  </p:clrMapOvr>
  <p:transition>
    <p:dissolv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idx="4294967295"/>
          </p:nvPr>
        </p:nvSpPr>
        <p:spPr>
          <a:xfrm>
            <a:off x="0" y="457200"/>
            <a:ext cx="8229600" cy="1143000"/>
          </a:xfrm>
        </p:spPr>
        <p:txBody>
          <a:bodyPr/>
          <a:lstStyle/>
          <a:p>
            <a:pPr eaLnBrk="1" hangingPunct="1"/>
            <a:r>
              <a:rPr lang="zh-CN" altLang="en-US" sz="6000" b="1" dirty="0">
                <a:solidFill>
                  <a:schemeClr val="tx1"/>
                </a:solidFill>
              </a:rPr>
              <a:t>保护好自己的身体</a:t>
            </a:r>
          </a:p>
        </p:txBody>
      </p:sp>
      <p:sp>
        <p:nvSpPr>
          <p:cNvPr id="29699" name="Rectangle 3"/>
          <p:cNvSpPr>
            <a:spLocks noGrp="1" noChangeArrowheads="1"/>
          </p:cNvSpPr>
          <p:nvPr>
            <p:ph idx="4294967295"/>
          </p:nvPr>
        </p:nvSpPr>
        <p:spPr>
          <a:xfrm>
            <a:off x="1447800" y="2103438"/>
            <a:ext cx="6096000" cy="4525962"/>
          </a:xfrm>
        </p:spPr>
        <p:txBody>
          <a:bodyPr/>
          <a:lstStyle/>
          <a:p>
            <a:pPr eaLnBrk="1" hangingPunct="1"/>
            <a:r>
              <a:rPr lang="zh-CN" altLang="en-US" sz="6000" b="1" dirty="0"/>
              <a:t>保护好你的卵巢</a:t>
            </a:r>
          </a:p>
          <a:p>
            <a:pPr eaLnBrk="1" hangingPunct="1"/>
            <a:r>
              <a:rPr lang="zh-CN" altLang="en-US" sz="6000" b="1" dirty="0"/>
              <a:t>保护好你的阴道</a:t>
            </a:r>
          </a:p>
          <a:p>
            <a:pPr eaLnBrk="1" hangingPunct="1"/>
            <a:r>
              <a:rPr lang="zh-CN" altLang="en-US" sz="6000" b="1" dirty="0"/>
              <a:t>保护好你的子宫</a:t>
            </a:r>
          </a:p>
          <a:p>
            <a:pPr eaLnBrk="1" hangingPunct="1"/>
            <a:endParaRPr lang="en-US" sz="6000" b="1" dirty="0"/>
          </a:p>
        </p:txBody>
      </p:sp>
    </p:spTree>
  </p:cSld>
  <p:clrMapOvr>
    <a:masterClrMapping/>
  </p:clrMapOvr>
  <p:transition>
    <p:dissolv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a:xfrm>
            <a:off x="457200" y="609600"/>
            <a:ext cx="8229600" cy="1143000"/>
          </a:xfrm>
        </p:spPr>
        <p:txBody>
          <a:bodyPr/>
          <a:lstStyle/>
          <a:p>
            <a:pPr eaLnBrk="1" hangingPunct="1"/>
            <a:r>
              <a:rPr lang="zh-CN" altLang="en-US" sz="5500" b="1" dirty="0">
                <a:solidFill>
                  <a:schemeClr val="tx1"/>
                </a:solidFill>
              </a:rPr>
              <a:t>保护好你的卵巢</a:t>
            </a:r>
          </a:p>
        </p:txBody>
      </p:sp>
      <p:sp>
        <p:nvSpPr>
          <p:cNvPr id="30723" name="Rectangle 3"/>
          <p:cNvSpPr>
            <a:spLocks noGrp="1" noChangeArrowheads="1"/>
          </p:cNvSpPr>
          <p:nvPr>
            <p:ph idx="4294967295"/>
          </p:nvPr>
        </p:nvSpPr>
        <p:spPr>
          <a:xfrm>
            <a:off x="457200" y="1828800"/>
            <a:ext cx="8229600" cy="4525963"/>
          </a:xfrm>
        </p:spPr>
        <p:txBody>
          <a:bodyPr/>
          <a:lstStyle/>
          <a:p>
            <a:pPr eaLnBrk="1" hangingPunct="1"/>
            <a:r>
              <a:rPr lang="zh-CN" sz="3300" b="1" dirty="0">
                <a:solidFill>
                  <a:srgbClr val="FF3300"/>
                </a:solidFill>
              </a:rPr>
              <a:t>卵巢主宰着女性的命运。</a:t>
            </a:r>
            <a:r>
              <a:rPr lang="zh-CN" sz="3300" b="1" dirty="0"/>
              <a:t>女性的第一性征，第二性征的显露与卵巢的成熟有关。</a:t>
            </a:r>
          </a:p>
          <a:p>
            <a:pPr eaLnBrk="1" hangingPunct="1"/>
            <a:r>
              <a:rPr lang="zh-CN" sz="3300" b="1" dirty="0">
                <a:solidFill>
                  <a:srgbClr val="FF3300"/>
                </a:solidFill>
              </a:rPr>
              <a:t>卵巢瘤特别是生殖细胞瘤，好发于青春少女</a:t>
            </a:r>
            <a:r>
              <a:rPr lang="zh-CN" sz="3300" b="1" dirty="0"/>
              <a:t>，一旦出现腹痛、腹部包块、水样白带，应警惕卵巢瘤。</a:t>
            </a:r>
          </a:p>
          <a:p>
            <a:pPr eaLnBrk="1" hangingPunct="1"/>
            <a:r>
              <a:rPr lang="zh-CN" sz="3300" b="1" dirty="0">
                <a:solidFill>
                  <a:srgbClr val="FF3300"/>
                </a:solidFill>
              </a:rPr>
              <a:t>禁烟忌酒</a:t>
            </a:r>
            <a:r>
              <a:rPr lang="zh-CN" sz="3300" b="1" dirty="0"/>
              <a:t>，烟酒对卵巢有毒害作用，影响其生长发育。</a:t>
            </a:r>
          </a:p>
          <a:p>
            <a:pPr eaLnBrk="1" hangingPunct="1"/>
            <a:r>
              <a:rPr lang="zh-CN" sz="3300" b="1" dirty="0"/>
              <a:t>注意阴部卫生，保持情绪稳定。</a:t>
            </a:r>
          </a:p>
        </p:txBody>
      </p:sp>
    </p:spTree>
  </p:cSld>
  <p:clrMapOvr>
    <a:masterClrMapping/>
  </p:clrMapOvr>
  <p:transition>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idx="4294967295"/>
          </p:nvPr>
        </p:nvSpPr>
        <p:spPr>
          <a:xfrm>
            <a:off x="381000" y="609600"/>
            <a:ext cx="8229600" cy="1066800"/>
          </a:xfrm>
        </p:spPr>
        <p:txBody>
          <a:bodyPr/>
          <a:lstStyle/>
          <a:p>
            <a:pPr eaLnBrk="1" hangingPunct="1"/>
            <a:r>
              <a:rPr lang="zh-CN" altLang="en-US" sz="4800" b="1" dirty="0">
                <a:solidFill>
                  <a:schemeClr val="tx1"/>
                </a:solidFill>
              </a:rPr>
              <a:t>保护好你的阴道</a:t>
            </a:r>
          </a:p>
        </p:txBody>
      </p:sp>
      <p:sp>
        <p:nvSpPr>
          <p:cNvPr id="31747" name="Rectangle 3"/>
          <p:cNvSpPr>
            <a:spLocks noGrp="1" noChangeArrowheads="1"/>
          </p:cNvSpPr>
          <p:nvPr>
            <p:ph idx="4294967295"/>
          </p:nvPr>
        </p:nvSpPr>
        <p:spPr>
          <a:xfrm>
            <a:off x="457200" y="1676400"/>
            <a:ext cx="8229600" cy="4724400"/>
          </a:xfrm>
        </p:spPr>
        <p:txBody>
          <a:bodyPr/>
          <a:lstStyle/>
          <a:p>
            <a:pPr eaLnBrk="1" hangingPunct="1">
              <a:lnSpc>
                <a:spcPct val="90000"/>
              </a:lnSpc>
            </a:pPr>
            <a:r>
              <a:rPr lang="zh-CN" altLang="en-US" sz="4800" b="1" dirty="0">
                <a:solidFill>
                  <a:srgbClr val="FF0000"/>
                </a:solidFill>
              </a:rPr>
              <a:t>其一，注意阴部卫生。</a:t>
            </a:r>
            <a:endParaRPr lang="en-US" sz="4800" b="1" dirty="0">
              <a:solidFill>
                <a:srgbClr val="FF0000"/>
              </a:solidFill>
            </a:endParaRPr>
          </a:p>
          <a:p>
            <a:pPr eaLnBrk="1" hangingPunct="1">
              <a:lnSpc>
                <a:spcPct val="90000"/>
              </a:lnSpc>
            </a:pPr>
            <a:r>
              <a:rPr lang="zh-CN" altLang="en-US" sz="3500" b="1" dirty="0"/>
              <a:t>少女进入青春期后，随着月经的来潮和白带的分泌，易患青春期阴道炎。</a:t>
            </a:r>
          </a:p>
          <a:p>
            <a:pPr eaLnBrk="1" hangingPunct="1">
              <a:lnSpc>
                <a:spcPct val="90000"/>
              </a:lnSpc>
            </a:pPr>
            <a:r>
              <a:rPr lang="zh-CN" altLang="en-US" sz="3500" b="1" dirty="0"/>
              <a:t>正确使用消毒后的卫生纸巾</a:t>
            </a:r>
          </a:p>
          <a:p>
            <a:pPr eaLnBrk="1" hangingPunct="1">
              <a:lnSpc>
                <a:spcPct val="90000"/>
              </a:lnSpc>
            </a:pPr>
            <a:r>
              <a:rPr lang="zh-CN" altLang="en-US" sz="3500" b="1" dirty="0"/>
              <a:t>内裤要在日光下照晒</a:t>
            </a:r>
          </a:p>
          <a:p>
            <a:pPr eaLnBrk="1" hangingPunct="1">
              <a:lnSpc>
                <a:spcPct val="90000"/>
              </a:lnSpc>
            </a:pPr>
            <a:r>
              <a:rPr lang="zh-CN" altLang="en-US" sz="3500" b="1" dirty="0"/>
              <a:t>睡前用温水清洗外阴，洗盆专用</a:t>
            </a:r>
          </a:p>
          <a:p>
            <a:pPr eaLnBrk="1" hangingPunct="1">
              <a:lnSpc>
                <a:spcPct val="90000"/>
              </a:lnSpc>
            </a:pPr>
            <a:r>
              <a:rPr lang="zh-CN" altLang="en-US" sz="3500" b="1" dirty="0"/>
              <a:t>大便后，</a:t>
            </a:r>
            <a:r>
              <a:rPr lang="zh-CN" altLang="en-US" sz="4300" b="1" dirty="0">
                <a:solidFill>
                  <a:srgbClr val="FF3300"/>
                </a:solidFill>
              </a:rPr>
              <a:t>手纸应由前向后擦，小便后用卫生纸擦干净</a:t>
            </a:r>
            <a:r>
              <a:rPr lang="zh-CN" altLang="en-US" sz="3500" b="1" dirty="0"/>
              <a:t>。 </a:t>
            </a:r>
          </a:p>
        </p:txBody>
      </p:sp>
    </p:spTree>
  </p:cSld>
  <p:clrMapOvr>
    <a:masterClrMapping/>
  </p:clrMapOvr>
  <p:transition>
    <p:wedg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a:xfrm>
            <a:off x="457200" y="381000"/>
            <a:ext cx="8229600" cy="990600"/>
          </a:xfrm>
        </p:spPr>
        <p:txBody>
          <a:bodyPr/>
          <a:lstStyle/>
          <a:p>
            <a:pPr eaLnBrk="1" hangingPunct="1"/>
            <a:r>
              <a:rPr lang="zh-CN" altLang="en-US" sz="4800" b="1">
                <a:solidFill>
                  <a:schemeClr val="tx1"/>
                </a:solidFill>
              </a:rPr>
              <a:t>保护好你的阴道</a:t>
            </a:r>
          </a:p>
        </p:txBody>
      </p:sp>
      <p:sp>
        <p:nvSpPr>
          <p:cNvPr id="32771" name="Rectangle 3"/>
          <p:cNvSpPr>
            <a:spLocks noGrp="1" noChangeArrowheads="1"/>
          </p:cNvSpPr>
          <p:nvPr>
            <p:ph idx="4294967295"/>
          </p:nvPr>
        </p:nvSpPr>
        <p:spPr>
          <a:xfrm>
            <a:off x="457200" y="1295400"/>
            <a:ext cx="8229600" cy="5181600"/>
          </a:xfrm>
        </p:spPr>
        <p:txBody>
          <a:bodyPr/>
          <a:lstStyle/>
          <a:p>
            <a:pPr eaLnBrk="1" hangingPunct="1"/>
            <a:r>
              <a:rPr lang="zh-CN" sz="4300" b="1" dirty="0">
                <a:solidFill>
                  <a:srgbClr val="FF3300"/>
                </a:solidFill>
              </a:rPr>
              <a:t>其二，防止罹患“时装性阴道炎”</a:t>
            </a:r>
            <a:r>
              <a:rPr lang="zh-CN" b="1" dirty="0">
                <a:solidFill>
                  <a:srgbClr val="FF3300"/>
                </a:solidFill>
              </a:rPr>
              <a:t>。</a:t>
            </a:r>
            <a:r>
              <a:rPr lang="zh-CN" b="1" dirty="0"/>
              <a:t>青春少女为追求体形美，故各种体形裤倍受青睐。此类裤子裤裆瘦短，布质厚，弹性不佳，透气不良，这就使得前有尿道口、后有肛门的阴道倍受窘迫，阴道的分泌物不得排泄，会阴部处于温热、潮湿的状态，各种致病菌在此环境下最容易生长、繁殖，容易罹患时装性阴道炎。因此要</a:t>
            </a:r>
            <a:r>
              <a:rPr lang="zh-CN" sz="4300" b="1" dirty="0">
                <a:solidFill>
                  <a:srgbClr val="FF3300"/>
                </a:solidFill>
              </a:rPr>
              <a:t>少穿或不穿体形裤</a:t>
            </a:r>
            <a:r>
              <a:rPr lang="zh-CN" b="1" dirty="0"/>
              <a:t>，合理着装，尽量选用合体、布料弹性好、透气良好的时装，以防后患无穷。 </a:t>
            </a:r>
          </a:p>
        </p:txBody>
      </p:sp>
    </p:spTree>
  </p:cSld>
  <p:clrMapOvr>
    <a:masterClrMapping/>
  </p:clrMapOvr>
  <p:transition>
    <p:wedg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idx="4294967295"/>
          </p:nvPr>
        </p:nvSpPr>
        <p:spPr>
          <a:xfrm>
            <a:off x="457200" y="685800"/>
            <a:ext cx="8229600" cy="1066800"/>
          </a:xfrm>
        </p:spPr>
        <p:txBody>
          <a:bodyPr/>
          <a:lstStyle/>
          <a:p>
            <a:pPr eaLnBrk="1" hangingPunct="1"/>
            <a:r>
              <a:rPr lang="zh-CN" altLang="en-US" sz="4800" b="1">
                <a:solidFill>
                  <a:schemeClr val="tx1"/>
                </a:solidFill>
              </a:rPr>
              <a:t>保护好你的阴道</a:t>
            </a:r>
          </a:p>
        </p:txBody>
      </p:sp>
      <p:sp>
        <p:nvSpPr>
          <p:cNvPr id="33795" name="Rectangle 3"/>
          <p:cNvSpPr>
            <a:spLocks noGrp="1" noChangeArrowheads="1"/>
          </p:cNvSpPr>
          <p:nvPr>
            <p:ph idx="4294967295"/>
          </p:nvPr>
        </p:nvSpPr>
        <p:spPr>
          <a:xfrm>
            <a:off x="533400" y="1828800"/>
            <a:ext cx="8229600" cy="4324350"/>
          </a:xfrm>
        </p:spPr>
        <p:txBody>
          <a:bodyPr/>
          <a:lstStyle/>
          <a:p>
            <a:pPr eaLnBrk="1" hangingPunct="1"/>
            <a:r>
              <a:rPr lang="zh-CN" sz="4400" b="1" dirty="0">
                <a:solidFill>
                  <a:srgbClr val="FF0000"/>
                </a:solidFill>
              </a:rPr>
              <a:t>其三，防止性病的间接感染。</a:t>
            </a:r>
          </a:p>
          <a:p>
            <a:pPr eaLnBrk="1" hangingPunct="1">
              <a:buFont typeface="Georgia" pitchFamily="18" charset="0"/>
              <a:buNone/>
            </a:pPr>
            <a:r>
              <a:rPr lang="zh-CN" sz="3500" b="1" dirty="0"/>
              <a:t>          少女在公共浴所洗浴时，应自带浴盆、浴巾，尽量淋浴而不要盆池浴，防止阴道滴虫、淋病菌或其他性病等间接感染，同时亦应掌握相应的性病知识，防止性病的间接接触感染。</a:t>
            </a:r>
            <a:r>
              <a:rPr lang="zh-CN" dirty="0"/>
              <a:t> </a:t>
            </a:r>
          </a:p>
        </p:txBody>
      </p:sp>
    </p:spTree>
  </p:cSld>
  <p:clrMapOvr>
    <a:masterClrMapping/>
  </p:clrMapOvr>
  <p:transition>
    <p:wedg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457200" y="762000"/>
            <a:ext cx="8229600" cy="1066800"/>
          </a:xfrm>
        </p:spPr>
        <p:txBody>
          <a:bodyPr/>
          <a:lstStyle/>
          <a:p>
            <a:pPr eaLnBrk="1" hangingPunct="1"/>
            <a:r>
              <a:rPr lang="zh-CN" altLang="en-US" sz="4800" b="1">
                <a:solidFill>
                  <a:schemeClr val="tx1"/>
                </a:solidFill>
              </a:rPr>
              <a:t>保护好你的阴道</a:t>
            </a:r>
          </a:p>
        </p:txBody>
      </p:sp>
      <p:sp>
        <p:nvSpPr>
          <p:cNvPr id="34819" name="Rectangle 3"/>
          <p:cNvSpPr>
            <a:spLocks noGrp="1" noChangeArrowheads="1"/>
          </p:cNvSpPr>
          <p:nvPr>
            <p:ph idx="4294967295"/>
          </p:nvPr>
        </p:nvSpPr>
        <p:spPr>
          <a:xfrm>
            <a:off x="533400" y="1905000"/>
            <a:ext cx="8229600" cy="4324350"/>
          </a:xfrm>
        </p:spPr>
        <p:txBody>
          <a:bodyPr/>
          <a:lstStyle/>
          <a:p>
            <a:pPr eaLnBrk="1" hangingPunct="1"/>
            <a:r>
              <a:rPr lang="zh-CN" sz="4400" b="1" dirty="0">
                <a:solidFill>
                  <a:srgbClr val="FF3300"/>
                </a:solidFill>
              </a:rPr>
              <a:t>其四，洁身自爱，守身如玉。</a:t>
            </a:r>
          </a:p>
          <a:p>
            <a:pPr eaLnBrk="1" hangingPunct="1">
              <a:buFont typeface="Georgia" pitchFamily="18" charset="0"/>
              <a:buNone/>
            </a:pPr>
            <a:r>
              <a:rPr lang="zh-CN" sz="3500" b="1" dirty="0"/>
              <a:t>          毋庸讳言，近年来，个别少女出于种种原因，过早地发生了性行为，患上了</a:t>
            </a:r>
            <a:r>
              <a:rPr lang="zh-CN" sz="4800" b="1" dirty="0">
                <a:solidFill>
                  <a:srgbClr val="FF3300"/>
                </a:solidFill>
              </a:rPr>
              <a:t>性病性阴道炎</a:t>
            </a:r>
            <a:r>
              <a:rPr lang="zh-CN" sz="3500" b="1" dirty="0"/>
              <a:t>。对此，少女应自强、自尊、自爱，正确认识人生价值观，洁身自爱、守身如玉，杜绝性乱。 </a:t>
            </a:r>
          </a:p>
        </p:txBody>
      </p:sp>
    </p:spTree>
  </p:cSld>
  <p:clrMapOvr>
    <a:masterClrMapping/>
  </p:clrMapOvr>
  <p:transition>
    <p:wedg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idx="4294967295"/>
          </p:nvPr>
        </p:nvSpPr>
        <p:spPr>
          <a:xfrm>
            <a:off x="457200" y="457200"/>
            <a:ext cx="8229600" cy="1143000"/>
          </a:xfrm>
        </p:spPr>
        <p:txBody>
          <a:bodyPr/>
          <a:lstStyle/>
          <a:p>
            <a:pPr eaLnBrk="1" hangingPunct="1"/>
            <a:r>
              <a:rPr lang="zh-CN" altLang="en-US" sz="4800" b="1" dirty="0">
                <a:solidFill>
                  <a:schemeClr val="tx1"/>
                </a:solidFill>
              </a:rPr>
              <a:t>保护好你的子宫</a:t>
            </a:r>
          </a:p>
        </p:txBody>
      </p:sp>
      <p:sp>
        <p:nvSpPr>
          <p:cNvPr id="35843" name="Rectangle 3"/>
          <p:cNvSpPr>
            <a:spLocks noGrp="1" noChangeArrowheads="1"/>
          </p:cNvSpPr>
          <p:nvPr>
            <p:ph idx="4294967295"/>
          </p:nvPr>
        </p:nvSpPr>
        <p:spPr>
          <a:xfrm>
            <a:off x="457200" y="1676400"/>
            <a:ext cx="8229600" cy="4953000"/>
          </a:xfrm>
          <a:ln>
            <a:solidFill>
              <a:schemeClr val="accent1"/>
            </a:solidFill>
            <a:miter lim="800000"/>
            <a:headEnd/>
            <a:tailEnd/>
          </a:ln>
        </p:spPr>
        <p:txBody>
          <a:bodyPr/>
          <a:lstStyle/>
          <a:p>
            <a:pPr eaLnBrk="1" hangingPunct="1">
              <a:lnSpc>
                <a:spcPct val="70000"/>
              </a:lnSpc>
            </a:pPr>
            <a:r>
              <a:rPr lang="zh-CN" altLang="en-US" sz="2600" b="1" dirty="0"/>
              <a:t>少女子宫虽已发育，但其</a:t>
            </a:r>
            <a:r>
              <a:rPr lang="zh-CN" altLang="en-US" sz="4000" b="1" dirty="0">
                <a:solidFill>
                  <a:srgbClr val="FF0000"/>
                </a:solidFill>
              </a:rPr>
              <a:t>壁尚不厚，子宫黏膜也薄</a:t>
            </a:r>
            <a:r>
              <a:rPr lang="zh-CN" altLang="en-US" sz="2600" b="1" dirty="0"/>
              <a:t>，人流手术，势必使子宫壁更薄。因此，不但在人流中会发生子宫穿孔，亦会于婚后发生流产、分娩时子宫乏力而致难产、产后大出血或导致胎盘植入。</a:t>
            </a:r>
          </a:p>
          <a:p>
            <a:pPr eaLnBrk="1" hangingPunct="1">
              <a:lnSpc>
                <a:spcPct val="70000"/>
              </a:lnSpc>
            </a:pPr>
            <a:r>
              <a:rPr lang="zh-CN" altLang="en-US" sz="2600" b="1" dirty="0"/>
              <a:t>人流手术中一旦感染还容易引起</a:t>
            </a:r>
            <a:r>
              <a:rPr lang="zh-CN" altLang="en-US" sz="4000" b="1" dirty="0">
                <a:solidFill>
                  <a:srgbClr val="FF3300"/>
                </a:solidFill>
              </a:rPr>
              <a:t>宫颈粘连、附件炎，进而造成不孕</a:t>
            </a:r>
            <a:r>
              <a:rPr lang="en-US" sz="2600" b="1" dirty="0"/>
              <a:t>;</a:t>
            </a:r>
            <a:r>
              <a:rPr lang="zh-CN" altLang="en-US" sz="2600" b="1" dirty="0"/>
              <a:t>另外，人流术中，由于负压的作用，子宫黏膜会逆流入腹腔而引起子宫黏膜异位症</a:t>
            </a:r>
            <a:r>
              <a:rPr lang="en-US" sz="2600" b="1" dirty="0"/>
              <a:t>……</a:t>
            </a:r>
          </a:p>
          <a:p>
            <a:pPr eaLnBrk="1" hangingPunct="1">
              <a:lnSpc>
                <a:spcPct val="70000"/>
              </a:lnSpc>
            </a:pPr>
            <a:r>
              <a:rPr lang="zh-CN" altLang="en-US" sz="2600" b="1" dirty="0"/>
              <a:t>因此，少女保护好子宫的最佳之举，就是</a:t>
            </a:r>
            <a:r>
              <a:rPr lang="zh-CN" altLang="en-US" sz="4400" b="1" dirty="0">
                <a:solidFill>
                  <a:srgbClr val="FF3300"/>
                </a:solidFill>
              </a:rPr>
              <a:t>杜绝婚前性行为</a:t>
            </a:r>
            <a:r>
              <a:rPr lang="zh-CN" altLang="en-US" sz="4400" b="1" dirty="0" smtClean="0">
                <a:solidFill>
                  <a:srgbClr val="FF3300"/>
                </a:solidFill>
              </a:rPr>
              <a:t>。</a:t>
            </a:r>
            <a:endParaRPr lang="zh-CN" altLang="en-US" sz="2600" b="1" dirty="0">
              <a:solidFill>
                <a:srgbClr val="FF3300"/>
              </a:solidFill>
            </a:endParaRPr>
          </a:p>
        </p:txBody>
      </p:sp>
      <p:sp>
        <p:nvSpPr>
          <p:cNvPr id="35844" name="AutoShape 4">
            <a:hlinkClick r:id="rId3" action="ppaction://hlinkfile" highlightClick="1"/>
          </p:cNvPr>
          <p:cNvSpPr>
            <a:spLocks noChangeArrowheads="1"/>
          </p:cNvSpPr>
          <p:nvPr/>
        </p:nvSpPr>
        <p:spPr bwMode="auto">
          <a:xfrm>
            <a:off x="8763000" y="6477000"/>
            <a:ext cx="381000" cy="381000"/>
          </a:xfrm>
          <a:prstGeom prst="actionButtonMovie">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Tree>
  </p:cSld>
  <p:clrMapOvr>
    <a:masterClrMapping/>
  </p:clrMapOvr>
  <p:transition>
    <p:pull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idx="4294967295"/>
          </p:nvPr>
        </p:nvSpPr>
        <p:spPr>
          <a:xfrm>
            <a:off x="228600" y="457200"/>
            <a:ext cx="8229600" cy="1066800"/>
          </a:xfrm>
        </p:spPr>
        <p:txBody>
          <a:bodyPr/>
          <a:lstStyle/>
          <a:p>
            <a:pPr eaLnBrk="1" hangingPunct="1"/>
            <a:r>
              <a:rPr lang="zh-CN" altLang="en-US" sz="5400" b="1">
                <a:solidFill>
                  <a:schemeClr val="tx1"/>
                </a:solidFill>
              </a:rPr>
              <a:t>乳房的保健</a:t>
            </a:r>
          </a:p>
        </p:txBody>
      </p:sp>
      <p:pic>
        <p:nvPicPr>
          <p:cNvPr id="36867" name="Picture 4" descr="乳房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447800"/>
            <a:ext cx="91440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4"/>
          <p:cNvSpPr>
            <a:spLocks noGrp="1" noChangeArrowheads="1"/>
          </p:cNvSpPr>
          <p:nvPr>
            <p:ph type="title" idx="4294967295"/>
          </p:nvPr>
        </p:nvSpPr>
        <p:spPr>
          <a:xfrm>
            <a:off x="457200" y="609600"/>
            <a:ext cx="8229600" cy="1066800"/>
          </a:xfrm>
          <a:noFill/>
        </p:spPr>
        <p:txBody>
          <a:bodyPr/>
          <a:lstStyle/>
          <a:p>
            <a:pPr eaLnBrk="1" hangingPunct="1"/>
            <a:r>
              <a:rPr lang="zh-CN" altLang="en-US" sz="5400" b="1" dirty="0">
                <a:solidFill>
                  <a:schemeClr val="tx1"/>
                </a:solidFill>
              </a:rPr>
              <a:t>乳房的保护</a:t>
            </a:r>
          </a:p>
        </p:txBody>
      </p:sp>
      <p:sp>
        <p:nvSpPr>
          <p:cNvPr id="37891" name="Rectangle 3"/>
          <p:cNvSpPr>
            <a:spLocks noGrp="1" noChangeArrowheads="1"/>
          </p:cNvSpPr>
          <p:nvPr>
            <p:ph idx="4294967295"/>
          </p:nvPr>
        </p:nvSpPr>
        <p:spPr>
          <a:xfrm>
            <a:off x="457200" y="1676400"/>
            <a:ext cx="8229600" cy="4897438"/>
          </a:xfrm>
        </p:spPr>
        <p:txBody>
          <a:bodyPr/>
          <a:lstStyle/>
          <a:p>
            <a:pPr eaLnBrk="1" hangingPunct="1"/>
            <a:r>
              <a:rPr lang="zh-CN" altLang="en-US" b="1" dirty="0"/>
              <a:t>一、青春期乳房开始发育，</a:t>
            </a:r>
            <a:r>
              <a:rPr lang="zh-CN" altLang="en-US" sz="4000" b="1" dirty="0">
                <a:solidFill>
                  <a:srgbClr val="FF3300"/>
                </a:solidFill>
              </a:rPr>
              <a:t>内衣穿着不要</a:t>
            </a:r>
            <a:endParaRPr lang="en-US" sz="4000" b="1" dirty="0">
              <a:solidFill>
                <a:srgbClr val="FF3300"/>
              </a:solidFill>
            </a:endParaRPr>
          </a:p>
          <a:p>
            <a:pPr eaLnBrk="1" hangingPunct="1"/>
            <a:r>
              <a:rPr lang="en-US" sz="4000" b="1" dirty="0">
                <a:solidFill>
                  <a:srgbClr val="FF3300"/>
                </a:solidFill>
              </a:rPr>
              <a:t>    </a:t>
            </a:r>
            <a:r>
              <a:rPr lang="zh-CN" altLang="en-US" sz="4000" b="1" dirty="0">
                <a:solidFill>
                  <a:srgbClr val="FF3300"/>
                </a:solidFill>
              </a:rPr>
              <a:t>   过紧</a:t>
            </a:r>
            <a:r>
              <a:rPr lang="zh-CN" altLang="en-US" b="1" dirty="0"/>
              <a:t>，不要穿过于窄小的衣服，或佩</a:t>
            </a:r>
            <a:endParaRPr lang="en-US" b="1" dirty="0"/>
          </a:p>
          <a:p>
            <a:pPr eaLnBrk="1" hangingPunct="1"/>
            <a:r>
              <a:rPr lang="en-US" b="1" dirty="0"/>
              <a:t>       </a:t>
            </a:r>
            <a:r>
              <a:rPr lang="zh-CN" altLang="en-US" b="1" dirty="0"/>
              <a:t>戴过小的乳罩，否则将长期压迫乳头</a:t>
            </a:r>
            <a:endParaRPr lang="en-US" b="1" dirty="0"/>
          </a:p>
          <a:p>
            <a:pPr eaLnBrk="1" hangingPunct="1"/>
            <a:r>
              <a:rPr lang="en-US" b="1" dirty="0"/>
              <a:t>       </a:t>
            </a:r>
            <a:r>
              <a:rPr lang="zh-CN" altLang="en-US" b="1" dirty="0"/>
              <a:t>而使乳头回缩，不利于今后哺乳期的</a:t>
            </a:r>
            <a:endParaRPr lang="en-US" b="1" dirty="0"/>
          </a:p>
          <a:p>
            <a:pPr eaLnBrk="1" hangingPunct="1"/>
            <a:r>
              <a:rPr lang="en-US" b="1" dirty="0"/>
              <a:t>       </a:t>
            </a:r>
            <a:r>
              <a:rPr lang="zh-CN" altLang="en-US" b="1" dirty="0"/>
              <a:t>授乳。有的婚前少女乳房发育隆起时，</a:t>
            </a:r>
            <a:endParaRPr lang="en-US" b="1" dirty="0"/>
          </a:p>
          <a:p>
            <a:pPr eaLnBrk="1" hangingPunct="1"/>
            <a:r>
              <a:rPr lang="en-US" b="1" dirty="0"/>
              <a:t>       </a:t>
            </a:r>
            <a:r>
              <a:rPr lang="zh-CN" altLang="en-US" b="1" dirty="0"/>
              <a:t>害怕别人议论，而把胸部捆束起来而</a:t>
            </a:r>
            <a:endParaRPr lang="en-US" b="1" dirty="0"/>
          </a:p>
          <a:p>
            <a:pPr eaLnBrk="1" hangingPunct="1"/>
            <a:r>
              <a:rPr lang="en-US" b="1" dirty="0"/>
              <a:t>       </a:t>
            </a:r>
            <a:r>
              <a:rPr lang="zh-CN" altLang="en-US" b="1" dirty="0"/>
              <a:t>影响发育，造成不良后果。 </a:t>
            </a:r>
          </a:p>
        </p:txBody>
      </p:sp>
    </p:spTree>
  </p:cSld>
  <p:clrMapOvr>
    <a:masterClrMapping/>
  </p:clrMapOvr>
  <p:transition>
    <p:wedg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4"/>
          <p:cNvSpPr>
            <a:spLocks noGrp="1" noChangeArrowheads="1"/>
          </p:cNvSpPr>
          <p:nvPr>
            <p:ph type="title" idx="4294967295"/>
          </p:nvPr>
        </p:nvSpPr>
        <p:spPr>
          <a:xfrm>
            <a:off x="228600" y="457200"/>
            <a:ext cx="8686800" cy="838200"/>
          </a:xfrm>
          <a:noFill/>
        </p:spPr>
        <p:txBody>
          <a:bodyPr/>
          <a:lstStyle/>
          <a:p>
            <a:pPr eaLnBrk="1" hangingPunct="1"/>
            <a:r>
              <a:rPr lang="zh-CN" altLang="en-US" sz="5400" b="1">
                <a:solidFill>
                  <a:schemeClr val="tx1"/>
                </a:solidFill>
              </a:rPr>
              <a:t>乳房的保护</a:t>
            </a:r>
          </a:p>
        </p:txBody>
      </p:sp>
      <p:sp>
        <p:nvSpPr>
          <p:cNvPr id="38915" name="Rectangle 3"/>
          <p:cNvSpPr>
            <a:spLocks noGrp="1" noChangeArrowheads="1"/>
          </p:cNvSpPr>
          <p:nvPr>
            <p:ph idx="4294967295"/>
          </p:nvPr>
        </p:nvSpPr>
        <p:spPr>
          <a:xfrm>
            <a:off x="457200" y="1600200"/>
            <a:ext cx="8229600" cy="4973638"/>
          </a:xfrm>
        </p:spPr>
        <p:txBody>
          <a:bodyPr/>
          <a:lstStyle/>
          <a:p>
            <a:pPr eaLnBrk="1" hangingPunct="1"/>
            <a:r>
              <a:rPr lang="zh-CN" sz="3600" b="1" dirty="0"/>
              <a:t>二、有乳头回缩或扁平者，应经常用手指牵拉或吸奶器吸出，使乳头突出，挺立。特别是在妊娠时更应重视这一点，以利授乳。 </a:t>
            </a:r>
          </a:p>
          <a:p>
            <a:pPr eaLnBrk="1" hangingPunct="1"/>
            <a:r>
              <a:rPr lang="zh-CN" sz="3600" b="1" dirty="0"/>
              <a:t>三、</a:t>
            </a:r>
            <a:r>
              <a:rPr lang="zh-CN" sz="4800" b="1" dirty="0">
                <a:solidFill>
                  <a:srgbClr val="FF3300"/>
                </a:solidFill>
              </a:rPr>
              <a:t>乳头应经常注意清洁卫生</a:t>
            </a:r>
            <a:r>
              <a:rPr lang="zh-CN" sz="3600" b="1" dirty="0"/>
              <a:t>，防止乳头感染，皲裂，糜烂</a:t>
            </a:r>
            <a:r>
              <a:rPr lang="zh-CN" b="1" dirty="0"/>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8915">
                                            <p:txEl>
                                              <p:pRg st="0" end="0"/>
                                            </p:txEl>
                                          </p:spTgt>
                                        </p:tgtEl>
                                        <p:attrNameLst>
                                          <p:attrName>style.visibility</p:attrName>
                                        </p:attrNameLst>
                                      </p:cBhvr>
                                      <p:to>
                                        <p:strVal val="visible"/>
                                      </p:to>
                                    </p:set>
                                    <p:animEffect transition="in" filter="blinds(horizontal)">
                                      <p:cBhvr>
                                        <p:cTn id="7" dur="500"/>
                                        <p:tgtEl>
                                          <p:spTgt spid="389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8915">
                                            <p:txEl>
                                              <p:pRg st="1" end="1"/>
                                            </p:txEl>
                                          </p:spTgt>
                                        </p:tgtEl>
                                        <p:attrNameLst>
                                          <p:attrName>style.visibility</p:attrName>
                                        </p:attrNameLst>
                                      </p:cBhvr>
                                      <p:to>
                                        <p:strVal val="visible"/>
                                      </p:to>
                                    </p:set>
                                    <p:animEffect transition="in" filter="blinds(horizontal)">
                                      <p:cBhvr>
                                        <p:cTn id="12" dur="500"/>
                                        <p:tgtEl>
                                          <p:spTgt spid="389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4"/>
          <p:cNvSpPr>
            <a:spLocks noGrp="1" noChangeArrowheads="1"/>
          </p:cNvSpPr>
          <p:nvPr>
            <p:ph type="title" idx="4294967295"/>
          </p:nvPr>
        </p:nvSpPr>
        <p:spPr>
          <a:xfrm>
            <a:off x="457200" y="685800"/>
            <a:ext cx="8229600" cy="1219200"/>
          </a:xfrm>
          <a:noFill/>
        </p:spPr>
        <p:txBody>
          <a:bodyPr/>
          <a:lstStyle/>
          <a:p>
            <a:pPr eaLnBrk="1" hangingPunct="1"/>
            <a:r>
              <a:rPr lang="zh-CN" altLang="en-US" sz="5400" b="1">
                <a:solidFill>
                  <a:schemeClr val="tx1"/>
                </a:solidFill>
              </a:rPr>
              <a:t>乳房的保护</a:t>
            </a:r>
          </a:p>
        </p:txBody>
      </p:sp>
      <p:sp>
        <p:nvSpPr>
          <p:cNvPr id="39939" name="Rectangle 3"/>
          <p:cNvSpPr>
            <a:spLocks noGrp="1" noChangeArrowheads="1"/>
          </p:cNvSpPr>
          <p:nvPr>
            <p:ph idx="4294967295"/>
          </p:nvPr>
        </p:nvSpPr>
        <p:spPr>
          <a:xfrm>
            <a:off x="457200" y="1828800"/>
            <a:ext cx="8229600" cy="4745038"/>
          </a:xfrm>
        </p:spPr>
        <p:txBody>
          <a:bodyPr/>
          <a:lstStyle/>
          <a:p>
            <a:pPr eaLnBrk="1" hangingPunct="1"/>
            <a:r>
              <a:rPr lang="zh-CN" sz="4000" b="1" dirty="0"/>
              <a:t>四、青年女性发育良好的乳房，应及时选用适合的乳罩，防止在生活、工作及劳动中乳房因震荡而不适，造成损伤或下垂。</a:t>
            </a:r>
          </a:p>
          <a:p>
            <a:pPr eaLnBrk="1" hangingPunct="1"/>
            <a:r>
              <a:rPr lang="zh-CN" sz="4000" b="1" dirty="0"/>
              <a:t>年龄过小者不宜佩戴乳罩。</a:t>
            </a:r>
          </a:p>
        </p:txBody>
      </p:sp>
    </p:spTree>
  </p:cSld>
  <p:clrMapOvr>
    <a:masterClrMapping/>
  </p:clrMapOvr>
  <p:transition>
    <p:dissolv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4" descr="文胸0"/>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676400"/>
            <a:ext cx="4495800"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3" name="Picture 5" descr="文胸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572000" y="1676400"/>
            <a:ext cx="4572000" cy="518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4" name="TextBox 6"/>
          <p:cNvSpPr txBox="1">
            <a:spLocks noChangeArrowheads="1"/>
          </p:cNvSpPr>
          <p:nvPr/>
        </p:nvSpPr>
        <p:spPr bwMode="auto">
          <a:xfrm>
            <a:off x="304800" y="685800"/>
            <a:ext cx="7086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5400" b="1" dirty="0">
                <a:latin typeface="华文楷体" pitchFamily="2" charset="-122"/>
                <a:ea typeface="华文楷体" pitchFamily="2" charset="-122"/>
              </a:rPr>
              <a:t>如何选择合适的内衣？</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标题 1"/>
          <p:cNvSpPr>
            <a:spLocks noGrp="1"/>
          </p:cNvSpPr>
          <p:nvPr>
            <p:ph type="title" idx="4294967295"/>
          </p:nvPr>
        </p:nvSpPr>
        <p:spPr>
          <a:xfrm>
            <a:off x="381000" y="609600"/>
            <a:ext cx="8229600" cy="1066800"/>
          </a:xfrm>
        </p:spPr>
        <p:txBody>
          <a:bodyPr/>
          <a:lstStyle/>
          <a:p>
            <a:pPr eaLnBrk="1" hangingPunct="1"/>
            <a:r>
              <a:rPr lang="zh-CN" altLang="en-US" sz="4800" b="1" dirty="0">
                <a:solidFill>
                  <a:schemeClr val="tx1"/>
                </a:solidFill>
              </a:rPr>
              <a:t>如何选择合适的内衣？</a:t>
            </a:r>
            <a:endParaRPr lang="zh-CN" altLang="en-US" sz="4800" dirty="0">
              <a:solidFill>
                <a:schemeClr val="tx1"/>
              </a:solidFill>
            </a:endParaRPr>
          </a:p>
        </p:txBody>
      </p:sp>
      <p:sp>
        <p:nvSpPr>
          <p:cNvPr id="41987" name="内容占位符 2"/>
          <p:cNvSpPr>
            <a:spLocks noGrp="1"/>
          </p:cNvSpPr>
          <p:nvPr>
            <p:ph idx="4294967295"/>
          </p:nvPr>
        </p:nvSpPr>
        <p:spPr>
          <a:xfrm>
            <a:off x="304800" y="1752600"/>
            <a:ext cx="8229600" cy="4324350"/>
          </a:xfrm>
        </p:spPr>
        <p:txBody>
          <a:bodyPr/>
          <a:lstStyle/>
          <a:p>
            <a:pPr eaLnBrk="1" hangingPunct="1">
              <a:lnSpc>
                <a:spcPct val="90000"/>
              </a:lnSpc>
            </a:pPr>
            <a:r>
              <a:rPr lang="zh-CN" altLang="en-US" sz="3300" b="1" dirty="0"/>
              <a:t>选购内衣前需要测量二个尺寸，一个是底胸围（乳房根部的紧身胸围），也就是最小胸围；再一个是顶胸围（乳房最高处二侧乳头的紧身胸围），也就是最大胸围，最大胸围减去最小胸围即胸围差。</a:t>
            </a:r>
          </a:p>
          <a:p>
            <a:pPr eaLnBrk="1" hangingPunct="1">
              <a:lnSpc>
                <a:spcPct val="90000"/>
              </a:lnSpc>
            </a:pPr>
            <a:r>
              <a:rPr lang="zh-CN" altLang="en-US" sz="3300" b="1" dirty="0"/>
              <a:t>如两个尺码相差</a:t>
            </a:r>
            <a:r>
              <a:rPr lang="en-US" sz="3300" b="1" dirty="0"/>
              <a:t>12cm(5</a:t>
            </a:r>
            <a:r>
              <a:rPr lang="zh-CN" altLang="en-US" sz="3300" b="1" dirty="0"/>
              <a:t>英寸</a:t>
            </a:r>
            <a:r>
              <a:rPr lang="en-US" sz="3300" b="1" dirty="0"/>
              <a:t>)</a:t>
            </a:r>
            <a:r>
              <a:rPr lang="zh-CN" altLang="en-US" sz="3300" b="1" dirty="0"/>
              <a:t>，选择</a:t>
            </a:r>
            <a:r>
              <a:rPr lang="en-US" sz="3300" b="1" dirty="0"/>
              <a:t>A</a:t>
            </a:r>
            <a:r>
              <a:rPr lang="zh-CN" altLang="en-US" sz="3300" b="1" dirty="0"/>
              <a:t>型；  超过</a:t>
            </a:r>
            <a:r>
              <a:rPr lang="en-US" sz="3300" b="1" dirty="0"/>
              <a:t>15cm(6</a:t>
            </a:r>
            <a:r>
              <a:rPr lang="zh-CN" altLang="en-US" sz="3300" b="1" dirty="0"/>
              <a:t>英寸</a:t>
            </a:r>
            <a:r>
              <a:rPr lang="en-US" sz="3300" b="1" dirty="0"/>
              <a:t>)</a:t>
            </a:r>
            <a:r>
              <a:rPr lang="zh-CN" altLang="en-US" sz="3300" b="1" dirty="0"/>
              <a:t>，选择</a:t>
            </a:r>
            <a:r>
              <a:rPr lang="en-US" sz="3300" b="1" dirty="0"/>
              <a:t>B</a:t>
            </a:r>
            <a:r>
              <a:rPr lang="zh-CN" altLang="en-US" sz="3300" b="1" dirty="0"/>
              <a:t>型；</a:t>
            </a:r>
          </a:p>
          <a:p>
            <a:pPr eaLnBrk="1" hangingPunct="1">
              <a:lnSpc>
                <a:spcPct val="90000"/>
              </a:lnSpc>
              <a:buFont typeface="Georgia" pitchFamily="18" charset="0"/>
              <a:buNone/>
            </a:pPr>
            <a:r>
              <a:rPr lang="zh-CN" altLang="en-US" sz="3300" b="1" dirty="0"/>
              <a:t>   超过</a:t>
            </a:r>
            <a:r>
              <a:rPr lang="en-US" sz="3300" b="1" dirty="0"/>
              <a:t>18cm(7</a:t>
            </a:r>
            <a:r>
              <a:rPr lang="zh-CN" altLang="en-US" sz="3300" b="1" dirty="0"/>
              <a:t>英寸</a:t>
            </a:r>
            <a:r>
              <a:rPr lang="en-US" sz="3300" b="1" dirty="0"/>
              <a:t>)</a:t>
            </a:r>
            <a:r>
              <a:rPr lang="zh-CN" altLang="en-US" sz="3300" b="1" dirty="0"/>
              <a:t>，选择</a:t>
            </a:r>
            <a:r>
              <a:rPr lang="en-US" sz="3300" b="1" dirty="0"/>
              <a:t>C</a:t>
            </a:r>
            <a:r>
              <a:rPr lang="zh-CN" altLang="en-US" sz="3300" b="1" dirty="0"/>
              <a:t>型；依此类推。</a:t>
            </a:r>
            <a:r>
              <a:rPr lang="zh-CN" altLang="en-US" sz="3300" dirty="0"/>
              <a:t> </a:t>
            </a:r>
          </a:p>
          <a:p>
            <a:pPr eaLnBrk="1" hangingPunct="1"/>
            <a:endParaRPr lang="zh-CN" altLang="en-US" sz="26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WordArt 4"/>
          <p:cNvSpPr>
            <a:spLocks noChangeArrowheads="1" noChangeShapeType="1" noTextEdit="1"/>
          </p:cNvSpPr>
          <p:nvPr/>
        </p:nvSpPr>
        <p:spPr bwMode="auto">
          <a:xfrm>
            <a:off x="609600" y="1447800"/>
            <a:ext cx="1676400" cy="990600"/>
          </a:xfrm>
          <a:prstGeom prst="rect">
            <a:avLst/>
          </a:prstGeom>
        </p:spPr>
        <p:txBody>
          <a:bodyPr wrap="none" fromWordArt="1">
            <a:prstTxWarp prst="textSlantUp">
              <a:avLst>
                <a:gd name="adj" fmla="val 32056"/>
              </a:avLst>
            </a:prstTxWarp>
          </a:bodyPr>
          <a:lstStyle/>
          <a:p>
            <a:pPr algn="ctr"/>
            <a:r>
              <a:rPr lang="zh-CN" altLang="en-US" sz="3600" b="1">
                <a:ln w="9525" cmpd="sng">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8999"/>
                    </a:srgbClr>
                  </a:outerShdw>
                </a:effectLst>
                <a:latin typeface="宋体"/>
                <a:ea typeface="宋体"/>
              </a:rPr>
              <a:t>怀春</a:t>
            </a:r>
          </a:p>
        </p:txBody>
      </p:sp>
      <p:pic>
        <p:nvPicPr>
          <p:cNvPr id="43011" name="Picture 5" descr="e2ccf98cfefa56be503d9249"/>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514600" y="152400"/>
            <a:ext cx="6350000" cy="294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2" name="Text Box 6"/>
          <p:cNvSpPr txBox="1">
            <a:spLocks noChangeArrowheads="1"/>
          </p:cNvSpPr>
          <p:nvPr/>
        </p:nvSpPr>
        <p:spPr bwMode="auto">
          <a:xfrm>
            <a:off x="457200" y="3232150"/>
            <a:ext cx="8458200"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3200" b="1" dirty="0"/>
              <a:t>例如：喜爱看性知识方面的书籍，                        喜欢摘抄有关爱情的精彩描述、诗歌和歌曲，                                                                          喜欢对异性关注，渴望和异性接触，                                                                        喜欢在异性面前显示自己的相貌、体态，希望博得异性的好感，                                                                 </a:t>
            </a:r>
            <a:r>
              <a:rPr lang="zh-CN" altLang="en-US" sz="3200" b="1" dirty="0">
                <a:solidFill>
                  <a:srgbClr val="FF3300"/>
                </a:solidFill>
              </a:rPr>
              <a:t>心理学家把这个时期称为“对异性憧憬时期”。</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idx="4294967295"/>
          </p:nvPr>
        </p:nvSpPr>
        <p:spPr>
          <a:xfrm>
            <a:off x="228600" y="304800"/>
            <a:ext cx="8458200" cy="1143000"/>
          </a:xfrm>
        </p:spPr>
        <p:txBody>
          <a:bodyPr/>
          <a:lstStyle/>
          <a:p>
            <a:pPr eaLnBrk="1" hangingPunct="1"/>
            <a:r>
              <a:rPr lang="zh-CN" altLang="en-US" sz="5400" b="1" dirty="0">
                <a:solidFill>
                  <a:schemeClr val="tx1"/>
                </a:solidFill>
              </a:rPr>
              <a:t>女孩,你要学会Say No !</a:t>
            </a:r>
          </a:p>
        </p:txBody>
      </p:sp>
      <p:sp>
        <p:nvSpPr>
          <p:cNvPr id="44035" name="Rectangle 3"/>
          <p:cNvSpPr>
            <a:spLocks noGrp="1" noChangeArrowheads="1"/>
          </p:cNvSpPr>
          <p:nvPr>
            <p:ph idx="4294967295"/>
          </p:nvPr>
        </p:nvSpPr>
        <p:spPr>
          <a:xfrm>
            <a:off x="304912" y="1600248"/>
            <a:ext cx="8610374" cy="4495682"/>
          </a:xfrm>
        </p:spPr>
        <p:txBody>
          <a:bodyPr/>
          <a:lstStyle/>
          <a:p>
            <a:pPr marL="109537" indent="0" eaLnBrk="1" hangingPunct="1">
              <a:spcBef>
                <a:spcPts val="1200"/>
              </a:spcBef>
              <a:buNone/>
            </a:pPr>
            <a:r>
              <a:rPr lang="zh-CN" altLang="en-US" sz="4400" b="1" dirty="0" smtClean="0"/>
              <a:t>应</a:t>
            </a:r>
            <a:r>
              <a:rPr lang="zh-CN" altLang="en-US" sz="4400" b="1" dirty="0"/>
              <a:t>急要点</a:t>
            </a:r>
            <a:r>
              <a:rPr lang="zh-CN" altLang="en-US" sz="2400" b="1" dirty="0"/>
              <a:t>       </a:t>
            </a:r>
          </a:p>
          <a:p>
            <a:pPr eaLnBrk="1" hangingPunct="1">
              <a:spcBef>
                <a:spcPts val="1200"/>
              </a:spcBef>
              <a:buFont typeface="Georgia" pitchFamily="18" charset="0"/>
              <a:buNone/>
            </a:pPr>
            <a:r>
              <a:rPr lang="zh-CN" altLang="en-US" sz="2400" b="1" dirty="0">
                <a:solidFill>
                  <a:srgbClr val="FF3300"/>
                </a:solidFill>
              </a:rPr>
              <a:t>（</a:t>
            </a:r>
            <a:r>
              <a:rPr lang="en-US" sz="2400" b="1" dirty="0">
                <a:solidFill>
                  <a:srgbClr val="FF3300"/>
                </a:solidFill>
              </a:rPr>
              <a:t>1</a:t>
            </a:r>
            <a:r>
              <a:rPr lang="zh-CN" altLang="en-US" sz="2400" b="1" dirty="0">
                <a:solidFill>
                  <a:srgbClr val="FF3300"/>
                </a:solidFill>
              </a:rPr>
              <a:t>）适时呼救。</a:t>
            </a:r>
            <a:r>
              <a:rPr lang="zh-CN" altLang="en-US" sz="2400" b="1" dirty="0"/>
              <a:t>附近有行人或居民，应大声呼救</a:t>
            </a:r>
            <a:r>
              <a:rPr lang="zh-CN" altLang="en-US" sz="2400" b="1" dirty="0" smtClean="0"/>
              <a:t>。若</a:t>
            </a:r>
            <a:r>
              <a:rPr lang="zh-CN" altLang="en-US" sz="2400" b="1" dirty="0"/>
              <a:t>生命遭遇直接威胁，不宜盲目高声叫喊。</a:t>
            </a:r>
          </a:p>
          <a:p>
            <a:pPr eaLnBrk="1" hangingPunct="1">
              <a:spcBef>
                <a:spcPts val="1200"/>
              </a:spcBef>
              <a:buFont typeface="Georgia" pitchFamily="18" charset="0"/>
              <a:buNone/>
            </a:pPr>
            <a:r>
              <a:rPr lang="zh-CN" altLang="en-US" sz="2400" b="1" dirty="0">
                <a:solidFill>
                  <a:srgbClr val="FF3300"/>
                </a:solidFill>
              </a:rPr>
              <a:t>（</a:t>
            </a:r>
            <a:r>
              <a:rPr lang="en-US" sz="2400" b="1" dirty="0">
                <a:solidFill>
                  <a:srgbClr val="FF3300"/>
                </a:solidFill>
              </a:rPr>
              <a:t>2</a:t>
            </a:r>
            <a:r>
              <a:rPr lang="zh-CN" altLang="en-US" sz="2400" b="1" dirty="0">
                <a:solidFill>
                  <a:srgbClr val="FF3300"/>
                </a:solidFill>
              </a:rPr>
              <a:t>）巧妙周旋。</a:t>
            </a:r>
            <a:r>
              <a:rPr lang="zh-CN" altLang="en-US" sz="2400" b="1" dirty="0"/>
              <a:t>在遭遇性侵害时，可巧妙周旋，拖延时间，以赢得获救机会。</a:t>
            </a:r>
          </a:p>
          <a:p>
            <a:pPr eaLnBrk="1" hangingPunct="1">
              <a:spcBef>
                <a:spcPts val="1200"/>
              </a:spcBef>
              <a:buFont typeface="Georgia" pitchFamily="18" charset="0"/>
              <a:buNone/>
            </a:pPr>
            <a:r>
              <a:rPr lang="zh-CN" altLang="en-US" sz="2400" b="1" dirty="0">
                <a:solidFill>
                  <a:srgbClr val="FF3300"/>
                </a:solidFill>
              </a:rPr>
              <a:t>（</a:t>
            </a:r>
            <a:r>
              <a:rPr lang="en-US" sz="2400" b="1" dirty="0">
                <a:solidFill>
                  <a:srgbClr val="FF3300"/>
                </a:solidFill>
              </a:rPr>
              <a:t>3</a:t>
            </a:r>
            <a:r>
              <a:rPr lang="zh-CN" altLang="en-US" sz="2400" b="1" dirty="0">
                <a:solidFill>
                  <a:srgbClr val="FF3300"/>
                </a:solidFill>
              </a:rPr>
              <a:t>）勇于抗争。</a:t>
            </a:r>
            <a:r>
              <a:rPr lang="zh-CN" altLang="en-US" sz="2400" b="1" dirty="0"/>
              <a:t>在确保生命安全的情况下，也可果断使用防身术，勇敢抗争。</a:t>
            </a:r>
          </a:p>
          <a:p>
            <a:pPr eaLnBrk="1" hangingPunct="1">
              <a:spcBef>
                <a:spcPts val="1200"/>
              </a:spcBef>
              <a:buFont typeface="Georgia" pitchFamily="18" charset="0"/>
              <a:buNone/>
            </a:pPr>
            <a:r>
              <a:rPr lang="zh-CN" altLang="en-US" sz="2400" b="1" dirty="0">
                <a:solidFill>
                  <a:srgbClr val="FF3300"/>
                </a:solidFill>
              </a:rPr>
              <a:t>（</a:t>
            </a:r>
            <a:r>
              <a:rPr lang="en-US" sz="2400" b="1" dirty="0">
                <a:solidFill>
                  <a:srgbClr val="FF3300"/>
                </a:solidFill>
              </a:rPr>
              <a:t>4</a:t>
            </a:r>
            <a:r>
              <a:rPr lang="zh-CN" altLang="en-US" sz="2400" b="1" dirty="0">
                <a:solidFill>
                  <a:srgbClr val="FF3300"/>
                </a:solidFill>
              </a:rPr>
              <a:t>）保存证据。</a:t>
            </a:r>
            <a:r>
              <a:rPr lang="zh-CN" altLang="en-US" sz="2400" b="1" dirty="0"/>
              <a:t>应设法在歹徒身上留下印记或痕迹（如抓伤对方的脸部或手臂），注意保存歹徒留下的精液、毛发等 </a:t>
            </a:r>
          </a:p>
        </p:txBody>
      </p:sp>
      <p:sp>
        <p:nvSpPr>
          <p:cNvPr id="44036" name="AutoShape 4">
            <a:hlinkClick r:id="rId3" action="ppaction://hlinkfile" highlightClick="1"/>
          </p:cNvPr>
          <p:cNvSpPr>
            <a:spLocks noChangeArrowheads="1"/>
          </p:cNvSpPr>
          <p:nvPr/>
        </p:nvSpPr>
        <p:spPr bwMode="auto">
          <a:xfrm>
            <a:off x="7315200" y="381000"/>
            <a:ext cx="762000" cy="533400"/>
          </a:xfrm>
          <a:prstGeom prst="actionButtonMovie">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4035">
                                            <p:txEl>
                                              <p:pRg st="0" end="0"/>
                                            </p:txEl>
                                          </p:spTgt>
                                        </p:tgtEl>
                                        <p:attrNameLst>
                                          <p:attrName>style.visibility</p:attrName>
                                        </p:attrNameLst>
                                      </p:cBhvr>
                                      <p:to>
                                        <p:strVal val="visible"/>
                                      </p:to>
                                    </p:set>
                                    <p:animEffect transition="in" filter="blinds(horizontal)">
                                      <p:cBhvr>
                                        <p:cTn id="7" dur="1000"/>
                                        <p:tgtEl>
                                          <p:spTgt spid="44035">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4035">
                                            <p:txEl>
                                              <p:pRg st="1" end="1"/>
                                            </p:txEl>
                                          </p:spTgt>
                                        </p:tgtEl>
                                        <p:attrNameLst>
                                          <p:attrName>style.visibility</p:attrName>
                                        </p:attrNameLst>
                                      </p:cBhvr>
                                      <p:to>
                                        <p:strVal val="visible"/>
                                      </p:to>
                                    </p:set>
                                    <p:animEffect transition="in" filter="blinds(horizontal)">
                                      <p:cBhvr>
                                        <p:cTn id="10" dur="1000"/>
                                        <p:tgtEl>
                                          <p:spTgt spid="44035">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44035">
                                            <p:txEl>
                                              <p:pRg st="2" end="2"/>
                                            </p:txEl>
                                          </p:spTgt>
                                        </p:tgtEl>
                                        <p:attrNameLst>
                                          <p:attrName>style.visibility</p:attrName>
                                        </p:attrNameLst>
                                      </p:cBhvr>
                                      <p:to>
                                        <p:strVal val="visible"/>
                                      </p:to>
                                    </p:set>
                                    <p:animEffect transition="in" filter="blinds(horizontal)">
                                      <p:cBhvr>
                                        <p:cTn id="15" dur="1000"/>
                                        <p:tgtEl>
                                          <p:spTgt spid="44035">
                                            <p:txEl>
                                              <p:pRg st="2" end="2"/>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44035">
                                            <p:txEl>
                                              <p:pRg st="3" end="3"/>
                                            </p:txEl>
                                          </p:spTgt>
                                        </p:tgtEl>
                                        <p:attrNameLst>
                                          <p:attrName>style.visibility</p:attrName>
                                        </p:attrNameLst>
                                      </p:cBhvr>
                                      <p:to>
                                        <p:strVal val="visible"/>
                                      </p:to>
                                    </p:set>
                                    <p:animEffect transition="in" filter="blinds(horizontal)">
                                      <p:cBhvr>
                                        <p:cTn id="20" dur="1000"/>
                                        <p:tgtEl>
                                          <p:spTgt spid="44035">
                                            <p:txEl>
                                              <p:pRg st="3" end="3"/>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44035">
                                            <p:txEl>
                                              <p:pRg st="4" end="4"/>
                                            </p:txEl>
                                          </p:spTgt>
                                        </p:tgtEl>
                                        <p:attrNameLst>
                                          <p:attrName>style.visibility</p:attrName>
                                        </p:attrNameLst>
                                      </p:cBhvr>
                                      <p:to>
                                        <p:strVal val="visible"/>
                                      </p:to>
                                    </p:set>
                                    <p:animEffect transition="in" filter="blinds(horizontal)">
                                      <p:cBhvr>
                                        <p:cTn id="25" dur="1000"/>
                                        <p:tgtEl>
                                          <p:spTgt spid="4403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build="p"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标题 1"/>
          <p:cNvSpPr>
            <a:spLocks noGrp="1"/>
          </p:cNvSpPr>
          <p:nvPr>
            <p:ph type="title" idx="4294967295"/>
          </p:nvPr>
        </p:nvSpPr>
        <p:spPr>
          <a:xfrm>
            <a:off x="457200" y="1295400"/>
            <a:ext cx="8229600" cy="1066800"/>
          </a:xfrm>
        </p:spPr>
        <p:txBody>
          <a:bodyPr/>
          <a:lstStyle/>
          <a:p>
            <a:pPr eaLnBrk="1" hangingPunct="1"/>
            <a:r>
              <a:rPr lang="zh-CN" altLang="en-US" b="1" dirty="0">
                <a:solidFill>
                  <a:srgbClr val="FF0000"/>
                </a:solidFill>
                <a:latin typeface="华文楷体" pitchFamily="2" charset="-122"/>
                <a:ea typeface="华文楷体" pitchFamily="2" charset="-122"/>
              </a:rPr>
              <a:t>避孕药的作用和副作用！</a:t>
            </a:r>
            <a:endParaRPr lang="zh-CN" altLang="en-US" dirty="0">
              <a:latin typeface="华文楷体" pitchFamily="2" charset="-122"/>
              <a:ea typeface="华文楷体" pitchFamily="2" charset="-122"/>
            </a:endParaRPr>
          </a:p>
        </p:txBody>
      </p:sp>
      <p:sp>
        <p:nvSpPr>
          <p:cNvPr id="45059" name="内容占位符 2"/>
          <p:cNvSpPr>
            <a:spLocks noGrp="1"/>
          </p:cNvSpPr>
          <p:nvPr>
            <p:ph idx="4294967295"/>
          </p:nvPr>
        </p:nvSpPr>
        <p:spPr/>
        <p:txBody>
          <a:bodyPr/>
          <a:lstStyle/>
          <a:p>
            <a:pPr eaLnBrk="1" hangingPunct="1">
              <a:buFont typeface="Georgia" pitchFamily="18" charset="0"/>
              <a:buNone/>
            </a:pPr>
            <a:r>
              <a:rPr lang="en-US" sz="4000" b="1" dirty="0">
                <a:solidFill>
                  <a:srgbClr val="FF0000"/>
                </a:solidFill>
              </a:rPr>
              <a:t>1</a:t>
            </a:r>
            <a:r>
              <a:rPr lang="zh-CN" altLang="en-US" sz="4000" b="1" dirty="0">
                <a:solidFill>
                  <a:srgbClr val="FF0000"/>
                </a:solidFill>
              </a:rPr>
              <a:t>、避孕药的作用</a:t>
            </a:r>
          </a:p>
          <a:p>
            <a:pPr eaLnBrk="1" hangingPunct="1">
              <a:buFont typeface="Georgia" pitchFamily="18" charset="0"/>
              <a:buNone/>
            </a:pPr>
            <a:r>
              <a:rPr lang="en-US" b="1" dirty="0">
                <a:latin typeface="宋体" pitchFamily="2" charset="-122"/>
              </a:rPr>
              <a:t>    </a:t>
            </a:r>
            <a:r>
              <a:rPr lang="en-US" sz="3600" b="1" dirty="0">
                <a:latin typeface="宋体" pitchFamily="2" charset="-122"/>
              </a:rPr>
              <a:t>A</a:t>
            </a:r>
            <a:r>
              <a:rPr lang="zh-CN" altLang="en-US" sz="3600" b="1" dirty="0">
                <a:latin typeface="宋体" pitchFamily="2" charset="-122"/>
              </a:rPr>
              <a:t>、抑制排卵（能推迟经期） </a:t>
            </a:r>
          </a:p>
          <a:p>
            <a:pPr eaLnBrk="1" hangingPunct="1">
              <a:buFont typeface="Georgia" pitchFamily="18" charset="0"/>
              <a:buNone/>
            </a:pPr>
            <a:r>
              <a:rPr lang="en-US" sz="3600" b="1" dirty="0">
                <a:latin typeface="宋体" pitchFamily="2" charset="-122"/>
              </a:rPr>
              <a:t>   B</a:t>
            </a:r>
            <a:r>
              <a:rPr lang="zh-CN" altLang="en-US" sz="3600" b="1" dirty="0">
                <a:latin typeface="宋体" pitchFamily="2" charset="-122"/>
              </a:rPr>
              <a:t>、阻止受精</a:t>
            </a:r>
          </a:p>
          <a:p>
            <a:pPr eaLnBrk="1" hangingPunct="1">
              <a:buFont typeface="Georgia" pitchFamily="18" charset="0"/>
              <a:buNone/>
            </a:pPr>
            <a:r>
              <a:rPr lang="en-US" sz="3600" b="1" dirty="0">
                <a:latin typeface="宋体" pitchFamily="2" charset="-122"/>
              </a:rPr>
              <a:t>   C</a:t>
            </a:r>
            <a:r>
              <a:rPr lang="zh-CN" altLang="en-US" sz="3600" b="1" dirty="0">
                <a:latin typeface="宋体" pitchFamily="2" charset="-122"/>
              </a:rPr>
              <a:t>、阻止受精卵在子宫内膜着床</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内容占位符 2"/>
          <p:cNvSpPr>
            <a:spLocks noGrp="1"/>
          </p:cNvSpPr>
          <p:nvPr>
            <p:ph idx="4294967295"/>
          </p:nvPr>
        </p:nvSpPr>
        <p:spPr>
          <a:xfrm>
            <a:off x="457200" y="990664"/>
            <a:ext cx="8229600" cy="5202238"/>
          </a:xfrm>
        </p:spPr>
        <p:txBody>
          <a:bodyPr/>
          <a:lstStyle/>
          <a:p>
            <a:pPr eaLnBrk="1" hangingPunct="1">
              <a:buFont typeface="Georgia" pitchFamily="18" charset="0"/>
              <a:buNone/>
            </a:pPr>
            <a:r>
              <a:rPr lang="en-US" b="1" dirty="0">
                <a:solidFill>
                  <a:srgbClr val="FF0000"/>
                </a:solidFill>
                <a:latin typeface="宋体" pitchFamily="2" charset="-122"/>
              </a:rPr>
              <a:t>2</a:t>
            </a:r>
            <a:r>
              <a:rPr lang="zh-CN" altLang="en-US" b="1" dirty="0">
                <a:solidFill>
                  <a:srgbClr val="FF0000"/>
                </a:solidFill>
                <a:latin typeface="宋体" pitchFamily="2" charset="-122"/>
              </a:rPr>
              <a:t>、避孕药对青春期少女的副作用</a:t>
            </a:r>
            <a:endParaRPr lang="en-US" b="1" dirty="0">
              <a:solidFill>
                <a:srgbClr val="FF0000"/>
              </a:solidFill>
              <a:latin typeface="宋体" pitchFamily="2" charset="-122"/>
            </a:endParaRPr>
          </a:p>
          <a:p>
            <a:pPr eaLnBrk="1" hangingPunct="1">
              <a:buFont typeface="Georgia" pitchFamily="18" charset="0"/>
              <a:buNone/>
            </a:pPr>
            <a:r>
              <a:rPr lang="zh-CN" altLang="en-US" b="1" dirty="0"/>
              <a:t>一、胃肠道反应</a:t>
            </a:r>
            <a:r>
              <a:rPr lang="en-US" b="1" dirty="0"/>
              <a:t>—</a:t>
            </a:r>
            <a:r>
              <a:rPr lang="zh-CN" altLang="en-US" b="1" dirty="0"/>
              <a:t>类似早孕反应的症状，表现为恶</a:t>
            </a:r>
            <a:endParaRPr lang="en-US" b="1" dirty="0"/>
          </a:p>
          <a:p>
            <a:pPr eaLnBrk="1" hangingPunct="1">
              <a:buFont typeface="Georgia" pitchFamily="18" charset="0"/>
              <a:buNone/>
            </a:pPr>
            <a:r>
              <a:rPr lang="zh-CN" altLang="en-US" b="1" dirty="0"/>
              <a:t>         心、食欲减退甚至呕吐、腹泻；</a:t>
            </a:r>
          </a:p>
          <a:p>
            <a:pPr eaLnBrk="1" hangingPunct="1">
              <a:buFont typeface="Georgia" pitchFamily="18" charset="0"/>
              <a:buNone/>
            </a:pPr>
            <a:r>
              <a:rPr lang="zh-CN" altLang="en-US" b="1" dirty="0"/>
              <a:t>二、神经系统症状：头晕、乏力、嗜睡。远期发生</a:t>
            </a:r>
            <a:endParaRPr lang="en-US" b="1" dirty="0"/>
          </a:p>
          <a:p>
            <a:pPr eaLnBrk="1" hangingPunct="1">
              <a:buFont typeface="Georgia" pitchFamily="18" charset="0"/>
              <a:buNone/>
            </a:pPr>
            <a:r>
              <a:rPr lang="en-US" b="1" dirty="0"/>
              <a:t>        </a:t>
            </a:r>
            <a:r>
              <a:rPr lang="zh-CN" altLang="en-US" b="1" dirty="0"/>
              <a:t>的副作用则可能有月经不调、体重增加、皮疹、</a:t>
            </a:r>
            <a:endParaRPr lang="en-US" b="1" dirty="0"/>
          </a:p>
          <a:p>
            <a:pPr eaLnBrk="1" hangingPunct="1">
              <a:buFont typeface="Georgia" pitchFamily="18" charset="0"/>
              <a:buNone/>
            </a:pPr>
            <a:r>
              <a:rPr lang="en-US" b="1" dirty="0"/>
              <a:t>       </a:t>
            </a:r>
            <a:r>
              <a:rPr lang="zh-CN" altLang="en-US" b="1" dirty="0"/>
              <a:t> 色素沉着等。</a:t>
            </a:r>
          </a:p>
          <a:p>
            <a:pPr eaLnBrk="1" hangingPunct="1">
              <a:buFont typeface="Georgia" pitchFamily="18" charset="0"/>
              <a:buNone/>
            </a:pPr>
            <a:r>
              <a:rPr lang="zh-CN" altLang="en-US" sz="3200" b="1" dirty="0">
                <a:solidFill>
                  <a:srgbClr val="FF0000"/>
                </a:solidFill>
                <a:latin typeface="Arial" pitchFamily="34" charset="0"/>
                <a:cs typeface="Arial" pitchFamily="34" charset="0"/>
              </a:rPr>
              <a:t>  ★★</a:t>
            </a:r>
            <a:endParaRPr lang="en-US" sz="3200" b="1" dirty="0">
              <a:solidFill>
                <a:srgbClr val="FF0000"/>
              </a:solidFill>
              <a:latin typeface="Arial" pitchFamily="34" charset="0"/>
              <a:cs typeface="Arial" pitchFamily="34" charset="0"/>
            </a:endParaRPr>
          </a:p>
          <a:p>
            <a:pPr eaLnBrk="1" hangingPunct="1">
              <a:buFont typeface="Georgia" pitchFamily="18" charset="0"/>
              <a:buNone/>
            </a:pPr>
            <a:r>
              <a:rPr lang="zh-CN" altLang="en-US" sz="3200" b="1" dirty="0">
                <a:latin typeface="Arial" pitchFamily="34" charset="0"/>
                <a:cs typeface="Arial" pitchFamily="34" charset="0"/>
              </a:rPr>
              <a:t>  会导致青春期出现无排卵现象，严重者可以出现青春期无排卵型功能性子宫出血。最大的副作用是导致不孕</a:t>
            </a:r>
            <a:endParaRPr lang="zh-CN" altLang="en-US" sz="3200" b="1" dirty="0"/>
          </a:p>
          <a:p>
            <a:pPr eaLnBrk="1" hangingPunct="1">
              <a:buFont typeface="Georgia" pitchFamily="18" charset="0"/>
              <a:buNone/>
            </a:pPr>
            <a:endParaRPr lang="zh-CN" altLang="en-US" b="1" dirty="0">
              <a:solidFill>
                <a:srgbClr val="FF0000"/>
              </a:solidFill>
              <a:latin typeface="宋体" pitchFamily="2" charset="-122"/>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标题 1"/>
          <p:cNvSpPr>
            <a:spLocks noGrp="1"/>
          </p:cNvSpPr>
          <p:nvPr>
            <p:ph type="title" idx="4294967295"/>
          </p:nvPr>
        </p:nvSpPr>
        <p:spPr>
          <a:xfrm>
            <a:off x="457308" y="762070"/>
            <a:ext cx="8229600" cy="762000"/>
          </a:xfrm>
        </p:spPr>
        <p:txBody>
          <a:bodyPr/>
          <a:lstStyle/>
          <a:p>
            <a:pPr eaLnBrk="1" hangingPunct="1"/>
            <a:r>
              <a:rPr lang="zh-CN" altLang="en-US" b="1" dirty="0">
                <a:solidFill>
                  <a:srgbClr val="FF0000"/>
                </a:solidFill>
                <a:ea typeface="黑体" pitchFamily="49" charset="-122"/>
              </a:rPr>
              <a:t>正确处理男女生关系，避免早</a:t>
            </a:r>
            <a:r>
              <a:rPr lang="zh-CN" altLang="en-US" b="1" dirty="0" smtClean="0">
                <a:solidFill>
                  <a:srgbClr val="FF0000"/>
                </a:solidFill>
                <a:ea typeface="黑体" pitchFamily="49" charset="-122"/>
              </a:rPr>
              <a:t>恋</a:t>
            </a:r>
            <a:endParaRPr lang="zh-CN" altLang="en-US" dirty="0"/>
          </a:p>
        </p:txBody>
      </p:sp>
      <p:sp>
        <p:nvSpPr>
          <p:cNvPr id="47107" name="内容占位符 2"/>
          <p:cNvSpPr>
            <a:spLocks noGrp="1"/>
          </p:cNvSpPr>
          <p:nvPr>
            <p:ph idx="4294967295"/>
          </p:nvPr>
        </p:nvSpPr>
        <p:spPr>
          <a:xfrm>
            <a:off x="457200" y="1600200"/>
            <a:ext cx="8229600" cy="4973638"/>
          </a:xfrm>
        </p:spPr>
        <p:txBody>
          <a:bodyPr/>
          <a:lstStyle/>
          <a:p>
            <a:pPr eaLnBrk="1" hangingPunct="1"/>
            <a:r>
              <a:rPr lang="en-US" b="1" dirty="0"/>
              <a:t>1</a:t>
            </a:r>
            <a:r>
              <a:rPr lang="zh-CN" altLang="en-US" b="1" dirty="0"/>
              <a:t>、把握男女生交往的分寸</a:t>
            </a:r>
            <a:endParaRPr lang="en-US" b="1" dirty="0"/>
          </a:p>
          <a:p>
            <a:pPr eaLnBrk="1" hangingPunct="1"/>
            <a:r>
              <a:rPr lang="en-US" b="1" dirty="0"/>
              <a:t>2</a:t>
            </a:r>
            <a:r>
              <a:rPr lang="zh-CN" altLang="en-US" b="1" dirty="0"/>
              <a:t>、学会控制自已的感情</a:t>
            </a:r>
            <a:endParaRPr lang="en-US" b="1" dirty="0"/>
          </a:p>
          <a:p>
            <a:pPr eaLnBrk="1" hangingPunct="1"/>
            <a:r>
              <a:rPr lang="en-US" b="1" dirty="0"/>
              <a:t>3</a:t>
            </a:r>
            <a:r>
              <a:rPr lang="zh-CN" altLang="en-US" b="1" dirty="0"/>
              <a:t>、别把欣赏当“爱”</a:t>
            </a:r>
          </a:p>
          <a:p>
            <a:pPr eaLnBrk="1" hangingPunct="1"/>
            <a:r>
              <a:rPr lang="en-US" b="1" dirty="0">
                <a:latin typeface="宋体" pitchFamily="2" charset="-122"/>
              </a:rPr>
              <a:t>4</a:t>
            </a:r>
            <a:r>
              <a:rPr lang="zh-CN" altLang="en-US" b="1" dirty="0">
                <a:latin typeface="宋体" pitchFamily="2" charset="-122"/>
              </a:rPr>
              <a:t>、不要自作多</a:t>
            </a:r>
            <a:r>
              <a:rPr lang="zh-CN" altLang="en-US" b="1" dirty="0" smtClean="0">
                <a:latin typeface="宋体" pitchFamily="2" charset="-122"/>
              </a:rPr>
              <a:t>情</a:t>
            </a:r>
            <a:r>
              <a:rPr lang="en-US" b="1" dirty="0" smtClean="0">
                <a:latin typeface="宋体" pitchFamily="2" charset="-122"/>
              </a:rPr>
              <a:t>(</a:t>
            </a:r>
            <a:r>
              <a:rPr lang="zh-CN" altLang="en-US" b="1" dirty="0">
                <a:latin typeface="宋体" pitchFamily="2" charset="-122"/>
              </a:rPr>
              <a:t>别太敏感男生的一个眼神，一份好意</a:t>
            </a:r>
            <a:r>
              <a:rPr lang="en-US" b="1" dirty="0">
                <a:latin typeface="宋体" pitchFamily="2" charset="-122"/>
              </a:rPr>
              <a:t>)</a:t>
            </a:r>
            <a:endParaRPr lang="zh-CN" altLang="en-US" b="1" dirty="0">
              <a:latin typeface="宋体" pitchFamily="2" charset="-122"/>
            </a:endParaRPr>
          </a:p>
          <a:p>
            <a:pPr eaLnBrk="1" hangingPunct="1"/>
            <a:r>
              <a:rPr lang="en-US" b="1" dirty="0"/>
              <a:t>5</a:t>
            </a:r>
            <a:r>
              <a:rPr lang="zh-CN" altLang="en-US" b="1" dirty="0"/>
              <a:t>、戒除虚荣心、好奇</a:t>
            </a:r>
            <a:r>
              <a:rPr lang="zh-CN" altLang="en-US" b="1" dirty="0" smtClean="0"/>
              <a:t>心（</a:t>
            </a:r>
            <a:r>
              <a:rPr lang="zh-CN" altLang="en-US" b="1" dirty="0"/>
              <a:t>有男孩追求显得自己更优秀）</a:t>
            </a:r>
          </a:p>
          <a:p>
            <a:pPr eaLnBrk="1" hangingPunct="1"/>
            <a:r>
              <a:rPr lang="en-US" b="1" dirty="0"/>
              <a:t>6</a:t>
            </a:r>
            <a:r>
              <a:rPr lang="zh-CN" altLang="en-US" b="1" dirty="0"/>
              <a:t>、拒绝态度要坚决</a:t>
            </a:r>
          </a:p>
          <a:p>
            <a:pPr eaLnBrk="1" hangingPunct="1"/>
            <a:r>
              <a:rPr lang="en-US" b="1" dirty="0"/>
              <a:t>7</a:t>
            </a:r>
            <a:r>
              <a:rPr lang="zh-CN" altLang="en-US" b="1" dirty="0"/>
              <a:t>、尽量避免和男生单独相处</a:t>
            </a:r>
          </a:p>
          <a:p>
            <a:pPr eaLnBrk="1" hangingPunct="1"/>
            <a:r>
              <a:rPr lang="en-US" b="1" dirty="0"/>
              <a:t>8</a:t>
            </a:r>
            <a:r>
              <a:rPr lang="zh-CN" altLang="en-US" b="1" dirty="0"/>
              <a:t>、多与家长沟通，让家长做你成长的保护</a:t>
            </a:r>
            <a:r>
              <a:rPr lang="zh-CN" altLang="en-US" b="1" dirty="0" smtClean="0"/>
              <a:t>伞 </a:t>
            </a:r>
            <a:endParaRPr lang="zh-CN" altLang="en-US" b="1"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内容占位符 2"/>
          <p:cNvSpPr>
            <a:spLocks noGrp="1"/>
          </p:cNvSpPr>
          <p:nvPr>
            <p:ph idx="4294967295"/>
          </p:nvPr>
        </p:nvSpPr>
        <p:spPr/>
        <p:txBody>
          <a:bodyPr/>
          <a:lstStyle/>
          <a:p>
            <a:pPr eaLnBrk="1" hangingPunct="1">
              <a:buFont typeface="Georgia" pitchFamily="18" charset="0"/>
              <a:buNone/>
            </a:pPr>
            <a:r>
              <a:rPr lang="zh-CN" altLang="en-US" sz="11500" dirty="0">
                <a:latin typeface="华文行楷" pitchFamily="2" charset="-122"/>
                <a:ea typeface="华文行楷" pitchFamily="2" charset="-122"/>
              </a:rPr>
              <a:t>      结束</a:t>
            </a:r>
            <a:endParaRPr lang="en-US" sz="11500" dirty="0">
              <a:latin typeface="华文行楷" pitchFamily="2" charset="-122"/>
              <a:ea typeface="华文行楷" pitchFamily="2" charset="-122"/>
            </a:endParaRPr>
          </a:p>
          <a:p>
            <a:pPr eaLnBrk="1" hangingPunct="1">
              <a:buFont typeface="Georgia" pitchFamily="18" charset="0"/>
              <a:buNone/>
            </a:pPr>
            <a:r>
              <a:rPr lang="en-US" sz="11500" dirty="0">
                <a:latin typeface="华文行楷" pitchFamily="2" charset="-122"/>
                <a:ea typeface="华文行楷" pitchFamily="2" charset="-122"/>
              </a:rPr>
              <a:t>              </a:t>
            </a:r>
            <a:r>
              <a:rPr lang="zh-CN" altLang="en-US" sz="6600" dirty="0">
                <a:latin typeface="华文行楷" pitchFamily="2" charset="-122"/>
                <a:ea typeface="华文行楷" pitchFamily="2" charset="-122"/>
              </a:rPr>
              <a:t>谢谢！</a:t>
            </a:r>
            <a:endParaRPr lang="zh-CN" altLang="en-US" sz="11500" dirty="0">
              <a:latin typeface="华文行楷" pitchFamily="2" charset="-122"/>
              <a:ea typeface="华文行楷" pitchFamily="2" charset="-122"/>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第一PPT模板网-WWW.1PPT.COM"/>
</p:tagLst>
</file>

<file path=ppt/theme/theme1.xml><?xml version="1.0" encoding="utf-8"?>
<a:theme xmlns:a="http://schemas.openxmlformats.org/drawingml/2006/main" name="第一PPT模板网-WWW.1PPT.COM">
  <a:themeElements>
    <a:clrScheme name="都市 1">
      <a:dk1>
        <a:srgbClr val="000000"/>
      </a:dk1>
      <a:lt1>
        <a:srgbClr val="FFFFFF"/>
      </a:lt1>
      <a:dk2>
        <a:srgbClr val="424456"/>
      </a:dk2>
      <a:lt2>
        <a:srgbClr val="DEDEDE"/>
      </a:lt2>
      <a:accent1>
        <a:srgbClr val="53548A"/>
      </a:accent1>
      <a:accent2>
        <a:srgbClr val="438086"/>
      </a:accent2>
      <a:accent3>
        <a:srgbClr val="FFFFFF"/>
      </a:accent3>
      <a:accent4>
        <a:srgbClr val="000000"/>
      </a:accent4>
      <a:accent5>
        <a:srgbClr val="B3B3C4"/>
      </a:accent5>
      <a:accent6>
        <a:srgbClr val="3C7379"/>
      </a:accent6>
      <a:hlink>
        <a:srgbClr val="67AFBD"/>
      </a:hlink>
      <a:folHlink>
        <a:srgbClr val="C2A874"/>
      </a:folHlink>
    </a:clrScheme>
    <a:fontScheme name="都市">
      <a:majorFont>
        <a:latin typeface="Trebuchet MS"/>
        <a:ea typeface="方正姚体"/>
        <a:cs typeface=""/>
      </a:majorFont>
      <a:minorFont>
        <a:latin typeface="Georgi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都市 1">
        <a:dk1>
          <a:srgbClr val="000000"/>
        </a:dk1>
        <a:lt1>
          <a:srgbClr val="FFFFFF"/>
        </a:lt1>
        <a:dk2>
          <a:srgbClr val="424456"/>
        </a:dk2>
        <a:lt2>
          <a:srgbClr val="DEDEDE"/>
        </a:lt2>
        <a:accent1>
          <a:srgbClr val="53548A"/>
        </a:accent1>
        <a:accent2>
          <a:srgbClr val="438086"/>
        </a:accent2>
        <a:accent3>
          <a:srgbClr val="FFFFFF"/>
        </a:accent3>
        <a:accent4>
          <a:srgbClr val="000000"/>
        </a:accent4>
        <a:accent5>
          <a:srgbClr val="B3B3C4"/>
        </a:accent5>
        <a:accent6>
          <a:srgbClr val="3C7379"/>
        </a:accent6>
        <a:hlink>
          <a:srgbClr val="67AFBD"/>
        </a:hlink>
        <a:folHlink>
          <a:srgbClr val="C2A87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第一PPT模板网-WWW.1PPT.COM ">
  <a:themeElements>
    <a:clrScheme name="1_都市 1">
      <a:dk1>
        <a:srgbClr val="000000"/>
      </a:dk1>
      <a:lt1>
        <a:srgbClr val="FFFFFF"/>
      </a:lt1>
      <a:dk2>
        <a:srgbClr val="424456"/>
      </a:dk2>
      <a:lt2>
        <a:srgbClr val="DEDEDE"/>
      </a:lt2>
      <a:accent1>
        <a:srgbClr val="53548A"/>
      </a:accent1>
      <a:accent2>
        <a:srgbClr val="438086"/>
      </a:accent2>
      <a:accent3>
        <a:srgbClr val="FFFFFF"/>
      </a:accent3>
      <a:accent4>
        <a:srgbClr val="000000"/>
      </a:accent4>
      <a:accent5>
        <a:srgbClr val="B3B3C4"/>
      </a:accent5>
      <a:accent6>
        <a:srgbClr val="3C7379"/>
      </a:accent6>
      <a:hlink>
        <a:srgbClr val="67AFBD"/>
      </a:hlink>
      <a:folHlink>
        <a:srgbClr val="C2A874"/>
      </a:folHlink>
    </a:clrScheme>
    <a:fontScheme name="1_都市">
      <a:majorFont>
        <a:latin typeface="Trebuchet MS"/>
        <a:ea typeface="方正姚体"/>
        <a:cs typeface=""/>
      </a:majorFont>
      <a:minorFont>
        <a:latin typeface="Georgi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1_都市 1">
        <a:dk1>
          <a:srgbClr val="000000"/>
        </a:dk1>
        <a:lt1>
          <a:srgbClr val="FFFFFF"/>
        </a:lt1>
        <a:dk2>
          <a:srgbClr val="424456"/>
        </a:dk2>
        <a:lt2>
          <a:srgbClr val="DEDEDE"/>
        </a:lt2>
        <a:accent1>
          <a:srgbClr val="53548A"/>
        </a:accent1>
        <a:accent2>
          <a:srgbClr val="438086"/>
        </a:accent2>
        <a:accent3>
          <a:srgbClr val="FFFFFF"/>
        </a:accent3>
        <a:accent4>
          <a:srgbClr val="000000"/>
        </a:accent4>
        <a:accent5>
          <a:srgbClr val="B3B3C4"/>
        </a:accent5>
        <a:accent6>
          <a:srgbClr val="3C7379"/>
        </a:accent6>
        <a:hlink>
          <a:srgbClr val="67AFBD"/>
        </a:hlink>
        <a:folHlink>
          <a:srgbClr val="C2A87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第一PPT模板网-WWW.1PPT.COM  ">
  <a:themeElements>
    <a:clrScheme name="2_都市 1">
      <a:dk1>
        <a:srgbClr val="000000"/>
      </a:dk1>
      <a:lt1>
        <a:srgbClr val="FFFFFF"/>
      </a:lt1>
      <a:dk2>
        <a:srgbClr val="424456"/>
      </a:dk2>
      <a:lt2>
        <a:srgbClr val="DEDEDE"/>
      </a:lt2>
      <a:accent1>
        <a:srgbClr val="53548A"/>
      </a:accent1>
      <a:accent2>
        <a:srgbClr val="438086"/>
      </a:accent2>
      <a:accent3>
        <a:srgbClr val="FFFFFF"/>
      </a:accent3>
      <a:accent4>
        <a:srgbClr val="000000"/>
      </a:accent4>
      <a:accent5>
        <a:srgbClr val="B3B3C4"/>
      </a:accent5>
      <a:accent6>
        <a:srgbClr val="3C7379"/>
      </a:accent6>
      <a:hlink>
        <a:srgbClr val="67AFBD"/>
      </a:hlink>
      <a:folHlink>
        <a:srgbClr val="C2A874"/>
      </a:folHlink>
    </a:clrScheme>
    <a:fontScheme name="2_都市">
      <a:majorFont>
        <a:latin typeface="Trebuchet MS"/>
        <a:ea typeface="方正姚体"/>
        <a:cs typeface=""/>
      </a:majorFont>
      <a:minorFont>
        <a:latin typeface="Georgi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2_都市 1">
        <a:dk1>
          <a:srgbClr val="000000"/>
        </a:dk1>
        <a:lt1>
          <a:srgbClr val="FFFFFF"/>
        </a:lt1>
        <a:dk2>
          <a:srgbClr val="424456"/>
        </a:dk2>
        <a:lt2>
          <a:srgbClr val="DEDEDE"/>
        </a:lt2>
        <a:accent1>
          <a:srgbClr val="53548A"/>
        </a:accent1>
        <a:accent2>
          <a:srgbClr val="438086"/>
        </a:accent2>
        <a:accent3>
          <a:srgbClr val="FFFFFF"/>
        </a:accent3>
        <a:accent4>
          <a:srgbClr val="000000"/>
        </a:accent4>
        <a:accent5>
          <a:srgbClr val="B3B3C4"/>
        </a:accent5>
        <a:accent6>
          <a:srgbClr val="3C7379"/>
        </a:accent6>
        <a:hlink>
          <a:srgbClr val="67AFBD"/>
        </a:hlink>
        <a:folHlink>
          <a:srgbClr val="C2A87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第一PPT模板网-WWW.1PPT.COM    ">
  <a:themeElements>
    <a:clrScheme name="3_都市 1">
      <a:dk1>
        <a:srgbClr val="000000"/>
      </a:dk1>
      <a:lt1>
        <a:srgbClr val="FFFFFF"/>
      </a:lt1>
      <a:dk2>
        <a:srgbClr val="424456"/>
      </a:dk2>
      <a:lt2>
        <a:srgbClr val="DEDEDE"/>
      </a:lt2>
      <a:accent1>
        <a:srgbClr val="53548A"/>
      </a:accent1>
      <a:accent2>
        <a:srgbClr val="438086"/>
      </a:accent2>
      <a:accent3>
        <a:srgbClr val="FFFFFF"/>
      </a:accent3>
      <a:accent4>
        <a:srgbClr val="000000"/>
      </a:accent4>
      <a:accent5>
        <a:srgbClr val="B3B3C4"/>
      </a:accent5>
      <a:accent6>
        <a:srgbClr val="3C7379"/>
      </a:accent6>
      <a:hlink>
        <a:srgbClr val="67AFBD"/>
      </a:hlink>
      <a:folHlink>
        <a:srgbClr val="C2A874"/>
      </a:folHlink>
    </a:clrScheme>
    <a:fontScheme name="3_都市">
      <a:majorFont>
        <a:latin typeface="Trebuchet MS"/>
        <a:ea typeface="方正姚体"/>
        <a:cs typeface=""/>
      </a:majorFont>
      <a:minorFont>
        <a:latin typeface="Georgi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3_都市 1">
        <a:dk1>
          <a:srgbClr val="000000"/>
        </a:dk1>
        <a:lt1>
          <a:srgbClr val="FFFFFF"/>
        </a:lt1>
        <a:dk2>
          <a:srgbClr val="424456"/>
        </a:dk2>
        <a:lt2>
          <a:srgbClr val="DEDEDE"/>
        </a:lt2>
        <a:accent1>
          <a:srgbClr val="53548A"/>
        </a:accent1>
        <a:accent2>
          <a:srgbClr val="438086"/>
        </a:accent2>
        <a:accent3>
          <a:srgbClr val="FFFFFF"/>
        </a:accent3>
        <a:accent4>
          <a:srgbClr val="000000"/>
        </a:accent4>
        <a:accent5>
          <a:srgbClr val="B3B3C4"/>
        </a:accent5>
        <a:accent6>
          <a:srgbClr val="3C7379"/>
        </a:accent6>
        <a:hlink>
          <a:srgbClr val="67AFBD"/>
        </a:hlink>
        <a:folHlink>
          <a:srgbClr val="C2A87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3</TotalTime>
  <Pages>0</Pages>
  <Words>2785</Words>
  <Characters>0</Characters>
  <Application>Microsoft Office PowerPoint</Application>
  <DocSecurity>0</DocSecurity>
  <PresentationFormat>全屏显示(4:3)</PresentationFormat>
  <Lines>0</Lines>
  <Paragraphs>216</Paragraphs>
  <Slides>42</Slides>
  <Notes>42</Notes>
  <HiddenSlides>0</HiddenSlides>
  <MMClips>0</MMClips>
  <ScaleCrop>false</ScaleCrop>
  <HeadingPairs>
    <vt:vector size="4" baseType="variant">
      <vt:variant>
        <vt:lpstr>主题</vt:lpstr>
      </vt:variant>
      <vt:variant>
        <vt:i4>4</vt:i4>
      </vt:variant>
      <vt:variant>
        <vt:lpstr>幻灯片标题</vt:lpstr>
      </vt:variant>
      <vt:variant>
        <vt:i4>42</vt:i4>
      </vt:variant>
    </vt:vector>
  </HeadingPairs>
  <TitlesOfParts>
    <vt:vector size="46" baseType="lpstr">
      <vt:lpstr>第一PPT模板网-WWW.1PPT.COM</vt:lpstr>
      <vt:lpstr>第一PPT模板网-WWW.1PPT.COM </vt:lpstr>
      <vt:lpstr>第一PPT模板网-WWW.1PPT.COM  </vt:lpstr>
      <vt:lpstr>第一PPT模板网-WWW.1PPT.COM    </vt:lpstr>
      <vt:lpstr>女生生理卫生讲座</vt:lpstr>
      <vt:lpstr>PowerPoint 演示文稿</vt:lpstr>
      <vt:lpstr>女性生理结构</vt:lpstr>
      <vt:lpstr>女性生理结构</vt:lpstr>
      <vt:lpstr>女性生理结构</vt:lpstr>
      <vt:lpstr>女性生理结构</vt:lpstr>
      <vt:lpstr>PowerPoint 演示文稿</vt:lpstr>
      <vt:lpstr>月经的形成</vt:lpstr>
      <vt:lpstr>PowerPoint 演示文稿</vt:lpstr>
      <vt:lpstr>PowerPoint 演示文稿</vt:lpstr>
      <vt:lpstr>PowerPoint 演示文稿</vt:lpstr>
      <vt:lpstr>PowerPoint 演示文稿</vt:lpstr>
      <vt:lpstr>PowerPoint 演示文稿</vt:lpstr>
      <vt:lpstr>5、来月经时可不可以做运动？ </vt:lpstr>
      <vt:lpstr>PowerPoint 演示文稿</vt:lpstr>
      <vt:lpstr>经期护理</vt:lpstr>
      <vt:lpstr>经期护理</vt:lpstr>
      <vt:lpstr>经期护理</vt:lpstr>
      <vt:lpstr>经期护理</vt:lpstr>
      <vt:lpstr>经期护理</vt:lpstr>
      <vt:lpstr>卫生巾的选择</vt:lpstr>
      <vt:lpstr>卫生巾的选择</vt:lpstr>
      <vt:lpstr>痛经怎么办？</vt:lpstr>
      <vt:lpstr>保护好自己的身体</vt:lpstr>
      <vt:lpstr>保护好你的卵巢</vt:lpstr>
      <vt:lpstr>保护好你的阴道</vt:lpstr>
      <vt:lpstr>保护好你的阴道</vt:lpstr>
      <vt:lpstr>保护好你的阴道</vt:lpstr>
      <vt:lpstr>保护好你的阴道</vt:lpstr>
      <vt:lpstr>保护好你的子宫</vt:lpstr>
      <vt:lpstr>乳房的保健</vt:lpstr>
      <vt:lpstr>乳房的保护</vt:lpstr>
      <vt:lpstr>乳房的保护</vt:lpstr>
      <vt:lpstr>乳房的保护</vt:lpstr>
      <vt:lpstr>PowerPoint 演示文稿</vt:lpstr>
      <vt:lpstr>如何选择合适的内衣？</vt:lpstr>
      <vt:lpstr>PowerPoint 演示文稿</vt:lpstr>
      <vt:lpstr>女孩,你要学会Say No !</vt:lpstr>
      <vt:lpstr>避孕药的作用和副作用！</vt:lpstr>
      <vt:lpstr>PowerPoint 演示文稿</vt:lpstr>
      <vt:lpstr>正确处理男女生关系，避免早恋</vt:lpstr>
      <vt:lpstr>PowerPoint 演示文稿</vt:lpstr>
    </vt:vector>
  </TitlesOfParts>
  <LinksUpToDate>false</LinksUpToDate>
  <CharactersWithSpaces>0</CharactersWithSpaces>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第一PPT模板网-WWW.1PPT.COM</dc:title>
  <dc:subject>第一PPT模板网-WWW.1PPT.COM</dc:subject>
  <dc:creator>第一PPT模板网-WWW.1PPT.COM</dc:creator>
  <cp:keywords>第一PPT模板网-WWW.1PPT.COM</cp:keywords>
  <cp:lastModifiedBy>User</cp:lastModifiedBy>
  <cp:revision>3</cp:revision>
  <dcterms:created xsi:type="dcterms:W3CDTF">2013-12-23T08:29:42Z</dcterms:created>
  <dcterms:modified xsi:type="dcterms:W3CDTF">2020-04-08T02:51:59Z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r8>1</vt:r8>
  </property>
  <property fmtid="{D5CDD505-2E9C-101B-9397-08002B2CF9AE}" pid="3" name="KSOProductBuildVer">
    <vt:lpwstr>2052-9.1.0.4468</vt:lpwstr>
  </property>
</Properties>
</file>