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450345344"/>
        <c:axId val="450365472"/>
      </c:barChart>
      <c:catAx>
        <c:axId val="4503453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450365472"/>
        <c:crosses val="autoZero"/>
        <c:auto val="1"/>
        <c:lblAlgn val="ctr"/>
        <c:lblOffset val="100"/>
        <c:noMultiLvlLbl val="0"/>
      </c:catAx>
      <c:valAx>
        <c:axId val="450365472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450345344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4/8/2020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69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656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394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213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98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931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720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695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465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0759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405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0049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266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7966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9938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8284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387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867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5309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452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9579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4994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2912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045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眼科护士长工作总结</a:t>
            </a:r>
            <a:r>
              <a:rPr lang="en-US" altLang="zh-CN" sz="4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4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44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渐变工作总结汇报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1892</Words>
  <Application>Microsoft Office PowerPoint</Application>
  <PresentationFormat>宽屏</PresentationFormat>
  <Paragraphs>259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微软雅黑</vt:lpstr>
      <vt:lpstr>微软雅黑</vt:lpstr>
      <vt:lpstr>幼圆</vt:lpstr>
      <vt:lpstr>Arial</vt:lpstr>
      <vt:lpstr>Arial Narrow</vt:lpstr>
      <vt:lpstr>Calibri</vt:lpstr>
      <vt:lpstr>Ebrima</vt:lpstr>
      <vt:lpstr>Impact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极简渐变工作总结汇报PPT模板</dc:title>
  <dc:creator>优品PPT</dc:creator>
  <cp:keywords>http:/www.ypppt.com</cp:keywords>
  <cp:lastModifiedBy>faith123</cp:lastModifiedBy>
  <cp:revision>65</cp:revision>
  <dcterms:created xsi:type="dcterms:W3CDTF">2017-08-18T03:02:00Z</dcterms:created>
  <dcterms:modified xsi:type="dcterms:W3CDTF">2020-04-08T05:37:49Z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