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263804448"/>
        <c:axId val="263806624"/>
      </c:barChart>
      <c:catAx>
        <c:axId val="263804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263806624"/>
        <c:crosses val="autoZero"/>
        <c:auto val="1"/>
        <c:lblAlgn val="ctr"/>
        <c:lblOffset val="100"/>
        <c:noMultiLvlLbl val="0"/>
      </c:catAx>
      <c:valAx>
        <c:axId val="263806624"/>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263804448"/>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2020/4/8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3954045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8760958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3771434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3582661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34290463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2165488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1270170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22089473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245205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1516124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1060167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25703152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92312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39535734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28465270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24883824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1259182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942330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30075695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14266938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4574053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1666104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4E46608-E51F-464C-8084-6A35D5FDFCA1}"/>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5" name="页脚占位符 4">
            <a:extLst>
              <a:ext uri="{FF2B5EF4-FFF2-40B4-BE49-F238E27FC236}">
                <a16:creationId xmlns:a16="http://schemas.microsoft.com/office/drawing/2014/main" xmlns=""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9AF0F1-EA43-46F0-A7F4-01E8B6FC2535}"/>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5" name="页脚占位符 4">
            <a:extLst>
              <a:ext uri="{FF2B5EF4-FFF2-40B4-BE49-F238E27FC236}">
                <a16:creationId xmlns:a16="http://schemas.microsoft.com/office/drawing/2014/main" xmlns=""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A9CCA47-4BA2-426B-B034-6844E5BFF174}"/>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5" name="页脚占位符 4">
            <a:extLst>
              <a:ext uri="{FF2B5EF4-FFF2-40B4-BE49-F238E27FC236}">
                <a16:creationId xmlns:a16="http://schemas.microsoft.com/office/drawing/2014/main" xmlns=""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E59637-7CD3-42BC-B354-7B2D13C8525F}"/>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6" name="页脚占位符 5">
            <a:extLst>
              <a:ext uri="{FF2B5EF4-FFF2-40B4-BE49-F238E27FC236}">
                <a16:creationId xmlns:a16="http://schemas.microsoft.com/office/drawing/2014/main" xmlns=""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EA9AC6A-1E2D-4594-BAA1-12725FAF7EE5}"/>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8" name="页脚占位符 7">
            <a:extLst>
              <a:ext uri="{FF2B5EF4-FFF2-40B4-BE49-F238E27FC236}">
                <a16:creationId xmlns:a16="http://schemas.microsoft.com/office/drawing/2014/main" xmlns=""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12A6675-4542-4D0D-98EF-BC98F4990448}"/>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4" name="页脚占位符 3">
            <a:extLst>
              <a:ext uri="{FF2B5EF4-FFF2-40B4-BE49-F238E27FC236}">
                <a16:creationId xmlns:a16="http://schemas.microsoft.com/office/drawing/2014/main" xmlns=""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F18C108-7239-4367-9D6C-5DAF727EB7A9}"/>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3" name="页脚占位符 2">
            <a:extLst>
              <a:ext uri="{FF2B5EF4-FFF2-40B4-BE49-F238E27FC236}">
                <a16:creationId xmlns:a16="http://schemas.microsoft.com/office/drawing/2014/main" xmlns=""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5FA02A2-BC53-488C-8606-2C451FDE8B6A}"/>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6" name="页脚占位符 5">
            <a:extLst>
              <a:ext uri="{FF2B5EF4-FFF2-40B4-BE49-F238E27FC236}">
                <a16:creationId xmlns:a16="http://schemas.microsoft.com/office/drawing/2014/main" xmlns=""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574E9C9-8BB6-459C-9EA2-95F350CB1526}"/>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6" name="页脚占位符 5">
            <a:extLst>
              <a:ext uri="{FF2B5EF4-FFF2-40B4-BE49-F238E27FC236}">
                <a16:creationId xmlns:a16="http://schemas.microsoft.com/office/drawing/2014/main" xmlns=""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62AFAB-618A-4A1F-ACEE-8DD9D6E45989}"/>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5" name="页脚占位符 4">
            <a:extLst>
              <a:ext uri="{FF2B5EF4-FFF2-40B4-BE49-F238E27FC236}">
                <a16:creationId xmlns:a16="http://schemas.microsoft.com/office/drawing/2014/main" xmlns=""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2C173B0-5AD2-4E4D-B226-8FFE2030C420}"/>
              </a:ext>
            </a:extLst>
          </p:cNvPr>
          <p:cNvSpPr>
            <a:spLocks noGrp="1"/>
          </p:cNvSpPr>
          <p:nvPr>
            <p:ph type="dt" sz="half" idx="10"/>
          </p:nvPr>
        </p:nvSpPr>
        <p:spPr/>
        <p:txBody>
          <a:bodyPr/>
          <a:lstStyle/>
          <a:p>
            <a:fld id="{F83BAC30-0A52-4917-A8C1-96351948BD0A}" type="datetimeFigureOut">
              <a:rPr lang="zh-CN" altLang="en-US" smtClean="0"/>
              <a:t>2020/4/8</a:t>
            </a:fld>
            <a:endParaRPr lang="zh-CN" altLang="en-US"/>
          </a:p>
        </p:txBody>
      </p:sp>
      <p:sp>
        <p:nvSpPr>
          <p:cNvPr id="5" name="页脚占位符 4">
            <a:extLst>
              <a:ext uri="{FF2B5EF4-FFF2-40B4-BE49-F238E27FC236}">
                <a16:creationId xmlns:a16="http://schemas.microsoft.com/office/drawing/2014/main" xmlns=""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2020/4/8</a:t>
            </a:fld>
            <a:endParaRPr lang="zh-CN" altLang="en-US"/>
          </a:p>
        </p:txBody>
      </p:sp>
      <p:sp>
        <p:nvSpPr>
          <p:cNvPr id="5" name="页脚占位符 4">
            <a:extLst>
              <a:ext uri="{FF2B5EF4-FFF2-40B4-BE49-F238E27FC236}">
                <a16:creationId xmlns:a16="http://schemas.microsoft.com/office/drawing/2014/main" xmlns=""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a16="http://schemas.microsoft.com/office/drawing/2014/main" xmlns="" id="{4A1DBF38-C829-4555-AF08-505FC9DC195A}"/>
              </a:ext>
            </a:extLst>
          </p:cNvPr>
          <p:cNvSpPr txBox="1"/>
          <p:nvPr/>
        </p:nvSpPr>
        <p:spPr>
          <a:xfrm>
            <a:off x="4737099" y="3010752"/>
            <a:ext cx="7175501" cy="70788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b="1" dirty="0">
                <a:solidFill>
                  <a:schemeClr val="tx2"/>
                </a:solidFill>
                <a:latin typeface="Arial"/>
                <a:ea typeface="微软雅黑"/>
                <a:sym typeface="Arial"/>
              </a:rPr>
              <a:t>口腔护士长工作总结</a:t>
            </a:r>
            <a:r>
              <a:rPr lang="en-US" altLang="zh-CN" sz="4000" b="1" dirty="0" err="1">
                <a:solidFill>
                  <a:schemeClr val="tx2"/>
                </a:solidFill>
                <a:latin typeface="Arial"/>
                <a:ea typeface="微软雅黑"/>
                <a:sym typeface="Arial"/>
              </a:rPr>
              <a:t>ppt</a:t>
            </a:r>
            <a:r>
              <a:rPr lang="zh-CN" altLang="en-US" sz="4000" b="1" dirty="0">
                <a:solidFill>
                  <a:schemeClr val="tx2"/>
                </a:solidFill>
                <a:latin typeface="Arial"/>
                <a:ea typeface="微软雅黑"/>
                <a:sym typeface="Arial"/>
              </a:rPr>
              <a:t>模板</a:t>
            </a:r>
            <a:endParaRPr lang="zh-CN" altLang="en-US" sz="2400" b="1" dirty="0">
              <a:solidFill>
                <a:schemeClr val="tx2"/>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a16="http://schemas.microsoft.com/office/drawing/2014/main" xmlns=""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a16="http://schemas.microsoft.com/office/drawing/2014/main" xmlns=""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a16="http://schemas.microsoft.com/office/drawing/2014/main" xmlns=""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a16="http://schemas.microsoft.com/office/drawing/2014/main" xmlns=""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a16="http://schemas.microsoft.com/office/drawing/2014/main" xmlns=""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a16="http://schemas.microsoft.com/office/drawing/2014/main" xmlns=""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a16="http://schemas.microsoft.com/office/drawing/2014/main" xmlns=""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a16="http://schemas.microsoft.com/office/drawing/2014/main" xmlns=""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a16="http://schemas.microsoft.com/office/drawing/2014/main" xmlns=""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a16="http://schemas.microsoft.com/office/drawing/2014/main" xmlns=""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a16="http://schemas.microsoft.com/office/drawing/2014/main" xmlns=""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a16="http://schemas.microsoft.com/office/drawing/2014/main" xmlns=""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a16="http://schemas.microsoft.com/office/drawing/2014/main" xmlns=""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xmlns=""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a16="http://schemas.microsoft.com/office/drawing/2014/main" xmlns=""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a16="http://schemas.microsoft.com/office/drawing/2014/main" xmlns=""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a16="http://schemas.microsoft.com/office/drawing/2014/main" xmlns=""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a16="http://schemas.microsoft.com/office/drawing/2014/main" xmlns=""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a16="http://schemas.microsoft.com/office/drawing/2014/main" xmlns=""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a16="http://schemas.microsoft.com/office/drawing/2014/main" xmlns=""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a16="http://schemas.microsoft.com/office/drawing/2014/main" xmlns=""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a16="http://schemas.microsoft.com/office/drawing/2014/main" xmlns=""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a16="http://schemas.microsoft.com/office/drawing/2014/main" xmlns=""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a16="http://schemas.microsoft.com/office/drawing/2014/main" xmlns=""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a16="http://schemas.microsoft.com/office/drawing/2014/main" xmlns=""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a16="http://schemas.microsoft.com/office/drawing/2014/main" xmlns=""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a16="http://schemas.microsoft.com/office/drawing/2014/main" xmlns=""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a16="http://schemas.microsoft.com/office/drawing/2014/main" xmlns=""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a16="http://schemas.microsoft.com/office/drawing/2014/main" xmlns=""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a16="http://schemas.microsoft.com/office/drawing/2014/main" xmlns=""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a16="http://schemas.microsoft.com/office/drawing/2014/main" xmlns=""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a16="http://schemas.microsoft.com/office/drawing/2014/main" xmlns=""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a16="http://schemas.microsoft.com/office/drawing/2014/main" xmlns=""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a16="http://schemas.microsoft.com/office/drawing/2014/main" xmlns=""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a16="http://schemas.microsoft.com/office/drawing/2014/main" xmlns=""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a16="http://schemas.microsoft.com/office/drawing/2014/main" xmlns=""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a16="http://schemas.microsoft.com/office/drawing/2014/main" xmlns=""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a16="http://schemas.microsoft.com/office/drawing/2014/main" xmlns=""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a16="http://schemas.microsoft.com/office/drawing/2014/main" xmlns=""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a16="http://schemas.microsoft.com/office/drawing/2014/main" xmlns=""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a16="http://schemas.microsoft.com/office/drawing/2014/main" xmlns=""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a16="http://schemas.microsoft.com/office/drawing/2014/main" xmlns=""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a16="http://schemas.microsoft.com/office/drawing/2014/main" xmlns=""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a16="http://schemas.microsoft.com/office/drawing/2014/main" xmlns=""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a16="http://schemas.microsoft.com/office/drawing/2014/main" xmlns=""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a16="http://schemas.microsoft.com/office/drawing/2014/main" xmlns=""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a16="http://schemas.microsoft.com/office/drawing/2014/main" xmlns=""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a16="http://schemas.microsoft.com/office/drawing/2014/main" xmlns=""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a16="http://schemas.microsoft.com/office/drawing/2014/main" xmlns=""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a16="http://schemas.microsoft.com/office/drawing/2014/main" xmlns=""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a16="http://schemas.microsoft.com/office/drawing/2014/main" xmlns=""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a16="http://schemas.microsoft.com/office/drawing/2014/main" xmlns=""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a16="http://schemas.microsoft.com/office/drawing/2014/main" xmlns=""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a16="http://schemas.microsoft.com/office/drawing/2014/main" xmlns=""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a16="http://schemas.microsoft.com/office/drawing/2014/main" xmlns=""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a16="http://schemas.microsoft.com/office/drawing/2014/main" xmlns=""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a16="http://schemas.microsoft.com/office/drawing/2014/main" xmlns=""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a16="http://schemas.microsoft.com/office/drawing/2014/main" xmlns=""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a16="http://schemas.microsoft.com/office/drawing/2014/main" xmlns=""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a16="http://schemas.microsoft.com/office/drawing/2014/main" xmlns=""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a16="http://schemas.microsoft.com/office/drawing/2014/main" xmlns=""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a16="http://schemas.microsoft.com/office/drawing/2014/main" xmlns=""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a16="http://schemas.microsoft.com/office/drawing/2014/main" xmlns=""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a16="http://schemas.microsoft.com/office/drawing/2014/main" xmlns=""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a16="http://schemas.microsoft.com/office/drawing/2014/main" xmlns=""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a16="http://schemas.microsoft.com/office/drawing/2014/main" xmlns=""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a16="http://schemas.microsoft.com/office/drawing/2014/main" xmlns=""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a16="http://schemas.microsoft.com/office/drawing/2014/main" xmlns=""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a16="http://schemas.microsoft.com/office/drawing/2014/main" xmlns=""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a16="http://schemas.microsoft.com/office/drawing/2014/main" xmlns=""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a16="http://schemas.microsoft.com/office/drawing/2014/main" xmlns=""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a16="http://schemas.microsoft.com/office/drawing/2014/main" xmlns=""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a16="http://schemas.microsoft.com/office/drawing/2014/main" xmlns=""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a16="http://schemas.microsoft.com/office/drawing/2014/main" xmlns=""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a16="http://schemas.microsoft.com/office/drawing/2014/main" xmlns=""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a16="http://schemas.microsoft.com/office/drawing/2014/main" xmlns=""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a16="http://schemas.microsoft.com/office/drawing/2014/main" xmlns=""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a16="http://schemas.microsoft.com/office/drawing/2014/main" xmlns=""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a16="http://schemas.microsoft.com/office/drawing/2014/main" xmlns=""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a16="http://schemas.microsoft.com/office/drawing/2014/main" xmlns=""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a16="http://schemas.microsoft.com/office/drawing/2014/main" xmlns=""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a16="http://schemas.microsoft.com/office/drawing/2014/main" xmlns=""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a16="http://schemas.microsoft.com/office/drawing/2014/main" xmlns=""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xmlns=""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a16="http://schemas.microsoft.com/office/drawing/2014/main" xmlns=""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a16="http://schemas.microsoft.com/office/drawing/2014/main" xmlns=""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a16="http://schemas.microsoft.com/office/drawing/2014/main" xmlns=""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a16="http://schemas.microsoft.com/office/drawing/2014/main" xmlns=""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a16="http://schemas.microsoft.com/office/drawing/2014/main" xmlns=""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a16="http://schemas.microsoft.com/office/drawing/2014/main" xmlns=""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a16="http://schemas.microsoft.com/office/drawing/2014/main" xmlns=""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a16="http://schemas.microsoft.com/office/drawing/2014/main" xmlns=""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a16="http://schemas.microsoft.com/office/drawing/2014/main" xmlns=""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a16="http://schemas.microsoft.com/office/drawing/2014/main" xmlns=""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a16="http://schemas.microsoft.com/office/drawing/2014/main" xmlns=""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a16="http://schemas.microsoft.com/office/drawing/2014/main" xmlns=""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a16="http://schemas.microsoft.com/office/drawing/2014/main" xmlns=""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a16="http://schemas.microsoft.com/office/drawing/2014/main" xmlns=""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a16="http://schemas.microsoft.com/office/drawing/2014/main" xmlns=""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a16="http://schemas.microsoft.com/office/drawing/2014/main" xmlns=""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a16="http://schemas.microsoft.com/office/drawing/2014/main" xmlns=""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a16="http://schemas.microsoft.com/office/drawing/2014/main" xmlns=""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a16="http://schemas.microsoft.com/office/drawing/2014/main" xmlns=""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a16="http://schemas.microsoft.com/office/drawing/2014/main" xmlns=""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a16="http://schemas.microsoft.com/office/drawing/2014/main" xmlns=""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a16="http://schemas.microsoft.com/office/drawing/2014/main" xmlns=""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a16="http://schemas.microsoft.com/office/drawing/2014/main" xmlns=""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a16="http://schemas.microsoft.com/office/drawing/2014/main" xmlns=""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a16="http://schemas.microsoft.com/office/drawing/2014/main" xmlns=""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a16="http://schemas.microsoft.com/office/drawing/2014/main" xmlns=""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a16="http://schemas.microsoft.com/office/drawing/2014/main" xmlns=""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a16="http://schemas.microsoft.com/office/drawing/2014/main" xmlns=""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a16="http://schemas.microsoft.com/office/drawing/2014/main" xmlns=""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a16="http://schemas.microsoft.com/office/drawing/2014/main" xmlns=""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a16="http://schemas.microsoft.com/office/drawing/2014/main" xmlns=""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a16="http://schemas.microsoft.com/office/drawing/2014/main" xmlns=""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a16="http://schemas.microsoft.com/office/drawing/2014/main" xmlns=""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a16="http://schemas.microsoft.com/office/drawing/2014/main" xmlns=""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a16="http://schemas.microsoft.com/office/drawing/2014/main" xmlns=""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a16="http://schemas.microsoft.com/office/drawing/2014/main" xmlns=""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a16="http://schemas.microsoft.com/office/drawing/2014/main" xmlns=""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a16="http://schemas.microsoft.com/office/drawing/2014/main" xmlns=""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a16="http://schemas.microsoft.com/office/drawing/2014/main" xmlns=""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a16="http://schemas.microsoft.com/office/drawing/2014/main" xmlns=""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a16="http://schemas.microsoft.com/office/drawing/2014/main" xmlns=""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a16="http://schemas.microsoft.com/office/drawing/2014/main" xmlns=""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a16="http://schemas.microsoft.com/office/drawing/2014/main" xmlns=""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a16="http://schemas.microsoft.com/office/drawing/2014/main" xmlns=""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a16="http://schemas.microsoft.com/office/drawing/2014/main" xmlns=""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a16="http://schemas.microsoft.com/office/drawing/2014/main" xmlns=""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a16="http://schemas.microsoft.com/office/drawing/2014/main" xmlns=""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a16="http://schemas.microsoft.com/office/drawing/2014/main" xmlns=""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a16="http://schemas.microsoft.com/office/drawing/2014/main" xmlns=""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a16="http://schemas.microsoft.com/office/drawing/2014/main" xmlns=""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a16="http://schemas.microsoft.com/office/drawing/2014/main" xmlns=""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a16="http://schemas.microsoft.com/office/drawing/2014/main" xmlns=""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a16="http://schemas.microsoft.com/office/drawing/2014/main" xmlns=""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a16="http://schemas.microsoft.com/office/drawing/2014/main" xmlns=""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a16="http://schemas.microsoft.com/office/drawing/2014/main" xmlns=""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a16="http://schemas.microsoft.com/office/drawing/2014/main" xmlns=""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a16="http://schemas.microsoft.com/office/drawing/2014/main" xmlns=""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a16="http://schemas.microsoft.com/office/drawing/2014/main" xmlns=""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a16="http://schemas.microsoft.com/office/drawing/2014/main" xmlns=""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a16="http://schemas.microsoft.com/office/drawing/2014/main" xmlns=""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a16="http://schemas.microsoft.com/office/drawing/2014/main" xmlns=""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a16="http://schemas.microsoft.com/office/drawing/2014/main" xmlns=""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a16="http://schemas.microsoft.com/office/drawing/2014/main" xmlns=""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a16="http://schemas.microsoft.com/office/drawing/2014/main" xmlns=""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a16="http://schemas.microsoft.com/office/drawing/2014/main" xmlns=""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a16="http://schemas.microsoft.com/office/drawing/2014/main" xmlns=""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a16="http://schemas.microsoft.com/office/drawing/2014/main" xmlns=""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xmlns=""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a16="http://schemas.microsoft.com/office/drawing/2014/main" xmlns=""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a16="http://schemas.microsoft.com/office/drawing/2014/main" xmlns=""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a16="http://schemas.microsoft.com/office/drawing/2014/main" xmlns=""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a16="http://schemas.microsoft.com/office/drawing/2014/main" xmlns=""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a16="http://schemas.microsoft.com/office/drawing/2014/main" xmlns=""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a16="http://schemas.microsoft.com/office/drawing/2014/main" xmlns=""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a16="http://schemas.microsoft.com/office/drawing/2014/main" xmlns=""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a16="http://schemas.microsoft.com/office/drawing/2014/main" xmlns=""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a16="http://schemas.microsoft.com/office/drawing/2014/main" xmlns=""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a16="http://schemas.microsoft.com/office/drawing/2014/main" xmlns=""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a16="http://schemas.microsoft.com/office/drawing/2014/main" xmlns=""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a16="http://schemas.microsoft.com/office/drawing/2014/main" xmlns=""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a16="http://schemas.microsoft.com/office/drawing/2014/main" xmlns=""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a16="http://schemas.microsoft.com/office/drawing/2014/main" xmlns=""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a16="http://schemas.microsoft.com/office/drawing/2014/main" xmlns=""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a16="http://schemas.microsoft.com/office/drawing/2014/main" xmlns=""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a16="http://schemas.microsoft.com/office/drawing/2014/main" xmlns=""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a16="http://schemas.microsoft.com/office/drawing/2014/main" xmlns=""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xmlns=""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a16="http://schemas.microsoft.com/office/drawing/2014/main" xmlns=""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a16="http://schemas.microsoft.com/office/drawing/2014/main" xmlns=""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a16="http://schemas.microsoft.com/office/drawing/2014/main" xmlns=""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a16="http://schemas.microsoft.com/office/drawing/2014/main" xmlns=""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a16="http://schemas.microsoft.com/office/drawing/2014/main" xmlns=""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a16="http://schemas.microsoft.com/office/drawing/2014/main" xmlns=""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a16="http://schemas.microsoft.com/office/drawing/2014/main" xmlns=""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a16="http://schemas.microsoft.com/office/drawing/2014/main" xmlns=""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a16="http://schemas.microsoft.com/office/drawing/2014/main" xmlns=""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a16="http://schemas.microsoft.com/office/drawing/2014/main" xmlns=""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a16="http://schemas.microsoft.com/office/drawing/2014/main" xmlns=""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a16="http://schemas.microsoft.com/office/drawing/2014/main" xmlns=""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a16="http://schemas.microsoft.com/office/drawing/2014/main" xmlns=""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a16="http://schemas.microsoft.com/office/drawing/2014/main" xmlns=""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a16="http://schemas.microsoft.com/office/drawing/2014/main" xmlns=""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a16="http://schemas.microsoft.com/office/drawing/2014/main" xmlns=""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a16="http://schemas.microsoft.com/office/drawing/2014/main" xmlns=""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a16="http://schemas.microsoft.com/office/drawing/2014/main" xmlns=""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a16="http://schemas.microsoft.com/office/drawing/2014/main" xmlns=""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a16="http://schemas.microsoft.com/office/drawing/2014/main" xmlns=""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a16="http://schemas.microsoft.com/office/drawing/2014/main" xmlns=""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a16="http://schemas.microsoft.com/office/drawing/2014/main" xmlns=""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a16="http://schemas.microsoft.com/office/drawing/2014/main" xmlns=""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a16="http://schemas.microsoft.com/office/drawing/2014/main" xmlns=""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a16="http://schemas.microsoft.com/office/drawing/2014/main" xmlns=""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a16="http://schemas.microsoft.com/office/drawing/2014/main" xmlns=""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a16="http://schemas.microsoft.com/office/drawing/2014/main" xmlns=""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a16="http://schemas.microsoft.com/office/drawing/2014/main" xmlns=""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a16="http://schemas.microsoft.com/office/drawing/2014/main" xmlns=""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a16="http://schemas.microsoft.com/office/drawing/2014/main" xmlns=""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a16="http://schemas.microsoft.com/office/drawing/2014/main" xmlns=""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a16="http://schemas.microsoft.com/office/drawing/2014/main" xmlns=""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a16="http://schemas.microsoft.com/office/drawing/2014/main" xmlns=""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a16="http://schemas.microsoft.com/office/drawing/2014/main" xmlns=""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a16="http://schemas.microsoft.com/office/drawing/2014/main" xmlns=""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a16="http://schemas.microsoft.com/office/drawing/2014/main" xmlns=""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a16="http://schemas.microsoft.com/office/drawing/2014/main" xmlns=""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a16="http://schemas.microsoft.com/office/drawing/2014/main" xmlns=""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a16="http://schemas.microsoft.com/office/drawing/2014/main" xmlns=""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a16="http://schemas.microsoft.com/office/drawing/2014/main" xmlns=""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a16="http://schemas.microsoft.com/office/drawing/2014/main" xmlns=""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a16="http://schemas.microsoft.com/office/drawing/2014/main" xmlns=""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a16="http://schemas.microsoft.com/office/drawing/2014/main" xmlns=""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a16="http://schemas.microsoft.com/office/drawing/2014/main" xmlns=""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a16="http://schemas.microsoft.com/office/drawing/2014/main" xmlns=""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a16="http://schemas.microsoft.com/office/drawing/2014/main" xmlns=""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a16="http://schemas.microsoft.com/office/drawing/2014/main" xmlns=""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a16="http://schemas.microsoft.com/office/drawing/2014/main" xmlns=""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a16="http://schemas.microsoft.com/office/drawing/2014/main" xmlns=""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a16="http://schemas.microsoft.com/office/drawing/2014/main" xmlns=""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实用部门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TotalTime>
  <Words>1694</Words>
  <Application>Microsoft Office PowerPoint</Application>
  <PresentationFormat>宽屏</PresentationFormat>
  <Paragraphs>221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极简实用部门工作总结PPT模板</dc:title>
  <dc:creator>优品PPT</dc:creator>
  <cp:keywords>http:/www.ypppt.com</cp:keywords>
  <cp:lastModifiedBy>faith123</cp:lastModifiedBy>
  <cp:revision>20</cp:revision>
  <dcterms:created xsi:type="dcterms:W3CDTF">2017-12-12T05:41:30Z</dcterms:created>
  <dcterms:modified xsi:type="dcterms:W3CDTF">2020-04-08T05:33:49Z</dcterms:modified>
</cp:coreProperties>
</file>