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2.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5"/>
  </p:notesMasterIdLst>
  <p:sldIdLst>
    <p:sldId id="256" r:id="rId2"/>
    <p:sldId id="275" r:id="rId3"/>
    <p:sldId id="276" r:id="rId4"/>
    <p:sldId id="261" r:id="rId5"/>
    <p:sldId id="300" r:id="rId6"/>
    <p:sldId id="317" r:id="rId7"/>
    <p:sldId id="310" r:id="rId8"/>
    <p:sldId id="270" r:id="rId9"/>
    <p:sldId id="304" r:id="rId10"/>
    <p:sldId id="264" r:id="rId11"/>
    <p:sldId id="257" r:id="rId12"/>
    <p:sldId id="315" r:id="rId13"/>
    <p:sldId id="316" r:id="rId14"/>
    <p:sldId id="311" r:id="rId15"/>
    <p:sldId id="268" r:id="rId16"/>
    <p:sldId id="258" r:id="rId17"/>
    <p:sldId id="293" r:id="rId18"/>
    <p:sldId id="271" r:id="rId19"/>
    <p:sldId id="294" r:id="rId20"/>
    <p:sldId id="307" r:id="rId21"/>
    <p:sldId id="263" r:id="rId22"/>
    <p:sldId id="312" r:id="rId23"/>
    <p:sldId id="299" r:id="rId24"/>
    <p:sldId id="260" r:id="rId25"/>
    <p:sldId id="273" r:id="rId26"/>
    <p:sldId id="266" r:id="rId27"/>
    <p:sldId id="259" r:id="rId28"/>
    <p:sldId id="269" r:id="rId29"/>
    <p:sldId id="292" r:id="rId30"/>
    <p:sldId id="313" r:id="rId31"/>
    <p:sldId id="291" r:id="rId32"/>
    <p:sldId id="301" r:id="rId33"/>
    <p:sldId id="265" r:id="rId34"/>
    <p:sldId id="267" r:id="rId35"/>
    <p:sldId id="262" r:id="rId36"/>
    <p:sldId id="272" r:id="rId37"/>
    <p:sldId id="314" r:id="rId38"/>
    <p:sldId id="306" r:id="rId39"/>
    <p:sldId id="274" r:id="rId40"/>
    <p:sldId id="297" r:id="rId41"/>
    <p:sldId id="298" r:id="rId42"/>
    <p:sldId id="308" r:id="rId43"/>
    <p:sldId id="319" r:id="rId44"/>
  </p:sldIdLst>
  <p:sldSz cx="12192000" cy="6858000"/>
  <p:notesSz cx="6858000" cy="9144000"/>
  <p:custDataLst>
    <p:tags r:id="rId4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56288"/>
    <a:srgbClr val="6483B3"/>
    <a:srgbClr val="334E6E"/>
    <a:srgbClr val="F7F7F7"/>
    <a:srgbClr val="E5D4C2"/>
    <a:srgbClr val="B79470"/>
    <a:srgbClr val="E6E8EF"/>
    <a:srgbClr val="EF5350"/>
    <a:srgbClr val="CAD0D8"/>
    <a:srgbClr val="323C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6318" autoAdjust="0"/>
  </p:normalViewPr>
  <p:slideViewPr>
    <p:cSldViewPr snapToGrid="0" showGuides="1">
      <p:cViewPr varScale="1">
        <p:scale>
          <a:sx n="88" d="100"/>
          <a:sy n="88" d="100"/>
        </p:scale>
        <p:origin x="606" y="78"/>
      </p:cViewPr>
      <p:guideLst>
        <p:guide orient="horz" pos="2160"/>
        <p:guide pos="3840"/>
      </p:guideLst>
    </p:cSldViewPr>
  </p:slideViewPr>
  <p:notesTextViewPr>
    <p:cViewPr>
      <p:scale>
        <a:sx n="1" d="1"/>
        <a:sy n="1" d="1"/>
      </p:scale>
      <p:origin x="0" y="0"/>
    </p:cViewPr>
  </p:notesTextViewPr>
  <p:sorterViewPr>
    <p:cViewPr>
      <p:scale>
        <a:sx n="160" d="100"/>
        <a:sy n="1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gs" Target="tags/tag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5A61F4-E11F-422F-AFFB-0189BBEFA429}" type="datetimeFigureOut">
              <a:rPr lang="zh-CN" altLang="en-US" smtClean="0"/>
              <a:t>2020/4/6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3C7DA2-7D97-490B-ABB6-55861A342C4C}" type="slidenum">
              <a:rPr lang="zh-CN" altLang="en-US" smtClean="0"/>
              <a:t>‹#›</a:t>
            </a:fld>
            <a:endParaRPr lang="zh-CN" altLang="en-US"/>
          </a:p>
        </p:txBody>
      </p:sp>
    </p:spTree>
    <p:extLst>
      <p:ext uri="{BB962C8B-B14F-4D97-AF65-F5344CB8AC3E}">
        <p14:creationId xmlns:p14="http://schemas.microsoft.com/office/powerpoint/2010/main" val="4017726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a:t>
            </a:fld>
            <a:endParaRPr lang="zh-CN" altLang="en-US"/>
          </a:p>
        </p:txBody>
      </p:sp>
    </p:spTree>
    <p:extLst>
      <p:ext uri="{BB962C8B-B14F-4D97-AF65-F5344CB8AC3E}">
        <p14:creationId xmlns:p14="http://schemas.microsoft.com/office/powerpoint/2010/main" val="12482891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a:t>
            </a:fld>
            <a:endParaRPr lang="zh-CN" altLang="en-US"/>
          </a:p>
        </p:txBody>
      </p:sp>
    </p:spTree>
    <p:extLst>
      <p:ext uri="{BB962C8B-B14F-4D97-AF65-F5344CB8AC3E}">
        <p14:creationId xmlns:p14="http://schemas.microsoft.com/office/powerpoint/2010/main" val="11600682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a:t>
            </a:fld>
            <a:endParaRPr lang="zh-CN" altLang="en-US"/>
          </a:p>
        </p:txBody>
      </p:sp>
    </p:spTree>
    <p:extLst>
      <p:ext uri="{BB962C8B-B14F-4D97-AF65-F5344CB8AC3E}">
        <p14:creationId xmlns:p14="http://schemas.microsoft.com/office/powerpoint/2010/main" val="9711722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4</a:t>
            </a:fld>
            <a:endParaRPr lang="zh-CN" altLang="en-US"/>
          </a:p>
        </p:txBody>
      </p:sp>
    </p:spTree>
    <p:extLst>
      <p:ext uri="{BB962C8B-B14F-4D97-AF65-F5344CB8AC3E}">
        <p14:creationId xmlns:p14="http://schemas.microsoft.com/office/powerpoint/2010/main" val="37744768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5</a:t>
            </a:fld>
            <a:endParaRPr lang="zh-CN" altLang="en-US">
              <a:solidFill>
                <a:prstClr val="black"/>
              </a:solidFill>
            </a:endParaRPr>
          </a:p>
        </p:txBody>
      </p:sp>
    </p:spTree>
    <p:extLst>
      <p:ext uri="{BB962C8B-B14F-4D97-AF65-F5344CB8AC3E}">
        <p14:creationId xmlns:p14="http://schemas.microsoft.com/office/powerpoint/2010/main" val="25597694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6</a:t>
            </a:fld>
            <a:endParaRPr lang="zh-CN" altLang="en-US"/>
          </a:p>
        </p:txBody>
      </p:sp>
    </p:spTree>
    <p:extLst>
      <p:ext uri="{BB962C8B-B14F-4D97-AF65-F5344CB8AC3E}">
        <p14:creationId xmlns:p14="http://schemas.microsoft.com/office/powerpoint/2010/main" val="42677398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7</a:t>
            </a:fld>
            <a:endParaRPr lang="zh-CN" altLang="en-US">
              <a:solidFill>
                <a:prstClr val="black"/>
              </a:solidFill>
            </a:endParaRPr>
          </a:p>
        </p:txBody>
      </p:sp>
    </p:spTree>
    <p:extLst>
      <p:ext uri="{BB962C8B-B14F-4D97-AF65-F5344CB8AC3E}">
        <p14:creationId xmlns:p14="http://schemas.microsoft.com/office/powerpoint/2010/main" val="40120593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8</a:t>
            </a:fld>
            <a:endParaRPr lang="zh-CN" altLang="en-US"/>
          </a:p>
        </p:txBody>
      </p:sp>
    </p:spTree>
    <p:extLst>
      <p:ext uri="{BB962C8B-B14F-4D97-AF65-F5344CB8AC3E}">
        <p14:creationId xmlns:p14="http://schemas.microsoft.com/office/powerpoint/2010/main" val="29977178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9</a:t>
            </a:fld>
            <a:endParaRPr lang="zh-CN" altLang="en-US">
              <a:solidFill>
                <a:prstClr val="black"/>
              </a:solidFill>
            </a:endParaRPr>
          </a:p>
        </p:txBody>
      </p:sp>
    </p:spTree>
    <p:extLst>
      <p:ext uri="{BB962C8B-B14F-4D97-AF65-F5344CB8AC3E}">
        <p14:creationId xmlns:p14="http://schemas.microsoft.com/office/powerpoint/2010/main" val="31643755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10</a:t>
            </a:fld>
            <a:endParaRPr lang="zh-CN" altLang="en-US"/>
          </a:p>
        </p:txBody>
      </p:sp>
    </p:spTree>
    <p:extLst>
      <p:ext uri="{BB962C8B-B14F-4D97-AF65-F5344CB8AC3E}">
        <p14:creationId xmlns:p14="http://schemas.microsoft.com/office/powerpoint/2010/main" val="32513500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11</a:t>
            </a:fld>
            <a:endParaRPr lang="zh-CN" altLang="en-US"/>
          </a:p>
        </p:txBody>
      </p:sp>
    </p:spTree>
    <p:extLst>
      <p:ext uri="{BB962C8B-B14F-4D97-AF65-F5344CB8AC3E}">
        <p14:creationId xmlns:p14="http://schemas.microsoft.com/office/powerpoint/2010/main" val="14878527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12</a:t>
            </a:fld>
            <a:endParaRPr lang="zh-CN" altLang="en-US"/>
          </a:p>
        </p:txBody>
      </p:sp>
    </p:spTree>
    <p:extLst>
      <p:ext uri="{BB962C8B-B14F-4D97-AF65-F5344CB8AC3E}">
        <p14:creationId xmlns:p14="http://schemas.microsoft.com/office/powerpoint/2010/main" val="22096598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13</a:t>
            </a:fld>
            <a:endParaRPr lang="zh-CN" altLang="en-US"/>
          </a:p>
        </p:txBody>
      </p:sp>
    </p:spTree>
    <p:extLst>
      <p:ext uri="{BB962C8B-B14F-4D97-AF65-F5344CB8AC3E}">
        <p14:creationId xmlns:p14="http://schemas.microsoft.com/office/powerpoint/2010/main" val="2023342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14</a:t>
            </a:fld>
            <a:endParaRPr lang="zh-CN" altLang="en-US"/>
          </a:p>
        </p:txBody>
      </p:sp>
    </p:spTree>
    <p:extLst>
      <p:ext uri="{BB962C8B-B14F-4D97-AF65-F5344CB8AC3E}">
        <p14:creationId xmlns:p14="http://schemas.microsoft.com/office/powerpoint/2010/main" val="2998090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15</a:t>
            </a:fld>
            <a:endParaRPr lang="zh-CN" altLang="en-US"/>
          </a:p>
        </p:txBody>
      </p:sp>
    </p:spTree>
    <p:extLst>
      <p:ext uri="{BB962C8B-B14F-4D97-AF65-F5344CB8AC3E}">
        <p14:creationId xmlns:p14="http://schemas.microsoft.com/office/powerpoint/2010/main" val="16633221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16</a:t>
            </a:fld>
            <a:endParaRPr lang="zh-CN" altLang="en-US"/>
          </a:p>
        </p:txBody>
      </p:sp>
    </p:spTree>
    <p:extLst>
      <p:ext uri="{BB962C8B-B14F-4D97-AF65-F5344CB8AC3E}">
        <p14:creationId xmlns:p14="http://schemas.microsoft.com/office/powerpoint/2010/main" val="11110401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36728989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18</a:t>
            </a:fld>
            <a:endParaRPr lang="zh-CN" altLang="en-US"/>
          </a:p>
        </p:txBody>
      </p:sp>
    </p:spTree>
    <p:extLst>
      <p:ext uri="{BB962C8B-B14F-4D97-AF65-F5344CB8AC3E}">
        <p14:creationId xmlns:p14="http://schemas.microsoft.com/office/powerpoint/2010/main" val="4744537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19</a:t>
            </a:fld>
            <a:endParaRPr lang="zh-CN" altLang="en-US">
              <a:solidFill>
                <a:prstClr val="black"/>
              </a:solidFill>
            </a:endParaRPr>
          </a:p>
        </p:txBody>
      </p:sp>
    </p:spTree>
    <p:extLst>
      <p:ext uri="{BB962C8B-B14F-4D97-AF65-F5344CB8AC3E}">
        <p14:creationId xmlns:p14="http://schemas.microsoft.com/office/powerpoint/2010/main" val="24771163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20</a:t>
            </a:fld>
            <a:endParaRPr lang="zh-CN" altLang="en-US">
              <a:solidFill>
                <a:prstClr val="black"/>
              </a:solidFill>
            </a:endParaRPr>
          </a:p>
        </p:txBody>
      </p:sp>
    </p:spTree>
    <p:extLst>
      <p:ext uri="{BB962C8B-B14F-4D97-AF65-F5344CB8AC3E}">
        <p14:creationId xmlns:p14="http://schemas.microsoft.com/office/powerpoint/2010/main" val="658647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21</a:t>
            </a:fld>
            <a:endParaRPr lang="zh-CN" altLang="en-US"/>
          </a:p>
        </p:txBody>
      </p:sp>
    </p:spTree>
    <p:extLst>
      <p:ext uri="{BB962C8B-B14F-4D97-AF65-F5344CB8AC3E}">
        <p14:creationId xmlns:p14="http://schemas.microsoft.com/office/powerpoint/2010/main" val="36725057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22</a:t>
            </a:fld>
            <a:endParaRPr lang="zh-CN" altLang="en-US"/>
          </a:p>
        </p:txBody>
      </p:sp>
    </p:spTree>
    <p:extLst>
      <p:ext uri="{BB962C8B-B14F-4D97-AF65-F5344CB8AC3E}">
        <p14:creationId xmlns:p14="http://schemas.microsoft.com/office/powerpoint/2010/main" val="9583438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23</a:t>
            </a:fld>
            <a:endParaRPr lang="zh-CN" altLang="en-US">
              <a:solidFill>
                <a:prstClr val="black"/>
              </a:solidFill>
            </a:endParaRPr>
          </a:p>
        </p:txBody>
      </p:sp>
    </p:spTree>
    <p:extLst>
      <p:ext uri="{BB962C8B-B14F-4D97-AF65-F5344CB8AC3E}">
        <p14:creationId xmlns:p14="http://schemas.microsoft.com/office/powerpoint/2010/main" val="1965009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24</a:t>
            </a:fld>
            <a:endParaRPr lang="zh-CN" altLang="en-US"/>
          </a:p>
        </p:txBody>
      </p:sp>
    </p:spTree>
    <p:extLst>
      <p:ext uri="{BB962C8B-B14F-4D97-AF65-F5344CB8AC3E}">
        <p14:creationId xmlns:p14="http://schemas.microsoft.com/office/powerpoint/2010/main" val="15853104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25</a:t>
            </a:fld>
            <a:endParaRPr lang="zh-CN" altLang="en-US"/>
          </a:p>
        </p:txBody>
      </p:sp>
    </p:spTree>
    <p:extLst>
      <p:ext uri="{BB962C8B-B14F-4D97-AF65-F5344CB8AC3E}">
        <p14:creationId xmlns:p14="http://schemas.microsoft.com/office/powerpoint/2010/main" val="38793921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26</a:t>
            </a:fld>
            <a:endParaRPr lang="zh-CN" altLang="en-US"/>
          </a:p>
        </p:txBody>
      </p:sp>
    </p:spTree>
    <p:extLst>
      <p:ext uri="{BB962C8B-B14F-4D97-AF65-F5344CB8AC3E}">
        <p14:creationId xmlns:p14="http://schemas.microsoft.com/office/powerpoint/2010/main" val="26471599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27</a:t>
            </a:fld>
            <a:endParaRPr lang="zh-CN" altLang="en-US"/>
          </a:p>
        </p:txBody>
      </p:sp>
    </p:spTree>
    <p:extLst>
      <p:ext uri="{BB962C8B-B14F-4D97-AF65-F5344CB8AC3E}">
        <p14:creationId xmlns:p14="http://schemas.microsoft.com/office/powerpoint/2010/main" val="4188764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28</a:t>
            </a:fld>
            <a:endParaRPr lang="zh-CN" altLang="en-US"/>
          </a:p>
        </p:txBody>
      </p:sp>
    </p:spTree>
    <p:extLst>
      <p:ext uri="{BB962C8B-B14F-4D97-AF65-F5344CB8AC3E}">
        <p14:creationId xmlns:p14="http://schemas.microsoft.com/office/powerpoint/2010/main" val="34465013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29</a:t>
            </a:fld>
            <a:endParaRPr lang="zh-CN" altLang="en-US">
              <a:solidFill>
                <a:prstClr val="black"/>
              </a:solidFill>
            </a:endParaRPr>
          </a:p>
        </p:txBody>
      </p:sp>
    </p:spTree>
    <p:extLst>
      <p:ext uri="{BB962C8B-B14F-4D97-AF65-F5344CB8AC3E}">
        <p14:creationId xmlns:p14="http://schemas.microsoft.com/office/powerpoint/2010/main" val="68611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30</a:t>
            </a:fld>
            <a:endParaRPr lang="zh-CN" altLang="en-US"/>
          </a:p>
        </p:txBody>
      </p:sp>
    </p:spTree>
    <p:extLst>
      <p:ext uri="{BB962C8B-B14F-4D97-AF65-F5344CB8AC3E}">
        <p14:creationId xmlns:p14="http://schemas.microsoft.com/office/powerpoint/2010/main" val="40360256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31</a:t>
            </a:fld>
            <a:endParaRPr lang="zh-CN" altLang="en-US">
              <a:solidFill>
                <a:prstClr val="black"/>
              </a:solidFill>
            </a:endParaRPr>
          </a:p>
        </p:txBody>
      </p:sp>
    </p:spTree>
    <p:extLst>
      <p:ext uri="{BB962C8B-B14F-4D97-AF65-F5344CB8AC3E}">
        <p14:creationId xmlns:p14="http://schemas.microsoft.com/office/powerpoint/2010/main" val="36326789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32</a:t>
            </a:fld>
            <a:endParaRPr lang="zh-CN" altLang="en-US">
              <a:solidFill>
                <a:prstClr val="black"/>
              </a:solidFill>
            </a:endParaRPr>
          </a:p>
        </p:txBody>
      </p:sp>
    </p:spTree>
    <p:extLst>
      <p:ext uri="{BB962C8B-B14F-4D97-AF65-F5344CB8AC3E}">
        <p14:creationId xmlns:p14="http://schemas.microsoft.com/office/powerpoint/2010/main" val="6186155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33</a:t>
            </a:fld>
            <a:endParaRPr lang="zh-CN" altLang="en-US"/>
          </a:p>
        </p:txBody>
      </p:sp>
    </p:spTree>
    <p:extLst>
      <p:ext uri="{BB962C8B-B14F-4D97-AF65-F5344CB8AC3E}">
        <p14:creationId xmlns:p14="http://schemas.microsoft.com/office/powerpoint/2010/main" val="4605208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34</a:t>
            </a:fld>
            <a:endParaRPr lang="zh-CN" altLang="en-US"/>
          </a:p>
        </p:txBody>
      </p:sp>
    </p:spTree>
    <p:extLst>
      <p:ext uri="{BB962C8B-B14F-4D97-AF65-F5344CB8AC3E}">
        <p14:creationId xmlns:p14="http://schemas.microsoft.com/office/powerpoint/2010/main" val="18512918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35</a:t>
            </a:fld>
            <a:endParaRPr lang="zh-CN" altLang="en-US"/>
          </a:p>
        </p:txBody>
      </p:sp>
    </p:spTree>
    <p:extLst>
      <p:ext uri="{BB962C8B-B14F-4D97-AF65-F5344CB8AC3E}">
        <p14:creationId xmlns:p14="http://schemas.microsoft.com/office/powerpoint/2010/main" val="32513762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36</a:t>
            </a:fld>
            <a:endParaRPr lang="zh-CN" altLang="en-US"/>
          </a:p>
        </p:txBody>
      </p:sp>
    </p:spTree>
    <p:extLst>
      <p:ext uri="{BB962C8B-B14F-4D97-AF65-F5344CB8AC3E}">
        <p14:creationId xmlns:p14="http://schemas.microsoft.com/office/powerpoint/2010/main" val="31220971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37</a:t>
            </a:fld>
            <a:endParaRPr lang="zh-CN" altLang="en-US"/>
          </a:p>
        </p:txBody>
      </p:sp>
    </p:spTree>
    <p:extLst>
      <p:ext uri="{BB962C8B-B14F-4D97-AF65-F5344CB8AC3E}">
        <p14:creationId xmlns:p14="http://schemas.microsoft.com/office/powerpoint/2010/main" val="387782052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38</a:t>
            </a:fld>
            <a:endParaRPr lang="zh-CN" altLang="en-US">
              <a:solidFill>
                <a:prstClr val="black"/>
              </a:solidFill>
            </a:endParaRPr>
          </a:p>
        </p:txBody>
      </p:sp>
    </p:spTree>
    <p:extLst>
      <p:ext uri="{BB962C8B-B14F-4D97-AF65-F5344CB8AC3E}">
        <p14:creationId xmlns:p14="http://schemas.microsoft.com/office/powerpoint/2010/main" val="45038970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39</a:t>
            </a:fld>
            <a:endParaRPr lang="zh-CN" altLang="en-US"/>
          </a:p>
        </p:txBody>
      </p:sp>
    </p:spTree>
    <p:extLst>
      <p:ext uri="{BB962C8B-B14F-4D97-AF65-F5344CB8AC3E}">
        <p14:creationId xmlns:p14="http://schemas.microsoft.com/office/powerpoint/2010/main" val="178734557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40</a:t>
            </a:fld>
            <a:endParaRPr lang="zh-CN" altLang="en-US">
              <a:solidFill>
                <a:prstClr val="black"/>
              </a:solidFill>
            </a:endParaRPr>
          </a:p>
        </p:txBody>
      </p:sp>
    </p:spTree>
    <p:extLst>
      <p:ext uri="{BB962C8B-B14F-4D97-AF65-F5344CB8AC3E}">
        <p14:creationId xmlns:p14="http://schemas.microsoft.com/office/powerpoint/2010/main" val="344702833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41</a:t>
            </a:fld>
            <a:endParaRPr lang="zh-CN" altLang="en-US">
              <a:solidFill>
                <a:prstClr val="black"/>
              </a:solidFill>
            </a:endParaRPr>
          </a:p>
        </p:txBody>
      </p:sp>
    </p:spTree>
    <p:extLst>
      <p:ext uri="{BB962C8B-B14F-4D97-AF65-F5344CB8AC3E}">
        <p14:creationId xmlns:p14="http://schemas.microsoft.com/office/powerpoint/2010/main" val="261185473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42</a:t>
            </a:fld>
            <a:endParaRPr lang="zh-CN" altLang="en-US">
              <a:solidFill>
                <a:prstClr val="black"/>
              </a:solidFill>
            </a:endParaRPr>
          </a:p>
        </p:txBody>
      </p:sp>
    </p:spTree>
    <p:extLst>
      <p:ext uri="{BB962C8B-B14F-4D97-AF65-F5344CB8AC3E}">
        <p14:creationId xmlns:p14="http://schemas.microsoft.com/office/powerpoint/2010/main" val="29729168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43</a:t>
            </a:fld>
            <a:endParaRPr lang="zh-CN" altLang="en-US"/>
          </a:p>
        </p:txBody>
      </p:sp>
    </p:spTree>
    <p:extLst>
      <p:ext uri="{BB962C8B-B14F-4D97-AF65-F5344CB8AC3E}">
        <p14:creationId xmlns:p14="http://schemas.microsoft.com/office/powerpoint/2010/main" val="35584320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0DA88C9A-7811-4AA2-844E-962283B8D2E4}" type="datetimeFigureOut">
              <a:rPr lang="zh-CN" altLang="en-US" smtClean="0"/>
              <a:t>2020/4/6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73F406A0-0D5A-443A-95E5-B85E563392F3}"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3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8850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4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8237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5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7989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8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163336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9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0876678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0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4070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951730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53897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5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06396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7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924265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8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90842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9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03569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12030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7F7F7"/>
        </a:solidFill>
        <a:effectLst/>
      </p:bgPr>
    </p:bg>
    <p:spTree>
      <p:nvGrpSpPr>
        <p:cNvPr id="1" name=""/>
        <p:cNvGrpSpPr/>
        <p:nvPr/>
      </p:nvGrpSpPr>
      <p:grpSpPr>
        <a:xfrm>
          <a:off x="0" y="0"/>
          <a:ext cx="0" cy="0"/>
          <a:chOff x="0" y="0"/>
          <a:chExt cx="0" cy="0"/>
        </a:xfrm>
      </p:grpSpPr>
      <p:grpSp>
        <p:nvGrpSpPr>
          <p:cNvPr id="377" name="组合 376"/>
          <p:cNvGrpSpPr/>
          <p:nvPr userDrawn="1"/>
        </p:nvGrpSpPr>
        <p:grpSpPr>
          <a:xfrm>
            <a:off x="1" y="0"/>
            <a:ext cx="12191999" cy="6858000"/>
            <a:chOff x="0" y="0"/>
            <a:chExt cx="13488487" cy="6963486"/>
          </a:xfrm>
        </p:grpSpPr>
        <p:grpSp>
          <p:nvGrpSpPr>
            <p:cNvPr id="378" name="组合 377"/>
            <p:cNvGrpSpPr/>
            <p:nvPr userDrawn="1"/>
          </p:nvGrpSpPr>
          <p:grpSpPr>
            <a:xfrm>
              <a:off x="0" y="0"/>
              <a:ext cx="4494659" cy="6963486"/>
              <a:chOff x="0" y="0"/>
              <a:chExt cx="4494659" cy="6963486"/>
            </a:xfrm>
            <a:solidFill>
              <a:schemeClr val="bg1">
                <a:lumMod val="95000"/>
              </a:schemeClr>
            </a:solidFill>
          </p:grpSpPr>
          <p:grpSp>
            <p:nvGrpSpPr>
              <p:cNvPr id="625" name="组合 624"/>
              <p:cNvGrpSpPr/>
              <p:nvPr userDrawn="1"/>
            </p:nvGrpSpPr>
            <p:grpSpPr>
              <a:xfrm>
                <a:off x="0" y="0"/>
                <a:ext cx="2250485" cy="6963486"/>
                <a:chOff x="0" y="0"/>
                <a:chExt cx="2250485" cy="6963486"/>
              </a:xfrm>
              <a:grpFill/>
            </p:grpSpPr>
            <p:grpSp>
              <p:nvGrpSpPr>
                <p:cNvPr id="686" name="组合 685"/>
                <p:cNvGrpSpPr/>
                <p:nvPr userDrawn="1"/>
              </p:nvGrpSpPr>
              <p:grpSpPr>
                <a:xfrm>
                  <a:off x="0" y="0"/>
                  <a:ext cx="2250485" cy="1265899"/>
                  <a:chOff x="0" y="0"/>
                  <a:chExt cx="2250485" cy="1265899"/>
                </a:xfrm>
                <a:grpFill/>
              </p:grpSpPr>
              <p:sp>
                <p:nvSpPr>
                  <p:cNvPr id="737" name="矩形 736"/>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8" name="矩形 737"/>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9" name="矩形 738"/>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0" name="矩形 739"/>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1" name="矩形 740"/>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2" name="矩形 741"/>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3" name="矩形 742"/>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4" name="矩形 743"/>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5" name="矩形 744"/>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6" name="矩形 745"/>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87" name="组合 686"/>
                <p:cNvGrpSpPr/>
                <p:nvPr userDrawn="1"/>
              </p:nvGrpSpPr>
              <p:grpSpPr>
                <a:xfrm>
                  <a:off x="0" y="1265898"/>
                  <a:ext cx="2250485" cy="1265899"/>
                  <a:chOff x="0" y="0"/>
                  <a:chExt cx="2250485" cy="1265899"/>
                </a:xfrm>
                <a:grpFill/>
              </p:grpSpPr>
              <p:sp>
                <p:nvSpPr>
                  <p:cNvPr id="727" name="矩形 726"/>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8" name="矩形 727"/>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9" name="矩形 728"/>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0" name="矩形 729"/>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1" name="矩形 730"/>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2" name="矩形 731"/>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3" name="矩形 732"/>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4" name="矩形 733"/>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5" name="矩形 734"/>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6" name="矩形 735"/>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88" name="组合 687"/>
                <p:cNvGrpSpPr/>
                <p:nvPr userDrawn="1"/>
              </p:nvGrpSpPr>
              <p:grpSpPr>
                <a:xfrm>
                  <a:off x="0" y="2526755"/>
                  <a:ext cx="2250485" cy="1265899"/>
                  <a:chOff x="0" y="0"/>
                  <a:chExt cx="2250485" cy="1265899"/>
                </a:xfrm>
                <a:grpFill/>
              </p:grpSpPr>
              <p:sp>
                <p:nvSpPr>
                  <p:cNvPr id="717" name="矩形 716"/>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8" name="矩形 717"/>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9" name="矩形 718"/>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0" name="矩形 719"/>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1" name="矩形 720"/>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2" name="矩形 721"/>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3" name="矩形 722"/>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4" name="矩形 723"/>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5" name="矩形 724"/>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6" name="矩形 725"/>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89" name="组合 688"/>
                <p:cNvGrpSpPr/>
                <p:nvPr userDrawn="1"/>
              </p:nvGrpSpPr>
              <p:grpSpPr>
                <a:xfrm>
                  <a:off x="0" y="3792653"/>
                  <a:ext cx="2250485" cy="1265899"/>
                  <a:chOff x="0" y="0"/>
                  <a:chExt cx="2250485" cy="1265899"/>
                </a:xfrm>
                <a:grpFill/>
              </p:grpSpPr>
              <p:sp>
                <p:nvSpPr>
                  <p:cNvPr id="707" name="矩形 706"/>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8" name="矩形 707"/>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9" name="矩形 708"/>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0" name="矩形 709"/>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1" name="矩形 710"/>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2" name="矩形 711"/>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3" name="矩形 712"/>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4" name="矩形 713"/>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5" name="矩形 714"/>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6" name="矩形 715"/>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0" name="组合 689"/>
                <p:cNvGrpSpPr/>
                <p:nvPr userDrawn="1"/>
              </p:nvGrpSpPr>
              <p:grpSpPr>
                <a:xfrm>
                  <a:off x="0" y="5064638"/>
                  <a:ext cx="2250485" cy="1265899"/>
                  <a:chOff x="0" y="0"/>
                  <a:chExt cx="2250485" cy="1265899"/>
                </a:xfrm>
                <a:grpFill/>
              </p:grpSpPr>
              <p:sp>
                <p:nvSpPr>
                  <p:cNvPr id="697" name="矩形 696"/>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8" name="矩形 697"/>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9" name="矩形 698"/>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0" name="矩形 699"/>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1" name="矩形 700"/>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2" name="矩形 701"/>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3" name="矩形 702"/>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4" name="矩形 703"/>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5" name="矩形 704"/>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6" name="矩形 705"/>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1" name="组合 690"/>
                <p:cNvGrpSpPr/>
                <p:nvPr userDrawn="1"/>
              </p:nvGrpSpPr>
              <p:grpSpPr>
                <a:xfrm>
                  <a:off x="0" y="6330536"/>
                  <a:ext cx="2250485" cy="632950"/>
                  <a:chOff x="0" y="0"/>
                  <a:chExt cx="2250485" cy="632950"/>
                </a:xfrm>
                <a:grpFill/>
              </p:grpSpPr>
              <p:sp>
                <p:nvSpPr>
                  <p:cNvPr id="692" name="矩形 691"/>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3" name="矩形 692"/>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4" name="矩形 693"/>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5" name="矩形 694"/>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6" name="矩形 695"/>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626" name="矩形 625"/>
              <p:cNvSpPr/>
              <p:nvPr userDrawn="1"/>
            </p:nvSpPr>
            <p:spPr>
              <a:xfrm>
                <a:off x="2244174"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7" name="矩形 626"/>
              <p:cNvSpPr/>
              <p:nvPr userDrawn="1"/>
            </p:nvSpPr>
            <p:spPr>
              <a:xfrm>
                <a:off x="3144368"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8" name="矩形 627"/>
              <p:cNvSpPr/>
              <p:nvPr userDrawn="1"/>
            </p:nvSpPr>
            <p:spPr>
              <a:xfrm>
                <a:off x="4044562"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9" name="矩形 628"/>
              <p:cNvSpPr/>
              <p:nvPr userDrawn="1"/>
            </p:nvSpPr>
            <p:spPr>
              <a:xfrm>
                <a:off x="2694271" y="2602"/>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0" name="矩形 629"/>
              <p:cNvSpPr/>
              <p:nvPr userDrawn="1"/>
            </p:nvSpPr>
            <p:spPr>
              <a:xfrm>
                <a:off x="3594465" y="2602"/>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1" name="矩形 630"/>
              <p:cNvSpPr/>
              <p:nvPr userDrawn="1"/>
            </p:nvSpPr>
            <p:spPr>
              <a:xfrm>
                <a:off x="2244174"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2" name="矩形 631"/>
              <p:cNvSpPr/>
              <p:nvPr userDrawn="1"/>
            </p:nvSpPr>
            <p:spPr>
              <a:xfrm>
                <a:off x="3144368"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3" name="矩形 632"/>
              <p:cNvSpPr/>
              <p:nvPr userDrawn="1"/>
            </p:nvSpPr>
            <p:spPr>
              <a:xfrm>
                <a:off x="4044562"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4" name="矩形 633"/>
              <p:cNvSpPr/>
              <p:nvPr userDrawn="1"/>
            </p:nvSpPr>
            <p:spPr>
              <a:xfrm>
                <a:off x="2694271" y="635551"/>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5" name="矩形 634"/>
              <p:cNvSpPr/>
              <p:nvPr userDrawn="1"/>
            </p:nvSpPr>
            <p:spPr>
              <a:xfrm>
                <a:off x="3594465" y="635551"/>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6" name="组合 635"/>
              <p:cNvGrpSpPr/>
              <p:nvPr userDrawn="1"/>
            </p:nvGrpSpPr>
            <p:grpSpPr>
              <a:xfrm>
                <a:off x="2244174" y="952025"/>
                <a:ext cx="2250485" cy="1265899"/>
                <a:chOff x="0" y="0"/>
                <a:chExt cx="2250485" cy="1265899"/>
              </a:xfrm>
              <a:grpFill/>
            </p:grpSpPr>
            <p:sp>
              <p:nvSpPr>
                <p:cNvPr id="676" name="矩形 675"/>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7" name="矩形 676"/>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8" name="矩形 677"/>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9" name="矩形 678"/>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0" name="矩形 679"/>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1" name="矩形 680"/>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2" name="矩形 681"/>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3" name="矩形 682"/>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4" name="矩形 683"/>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5" name="矩形 684"/>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37" name="组合 636"/>
              <p:cNvGrpSpPr/>
              <p:nvPr userDrawn="1"/>
            </p:nvGrpSpPr>
            <p:grpSpPr>
              <a:xfrm>
                <a:off x="2244174" y="2212882"/>
                <a:ext cx="2250485" cy="1265899"/>
                <a:chOff x="0" y="0"/>
                <a:chExt cx="2250485" cy="1265899"/>
              </a:xfrm>
              <a:grpFill/>
            </p:grpSpPr>
            <p:sp>
              <p:nvSpPr>
                <p:cNvPr id="666" name="矩形 665"/>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7" name="矩形 666"/>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8" name="矩形 667"/>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9" name="矩形 668"/>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0" name="矩形 669"/>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1" name="矩形 670"/>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2" name="矩形 671"/>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3" name="矩形 672"/>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4" name="矩形 673"/>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5" name="矩形 674"/>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38" name="组合 637"/>
              <p:cNvGrpSpPr/>
              <p:nvPr userDrawn="1"/>
            </p:nvGrpSpPr>
            <p:grpSpPr>
              <a:xfrm>
                <a:off x="2244174" y="3478780"/>
                <a:ext cx="2250485" cy="1265899"/>
                <a:chOff x="0" y="0"/>
                <a:chExt cx="2250485" cy="1265899"/>
              </a:xfrm>
              <a:grpFill/>
            </p:grpSpPr>
            <p:sp>
              <p:nvSpPr>
                <p:cNvPr id="656" name="矩形 655"/>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7" name="矩形 656"/>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8" name="矩形 657"/>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9" name="矩形 658"/>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0" name="矩形 659"/>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1" name="矩形 660"/>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2" name="矩形 661"/>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3" name="矩形 662"/>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4" name="矩形 663"/>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5" name="矩形 664"/>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39" name="组合 638"/>
              <p:cNvGrpSpPr/>
              <p:nvPr userDrawn="1"/>
            </p:nvGrpSpPr>
            <p:grpSpPr>
              <a:xfrm>
                <a:off x="2244174" y="4750765"/>
                <a:ext cx="2250485" cy="1265899"/>
                <a:chOff x="0" y="0"/>
                <a:chExt cx="2250485" cy="1265899"/>
              </a:xfrm>
              <a:grpFill/>
            </p:grpSpPr>
            <p:sp>
              <p:nvSpPr>
                <p:cNvPr id="646" name="矩形 645"/>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7" name="矩形 646"/>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8" name="矩形 647"/>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9" name="矩形 648"/>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0" name="矩形 649"/>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1" name="矩形 650"/>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2" name="矩形 651"/>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3" name="矩形 652"/>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4" name="矩形 653"/>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5" name="矩形 654"/>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40" name="组合 639"/>
              <p:cNvGrpSpPr/>
              <p:nvPr userDrawn="1"/>
            </p:nvGrpSpPr>
            <p:grpSpPr>
              <a:xfrm>
                <a:off x="2244174" y="6016663"/>
                <a:ext cx="2250485" cy="632950"/>
                <a:chOff x="0" y="0"/>
                <a:chExt cx="2250485" cy="632950"/>
              </a:xfrm>
              <a:grpFill/>
            </p:grpSpPr>
            <p:sp>
              <p:nvSpPr>
                <p:cNvPr id="641" name="矩形 640"/>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2" name="矩形 641"/>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3" name="矩形 642"/>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4" name="矩形 643"/>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5" name="矩形 644"/>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79" name="组合 378"/>
            <p:cNvGrpSpPr/>
            <p:nvPr userDrawn="1"/>
          </p:nvGrpSpPr>
          <p:grpSpPr>
            <a:xfrm>
              <a:off x="4496410" y="0"/>
              <a:ext cx="4494659" cy="6963486"/>
              <a:chOff x="0" y="0"/>
              <a:chExt cx="4494659" cy="6963486"/>
            </a:xfrm>
            <a:solidFill>
              <a:schemeClr val="bg1">
                <a:lumMod val="95000"/>
              </a:schemeClr>
            </a:solidFill>
          </p:grpSpPr>
          <p:grpSp>
            <p:nvGrpSpPr>
              <p:cNvPr id="503" name="组合 502"/>
              <p:cNvGrpSpPr/>
              <p:nvPr userDrawn="1"/>
            </p:nvGrpSpPr>
            <p:grpSpPr>
              <a:xfrm>
                <a:off x="0" y="0"/>
                <a:ext cx="2250485" cy="6963486"/>
                <a:chOff x="0" y="0"/>
                <a:chExt cx="2250485" cy="6963486"/>
              </a:xfrm>
              <a:grpFill/>
            </p:grpSpPr>
            <p:grpSp>
              <p:nvGrpSpPr>
                <p:cNvPr id="564" name="组合 563"/>
                <p:cNvGrpSpPr/>
                <p:nvPr userDrawn="1"/>
              </p:nvGrpSpPr>
              <p:grpSpPr>
                <a:xfrm>
                  <a:off x="0" y="0"/>
                  <a:ext cx="2250485" cy="1265899"/>
                  <a:chOff x="0" y="0"/>
                  <a:chExt cx="2250485" cy="1265899"/>
                </a:xfrm>
                <a:grpFill/>
              </p:grpSpPr>
              <p:sp>
                <p:nvSpPr>
                  <p:cNvPr id="615" name="矩形 614"/>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6" name="矩形 615"/>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7" name="矩形 616"/>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8" name="矩形 617"/>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9" name="矩形 618"/>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0" name="矩形 619"/>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1" name="矩形 620"/>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2" name="矩形 621"/>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3" name="矩形 622"/>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4" name="矩形 623"/>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5" name="组合 564"/>
                <p:cNvGrpSpPr/>
                <p:nvPr userDrawn="1"/>
              </p:nvGrpSpPr>
              <p:grpSpPr>
                <a:xfrm>
                  <a:off x="0" y="1265898"/>
                  <a:ext cx="2250485" cy="1265899"/>
                  <a:chOff x="0" y="0"/>
                  <a:chExt cx="2250485" cy="1265899"/>
                </a:xfrm>
                <a:grpFill/>
              </p:grpSpPr>
              <p:sp>
                <p:nvSpPr>
                  <p:cNvPr id="605" name="矩形 604"/>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6" name="矩形 605"/>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7" name="矩形 606"/>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8" name="矩形 607"/>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9" name="矩形 608"/>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0" name="矩形 609"/>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1" name="矩形 610"/>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2" name="矩形 611"/>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3" name="矩形 612"/>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4" name="矩形 613"/>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6" name="组合 565"/>
                <p:cNvGrpSpPr/>
                <p:nvPr userDrawn="1"/>
              </p:nvGrpSpPr>
              <p:grpSpPr>
                <a:xfrm>
                  <a:off x="0" y="2526755"/>
                  <a:ext cx="2250485" cy="1265899"/>
                  <a:chOff x="0" y="0"/>
                  <a:chExt cx="2250485" cy="1265899"/>
                </a:xfrm>
                <a:grpFill/>
              </p:grpSpPr>
              <p:sp>
                <p:nvSpPr>
                  <p:cNvPr id="595" name="矩形 594"/>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6" name="矩形 595"/>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7" name="矩形 596"/>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8" name="矩形 597"/>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9" name="矩形 598"/>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0" name="矩形 599"/>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1" name="矩形 600"/>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2" name="矩形 601"/>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3" name="矩形 602"/>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4" name="矩形 603"/>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7" name="组合 566"/>
                <p:cNvGrpSpPr/>
                <p:nvPr userDrawn="1"/>
              </p:nvGrpSpPr>
              <p:grpSpPr>
                <a:xfrm>
                  <a:off x="0" y="3792653"/>
                  <a:ext cx="2250485" cy="1265899"/>
                  <a:chOff x="0" y="0"/>
                  <a:chExt cx="2250485" cy="1265899"/>
                </a:xfrm>
                <a:grpFill/>
              </p:grpSpPr>
              <p:sp>
                <p:nvSpPr>
                  <p:cNvPr id="585" name="矩形 584"/>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6" name="矩形 585"/>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7" name="矩形 586"/>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8" name="矩形 587"/>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9" name="矩形 588"/>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0" name="矩形 589"/>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1" name="矩形 590"/>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2" name="矩形 591"/>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3" name="矩形 592"/>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4" name="矩形 593"/>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8" name="组合 567"/>
                <p:cNvGrpSpPr/>
                <p:nvPr userDrawn="1"/>
              </p:nvGrpSpPr>
              <p:grpSpPr>
                <a:xfrm>
                  <a:off x="0" y="5064638"/>
                  <a:ext cx="2250485" cy="1265899"/>
                  <a:chOff x="0" y="0"/>
                  <a:chExt cx="2250485" cy="1265899"/>
                </a:xfrm>
                <a:grpFill/>
              </p:grpSpPr>
              <p:sp>
                <p:nvSpPr>
                  <p:cNvPr id="575" name="矩形 574"/>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6" name="矩形 575"/>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7" name="矩形 576"/>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8" name="矩形 577"/>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9" name="矩形 578"/>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0" name="矩形 579"/>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1" name="矩形 580"/>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2" name="矩形 581"/>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3" name="矩形 582"/>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4" name="矩形 583"/>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9" name="组合 568"/>
                <p:cNvGrpSpPr/>
                <p:nvPr userDrawn="1"/>
              </p:nvGrpSpPr>
              <p:grpSpPr>
                <a:xfrm>
                  <a:off x="0" y="6330536"/>
                  <a:ext cx="2250485" cy="632950"/>
                  <a:chOff x="0" y="0"/>
                  <a:chExt cx="2250485" cy="632950"/>
                </a:xfrm>
                <a:grpFill/>
              </p:grpSpPr>
              <p:sp>
                <p:nvSpPr>
                  <p:cNvPr id="570" name="矩形 569"/>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1" name="矩形 570"/>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2" name="矩形 571"/>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3" name="矩形 572"/>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4" name="矩形 573"/>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04" name="矩形 503"/>
              <p:cNvSpPr/>
              <p:nvPr userDrawn="1"/>
            </p:nvSpPr>
            <p:spPr>
              <a:xfrm>
                <a:off x="2244174"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5" name="矩形 504"/>
              <p:cNvSpPr/>
              <p:nvPr userDrawn="1"/>
            </p:nvSpPr>
            <p:spPr>
              <a:xfrm>
                <a:off x="3144368"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6" name="矩形 505"/>
              <p:cNvSpPr/>
              <p:nvPr userDrawn="1"/>
            </p:nvSpPr>
            <p:spPr>
              <a:xfrm>
                <a:off x="4044562"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7" name="矩形 506"/>
              <p:cNvSpPr/>
              <p:nvPr userDrawn="1"/>
            </p:nvSpPr>
            <p:spPr>
              <a:xfrm>
                <a:off x="2694271" y="2602"/>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8" name="矩形 507"/>
              <p:cNvSpPr/>
              <p:nvPr userDrawn="1"/>
            </p:nvSpPr>
            <p:spPr>
              <a:xfrm>
                <a:off x="3594465" y="2602"/>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9" name="矩形 508"/>
              <p:cNvSpPr/>
              <p:nvPr userDrawn="1"/>
            </p:nvSpPr>
            <p:spPr>
              <a:xfrm>
                <a:off x="2244174"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0" name="矩形 509"/>
              <p:cNvSpPr/>
              <p:nvPr userDrawn="1"/>
            </p:nvSpPr>
            <p:spPr>
              <a:xfrm>
                <a:off x="3144368"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1" name="矩形 510"/>
              <p:cNvSpPr/>
              <p:nvPr userDrawn="1"/>
            </p:nvSpPr>
            <p:spPr>
              <a:xfrm>
                <a:off x="4044562"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2" name="矩形 511"/>
              <p:cNvSpPr/>
              <p:nvPr userDrawn="1"/>
            </p:nvSpPr>
            <p:spPr>
              <a:xfrm>
                <a:off x="2694271" y="635551"/>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3" name="矩形 512"/>
              <p:cNvSpPr/>
              <p:nvPr userDrawn="1"/>
            </p:nvSpPr>
            <p:spPr>
              <a:xfrm>
                <a:off x="3594465" y="635551"/>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4" name="组合 513"/>
              <p:cNvGrpSpPr/>
              <p:nvPr userDrawn="1"/>
            </p:nvGrpSpPr>
            <p:grpSpPr>
              <a:xfrm>
                <a:off x="2244174" y="952025"/>
                <a:ext cx="2250485" cy="1265899"/>
                <a:chOff x="0" y="0"/>
                <a:chExt cx="2250485" cy="1265899"/>
              </a:xfrm>
              <a:grpFill/>
            </p:grpSpPr>
            <p:sp>
              <p:nvSpPr>
                <p:cNvPr id="554" name="矩形 553"/>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5" name="矩形 554"/>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6" name="矩形 555"/>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7" name="矩形 556"/>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8" name="矩形 557"/>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9" name="矩形 558"/>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0" name="矩形 559"/>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1" name="矩形 560"/>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2" name="矩形 561"/>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3" name="矩形 562"/>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5" name="组合 514"/>
              <p:cNvGrpSpPr/>
              <p:nvPr userDrawn="1"/>
            </p:nvGrpSpPr>
            <p:grpSpPr>
              <a:xfrm>
                <a:off x="2244174" y="2212882"/>
                <a:ext cx="2250485" cy="1265899"/>
                <a:chOff x="0" y="0"/>
                <a:chExt cx="2250485" cy="1265899"/>
              </a:xfrm>
              <a:grpFill/>
            </p:grpSpPr>
            <p:sp>
              <p:nvSpPr>
                <p:cNvPr id="544" name="矩形 543"/>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5" name="矩形 544"/>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6" name="矩形 545"/>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7" name="矩形 546"/>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8" name="矩形 547"/>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9" name="矩形 548"/>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0" name="矩形 549"/>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1" name="矩形 550"/>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2" name="矩形 551"/>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3" name="矩形 552"/>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6" name="组合 515"/>
              <p:cNvGrpSpPr/>
              <p:nvPr userDrawn="1"/>
            </p:nvGrpSpPr>
            <p:grpSpPr>
              <a:xfrm>
                <a:off x="2244174" y="3478780"/>
                <a:ext cx="2250485" cy="1265899"/>
                <a:chOff x="0" y="0"/>
                <a:chExt cx="2250485" cy="1265899"/>
              </a:xfrm>
              <a:grpFill/>
            </p:grpSpPr>
            <p:sp>
              <p:nvSpPr>
                <p:cNvPr id="534" name="矩形 533"/>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5" name="矩形 534"/>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6" name="矩形 535"/>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7" name="矩形 536"/>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8" name="矩形 537"/>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9" name="矩形 538"/>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0" name="矩形 539"/>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1" name="矩形 540"/>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2" name="矩形 541"/>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3" name="矩形 542"/>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7" name="组合 516"/>
              <p:cNvGrpSpPr/>
              <p:nvPr userDrawn="1"/>
            </p:nvGrpSpPr>
            <p:grpSpPr>
              <a:xfrm>
                <a:off x="2244174" y="4750765"/>
                <a:ext cx="2250485" cy="1265899"/>
                <a:chOff x="0" y="0"/>
                <a:chExt cx="2250485" cy="1265899"/>
              </a:xfrm>
              <a:grpFill/>
            </p:grpSpPr>
            <p:sp>
              <p:nvSpPr>
                <p:cNvPr id="524" name="矩形 523"/>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5" name="矩形 524"/>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6" name="矩形 525"/>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7" name="矩形 526"/>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8" name="矩形 527"/>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9" name="矩形 528"/>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0" name="矩形 529"/>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1" name="矩形 530"/>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2" name="矩形 531"/>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3" name="矩形 532"/>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8" name="组合 517"/>
              <p:cNvGrpSpPr/>
              <p:nvPr userDrawn="1"/>
            </p:nvGrpSpPr>
            <p:grpSpPr>
              <a:xfrm>
                <a:off x="2244174" y="6016663"/>
                <a:ext cx="2250485" cy="632950"/>
                <a:chOff x="0" y="0"/>
                <a:chExt cx="2250485" cy="632950"/>
              </a:xfrm>
              <a:grpFill/>
            </p:grpSpPr>
            <p:sp>
              <p:nvSpPr>
                <p:cNvPr id="519" name="矩形 518"/>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0" name="矩形 519"/>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1" name="矩形 520"/>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2" name="矩形 521"/>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3" name="矩形 522"/>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80" name="组合 379"/>
            <p:cNvGrpSpPr/>
            <p:nvPr userDrawn="1"/>
          </p:nvGrpSpPr>
          <p:grpSpPr>
            <a:xfrm>
              <a:off x="8993828" y="0"/>
              <a:ext cx="4494659" cy="6963486"/>
              <a:chOff x="0" y="0"/>
              <a:chExt cx="4494659" cy="6963486"/>
            </a:xfrm>
            <a:solidFill>
              <a:schemeClr val="bg1">
                <a:lumMod val="95000"/>
              </a:schemeClr>
            </a:solidFill>
          </p:grpSpPr>
          <p:grpSp>
            <p:nvGrpSpPr>
              <p:cNvPr id="381" name="组合 380"/>
              <p:cNvGrpSpPr/>
              <p:nvPr userDrawn="1"/>
            </p:nvGrpSpPr>
            <p:grpSpPr>
              <a:xfrm>
                <a:off x="0" y="0"/>
                <a:ext cx="2250485" cy="6963486"/>
                <a:chOff x="0" y="0"/>
                <a:chExt cx="2250485" cy="6963486"/>
              </a:xfrm>
              <a:grpFill/>
            </p:grpSpPr>
            <p:grpSp>
              <p:nvGrpSpPr>
                <p:cNvPr id="442" name="组合 441"/>
                <p:cNvGrpSpPr/>
                <p:nvPr userDrawn="1"/>
              </p:nvGrpSpPr>
              <p:grpSpPr>
                <a:xfrm>
                  <a:off x="0" y="0"/>
                  <a:ext cx="2250485" cy="1265899"/>
                  <a:chOff x="0" y="0"/>
                  <a:chExt cx="2250485" cy="1265899"/>
                </a:xfrm>
                <a:grpFill/>
              </p:grpSpPr>
              <p:sp>
                <p:nvSpPr>
                  <p:cNvPr id="493" name="矩形 492"/>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4" name="矩形 493"/>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5" name="矩形 494"/>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6" name="矩形 495"/>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7" name="矩形 496"/>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8" name="矩形 497"/>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9" name="矩形 498"/>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0" name="矩形 499"/>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1" name="矩形 500"/>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2" name="矩形 501"/>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3" name="组合 442"/>
                <p:cNvGrpSpPr/>
                <p:nvPr userDrawn="1"/>
              </p:nvGrpSpPr>
              <p:grpSpPr>
                <a:xfrm>
                  <a:off x="0" y="1265898"/>
                  <a:ext cx="2250485" cy="1265899"/>
                  <a:chOff x="0" y="0"/>
                  <a:chExt cx="2250485" cy="1265899"/>
                </a:xfrm>
                <a:grpFill/>
              </p:grpSpPr>
              <p:sp>
                <p:nvSpPr>
                  <p:cNvPr id="483" name="矩形 482"/>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4" name="矩形 483"/>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5" name="矩形 484"/>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6" name="矩形 485"/>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7" name="矩形 486"/>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8" name="矩形 487"/>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9" name="矩形 488"/>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0" name="矩形 489"/>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1" name="矩形 490"/>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2" name="矩形 491"/>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4" name="组合 443"/>
                <p:cNvGrpSpPr/>
                <p:nvPr userDrawn="1"/>
              </p:nvGrpSpPr>
              <p:grpSpPr>
                <a:xfrm>
                  <a:off x="0" y="2526755"/>
                  <a:ext cx="2250485" cy="1265899"/>
                  <a:chOff x="0" y="0"/>
                  <a:chExt cx="2250485" cy="1265899"/>
                </a:xfrm>
                <a:grpFill/>
              </p:grpSpPr>
              <p:sp>
                <p:nvSpPr>
                  <p:cNvPr id="473" name="矩形 472"/>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4" name="矩形 473"/>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5" name="矩形 474"/>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6" name="矩形 475"/>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7" name="矩形 476"/>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8" name="矩形 477"/>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9" name="矩形 478"/>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0" name="矩形 479"/>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1" name="矩形 480"/>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2" name="矩形 481"/>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5" name="组合 444"/>
                <p:cNvGrpSpPr/>
                <p:nvPr userDrawn="1"/>
              </p:nvGrpSpPr>
              <p:grpSpPr>
                <a:xfrm>
                  <a:off x="0" y="3792653"/>
                  <a:ext cx="2250485" cy="1265899"/>
                  <a:chOff x="0" y="0"/>
                  <a:chExt cx="2250485" cy="1265899"/>
                </a:xfrm>
                <a:grpFill/>
              </p:grpSpPr>
              <p:sp>
                <p:nvSpPr>
                  <p:cNvPr id="463" name="矩形 462"/>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4" name="矩形 463"/>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5" name="矩形 464"/>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6" name="矩形 465"/>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7" name="矩形 466"/>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8" name="矩形 467"/>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9" name="矩形 468"/>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0" name="矩形 469"/>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1" name="矩形 470"/>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2" name="矩形 471"/>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6" name="组合 445"/>
                <p:cNvGrpSpPr/>
                <p:nvPr userDrawn="1"/>
              </p:nvGrpSpPr>
              <p:grpSpPr>
                <a:xfrm>
                  <a:off x="0" y="5064638"/>
                  <a:ext cx="2250485" cy="1265899"/>
                  <a:chOff x="0" y="0"/>
                  <a:chExt cx="2250485" cy="1265899"/>
                </a:xfrm>
                <a:grpFill/>
              </p:grpSpPr>
              <p:sp>
                <p:nvSpPr>
                  <p:cNvPr id="453" name="矩形 452"/>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4" name="矩形 453"/>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5" name="矩形 454"/>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6" name="矩形 455"/>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7" name="矩形 456"/>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8" name="矩形 457"/>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9" name="矩形 458"/>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0" name="矩形 459"/>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1" name="矩形 460"/>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2" name="矩形 461"/>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7" name="组合 446"/>
                <p:cNvGrpSpPr/>
                <p:nvPr userDrawn="1"/>
              </p:nvGrpSpPr>
              <p:grpSpPr>
                <a:xfrm>
                  <a:off x="0" y="6330536"/>
                  <a:ext cx="2250485" cy="632950"/>
                  <a:chOff x="0" y="0"/>
                  <a:chExt cx="2250485" cy="632950"/>
                </a:xfrm>
                <a:grpFill/>
              </p:grpSpPr>
              <p:sp>
                <p:nvSpPr>
                  <p:cNvPr id="448" name="矩形 447"/>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9" name="矩形 448"/>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0" name="矩形 449"/>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1" name="矩形 450"/>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2" name="矩形 451"/>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2" name="矩形 381"/>
              <p:cNvSpPr/>
              <p:nvPr userDrawn="1"/>
            </p:nvSpPr>
            <p:spPr>
              <a:xfrm>
                <a:off x="2244174"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3" name="矩形 382"/>
              <p:cNvSpPr/>
              <p:nvPr userDrawn="1"/>
            </p:nvSpPr>
            <p:spPr>
              <a:xfrm>
                <a:off x="3144368"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4" name="矩形 383"/>
              <p:cNvSpPr/>
              <p:nvPr userDrawn="1"/>
            </p:nvSpPr>
            <p:spPr>
              <a:xfrm>
                <a:off x="4044562"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5" name="矩形 384"/>
              <p:cNvSpPr/>
              <p:nvPr userDrawn="1"/>
            </p:nvSpPr>
            <p:spPr>
              <a:xfrm>
                <a:off x="2694271" y="2602"/>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6" name="矩形 385"/>
              <p:cNvSpPr/>
              <p:nvPr userDrawn="1"/>
            </p:nvSpPr>
            <p:spPr>
              <a:xfrm>
                <a:off x="3594465" y="2602"/>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7" name="矩形 386"/>
              <p:cNvSpPr/>
              <p:nvPr userDrawn="1"/>
            </p:nvSpPr>
            <p:spPr>
              <a:xfrm>
                <a:off x="2244174"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8" name="矩形 387"/>
              <p:cNvSpPr/>
              <p:nvPr userDrawn="1"/>
            </p:nvSpPr>
            <p:spPr>
              <a:xfrm>
                <a:off x="3144368"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9" name="矩形 388"/>
              <p:cNvSpPr/>
              <p:nvPr userDrawn="1"/>
            </p:nvSpPr>
            <p:spPr>
              <a:xfrm>
                <a:off x="4044562"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0" name="矩形 389"/>
              <p:cNvSpPr/>
              <p:nvPr userDrawn="1"/>
            </p:nvSpPr>
            <p:spPr>
              <a:xfrm>
                <a:off x="2694271" y="635551"/>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1" name="矩形 390"/>
              <p:cNvSpPr/>
              <p:nvPr userDrawn="1"/>
            </p:nvSpPr>
            <p:spPr>
              <a:xfrm>
                <a:off x="3594465" y="635551"/>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2" name="组合 391"/>
              <p:cNvGrpSpPr/>
              <p:nvPr userDrawn="1"/>
            </p:nvGrpSpPr>
            <p:grpSpPr>
              <a:xfrm>
                <a:off x="2244174" y="952025"/>
                <a:ext cx="2250485" cy="1265899"/>
                <a:chOff x="0" y="0"/>
                <a:chExt cx="2250485" cy="1265899"/>
              </a:xfrm>
              <a:grpFill/>
            </p:grpSpPr>
            <p:sp>
              <p:nvSpPr>
                <p:cNvPr id="432" name="矩形 431"/>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3" name="矩形 432"/>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4" name="矩形 433"/>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5" name="矩形 434"/>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6" name="矩形 435"/>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7" name="矩形 436"/>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8" name="矩形 437"/>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9" name="矩形 438"/>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0" name="矩形 439"/>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1" name="矩形 440"/>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3" name="组合 392"/>
              <p:cNvGrpSpPr/>
              <p:nvPr userDrawn="1"/>
            </p:nvGrpSpPr>
            <p:grpSpPr>
              <a:xfrm>
                <a:off x="2244174" y="2212882"/>
                <a:ext cx="2250485" cy="1265899"/>
                <a:chOff x="0" y="0"/>
                <a:chExt cx="2250485" cy="1265899"/>
              </a:xfrm>
              <a:grpFill/>
            </p:grpSpPr>
            <p:sp>
              <p:nvSpPr>
                <p:cNvPr id="422" name="矩形 421"/>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3" name="矩形 422"/>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4" name="矩形 423"/>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5" name="矩形 424"/>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6" name="矩形 425"/>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7" name="矩形 426"/>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8" name="矩形 427"/>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9" name="矩形 428"/>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0" name="矩形 429"/>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1" name="矩形 430"/>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4" name="组合 393"/>
              <p:cNvGrpSpPr/>
              <p:nvPr userDrawn="1"/>
            </p:nvGrpSpPr>
            <p:grpSpPr>
              <a:xfrm>
                <a:off x="2244174" y="3478780"/>
                <a:ext cx="2250485" cy="1265899"/>
                <a:chOff x="0" y="0"/>
                <a:chExt cx="2250485" cy="1265899"/>
              </a:xfrm>
              <a:grpFill/>
            </p:grpSpPr>
            <p:sp>
              <p:nvSpPr>
                <p:cNvPr id="412" name="矩形 411"/>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3" name="矩形 412"/>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4" name="矩形 413"/>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5" name="矩形 414"/>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6" name="矩形 415"/>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7" name="矩形 416"/>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8" name="矩形 417"/>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9" name="矩形 418"/>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0" name="矩形 419"/>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1" name="矩形 420"/>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5" name="组合 394"/>
              <p:cNvGrpSpPr/>
              <p:nvPr userDrawn="1"/>
            </p:nvGrpSpPr>
            <p:grpSpPr>
              <a:xfrm>
                <a:off x="2244174" y="4750765"/>
                <a:ext cx="2250485" cy="1265899"/>
                <a:chOff x="0" y="0"/>
                <a:chExt cx="2250485" cy="1265899"/>
              </a:xfrm>
              <a:grpFill/>
            </p:grpSpPr>
            <p:sp>
              <p:nvSpPr>
                <p:cNvPr id="402" name="矩形 401"/>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3" name="矩形 402"/>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4" name="矩形 403"/>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5" name="矩形 404"/>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6" name="矩形 405"/>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7" name="矩形 406"/>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8" name="矩形 407"/>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9" name="矩形 408"/>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0" name="矩形 409"/>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1" name="矩形 410"/>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6" name="组合 395"/>
              <p:cNvGrpSpPr/>
              <p:nvPr userDrawn="1"/>
            </p:nvGrpSpPr>
            <p:grpSpPr>
              <a:xfrm>
                <a:off x="2244174" y="6016663"/>
                <a:ext cx="2250485" cy="632950"/>
                <a:chOff x="0" y="0"/>
                <a:chExt cx="2250485" cy="632950"/>
              </a:xfrm>
              <a:grpFill/>
            </p:grpSpPr>
            <p:sp>
              <p:nvSpPr>
                <p:cNvPr id="397" name="矩形 396"/>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8" name="矩形 397"/>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9" name="矩形 398"/>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0" name="矩形 399"/>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1" name="矩形 400"/>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cSld>
  <p:clrMap bg1="lt1" tx1="dk1" bg2="lt2" tx2="dk2" accent1="accent1" accent2="accent2" accent3="accent3" accent4="accent4" accent5="accent5" accent6="accent6" hlink="hlink" folHlink="folHlink"/>
  <p:sldLayoutIdLst>
    <p:sldLayoutId id="2147483649" r:id="rId1"/>
    <p:sldLayoutId id="2147483674" r:id="rId2"/>
    <p:sldLayoutId id="2147483675" r:id="rId3"/>
    <p:sldLayoutId id="2147483676" r:id="rId4"/>
    <p:sldLayoutId id="2147483679" r:id="rId5"/>
    <p:sldLayoutId id="2147483680" r:id="rId6"/>
    <p:sldLayoutId id="2147483681" r:id="rId7"/>
    <p:sldLayoutId id="2147483682" r:id="rId8"/>
    <p:sldLayoutId id="2147483683" r:id="rId9"/>
    <p:sldLayoutId id="2147483686" r:id="rId10"/>
    <p:sldLayoutId id="2147483688" r:id="rId11"/>
    <p:sldLayoutId id="2147483689" r:id="rId12"/>
    <p:sldLayoutId id="2147483690" r:id="rId13"/>
    <p:sldLayoutId id="214748369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8" Type="http://schemas.openxmlformats.org/officeDocument/2006/relationships/tags" Target="../tags/tag15.xml"/><Relationship Id="rId13" Type="http://schemas.openxmlformats.org/officeDocument/2006/relationships/tags" Target="../tags/tag20.xml"/><Relationship Id="rId18" Type="http://schemas.openxmlformats.org/officeDocument/2006/relationships/tags" Target="../tags/tag25.xml"/><Relationship Id="rId3" Type="http://schemas.openxmlformats.org/officeDocument/2006/relationships/tags" Target="../tags/tag10.xml"/><Relationship Id="rId7" Type="http://schemas.openxmlformats.org/officeDocument/2006/relationships/tags" Target="../tags/tag14.xml"/><Relationship Id="rId12" Type="http://schemas.openxmlformats.org/officeDocument/2006/relationships/tags" Target="../tags/tag19.xml"/><Relationship Id="rId17" Type="http://schemas.openxmlformats.org/officeDocument/2006/relationships/tags" Target="../tags/tag24.xml"/><Relationship Id="rId2" Type="http://schemas.openxmlformats.org/officeDocument/2006/relationships/tags" Target="../tags/tag9.xml"/><Relationship Id="rId16" Type="http://schemas.openxmlformats.org/officeDocument/2006/relationships/tags" Target="../tags/tag23.xml"/><Relationship Id="rId20" Type="http://schemas.openxmlformats.org/officeDocument/2006/relationships/notesSlide" Target="../notesSlides/notesSlide2.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tags" Target="../tags/tag18.xml"/><Relationship Id="rId5" Type="http://schemas.openxmlformats.org/officeDocument/2006/relationships/tags" Target="../tags/tag12.xml"/><Relationship Id="rId15" Type="http://schemas.openxmlformats.org/officeDocument/2006/relationships/tags" Target="../tags/tag22.xml"/><Relationship Id="rId10" Type="http://schemas.openxmlformats.org/officeDocument/2006/relationships/tags" Target="../tags/tag17.xml"/><Relationship Id="rId19" Type="http://schemas.openxmlformats.org/officeDocument/2006/relationships/slideLayout" Target="../slideLayouts/slideLayout1.xml"/><Relationship Id="rId4" Type="http://schemas.openxmlformats.org/officeDocument/2006/relationships/tags" Target="../tags/tag11.xml"/><Relationship Id="rId9" Type="http://schemas.openxmlformats.org/officeDocument/2006/relationships/tags" Target="../tags/tag16.xml"/><Relationship Id="rId14" Type="http://schemas.openxmlformats.org/officeDocument/2006/relationships/tags" Target="../tags/tag21.xml"/></Relationships>
</file>

<file path=ppt/slides/_rels/slide3.xml.rels><?xml version="1.0" encoding="UTF-8" standalone="yes"?>
<Relationships xmlns="http://schemas.openxmlformats.org/package/2006/relationships"><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notesSlide" Target="../notesSlides/notesSlide3.xml"/><Relationship Id="rId5" Type="http://schemas.openxmlformats.org/officeDocument/2006/relationships/slideLayout" Target="../slideLayouts/slideLayout1.xml"/><Relationship Id="rId4" Type="http://schemas.openxmlformats.org/officeDocument/2006/relationships/tags" Target="../tags/tag29.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image" Target="../media/image5.jp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tags" Target="../tags/tag30.xml"/><Relationship Id="rId6" Type="http://schemas.openxmlformats.org/officeDocument/2006/relationships/notesSlide" Target="../notesSlides/notesSlide14.xml"/><Relationship Id="rId5" Type="http://schemas.openxmlformats.org/officeDocument/2006/relationships/slideLayout" Target="../slideLayouts/slideLayout1.xml"/><Relationship Id="rId4" Type="http://schemas.openxmlformats.org/officeDocument/2006/relationships/tags" Target="../tags/tag3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18.jpg"/><Relationship Id="rId5" Type="http://schemas.openxmlformats.org/officeDocument/2006/relationships/image" Target="../media/image17.jpeg"/><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8" Type="http://schemas.openxmlformats.org/officeDocument/2006/relationships/tags" Target="../tags/tag41.xml"/><Relationship Id="rId13" Type="http://schemas.openxmlformats.org/officeDocument/2006/relationships/tags" Target="../tags/tag46.xml"/><Relationship Id="rId18" Type="http://schemas.openxmlformats.org/officeDocument/2006/relationships/slideLayout" Target="../slideLayouts/slideLayout12.xml"/><Relationship Id="rId3" Type="http://schemas.openxmlformats.org/officeDocument/2006/relationships/tags" Target="../tags/tag36.xml"/><Relationship Id="rId7" Type="http://schemas.openxmlformats.org/officeDocument/2006/relationships/tags" Target="../tags/tag40.xml"/><Relationship Id="rId12" Type="http://schemas.openxmlformats.org/officeDocument/2006/relationships/tags" Target="../tags/tag45.xml"/><Relationship Id="rId17" Type="http://schemas.openxmlformats.org/officeDocument/2006/relationships/tags" Target="../tags/tag50.xml"/><Relationship Id="rId2" Type="http://schemas.openxmlformats.org/officeDocument/2006/relationships/tags" Target="../tags/tag35.xml"/><Relationship Id="rId16" Type="http://schemas.openxmlformats.org/officeDocument/2006/relationships/tags" Target="../tags/tag49.xml"/><Relationship Id="rId1" Type="http://schemas.openxmlformats.org/officeDocument/2006/relationships/tags" Target="../tags/tag34.xml"/><Relationship Id="rId6" Type="http://schemas.openxmlformats.org/officeDocument/2006/relationships/tags" Target="../tags/tag39.xml"/><Relationship Id="rId11" Type="http://schemas.openxmlformats.org/officeDocument/2006/relationships/tags" Target="../tags/tag44.xml"/><Relationship Id="rId5" Type="http://schemas.openxmlformats.org/officeDocument/2006/relationships/tags" Target="../tags/tag38.xml"/><Relationship Id="rId15" Type="http://schemas.openxmlformats.org/officeDocument/2006/relationships/tags" Target="../tags/tag48.xml"/><Relationship Id="rId10" Type="http://schemas.openxmlformats.org/officeDocument/2006/relationships/tags" Target="../tags/tag43.xml"/><Relationship Id="rId19" Type="http://schemas.openxmlformats.org/officeDocument/2006/relationships/notesSlide" Target="../notesSlides/notesSlide20.xml"/><Relationship Id="rId4" Type="http://schemas.openxmlformats.org/officeDocument/2006/relationships/tags" Target="../tags/tag37.xml"/><Relationship Id="rId9" Type="http://schemas.openxmlformats.org/officeDocument/2006/relationships/tags" Target="../tags/tag42.xml"/><Relationship Id="rId14" Type="http://schemas.openxmlformats.org/officeDocument/2006/relationships/tags" Target="../tags/tag4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notesSlide" Target="../notesSlides/notesSlide22.xml"/><Relationship Id="rId5" Type="http://schemas.openxmlformats.org/officeDocument/2006/relationships/slideLayout" Target="../slideLayouts/slideLayout1.xml"/><Relationship Id="rId4" Type="http://schemas.openxmlformats.org/officeDocument/2006/relationships/tags" Target="../tags/tag5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openxmlformats.org/officeDocument/2006/relationships/tags" Target="../tags/tag62.xml"/><Relationship Id="rId13" Type="http://schemas.openxmlformats.org/officeDocument/2006/relationships/image" Target="../media/image22.jpg"/><Relationship Id="rId3" Type="http://schemas.openxmlformats.org/officeDocument/2006/relationships/tags" Target="../tags/tag57.xml"/><Relationship Id="rId7" Type="http://schemas.openxmlformats.org/officeDocument/2006/relationships/tags" Target="../tags/tag61.xml"/><Relationship Id="rId12" Type="http://schemas.openxmlformats.org/officeDocument/2006/relationships/image" Target="../media/image21.jpeg"/><Relationship Id="rId2" Type="http://schemas.openxmlformats.org/officeDocument/2006/relationships/tags" Target="../tags/tag56.xml"/><Relationship Id="rId1" Type="http://schemas.openxmlformats.org/officeDocument/2006/relationships/tags" Target="../tags/tag55.xml"/><Relationship Id="rId6" Type="http://schemas.openxmlformats.org/officeDocument/2006/relationships/tags" Target="../tags/tag60.xml"/><Relationship Id="rId11" Type="http://schemas.openxmlformats.org/officeDocument/2006/relationships/image" Target="../media/image20.jpeg"/><Relationship Id="rId5" Type="http://schemas.openxmlformats.org/officeDocument/2006/relationships/tags" Target="../tags/tag59.xml"/><Relationship Id="rId10" Type="http://schemas.openxmlformats.org/officeDocument/2006/relationships/notesSlide" Target="../notesSlides/notesSlide25.xml"/><Relationship Id="rId4" Type="http://schemas.openxmlformats.org/officeDocument/2006/relationships/tags" Target="../tags/tag58.xml"/><Relationship Id="rId9" Type="http://schemas.openxmlformats.org/officeDocument/2006/relationships/slideLayout" Target="../slideLayouts/slideLayout1.xml"/><Relationship Id="rId14" Type="http://schemas.openxmlformats.org/officeDocument/2006/relationships/image" Target="../media/image23.jpg"/></Relationships>
</file>

<file path=ppt/slides/_rels/slide2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18.jp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tags" Target="../tags/tag65.xml"/><Relationship Id="rId2" Type="http://schemas.openxmlformats.org/officeDocument/2006/relationships/tags" Target="../tags/tag64.xml"/><Relationship Id="rId1" Type="http://schemas.openxmlformats.org/officeDocument/2006/relationships/tags" Target="../tags/tag63.xml"/><Relationship Id="rId6" Type="http://schemas.openxmlformats.org/officeDocument/2006/relationships/notesSlide" Target="../notesSlides/notesSlide30.xml"/><Relationship Id="rId5" Type="http://schemas.openxmlformats.org/officeDocument/2006/relationships/slideLayout" Target="../slideLayouts/slideLayout1.xml"/><Relationship Id="rId4" Type="http://schemas.openxmlformats.org/officeDocument/2006/relationships/tags" Target="../tags/tag6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tags" Target="../tags/tag67.xml"/><Relationship Id="rId6" Type="http://schemas.openxmlformats.org/officeDocument/2006/relationships/notesSlide" Target="../notesSlides/notesSlide37.xml"/><Relationship Id="rId5" Type="http://schemas.openxmlformats.org/officeDocument/2006/relationships/slideLayout" Target="../slideLayouts/slideLayout1.xml"/><Relationship Id="rId4" Type="http://schemas.openxmlformats.org/officeDocument/2006/relationships/tags" Target="../tags/tag70.xml"/></Relationships>
</file>

<file path=ppt/slides/_rels/slide3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8.xml"/><Relationship Id="rId1" Type="http://schemas.openxmlformats.org/officeDocument/2006/relationships/slideLayout" Target="../slideLayouts/slideLayout11.xml"/><Relationship Id="rId5" Type="http://schemas.openxmlformats.org/officeDocument/2006/relationships/image" Target="../media/image28.jpeg"/><Relationship Id="rId4" Type="http://schemas.openxmlformats.org/officeDocument/2006/relationships/image" Target="../media/image27.jpe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0.xml"/><Relationship Id="rId1" Type="http://schemas.openxmlformats.org/officeDocument/2006/relationships/slideLayout" Target="../slideLayouts/slideLayout5.xml"/><Relationship Id="rId4" Type="http://schemas.openxmlformats.org/officeDocument/2006/relationships/image" Target="../media/image30.emf"/></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tags" Target="../tags/tag73.xml"/><Relationship Id="rId7" Type="http://schemas.openxmlformats.org/officeDocument/2006/relationships/notesSlide" Target="../notesSlides/notesSlide43.xml"/><Relationship Id="rId2" Type="http://schemas.openxmlformats.org/officeDocument/2006/relationships/tags" Target="../tags/tag72.xml"/><Relationship Id="rId1" Type="http://schemas.openxmlformats.org/officeDocument/2006/relationships/tags" Target="../tags/tag71.xml"/><Relationship Id="rId6" Type="http://schemas.openxmlformats.org/officeDocument/2006/relationships/slideLayout" Target="../slideLayouts/slideLayout1.xml"/><Relationship Id="rId5" Type="http://schemas.openxmlformats.org/officeDocument/2006/relationships/tags" Target="../tags/tag75.xml"/><Relationship Id="rId4" Type="http://schemas.openxmlformats.org/officeDocument/2006/relationships/tags" Target="../tags/tag7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弧形 27"/>
          <p:cNvSpPr/>
          <p:nvPr/>
        </p:nvSpPr>
        <p:spPr>
          <a:xfrm>
            <a:off x="3503693" y="1016213"/>
            <a:ext cx="5081508" cy="5081506"/>
          </a:xfrm>
          <a:prstGeom prst="arc">
            <a:avLst>
              <a:gd name="adj1" fmla="val 16151937"/>
              <a:gd name="adj2" fmla="val 10786800"/>
            </a:avLst>
          </a:prstGeom>
          <a:ln w="28575">
            <a:solidFill>
              <a:srgbClr val="6483B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椭圆 13"/>
          <p:cNvSpPr/>
          <p:nvPr/>
        </p:nvSpPr>
        <p:spPr>
          <a:xfrm>
            <a:off x="3918113" y="1430632"/>
            <a:ext cx="4252666" cy="4252666"/>
          </a:xfrm>
          <a:prstGeom prst="ellipse">
            <a:avLst/>
          </a:prstGeom>
          <a:gradFill>
            <a:gsLst>
              <a:gs pos="0">
                <a:srgbClr val="6483B3"/>
              </a:gs>
              <a:gs pos="87000">
                <a:srgbClr val="334E6E"/>
              </a:gs>
            </a:gsLst>
            <a:lin ang="4800000" scaled="0"/>
          </a:gradFill>
          <a:ln w="76200">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6" name="PA_椭圆 4"/>
          <p:cNvSpPr/>
          <p:nvPr>
            <p:custDataLst>
              <p:tags r:id="rId1"/>
            </p:custDataLst>
          </p:nvPr>
        </p:nvSpPr>
        <p:spPr>
          <a:xfrm>
            <a:off x="3097292" y="609811"/>
            <a:ext cx="5894308" cy="5894308"/>
          </a:xfrm>
          <a:prstGeom prst="ellipse">
            <a:avLst/>
          </a:prstGeom>
          <a:noFill/>
          <a:ln w="19050">
            <a:solidFill>
              <a:schemeClr val="bg1">
                <a:lumMod val="6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PA_矩形 28"/>
          <p:cNvSpPr/>
          <p:nvPr>
            <p:custDataLst>
              <p:tags r:id="rId2"/>
            </p:custDataLst>
          </p:nvPr>
        </p:nvSpPr>
        <p:spPr>
          <a:xfrm>
            <a:off x="4278328" y="3961208"/>
            <a:ext cx="3526552" cy="707886"/>
          </a:xfrm>
          <a:prstGeom prst="rect">
            <a:avLst/>
          </a:prstGeom>
          <a:ln>
            <a:noFill/>
          </a:ln>
        </p:spPr>
        <p:txBody>
          <a:bodyPr wrap="square">
            <a:spAutoFit/>
          </a:bodyPr>
          <a:lstStyle/>
          <a:p>
            <a:pPr algn="ctr"/>
            <a:r>
              <a:rPr lang="pt-BR" altLang="zh-CN" sz="1000" dirty="0">
                <a:solidFill>
                  <a:schemeClr val="bg1">
                    <a:alpha val="80000"/>
                  </a:schemeClr>
                </a:solidFill>
                <a:latin typeface="方正黑体简体" panose="02010601030101010101" pitchFamily="2" charset="-122"/>
                <a:ea typeface="方正黑体简体" panose="02010601030101010101" pitchFamily="2" charset="-122"/>
                <a:cs typeface="Open Sans" panose="020B0606030504020204" pitchFamily="34" charset="0"/>
              </a:rPr>
              <a:t>Nullam eu tempor purus. Nunc a leo magna,sit </a:t>
            </a:r>
          </a:p>
          <a:p>
            <a:pPr algn="ctr"/>
            <a:r>
              <a:rPr lang="pt-BR" altLang="zh-CN" sz="1000" dirty="0">
                <a:solidFill>
                  <a:schemeClr val="bg1">
                    <a:alpha val="80000"/>
                  </a:schemeClr>
                </a:solidFill>
                <a:latin typeface="方正黑体简体" panose="02010601030101010101" pitchFamily="2" charset="-122"/>
                <a:ea typeface="方正黑体简体" panose="02010601030101010101" pitchFamily="2" charset="-122"/>
                <a:cs typeface="Open Sans" panose="020B0606030504020204" pitchFamily="34" charset="0"/>
              </a:rPr>
              <a:t>amet consequat risus. tempor purus. Nunc a leo magna, sit amet consequat </a:t>
            </a:r>
          </a:p>
          <a:p>
            <a:pPr algn="ctr"/>
            <a:endParaRPr lang="pt-BR" altLang="zh-CN" sz="1000" dirty="0">
              <a:solidFill>
                <a:schemeClr val="bg1">
                  <a:alpha val="80000"/>
                </a:schemeClr>
              </a:solidFill>
              <a:latin typeface="方正黑体简体" panose="02010601030101010101" pitchFamily="2" charset="-122"/>
              <a:ea typeface="方正黑体简体" panose="02010601030101010101" pitchFamily="2" charset="-122"/>
              <a:cs typeface="Open Sans" panose="020B0606030504020204" pitchFamily="34" charset="0"/>
            </a:endParaRPr>
          </a:p>
        </p:txBody>
      </p:sp>
      <p:sp>
        <p:nvSpPr>
          <p:cNvPr id="18" name="PA_矩形 29"/>
          <p:cNvSpPr/>
          <p:nvPr>
            <p:custDataLst>
              <p:tags r:id="rId3"/>
            </p:custDataLst>
          </p:nvPr>
        </p:nvSpPr>
        <p:spPr>
          <a:xfrm>
            <a:off x="3932751" y="3144224"/>
            <a:ext cx="4217706" cy="461665"/>
          </a:xfrm>
          <a:prstGeom prst="rect">
            <a:avLst/>
          </a:prstGeom>
          <a:ln>
            <a:noFill/>
          </a:ln>
        </p:spPr>
        <p:txBody>
          <a:bodyPr wrap="square">
            <a:spAutoFit/>
          </a:bodyPr>
          <a:lstStyle/>
          <a:p>
            <a:pPr algn="ctr"/>
            <a:r>
              <a:rPr lang="zh-CN" altLang="en-US" sz="2400" dirty="0">
                <a:solidFill>
                  <a:schemeClr val="bg1"/>
                </a:solidFill>
                <a:latin typeface="Open Sans" panose="020B0606030504020204" pitchFamily="34" charset="0"/>
                <a:ea typeface="Open Sans" panose="020B0606030504020204" pitchFamily="34" charset="0"/>
                <a:cs typeface="Open Sans" panose="020B0606030504020204" pitchFamily="34" charset="0"/>
              </a:rPr>
              <a:t>市场经理岗位竞聘</a:t>
            </a:r>
            <a:r>
              <a:rPr lang="en-US" altLang="zh-CN" sz="24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ppt</a:t>
            </a:r>
            <a:r>
              <a:rPr lang="zh-CN" altLang="en-US" sz="2400" dirty="0">
                <a:solidFill>
                  <a:schemeClr val="bg1"/>
                </a:solidFill>
                <a:latin typeface="Open Sans" panose="020B0606030504020204" pitchFamily="34" charset="0"/>
                <a:ea typeface="Open Sans" panose="020B0606030504020204" pitchFamily="34" charset="0"/>
                <a:cs typeface="Open Sans" panose="020B0606030504020204" pitchFamily="34" charset="0"/>
              </a:rPr>
              <a:t>模板</a:t>
            </a:r>
            <a:endParaRPr lang="en-US" altLang="zh-CN" sz="24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9" name="PA_矩形 30"/>
          <p:cNvSpPr/>
          <p:nvPr>
            <p:custDataLst>
              <p:tags r:id="rId4"/>
            </p:custDataLst>
          </p:nvPr>
        </p:nvSpPr>
        <p:spPr>
          <a:xfrm>
            <a:off x="4846397" y="2041411"/>
            <a:ext cx="2390414" cy="1107996"/>
          </a:xfrm>
          <a:prstGeom prst="rect">
            <a:avLst/>
          </a:prstGeom>
          <a:ln>
            <a:noFill/>
          </a:ln>
        </p:spPr>
        <p:txBody>
          <a:bodyPr wrap="square">
            <a:spAutoFit/>
          </a:bodyPr>
          <a:lstStyle/>
          <a:p>
            <a:pPr algn="ctr"/>
            <a:r>
              <a:rPr lang="en-US" altLang="zh-CN" sz="6600" dirty="0">
                <a:solidFill>
                  <a:schemeClr val="bg1"/>
                </a:solidFill>
                <a:latin typeface="Agency FB" panose="020B0503020202020204" pitchFamily="34" charset="0"/>
                <a:ea typeface="Open Sans" panose="020B0606030504020204" pitchFamily="34" charset="0"/>
                <a:cs typeface="Open Sans" panose="020B0606030504020204" pitchFamily="34" charset="0"/>
              </a:rPr>
              <a:t>2020</a:t>
            </a:r>
            <a:endParaRPr lang="zh-CN" altLang="en-US" sz="6600" dirty="0">
              <a:solidFill>
                <a:schemeClr val="bg1"/>
              </a:solidFill>
              <a:latin typeface="Agency FB" panose="020B0503020202020204" pitchFamily="34" charset="0"/>
              <a:cs typeface="Open Sans" panose="020B0606030504020204" pitchFamily="34" charset="0"/>
            </a:endParaRPr>
          </a:p>
        </p:txBody>
      </p:sp>
      <p:grpSp>
        <p:nvGrpSpPr>
          <p:cNvPr id="22" name="PA_组合 2"/>
          <p:cNvGrpSpPr/>
          <p:nvPr>
            <p:custDataLst>
              <p:tags r:id="rId5"/>
            </p:custDataLst>
          </p:nvPr>
        </p:nvGrpSpPr>
        <p:grpSpPr>
          <a:xfrm>
            <a:off x="3739932" y="1491377"/>
            <a:ext cx="4609026" cy="4131174"/>
            <a:chOff x="4218413" y="1840884"/>
            <a:chExt cx="3799166" cy="3405278"/>
          </a:xfrm>
          <a:gradFill>
            <a:gsLst>
              <a:gs pos="0">
                <a:srgbClr val="6483B3"/>
              </a:gs>
              <a:gs pos="87000">
                <a:srgbClr val="334E6E"/>
              </a:gs>
            </a:gsLst>
            <a:lin ang="4800000" scaled="0"/>
          </a:gradFill>
        </p:grpSpPr>
        <p:sp>
          <p:nvSpPr>
            <p:cNvPr id="23" name="椭圆 22"/>
            <p:cNvSpPr/>
            <p:nvPr/>
          </p:nvSpPr>
          <p:spPr>
            <a:xfrm>
              <a:off x="4218413" y="1840884"/>
              <a:ext cx="186451" cy="186451"/>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7831128" y="5059711"/>
              <a:ext cx="186451" cy="186451"/>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25" name="PA_组合 1"/>
          <p:cNvGrpSpPr/>
          <p:nvPr>
            <p:custDataLst>
              <p:tags r:id="rId6"/>
            </p:custDataLst>
          </p:nvPr>
        </p:nvGrpSpPr>
        <p:grpSpPr>
          <a:xfrm>
            <a:off x="3747830" y="1473271"/>
            <a:ext cx="4593232" cy="4167386"/>
            <a:chOff x="4221684" y="1840884"/>
            <a:chExt cx="3786145" cy="3435127"/>
          </a:xfrm>
          <a:gradFill>
            <a:gsLst>
              <a:gs pos="0">
                <a:srgbClr val="6483B3"/>
              </a:gs>
              <a:gs pos="87000">
                <a:srgbClr val="334E6E"/>
              </a:gs>
            </a:gsLst>
            <a:lin ang="4800000" scaled="0"/>
          </a:gradFill>
        </p:grpSpPr>
        <p:sp>
          <p:nvSpPr>
            <p:cNvPr id="26" name="椭圆 25"/>
            <p:cNvSpPr/>
            <p:nvPr/>
          </p:nvSpPr>
          <p:spPr>
            <a:xfrm>
              <a:off x="4221684" y="5089561"/>
              <a:ext cx="186452" cy="186450"/>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椭圆 26"/>
            <p:cNvSpPr/>
            <p:nvPr/>
          </p:nvSpPr>
          <p:spPr>
            <a:xfrm>
              <a:off x="7821378" y="1840884"/>
              <a:ext cx="186451" cy="186451"/>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cxnSp>
        <p:nvCxnSpPr>
          <p:cNvPr id="6" name="直接连接符 5"/>
          <p:cNvCxnSpPr/>
          <p:nvPr/>
        </p:nvCxnSpPr>
        <p:spPr>
          <a:xfrm>
            <a:off x="0" y="3556965"/>
            <a:ext cx="3097292" cy="0"/>
          </a:xfrm>
          <a:prstGeom prst="line">
            <a:avLst/>
          </a:prstGeom>
          <a:ln w="19050">
            <a:solidFill>
              <a:schemeClr val="bg1">
                <a:lumMod val="6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8991600" y="3556965"/>
            <a:ext cx="3200400" cy="0"/>
          </a:xfrm>
          <a:prstGeom prst="line">
            <a:avLst/>
          </a:prstGeom>
          <a:ln w="19050">
            <a:solidFill>
              <a:schemeClr val="bg1">
                <a:lumMod val="65000"/>
                <a:alpha val="50000"/>
              </a:schemeClr>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3332897" y="3386667"/>
            <a:ext cx="341588" cy="34158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8413896" y="3386667"/>
            <a:ext cx="341588" cy="34158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5996668" y="951568"/>
            <a:ext cx="172288" cy="17228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5996668" y="6001973"/>
            <a:ext cx="172288" cy="17228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2416533" y="2954237"/>
            <a:ext cx="266337" cy="266337"/>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1211153" y="3440528"/>
            <a:ext cx="232874" cy="23287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2112949" y="3457473"/>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725973" y="3024479"/>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580315" y="3510370"/>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1913965" y="3814034"/>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125961" y="3472143"/>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2736806" y="4107200"/>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9406020" y="2985431"/>
            <a:ext cx="266337" cy="266337"/>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1076355" y="3440528"/>
            <a:ext cx="232874" cy="23287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1829927" y="3457473"/>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1617995" y="3024479"/>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10478456" y="3510370"/>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9975943" y="3796554"/>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9305296" y="3472143"/>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9285854" y="4006312"/>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1497829" y="3875372"/>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2" presetClass="entr" presetSubtype="2"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right)">
                                      <p:cBhvr>
                                        <p:cTn id="10" dur="500"/>
                                        <p:tgtEl>
                                          <p:spTgt spid="29"/>
                                        </p:tgtEl>
                                      </p:cBhvr>
                                    </p:animEffect>
                                  </p:childTnLst>
                                </p:cTn>
                              </p:par>
                              <p:par>
                                <p:cTn id="11" presetID="2" presetClass="entr" presetSubtype="8" fill="hold" grpId="0" nodeType="withEffect">
                                  <p:stCondLst>
                                    <p:cond delay="25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fill="hold"/>
                                        <p:tgtEl>
                                          <p:spTgt spid="38"/>
                                        </p:tgtEl>
                                        <p:attrNameLst>
                                          <p:attrName>ppt_x</p:attrName>
                                        </p:attrNameLst>
                                      </p:cBhvr>
                                      <p:tavLst>
                                        <p:tav tm="0">
                                          <p:val>
                                            <p:strVal val="0-#ppt_w/2"/>
                                          </p:val>
                                        </p:tav>
                                        <p:tav tm="100000">
                                          <p:val>
                                            <p:strVal val="#ppt_x"/>
                                          </p:val>
                                        </p:tav>
                                      </p:tavLst>
                                    </p:anim>
                                    <p:anim calcmode="lin" valueType="num">
                                      <p:cBhvr additive="base">
                                        <p:cTn id="14" dur="500" fill="hold"/>
                                        <p:tgtEl>
                                          <p:spTgt spid="38"/>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50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0-#ppt_w/2"/>
                                          </p:val>
                                        </p:tav>
                                        <p:tav tm="100000">
                                          <p:val>
                                            <p:strVal val="#ppt_x"/>
                                          </p:val>
                                        </p:tav>
                                      </p:tavLst>
                                    </p:anim>
                                    <p:anim calcmode="lin" valueType="num">
                                      <p:cBhvr additive="base">
                                        <p:cTn id="18" dur="500" fill="hold"/>
                                        <p:tgtEl>
                                          <p:spTgt spid="39"/>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250"/>
                                  </p:stCondLst>
                                  <p:childTnLst>
                                    <p:set>
                                      <p:cBhvr>
                                        <p:cTn id="20" dur="1" fill="hold">
                                          <p:stCondLst>
                                            <p:cond delay="0"/>
                                          </p:stCondLst>
                                        </p:cTn>
                                        <p:tgtEl>
                                          <p:spTgt spid="40"/>
                                        </p:tgtEl>
                                        <p:attrNameLst>
                                          <p:attrName>style.visibility</p:attrName>
                                        </p:attrNameLst>
                                      </p:cBhvr>
                                      <p:to>
                                        <p:strVal val="visible"/>
                                      </p:to>
                                    </p:set>
                                    <p:anim calcmode="lin" valueType="num">
                                      <p:cBhvr additive="base">
                                        <p:cTn id="21" dur="500" fill="hold"/>
                                        <p:tgtEl>
                                          <p:spTgt spid="40"/>
                                        </p:tgtEl>
                                        <p:attrNameLst>
                                          <p:attrName>ppt_x</p:attrName>
                                        </p:attrNameLst>
                                      </p:cBhvr>
                                      <p:tavLst>
                                        <p:tav tm="0">
                                          <p:val>
                                            <p:strVal val="0-#ppt_w/2"/>
                                          </p:val>
                                        </p:tav>
                                        <p:tav tm="100000">
                                          <p:val>
                                            <p:strVal val="#ppt_x"/>
                                          </p:val>
                                        </p:tav>
                                      </p:tavLst>
                                    </p:anim>
                                    <p:anim calcmode="lin" valueType="num">
                                      <p:cBhvr additive="base">
                                        <p:cTn id="22" dur="500" fill="hold"/>
                                        <p:tgtEl>
                                          <p:spTgt spid="40"/>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500"/>
                                  </p:stCondLst>
                                  <p:childTnLst>
                                    <p:set>
                                      <p:cBhvr>
                                        <p:cTn id="24" dur="1" fill="hold">
                                          <p:stCondLst>
                                            <p:cond delay="0"/>
                                          </p:stCondLst>
                                        </p:cTn>
                                        <p:tgtEl>
                                          <p:spTgt spid="41"/>
                                        </p:tgtEl>
                                        <p:attrNameLst>
                                          <p:attrName>style.visibility</p:attrName>
                                        </p:attrNameLst>
                                      </p:cBhvr>
                                      <p:to>
                                        <p:strVal val="visible"/>
                                      </p:to>
                                    </p:set>
                                    <p:anim calcmode="lin" valueType="num">
                                      <p:cBhvr additive="base">
                                        <p:cTn id="25" dur="500" fill="hold"/>
                                        <p:tgtEl>
                                          <p:spTgt spid="41"/>
                                        </p:tgtEl>
                                        <p:attrNameLst>
                                          <p:attrName>ppt_x</p:attrName>
                                        </p:attrNameLst>
                                      </p:cBhvr>
                                      <p:tavLst>
                                        <p:tav tm="0">
                                          <p:val>
                                            <p:strVal val="0-#ppt_w/2"/>
                                          </p:val>
                                        </p:tav>
                                        <p:tav tm="100000">
                                          <p:val>
                                            <p:strVal val="#ppt_x"/>
                                          </p:val>
                                        </p:tav>
                                      </p:tavLst>
                                    </p:anim>
                                    <p:anim calcmode="lin" valueType="num">
                                      <p:cBhvr additive="base">
                                        <p:cTn id="26" dur="500" fill="hold"/>
                                        <p:tgtEl>
                                          <p:spTgt spid="41"/>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250"/>
                                  </p:stCondLst>
                                  <p:childTnLst>
                                    <p:set>
                                      <p:cBhvr>
                                        <p:cTn id="28" dur="1" fill="hold">
                                          <p:stCondLst>
                                            <p:cond delay="0"/>
                                          </p:stCondLst>
                                        </p:cTn>
                                        <p:tgtEl>
                                          <p:spTgt spid="42"/>
                                        </p:tgtEl>
                                        <p:attrNameLst>
                                          <p:attrName>style.visibility</p:attrName>
                                        </p:attrNameLst>
                                      </p:cBhvr>
                                      <p:to>
                                        <p:strVal val="visible"/>
                                      </p:to>
                                    </p:set>
                                    <p:anim calcmode="lin" valueType="num">
                                      <p:cBhvr additive="base">
                                        <p:cTn id="29" dur="500" fill="hold"/>
                                        <p:tgtEl>
                                          <p:spTgt spid="42"/>
                                        </p:tgtEl>
                                        <p:attrNameLst>
                                          <p:attrName>ppt_x</p:attrName>
                                        </p:attrNameLst>
                                      </p:cBhvr>
                                      <p:tavLst>
                                        <p:tav tm="0">
                                          <p:val>
                                            <p:strVal val="0-#ppt_w/2"/>
                                          </p:val>
                                        </p:tav>
                                        <p:tav tm="100000">
                                          <p:val>
                                            <p:strVal val="#ppt_x"/>
                                          </p:val>
                                        </p:tav>
                                      </p:tavLst>
                                    </p:anim>
                                    <p:anim calcmode="lin" valueType="num">
                                      <p:cBhvr additive="base">
                                        <p:cTn id="30" dur="500" fill="hold"/>
                                        <p:tgtEl>
                                          <p:spTgt spid="42"/>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50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500" fill="hold"/>
                                        <p:tgtEl>
                                          <p:spTgt spid="43"/>
                                        </p:tgtEl>
                                        <p:attrNameLst>
                                          <p:attrName>ppt_x</p:attrName>
                                        </p:attrNameLst>
                                      </p:cBhvr>
                                      <p:tavLst>
                                        <p:tav tm="0">
                                          <p:val>
                                            <p:strVal val="0-#ppt_w/2"/>
                                          </p:val>
                                        </p:tav>
                                        <p:tav tm="100000">
                                          <p:val>
                                            <p:strVal val="#ppt_x"/>
                                          </p:val>
                                        </p:tav>
                                      </p:tavLst>
                                    </p:anim>
                                    <p:anim calcmode="lin" valueType="num">
                                      <p:cBhvr additive="base">
                                        <p:cTn id="34" dur="500" fill="hold"/>
                                        <p:tgtEl>
                                          <p:spTgt spid="43"/>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25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500" fill="hold"/>
                                        <p:tgtEl>
                                          <p:spTgt spid="44"/>
                                        </p:tgtEl>
                                        <p:attrNameLst>
                                          <p:attrName>ppt_x</p:attrName>
                                        </p:attrNameLst>
                                      </p:cBhvr>
                                      <p:tavLst>
                                        <p:tav tm="0">
                                          <p:val>
                                            <p:strVal val="0-#ppt_w/2"/>
                                          </p:val>
                                        </p:tav>
                                        <p:tav tm="100000">
                                          <p:val>
                                            <p:strVal val="#ppt_x"/>
                                          </p:val>
                                        </p:tav>
                                      </p:tavLst>
                                    </p:anim>
                                    <p:anim calcmode="lin" valueType="num">
                                      <p:cBhvr additive="base">
                                        <p:cTn id="38" dur="500" fill="hold"/>
                                        <p:tgtEl>
                                          <p:spTgt spid="44"/>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50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500" fill="hold"/>
                                        <p:tgtEl>
                                          <p:spTgt spid="45"/>
                                        </p:tgtEl>
                                        <p:attrNameLst>
                                          <p:attrName>ppt_x</p:attrName>
                                        </p:attrNameLst>
                                      </p:cBhvr>
                                      <p:tavLst>
                                        <p:tav tm="0">
                                          <p:val>
                                            <p:strVal val="0-#ppt_w/2"/>
                                          </p:val>
                                        </p:tav>
                                        <p:tav tm="100000">
                                          <p:val>
                                            <p:strVal val="#ppt_x"/>
                                          </p:val>
                                        </p:tav>
                                      </p:tavLst>
                                    </p:anim>
                                    <p:anim calcmode="lin" valueType="num">
                                      <p:cBhvr additive="base">
                                        <p:cTn id="42" dur="500" fill="hold"/>
                                        <p:tgtEl>
                                          <p:spTgt spid="45"/>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25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1+#ppt_w/2"/>
                                          </p:val>
                                        </p:tav>
                                        <p:tav tm="100000">
                                          <p:val>
                                            <p:strVal val="#ppt_x"/>
                                          </p:val>
                                        </p:tav>
                                      </p:tavLst>
                                    </p:anim>
                                    <p:anim calcmode="lin" valueType="num">
                                      <p:cBhvr additive="base">
                                        <p:cTn id="46" dur="500" fill="hold"/>
                                        <p:tgtEl>
                                          <p:spTgt spid="46"/>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50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1+#ppt_w/2"/>
                                          </p:val>
                                        </p:tav>
                                        <p:tav tm="100000">
                                          <p:val>
                                            <p:strVal val="#ppt_x"/>
                                          </p:val>
                                        </p:tav>
                                      </p:tavLst>
                                    </p:anim>
                                    <p:anim calcmode="lin" valueType="num">
                                      <p:cBhvr additive="base">
                                        <p:cTn id="50" dur="500" fill="hold"/>
                                        <p:tgtEl>
                                          <p:spTgt spid="47"/>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250"/>
                                  </p:stCondLst>
                                  <p:childTnLst>
                                    <p:set>
                                      <p:cBhvr>
                                        <p:cTn id="52" dur="1" fill="hold">
                                          <p:stCondLst>
                                            <p:cond delay="0"/>
                                          </p:stCondLst>
                                        </p:cTn>
                                        <p:tgtEl>
                                          <p:spTgt spid="48"/>
                                        </p:tgtEl>
                                        <p:attrNameLst>
                                          <p:attrName>style.visibility</p:attrName>
                                        </p:attrNameLst>
                                      </p:cBhvr>
                                      <p:to>
                                        <p:strVal val="visible"/>
                                      </p:to>
                                    </p:set>
                                    <p:anim calcmode="lin" valueType="num">
                                      <p:cBhvr additive="base">
                                        <p:cTn id="53" dur="500" fill="hold"/>
                                        <p:tgtEl>
                                          <p:spTgt spid="48"/>
                                        </p:tgtEl>
                                        <p:attrNameLst>
                                          <p:attrName>ppt_x</p:attrName>
                                        </p:attrNameLst>
                                      </p:cBhvr>
                                      <p:tavLst>
                                        <p:tav tm="0">
                                          <p:val>
                                            <p:strVal val="1+#ppt_w/2"/>
                                          </p:val>
                                        </p:tav>
                                        <p:tav tm="100000">
                                          <p:val>
                                            <p:strVal val="#ppt_x"/>
                                          </p:val>
                                        </p:tav>
                                      </p:tavLst>
                                    </p:anim>
                                    <p:anim calcmode="lin" valueType="num">
                                      <p:cBhvr additive="base">
                                        <p:cTn id="54" dur="500" fill="hold"/>
                                        <p:tgtEl>
                                          <p:spTgt spid="48"/>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500"/>
                                  </p:stCondLst>
                                  <p:childTnLst>
                                    <p:set>
                                      <p:cBhvr>
                                        <p:cTn id="56" dur="1" fill="hold">
                                          <p:stCondLst>
                                            <p:cond delay="0"/>
                                          </p:stCondLst>
                                        </p:cTn>
                                        <p:tgtEl>
                                          <p:spTgt spid="49"/>
                                        </p:tgtEl>
                                        <p:attrNameLst>
                                          <p:attrName>style.visibility</p:attrName>
                                        </p:attrNameLst>
                                      </p:cBhvr>
                                      <p:to>
                                        <p:strVal val="visible"/>
                                      </p:to>
                                    </p:set>
                                    <p:anim calcmode="lin" valueType="num">
                                      <p:cBhvr additive="base">
                                        <p:cTn id="57" dur="500" fill="hold"/>
                                        <p:tgtEl>
                                          <p:spTgt spid="49"/>
                                        </p:tgtEl>
                                        <p:attrNameLst>
                                          <p:attrName>ppt_x</p:attrName>
                                        </p:attrNameLst>
                                      </p:cBhvr>
                                      <p:tavLst>
                                        <p:tav tm="0">
                                          <p:val>
                                            <p:strVal val="1+#ppt_w/2"/>
                                          </p:val>
                                        </p:tav>
                                        <p:tav tm="100000">
                                          <p:val>
                                            <p:strVal val="#ppt_x"/>
                                          </p:val>
                                        </p:tav>
                                      </p:tavLst>
                                    </p:anim>
                                    <p:anim calcmode="lin" valueType="num">
                                      <p:cBhvr additive="base">
                                        <p:cTn id="58" dur="500" fill="hold"/>
                                        <p:tgtEl>
                                          <p:spTgt spid="49"/>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250"/>
                                  </p:stCondLst>
                                  <p:childTnLst>
                                    <p:set>
                                      <p:cBhvr>
                                        <p:cTn id="60" dur="1" fill="hold">
                                          <p:stCondLst>
                                            <p:cond delay="0"/>
                                          </p:stCondLst>
                                        </p:cTn>
                                        <p:tgtEl>
                                          <p:spTgt spid="50"/>
                                        </p:tgtEl>
                                        <p:attrNameLst>
                                          <p:attrName>style.visibility</p:attrName>
                                        </p:attrNameLst>
                                      </p:cBhvr>
                                      <p:to>
                                        <p:strVal val="visible"/>
                                      </p:to>
                                    </p:set>
                                    <p:anim calcmode="lin" valueType="num">
                                      <p:cBhvr additive="base">
                                        <p:cTn id="61" dur="500" fill="hold"/>
                                        <p:tgtEl>
                                          <p:spTgt spid="50"/>
                                        </p:tgtEl>
                                        <p:attrNameLst>
                                          <p:attrName>ppt_x</p:attrName>
                                        </p:attrNameLst>
                                      </p:cBhvr>
                                      <p:tavLst>
                                        <p:tav tm="0">
                                          <p:val>
                                            <p:strVal val="1+#ppt_w/2"/>
                                          </p:val>
                                        </p:tav>
                                        <p:tav tm="100000">
                                          <p:val>
                                            <p:strVal val="#ppt_x"/>
                                          </p:val>
                                        </p:tav>
                                      </p:tavLst>
                                    </p:anim>
                                    <p:anim calcmode="lin" valueType="num">
                                      <p:cBhvr additive="base">
                                        <p:cTn id="62" dur="500" fill="hold"/>
                                        <p:tgtEl>
                                          <p:spTgt spid="50"/>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500"/>
                                  </p:stCondLst>
                                  <p:childTnLst>
                                    <p:set>
                                      <p:cBhvr>
                                        <p:cTn id="64" dur="1" fill="hold">
                                          <p:stCondLst>
                                            <p:cond delay="0"/>
                                          </p:stCondLst>
                                        </p:cTn>
                                        <p:tgtEl>
                                          <p:spTgt spid="51"/>
                                        </p:tgtEl>
                                        <p:attrNameLst>
                                          <p:attrName>style.visibility</p:attrName>
                                        </p:attrNameLst>
                                      </p:cBhvr>
                                      <p:to>
                                        <p:strVal val="visible"/>
                                      </p:to>
                                    </p:set>
                                    <p:anim calcmode="lin" valueType="num">
                                      <p:cBhvr additive="base">
                                        <p:cTn id="65" dur="500" fill="hold"/>
                                        <p:tgtEl>
                                          <p:spTgt spid="51"/>
                                        </p:tgtEl>
                                        <p:attrNameLst>
                                          <p:attrName>ppt_x</p:attrName>
                                        </p:attrNameLst>
                                      </p:cBhvr>
                                      <p:tavLst>
                                        <p:tav tm="0">
                                          <p:val>
                                            <p:strVal val="1+#ppt_w/2"/>
                                          </p:val>
                                        </p:tav>
                                        <p:tav tm="100000">
                                          <p:val>
                                            <p:strVal val="#ppt_x"/>
                                          </p:val>
                                        </p:tav>
                                      </p:tavLst>
                                    </p:anim>
                                    <p:anim calcmode="lin" valueType="num">
                                      <p:cBhvr additive="base">
                                        <p:cTn id="66" dur="500" fill="hold"/>
                                        <p:tgtEl>
                                          <p:spTgt spid="51"/>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250"/>
                                  </p:stCondLst>
                                  <p:childTnLst>
                                    <p:set>
                                      <p:cBhvr>
                                        <p:cTn id="68" dur="1" fill="hold">
                                          <p:stCondLst>
                                            <p:cond delay="0"/>
                                          </p:stCondLst>
                                        </p:cTn>
                                        <p:tgtEl>
                                          <p:spTgt spid="52"/>
                                        </p:tgtEl>
                                        <p:attrNameLst>
                                          <p:attrName>style.visibility</p:attrName>
                                        </p:attrNameLst>
                                      </p:cBhvr>
                                      <p:to>
                                        <p:strVal val="visible"/>
                                      </p:to>
                                    </p:set>
                                    <p:anim calcmode="lin" valueType="num">
                                      <p:cBhvr additive="base">
                                        <p:cTn id="69" dur="500" fill="hold"/>
                                        <p:tgtEl>
                                          <p:spTgt spid="52"/>
                                        </p:tgtEl>
                                        <p:attrNameLst>
                                          <p:attrName>ppt_x</p:attrName>
                                        </p:attrNameLst>
                                      </p:cBhvr>
                                      <p:tavLst>
                                        <p:tav tm="0">
                                          <p:val>
                                            <p:strVal val="1+#ppt_w/2"/>
                                          </p:val>
                                        </p:tav>
                                        <p:tav tm="100000">
                                          <p:val>
                                            <p:strVal val="#ppt_x"/>
                                          </p:val>
                                        </p:tav>
                                      </p:tavLst>
                                    </p:anim>
                                    <p:anim calcmode="lin" valueType="num">
                                      <p:cBhvr additive="base">
                                        <p:cTn id="70" dur="500" fill="hold"/>
                                        <p:tgtEl>
                                          <p:spTgt spid="52"/>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500"/>
                                  </p:stCondLst>
                                  <p:childTnLst>
                                    <p:set>
                                      <p:cBhvr>
                                        <p:cTn id="72" dur="1" fill="hold">
                                          <p:stCondLst>
                                            <p:cond delay="0"/>
                                          </p:stCondLst>
                                        </p:cTn>
                                        <p:tgtEl>
                                          <p:spTgt spid="53"/>
                                        </p:tgtEl>
                                        <p:attrNameLst>
                                          <p:attrName>style.visibility</p:attrName>
                                        </p:attrNameLst>
                                      </p:cBhvr>
                                      <p:to>
                                        <p:strVal val="visible"/>
                                      </p:to>
                                    </p:set>
                                    <p:anim calcmode="lin" valueType="num">
                                      <p:cBhvr additive="base">
                                        <p:cTn id="73" dur="500" fill="hold"/>
                                        <p:tgtEl>
                                          <p:spTgt spid="53"/>
                                        </p:tgtEl>
                                        <p:attrNameLst>
                                          <p:attrName>ppt_x</p:attrName>
                                        </p:attrNameLst>
                                      </p:cBhvr>
                                      <p:tavLst>
                                        <p:tav tm="0">
                                          <p:val>
                                            <p:strVal val="1+#ppt_w/2"/>
                                          </p:val>
                                        </p:tav>
                                        <p:tav tm="100000">
                                          <p:val>
                                            <p:strVal val="#ppt_x"/>
                                          </p:val>
                                        </p:tav>
                                      </p:tavLst>
                                    </p:anim>
                                    <p:anim calcmode="lin" valueType="num">
                                      <p:cBhvr additive="base">
                                        <p:cTn id="74" dur="500" fill="hold"/>
                                        <p:tgtEl>
                                          <p:spTgt spid="53"/>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250"/>
                                  </p:stCondLst>
                                  <p:childTnLst>
                                    <p:set>
                                      <p:cBhvr>
                                        <p:cTn id="76" dur="1" fill="hold">
                                          <p:stCondLst>
                                            <p:cond delay="0"/>
                                          </p:stCondLst>
                                        </p:cTn>
                                        <p:tgtEl>
                                          <p:spTgt spid="54"/>
                                        </p:tgtEl>
                                        <p:attrNameLst>
                                          <p:attrName>style.visibility</p:attrName>
                                        </p:attrNameLst>
                                      </p:cBhvr>
                                      <p:to>
                                        <p:strVal val="visible"/>
                                      </p:to>
                                    </p:set>
                                    <p:anim calcmode="lin" valueType="num">
                                      <p:cBhvr additive="base">
                                        <p:cTn id="77" dur="500" fill="hold"/>
                                        <p:tgtEl>
                                          <p:spTgt spid="54"/>
                                        </p:tgtEl>
                                        <p:attrNameLst>
                                          <p:attrName>ppt_x</p:attrName>
                                        </p:attrNameLst>
                                      </p:cBhvr>
                                      <p:tavLst>
                                        <p:tav tm="0">
                                          <p:val>
                                            <p:strVal val="1+#ppt_w/2"/>
                                          </p:val>
                                        </p:tav>
                                        <p:tav tm="100000">
                                          <p:val>
                                            <p:strVal val="#ppt_x"/>
                                          </p:val>
                                        </p:tav>
                                      </p:tavLst>
                                    </p:anim>
                                    <p:anim calcmode="lin" valueType="num">
                                      <p:cBhvr additive="base">
                                        <p:cTn id="78" dur="500" fill="hold"/>
                                        <p:tgtEl>
                                          <p:spTgt spid="54"/>
                                        </p:tgtEl>
                                        <p:attrNameLst>
                                          <p:attrName>ppt_y</p:attrName>
                                        </p:attrNameLst>
                                      </p:cBhvr>
                                      <p:tavLst>
                                        <p:tav tm="0">
                                          <p:val>
                                            <p:strVal val="#ppt_y"/>
                                          </p:val>
                                        </p:tav>
                                        <p:tav tm="100000">
                                          <p:val>
                                            <p:strVal val="#ppt_y"/>
                                          </p:val>
                                        </p:tav>
                                      </p:tavLst>
                                    </p:anim>
                                  </p:childTnLst>
                                </p:cTn>
                              </p:par>
                              <p:par>
                                <p:cTn id="79" presetID="21" presetClass="entr" presetSubtype="1" fill="hold" grpId="0" nodeType="withEffect">
                                  <p:stCondLst>
                                    <p:cond delay="750"/>
                                  </p:stCondLst>
                                  <p:childTnLst>
                                    <p:set>
                                      <p:cBhvr>
                                        <p:cTn id="80" dur="1" fill="hold">
                                          <p:stCondLst>
                                            <p:cond delay="0"/>
                                          </p:stCondLst>
                                        </p:cTn>
                                        <p:tgtEl>
                                          <p:spTgt spid="16"/>
                                        </p:tgtEl>
                                        <p:attrNameLst>
                                          <p:attrName>style.visibility</p:attrName>
                                        </p:attrNameLst>
                                      </p:cBhvr>
                                      <p:to>
                                        <p:strVal val="visible"/>
                                      </p:to>
                                    </p:set>
                                    <p:animEffect transition="in" filter="wheel(1)">
                                      <p:cBhvr>
                                        <p:cTn id="81" dur="1000"/>
                                        <p:tgtEl>
                                          <p:spTgt spid="16"/>
                                        </p:tgtEl>
                                      </p:cBhvr>
                                    </p:animEffect>
                                  </p:childTnLst>
                                </p:cTn>
                              </p:par>
                              <p:par>
                                <p:cTn id="82" presetID="10" presetClass="entr" presetSubtype="0" fill="hold" nodeType="withEffect">
                                  <p:stCondLst>
                                    <p:cond delay="1250"/>
                                  </p:stCondLst>
                                  <p:childTnLst>
                                    <p:set>
                                      <p:cBhvr>
                                        <p:cTn id="83" dur="1" fill="hold">
                                          <p:stCondLst>
                                            <p:cond delay="0"/>
                                          </p:stCondLst>
                                        </p:cTn>
                                        <p:tgtEl>
                                          <p:spTgt spid="25"/>
                                        </p:tgtEl>
                                        <p:attrNameLst>
                                          <p:attrName>style.visibility</p:attrName>
                                        </p:attrNameLst>
                                      </p:cBhvr>
                                      <p:to>
                                        <p:strVal val="visible"/>
                                      </p:to>
                                    </p:set>
                                    <p:animEffect transition="in" filter="fade">
                                      <p:cBhvr>
                                        <p:cTn id="84" dur="500"/>
                                        <p:tgtEl>
                                          <p:spTgt spid="25"/>
                                        </p:tgtEl>
                                      </p:cBhvr>
                                    </p:animEffect>
                                  </p:childTnLst>
                                </p:cTn>
                              </p:par>
                              <p:par>
                                <p:cTn id="85" presetID="10" presetClass="entr" presetSubtype="0" fill="hold" nodeType="withEffect">
                                  <p:stCondLst>
                                    <p:cond delay="125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par>
                                <p:cTn id="88" presetID="8" presetClass="emph" presetSubtype="0" repeatCount="indefinite" fill="hold" nodeType="withEffect">
                                  <p:stCondLst>
                                    <p:cond delay="1250"/>
                                  </p:stCondLst>
                                  <p:childTnLst>
                                    <p:animRot by="-21600000">
                                      <p:cBhvr>
                                        <p:cTn id="89" dur="2000" fill="hold"/>
                                        <p:tgtEl>
                                          <p:spTgt spid="25"/>
                                        </p:tgtEl>
                                        <p:attrNameLst>
                                          <p:attrName>r</p:attrName>
                                        </p:attrNameLst>
                                      </p:cBhvr>
                                    </p:animRot>
                                  </p:childTnLst>
                                </p:cTn>
                              </p:par>
                              <p:par>
                                <p:cTn id="90" presetID="10" presetClass="entr" presetSubtype="0" fill="hold" nodeType="withEffect">
                                  <p:stCondLst>
                                    <p:cond delay="125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500"/>
                                        <p:tgtEl>
                                          <p:spTgt spid="22"/>
                                        </p:tgtEl>
                                      </p:cBhvr>
                                    </p:animEffect>
                                  </p:childTnLst>
                                </p:cTn>
                              </p:par>
                              <p:par>
                                <p:cTn id="93" presetID="8" presetClass="emph" presetSubtype="0" repeatCount="indefinite" fill="hold" nodeType="withEffect">
                                  <p:stCondLst>
                                    <p:cond delay="1250"/>
                                  </p:stCondLst>
                                  <p:childTnLst>
                                    <p:animRot by="-21600000">
                                      <p:cBhvr>
                                        <p:cTn id="94" dur="2000" fill="hold"/>
                                        <p:tgtEl>
                                          <p:spTgt spid="22"/>
                                        </p:tgtEl>
                                        <p:attrNameLst>
                                          <p:attrName>r</p:attrName>
                                        </p:attrNameLst>
                                      </p:cBhvr>
                                    </p:animRot>
                                  </p:childTnLst>
                                </p:cTn>
                              </p:par>
                              <p:par>
                                <p:cTn id="95" presetID="53" presetClass="entr" presetSubtype="16" fill="hold" grpId="0" nodeType="withEffect">
                                  <p:stCondLst>
                                    <p:cond delay="1250"/>
                                  </p:stCondLst>
                                  <p:childTnLst>
                                    <p:set>
                                      <p:cBhvr>
                                        <p:cTn id="96" dur="1" fill="hold">
                                          <p:stCondLst>
                                            <p:cond delay="0"/>
                                          </p:stCondLst>
                                        </p:cTn>
                                        <p:tgtEl>
                                          <p:spTgt spid="14"/>
                                        </p:tgtEl>
                                        <p:attrNameLst>
                                          <p:attrName>style.visibility</p:attrName>
                                        </p:attrNameLst>
                                      </p:cBhvr>
                                      <p:to>
                                        <p:strVal val="visible"/>
                                      </p:to>
                                    </p:set>
                                    <p:anim calcmode="lin" valueType="num">
                                      <p:cBhvr>
                                        <p:cTn id="97" dur="500" fill="hold"/>
                                        <p:tgtEl>
                                          <p:spTgt spid="14"/>
                                        </p:tgtEl>
                                        <p:attrNameLst>
                                          <p:attrName>ppt_w</p:attrName>
                                        </p:attrNameLst>
                                      </p:cBhvr>
                                      <p:tavLst>
                                        <p:tav tm="0">
                                          <p:val>
                                            <p:fltVal val="0"/>
                                          </p:val>
                                        </p:tav>
                                        <p:tav tm="100000">
                                          <p:val>
                                            <p:strVal val="#ppt_w"/>
                                          </p:val>
                                        </p:tav>
                                      </p:tavLst>
                                    </p:anim>
                                    <p:anim calcmode="lin" valueType="num">
                                      <p:cBhvr>
                                        <p:cTn id="98" dur="500" fill="hold"/>
                                        <p:tgtEl>
                                          <p:spTgt spid="14"/>
                                        </p:tgtEl>
                                        <p:attrNameLst>
                                          <p:attrName>ppt_h</p:attrName>
                                        </p:attrNameLst>
                                      </p:cBhvr>
                                      <p:tavLst>
                                        <p:tav tm="0">
                                          <p:val>
                                            <p:fltVal val="0"/>
                                          </p:val>
                                        </p:tav>
                                        <p:tav tm="100000">
                                          <p:val>
                                            <p:strVal val="#ppt_h"/>
                                          </p:val>
                                        </p:tav>
                                      </p:tavLst>
                                    </p:anim>
                                    <p:animEffect transition="in" filter="fade">
                                      <p:cBhvr>
                                        <p:cTn id="99" dur="500"/>
                                        <p:tgtEl>
                                          <p:spTgt spid="14"/>
                                        </p:tgtEl>
                                      </p:cBhvr>
                                    </p:animEffect>
                                  </p:childTnLst>
                                </p:cTn>
                              </p:par>
                              <p:par>
                                <p:cTn id="100" presetID="21" presetClass="entr" presetSubtype="1" fill="hold" grpId="0" nodeType="withEffect">
                                  <p:stCondLst>
                                    <p:cond delay="1250"/>
                                  </p:stCondLst>
                                  <p:childTnLst>
                                    <p:set>
                                      <p:cBhvr>
                                        <p:cTn id="101" dur="1" fill="hold">
                                          <p:stCondLst>
                                            <p:cond delay="0"/>
                                          </p:stCondLst>
                                        </p:cTn>
                                        <p:tgtEl>
                                          <p:spTgt spid="28"/>
                                        </p:tgtEl>
                                        <p:attrNameLst>
                                          <p:attrName>style.visibility</p:attrName>
                                        </p:attrNameLst>
                                      </p:cBhvr>
                                      <p:to>
                                        <p:strVal val="visible"/>
                                      </p:to>
                                    </p:set>
                                    <p:animEffect transition="in" filter="wheel(1)">
                                      <p:cBhvr>
                                        <p:cTn id="102" dur="1000"/>
                                        <p:tgtEl>
                                          <p:spTgt spid="28"/>
                                        </p:tgtEl>
                                      </p:cBhvr>
                                    </p:animEffect>
                                  </p:childTnLst>
                                </p:cTn>
                              </p:par>
                              <p:par>
                                <p:cTn id="103" presetID="53" presetClass="entr" presetSubtype="16" fill="hold" grpId="0" nodeType="withEffect">
                                  <p:stCondLst>
                                    <p:cond delay="1250"/>
                                  </p:stCondLst>
                                  <p:childTnLst>
                                    <p:set>
                                      <p:cBhvr>
                                        <p:cTn id="104" dur="1" fill="hold">
                                          <p:stCondLst>
                                            <p:cond delay="0"/>
                                          </p:stCondLst>
                                        </p:cTn>
                                        <p:tgtEl>
                                          <p:spTgt spid="36"/>
                                        </p:tgtEl>
                                        <p:attrNameLst>
                                          <p:attrName>style.visibility</p:attrName>
                                        </p:attrNameLst>
                                      </p:cBhvr>
                                      <p:to>
                                        <p:strVal val="visible"/>
                                      </p:to>
                                    </p:set>
                                    <p:anim calcmode="lin" valueType="num">
                                      <p:cBhvr>
                                        <p:cTn id="105" dur="500" fill="hold"/>
                                        <p:tgtEl>
                                          <p:spTgt spid="36"/>
                                        </p:tgtEl>
                                        <p:attrNameLst>
                                          <p:attrName>ppt_w</p:attrName>
                                        </p:attrNameLst>
                                      </p:cBhvr>
                                      <p:tavLst>
                                        <p:tav tm="0">
                                          <p:val>
                                            <p:fltVal val="0"/>
                                          </p:val>
                                        </p:tav>
                                        <p:tav tm="100000">
                                          <p:val>
                                            <p:strVal val="#ppt_w"/>
                                          </p:val>
                                        </p:tav>
                                      </p:tavLst>
                                    </p:anim>
                                    <p:anim calcmode="lin" valueType="num">
                                      <p:cBhvr>
                                        <p:cTn id="106" dur="500" fill="hold"/>
                                        <p:tgtEl>
                                          <p:spTgt spid="36"/>
                                        </p:tgtEl>
                                        <p:attrNameLst>
                                          <p:attrName>ppt_h</p:attrName>
                                        </p:attrNameLst>
                                      </p:cBhvr>
                                      <p:tavLst>
                                        <p:tav tm="0">
                                          <p:val>
                                            <p:fltVal val="0"/>
                                          </p:val>
                                        </p:tav>
                                        <p:tav tm="100000">
                                          <p:val>
                                            <p:strVal val="#ppt_h"/>
                                          </p:val>
                                        </p:tav>
                                      </p:tavLst>
                                    </p:anim>
                                    <p:animEffect transition="in" filter="fade">
                                      <p:cBhvr>
                                        <p:cTn id="107" dur="500"/>
                                        <p:tgtEl>
                                          <p:spTgt spid="36"/>
                                        </p:tgtEl>
                                      </p:cBhvr>
                                    </p:animEffect>
                                  </p:childTnLst>
                                </p:cTn>
                              </p:par>
                              <p:par>
                                <p:cTn id="108" presetID="53" presetClass="entr" presetSubtype="16" fill="hold" grpId="0" nodeType="withEffect">
                                  <p:stCondLst>
                                    <p:cond delay="1500"/>
                                  </p:stCondLst>
                                  <p:childTnLst>
                                    <p:set>
                                      <p:cBhvr>
                                        <p:cTn id="109" dur="1" fill="hold">
                                          <p:stCondLst>
                                            <p:cond delay="0"/>
                                          </p:stCondLst>
                                        </p:cTn>
                                        <p:tgtEl>
                                          <p:spTgt spid="35"/>
                                        </p:tgtEl>
                                        <p:attrNameLst>
                                          <p:attrName>style.visibility</p:attrName>
                                        </p:attrNameLst>
                                      </p:cBhvr>
                                      <p:to>
                                        <p:strVal val="visible"/>
                                      </p:to>
                                    </p:set>
                                    <p:anim calcmode="lin" valueType="num">
                                      <p:cBhvr>
                                        <p:cTn id="110" dur="500" fill="hold"/>
                                        <p:tgtEl>
                                          <p:spTgt spid="35"/>
                                        </p:tgtEl>
                                        <p:attrNameLst>
                                          <p:attrName>ppt_w</p:attrName>
                                        </p:attrNameLst>
                                      </p:cBhvr>
                                      <p:tavLst>
                                        <p:tav tm="0">
                                          <p:val>
                                            <p:fltVal val="0"/>
                                          </p:val>
                                        </p:tav>
                                        <p:tav tm="100000">
                                          <p:val>
                                            <p:strVal val="#ppt_w"/>
                                          </p:val>
                                        </p:tav>
                                      </p:tavLst>
                                    </p:anim>
                                    <p:anim calcmode="lin" valueType="num">
                                      <p:cBhvr>
                                        <p:cTn id="111" dur="500" fill="hold"/>
                                        <p:tgtEl>
                                          <p:spTgt spid="35"/>
                                        </p:tgtEl>
                                        <p:attrNameLst>
                                          <p:attrName>ppt_h</p:attrName>
                                        </p:attrNameLst>
                                      </p:cBhvr>
                                      <p:tavLst>
                                        <p:tav tm="0">
                                          <p:val>
                                            <p:fltVal val="0"/>
                                          </p:val>
                                        </p:tav>
                                        <p:tav tm="100000">
                                          <p:val>
                                            <p:strVal val="#ppt_h"/>
                                          </p:val>
                                        </p:tav>
                                      </p:tavLst>
                                    </p:anim>
                                    <p:animEffect transition="in" filter="fade">
                                      <p:cBhvr>
                                        <p:cTn id="112" dur="500"/>
                                        <p:tgtEl>
                                          <p:spTgt spid="35"/>
                                        </p:tgtEl>
                                      </p:cBhvr>
                                    </p:animEffect>
                                  </p:childTnLst>
                                </p:cTn>
                              </p:par>
                              <p:par>
                                <p:cTn id="113" presetID="53" presetClass="entr" presetSubtype="16" fill="hold" grpId="0" nodeType="withEffect">
                                  <p:stCondLst>
                                    <p:cond delay="1750"/>
                                  </p:stCondLst>
                                  <p:childTnLst>
                                    <p:set>
                                      <p:cBhvr>
                                        <p:cTn id="114" dur="1" fill="hold">
                                          <p:stCondLst>
                                            <p:cond delay="0"/>
                                          </p:stCondLst>
                                        </p:cTn>
                                        <p:tgtEl>
                                          <p:spTgt spid="37"/>
                                        </p:tgtEl>
                                        <p:attrNameLst>
                                          <p:attrName>style.visibility</p:attrName>
                                        </p:attrNameLst>
                                      </p:cBhvr>
                                      <p:to>
                                        <p:strVal val="visible"/>
                                      </p:to>
                                    </p:set>
                                    <p:anim calcmode="lin" valueType="num">
                                      <p:cBhvr>
                                        <p:cTn id="115" dur="500" fill="hold"/>
                                        <p:tgtEl>
                                          <p:spTgt spid="37"/>
                                        </p:tgtEl>
                                        <p:attrNameLst>
                                          <p:attrName>ppt_w</p:attrName>
                                        </p:attrNameLst>
                                      </p:cBhvr>
                                      <p:tavLst>
                                        <p:tav tm="0">
                                          <p:val>
                                            <p:fltVal val="0"/>
                                          </p:val>
                                        </p:tav>
                                        <p:tav tm="100000">
                                          <p:val>
                                            <p:strVal val="#ppt_w"/>
                                          </p:val>
                                        </p:tav>
                                      </p:tavLst>
                                    </p:anim>
                                    <p:anim calcmode="lin" valueType="num">
                                      <p:cBhvr>
                                        <p:cTn id="116" dur="500" fill="hold"/>
                                        <p:tgtEl>
                                          <p:spTgt spid="37"/>
                                        </p:tgtEl>
                                        <p:attrNameLst>
                                          <p:attrName>ppt_h</p:attrName>
                                        </p:attrNameLst>
                                      </p:cBhvr>
                                      <p:tavLst>
                                        <p:tav tm="0">
                                          <p:val>
                                            <p:fltVal val="0"/>
                                          </p:val>
                                        </p:tav>
                                        <p:tav tm="100000">
                                          <p:val>
                                            <p:strVal val="#ppt_h"/>
                                          </p:val>
                                        </p:tav>
                                      </p:tavLst>
                                    </p:anim>
                                    <p:animEffect transition="in" filter="fade">
                                      <p:cBhvr>
                                        <p:cTn id="117" dur="500"/>
                                        <p:tgtEl>
                                          <p:spTgt spid="37"/>
                                        </p:tgtEl>
                                      </p:cBhvr>
                                    </p:animEffect>
                                  </p:childTnLst>
                                </p:cTn>
                              </p:par>
                              <p:par>
                                <p:cTn id="118" presetID="53" presetClass="entr" presetSubtype="16" fill="hold" grpId="0" nodeType="withEffect">
                                  <p:stCondLst>
                                    <p:cond delay="2000"/>
                                  </p:stCondLst>
                                  <p:childTnLst>
                                    <p:set>
                                      <p:cBhvr>
                                        <p:cTn id="119" dur="1" fill="hold">
                                          <p:stCondLst>
                                            <p:cond delay="0"/>
                                          </p:stCondLst>
                                        </p:cTn>
                                        <p:tgtEl>
                                          <p:spTgt spid="11"/>
                                        </p:tgtEl>
                                        <p:attrNameLst>
                                          <p:attrName>style.visibility</p:attrName>
                                        </p:attrNameLst>
                                      </p:cBhvr>
                                      <p:to>
                                        <p:strVal val="visible"/>
                                      </p:to>
                                    </p:set>
                                    <p:anim calcmode="lin" valueType="num">
                                      <p:cBhvr>
                                        <p:cTn id="120" dur="500" fill="hold"/>
                                        <p:tgtEl>
                                          <p:spTgt spid="11"/>
                                        </p:tgtEl>
                                        <p:attrNameLst>
                                          <p:attrName>ppt_w</p:attrName>
                                        </p:attrNameLst>
                                      </p:cBhvr>
                                      <p:tavLst>
                                        <p:tav tm="0">
                                          <p:val>
                                            <p:fltVal val="0"/>
                                          </p:val>
                                        </p:tav>
                                        <p:tav tm="100000">
                                          <p:val>
                                            <p:strVal val="#ppt_w"/>
                                          </p:val>
                                        </p:tav>
                                      </p:tavLst>
                                    </p:anim>
                                    <p:anim calcmode="lin" valueType="num">
                                      <p:cBhvr>
                                        <p:cTn id="121" dur="500" fill="hold"/>
                                        <p:tgtEl>
                                          <p:spTgt spid="11"/>
                                        </p:tgtEl>
                                        <p:attrNameLst>
                                          <p:attrName>ppt_h</p:attrName>
                                        </p:attrNameLst>
                                      </p:cBhvr>
                                      <p:tavLst>
                                        <p:tav tm="0">
                                          <p:val>
                                            <p:fltVal val="0"/>
                                          </p:val>
                                        </p:tav>
                                        <p:tav tm="100000">
                                          <p:val>
                                            <p:strVal val="#ppt_h"/>
                                          </p:val>
                                        </p:tav>
                                      </p:tavLst>
                                    </p:anim>
                                    <p:animEffect transition="in" filter="fade">
                                      <p:cBhvr>
                                        <p:cTn id="122" dur="500"/>
                                        <p:tgtEl>
                                          <p:spTgt spid="11"/>
                                        </p:tgtEl>
                                      </p:cBhvr>
                                    </p:animEffect>
                                  </p:childTnLst>
                                </p:cTn>
                              </p:par>
                              <p:par>
                                <p:cTn id="123" presetID="53" presetClass="entr" presetSubtype="16" fill="hold" grpId="0" nodeType="withEffect">
                                  <p:stCondLst>
                                    <p:cond delay="2000"/>
                                  </p:stCondLst>
                                  <p:childTnLst>
                                    <p:set>
                                      <p:cBhvr>
                                        <p:cTn id="124" dur="1" fill="hold">
                                          <p:stCondLst>
                                            <p:cond delay="0"/>
                                          </p:stCondLst>
                                        </p:cTn>
                                        <p:tgtEl>
                                          <p:spTgt spid="19"/>
                                        </p:tgtEl>
                                        <p:attrNameLst>
                                          <p:attrName>style.visibility</p:attrName>
                                        </p:attrNameLst>
                                      </p:cBhvr>
                                      <p:to>
                                        <p:strVal val="visible"/>
                                      </p:to>
                                    </p:set>
                                    <p:anim calcmode="lin" valueType="num">
                                      <p:cBhvr>
                                        <p:cTn id="125" dur="500" fill="hold"/>
                                        <p:tgtEl>
                                          <p:spTgt spid="19"/>
                                        </p:tgtEl>
                                        <p:attrNameLst>
                                          <p:attrName>ppt_w</p:attrName>
                                        </p:attrNameLst>
                                      </p:cBhvr>
                                      <p:tavLst>
                                        <p:tav tm="0">
                                          <p:val>
                                            <p:fltVal val="0"/>
                                          </p:val>
                                        </p:tav>
                                        <p:tav tm="100000">
                                          <p:val>
                                            <p:strVal val="#ppt_w"/>
                                          </p:val>
                                        </p:tav>
                                      </p:tavLst>
                                    </p:anim>
                                    <p:anim calcmode="lin" valueType="num">
                                      <p:cBhvr>
                                        <p:cTn id="126" dur="500" fill="hold"/>
                                        <p:tgtEl>
                                          <p:spTgt spid="19"/>
                                        </p:tgtEl>
                                        <p:attrNameLst>
                                          <p:attrName>ppt_h</p:attrName>
                                        </p:attrNameLst>
                                      </p:cBhvr>
                                      <p:tavLst>
                                        <p:tav tm="0">
                                          <p:val>
                                            <p:fltVal val="0"/>
                                          </p:val>
                                        </p:tav>
                                        <p:tav tm="100000">
                                          <p:val>
                                            <p:strVal val="#ppt_h"/>
                                          </p:val>
                                        </p:tav>
                                      </p:tavLst>
                                    </p:anim>
                                    <p:animEffect transition="in" filter="fade">
                                      <p:cBhvr>
                                        <p:cTn id="127" dur="500"/>
                                        <p:tgtEl>
                                          <p:spTgt spid="19"/>
                                        </p:tgtEl>
                                      </p:cBhvr>
                                    </p:animEffect>
                                  </p:childTnLst>
                                </p:cTn>
                              </p:par>
                              <p:par>
                                <p:cTn id="128" presetID="22" presetClass="entr" presetSubtype="8" fill="hold" grpId="0" nodeType="withEffect">
                                  <p:stCondLst>
                                    <p:cond delay="2500"/>
                                  </p:stCondLst>
                                  <p:childTnLst>
                                    <p:set>
                                      <p:cBhvr>
                                        <p:cTn id="129" dur="1" fill="hold">
                                          <p:stCondLst>
                                            <p:cond delay="0"/>
                                          </p:stCondLst>
                                        </p:cTn>
                                        <p:tgtEl>
                                          <p:spTgt spid="18"/>
                                        </p:tgtEl>
                                        <p:attrNameLst>
                                          <p:attrName>style.visibility</p:attrName>
                                        </p:attrNameLst>
                                      </p:cBhvr>
                                      <p:to>
                                        <p:strVal val="visible"/>
                                      </p:to>
                                    </p:set>
                                    <p:animEffect transition="in" filter="wipe(left)">
                                      <p:cBhvr>
                                        <p:cTn id="130" dur="500"/>
                                        <p:tgtEl>
                                          <p:spTgt spid="18"/>
                                        </p:tgtEl>
                                      </p:cBhvr>
                                    </p:animEffect>
                                  </p:childTnLst>
                                </p:cTn>
                              </p:par>
                              <p:par>
                                <p:cTn id="131" presetID="22" presetClass="entr" presetSubtype="8" fill="hold" grpId="0" nodeType="withEffect">
                                  <p:stCondLst>
                                    <p:cond delay="2750"/>
                                  </p:stCondLst>
                                  <p:childTnLst>
                                    <p:set>
                                      <p:cBhvr>
                                        <p:cTn id="132" dur="1" fill="hold">
                                          <p:stCondLst>
                                            <p:cond delay="0"/>
                                          </p:stCondLst>
                                        </p:cTn>
                                        <p:tgtEl>
                                          <p:spTgt spid="17"/>
                                        </p:tgtEl>
                                        <p:attrNameLst>
                                          <p:attrName>style.visibility</p:attrName>
                                        </p:attrNameLst>
                                      </p:cBhvr>
                                      <p:to>
                                        <p:strVal val="visible"/>
                                      </p:to>
                                    </p:set>
                                    <p:animEffect transition="in" filter="wipe(left)">
                                      <p:cBhvr>
                                        <p:cTn id="13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4" grpId="0" animBg="1"/>
      <p:bldP spid="16" grpId="0" animBg="1"/>
      <p:bldP spid="17" grpId="0"/>
      <p:bldP spid="18" grpId="0"/>
      <p:bldP spid="19" grpId="0"/>
      <p:bldP spid="11"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PA_椭圆 4"/>
          <p:cNvSpPr/>
          <p:nvPr>
            <p:custDataLst>
              <p:tags r:id="rId1"/>
            </p:custDataLst>
          </p:nvPr>
        </p:nvSpPr>
        <p:spPr>
          <a:xfrm>
            <a:off x="3980579" y="-2414311"/>
            <a:ext cx="4371424" cy="4371424"/>
          </a:xfrm>
          <a:prstGeom prst="ellipse">
            <a:avLst/>
          </a:prstGeom>
          <a:solidFill>
            <a:schemeClr val="bg1"/>
          </a:solidFill>
          <a:ln w="12700">
            <a:solidFill>
              <a:schemeClr val="bg1">
                <a:lumMod val="95000"/>
              </a:schemeClr>
            </a:solidFill>
          </a:ln>
          <a:effectLst>
            <a:outerShdw blurRad="139700" sx="102000" sy="102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5" name="椭圆 64"/>
          <p:cNvSpPr/>
          <p:nvPr/>
        </p:nvSpPr>
        <p:spPr>
          <a:xfrm>
            <a:off x="4310597" y="-2084293"/>
            <a:ext cx="3711388" cy="3711388"/>
          </a:xfrm>
          <a:prstGeom prst="ellipse">
            <a:avLst/>
          </a:prstGeom>
          <a:gradFill>
            <a:gsLst>
              <a:gs pos="0">
                <a:srgbClr val="6483B3"/>
              </a:gs>
              <a:gs pos="87000">
                <a:srgbClr val="334E6E"/>
              </a:gs>
            </a:gsLst>
            <a:lin ang="4800000" scaled="0"/>
          </a:gradFill>
          <a:ln w="28575">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67" name="PA_组合 2"/>
          <p:cNvGrpSpPr/>
          <p:nvPr>
            <p:custDataLst>
              <p:tags r:id="rId2"/>
            </p:custDataLst>
          </p:nvPr>
        </p:nvGrpSpPr>
        <p:grpSpPr>
          <a:xfrm>
            <a:off x="4445155" y="-1772539"/>
            <a:ext cx="3442268" cy="3087875"/>
            <a:chOff x="4205046" y="1827517"/>
            <a:chExt cx="3825902" cy="3432013"/>
          </a:xfrm>
          <a:gradFill>
            <a:gsLst>
              <a:gs pos="0">
                <a:srgbClr val="6483B3"/>
              </a:gs>
              <a:gs pos="87000">
                <a:srgbClr val="334E6E"/>
              </a:gs>
            </a:gsLst>
            <a:lin ang="4800000" scaled="0"/>
          </a:gradFill>
        </p:grpSpPr>
        <p:sp>
          <p:nvSpPr>
            <p:cNvPr id="68" name="椭圆 67"/>
            <p:cNvSpPr/>
            <p:nvPr/>
          </p:nvSpPr>
          <p:spPr>
            <a:xfrm>
              <a:off x="4205046" y="1827517"/>
              <a:ext cx="213187" cy="21318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9" name="椭圆 68"/>
            <p:cNvSpPr/>
            <p:nvPr/>
          </p:nvSpPr>
          <p:spPr>
            <a:xfrm>
              <a:off x="7817761" y="5046343"/>
              <a:ext cx="213187" cy="21318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70" name="PA_组合 1"/>
          <p:cNvGrpSpPr/>
          <p:nvPr>
            <p:custDataLst>
              <p:tags r:id="rId3"/>
            </p:custDataLst>
          </p:nvPr>
        </p:nvGrpSpPr>
        <p:grpSpPr>
          <a:xfrm>
            <a:off x="4449007" y="-1787971"/>
            <a:ext cx="3434568" cy="3118745"/>
            <a:chOff x="4206086" y="1825286"/>
            <a:chExt cx="3817341" cy="3466324"/>
          </a:xfrm>
          <a:gradFill>
            <a:gsLst>
              <a:gs pos="0">
                <a:srgbClr val="6483B3"/>
              </a:gs>
              <a:gs pos="87000">
                <a:srgbClr val="334E6E"/>
              </a:gs>
            </a:gsLst>
            <a:lin ang="4800000" scaled="0"/>
          </a:gradFill>
        </p:grpSpPr>
        <p:sp>
          <p:nvSpPr>
            <p:cNvPr id="71" name="椭圆 70"/>
            <p:cNvSpPr/>
            <p:nvPr/>
          </p:nvSpPr>
          <p:spPr>
            <a:xfrm>
              <a:off x="4206086" y="5073968"/>
              <a:ext cx="217648" cy="217642"/>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2" name="椭圆 71"/>
            <p:cNvSpPr/>
            <p:nvPr/>
          </p:nvSpPr>
          <p:spPr>
            <a:xfrm>
              <a:off x="7805779" y="1825286"/>
              <a:ext cx="217648" cy="21764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7" name="组合 6"/>
          <p:cNvGrpSpPr/>
          <p:nvPr/>
        </p:nvGrpSpPr>
        <p:grpSpPr>
          <a:xfrm>
            <a:off x="700611" y="1886846"/>
            <a:ext cx="2454624" cy="2157610"/>
            <a:chOff x="1090575" y="2844349"/>
            <a:chExt cx="2454624" cy="2157610"/>
          </a:xfrm>
        </p:grpSpPr>
        <p:sp>
          <p:nvSpPr>
            <p:cNvPr id="83" name="PA_椭圆 4"/>
            <p:cNvSpPr/>
            <p:nvPr>
              <p:custDataLst>
                <p:tags r:id="rId16"/>
              </p:custDataLst>
            </p:nvPr>
          </p:nvSpPr>
          <p:spPr>
            <a:xfrm>
              <a:off x="1856303" y="2844349"/>
              <a:ext cx="923170" cy="923170"/>
            </a:xfrm>
            <a:prstGeom prst="ellipse">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矩形 14"/>
            <p:cNvSpPr/>
            <p:nvPr/>
          </p:nvSpPr>
          <p:spPr>
            <a:xfrm>
              <a:off x="1090575" y="4447961"/>
              <a:ext cx="2454624" cy="553998"/>
            </a:xfrm>
            <a:prstGeom prst="rect">
              <a:avLst/>
            </a:prstGeom>
          </p:spPr>
          <p:txBody>
            <a:bodyPr wrap="square">
              <a:spAutoFit/>
            </a:bodyPr>
            <a:lstStyle/>
            <a:p>
              <a:pPr algn="ctr">
                <a:spcBef>
                  <a:spcPct val="0"/>
                </a:spcBef>
              </a:pPr>
              <a:r>
                <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rPr>
                <a:t>Summary of Work Report Summary Annual Work Summary of Business Report Work Plan</a:t>
              </a:r>
            </a:p>
          </p:txBody>
        </p:sp>
        <p:sp>
          <p:nvSpPr>
            <p:cNvPr id="16" name="TextBox 76"/>
            <p:cNvSpPr txBox="1"/>
            <p:nvPr/>
          </p:nvSpPr>
          <p:spPr>
            <a:xfrm>
              <a:off x="1265942" y="4072150"/>
              <a:ext cx="2103890" cy="461665"/>
            </a:xfrm>
            <a:prstGeom prst="rect">
              <a:avLst/>
            </a:prstGeom>
            <a:noFill/>
          </p:spPr>
          <p:txBody>
            <a:bodyPr wrap="square" rtlCol="0">
              <a:spAutoFit/>
            </a:bodyPr>
            <a:lstStyle/>
            <a:p>
              <a:pPr algn="ctr"/>
              <a:r>
                <a:rPr lang="zh-CN" altLang="en-US" sz="2400" b="1" dirty="0">
                  <a:solidFill>
                    <a:schemeClr val="tx1">
                      <a:lumMod val="85000"/>
                      <a:lumOff val="15000"/>
                    </a:schemeClr>
                  </a:solidFill>
                  <a:latin typeface="Adobe 黑体 Std R" panose="020B0400000000000000" pitchFamily="34" charset="-122"/>
                  <a:ea typeface="Adobe 黑体 Std R" panose="020B0400000000000000" pitchFamily="34" charset="-122"/>
                </a:rPr>
                <a:t>岗位工作概述</a:t>
              </a:r>
            </a:p>
          </p:txBody>
        </p:sp>
        <p:sp>
          <p:nvSpPr>
            <p:cNvPr id="82" name="椭圆 81"/>
            <p:cNvSpPr/>
            <p:nvPr/>
          </p:nvSpPr>
          <p:spPr>
            <a:xfrm>
              <a:off x="1984861" y="2972907"/>
              <a:ext cx="666054" cy="666054"/>
            </a:xfrm>
            <a:prstGeom prst="ellipse">
              <a:avLst/>
            </a:prstGeom>
            <a:gradFill>
              <a:gsLst>
                <a:gs pos="0">
                  <a:srgbClr val="6483B3"/>
                </a:gs>
                <a:gs pos="87000">
                  <a:srgbClr val="334E6E"/>
                </a:gs>
              </a:gsLst>
              <a:lin ang="4800000" scaled="0"/>
            </a:gradFill>
            <a:ln w="28575">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84" name="PA_组合 2"/>
            <p:cNvGrpSpPr/>
            <p:nvPr>
              <p:custDataLst>
                <p:tags r:id="rId17"/>
              </p:custDataLst>
            </p:nvPr>
          </p:nvGrpSpPr>
          <p:grpSpPr>
            <a:xfrm>
              <a:off x="1941350" y="2966817"/>
              <a:ext cx="753074" cy="678232"/>
              <a:chOff x="4136296" y="1758767"/>
              <a:chExt cx="3963400" cy="3569512"/>
            </a:xfrm>
            <a:gradFill>
              <a:gsLst>
                <a:gs pos="0">
                  <a:srgbClr val="6483B3"/>
                </a:gs>
                <a:gs pos="87000">
                  <a:srgbClr val="334E6E"/>
                </a:gs>
              </a:gsLst>
              <a:lin ang="4800000" scaled="0"/>
            </a:gradFill>
          </p:grpSpPr>
          <p:sp>
            <p:nvSpPr>
              <p:cNvPr id="85" name="椭圆 84"/>
              <p:cNvSpPr/>
              <p:nvPr/>
            </p:nvSpPr>
            <p:spPr>
              <a:xfrm>
                <a:off x="4136296" y="1758767"/>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6" name="椭圆 85"/>
              <p:cNvSpPr/>
              <p:nvPr/>
            </p:nvSpPr>
            <p:spPr>
              <a:xfrm>
                <a:off x="7749010" y="4977593"/>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87" name="PA_组合 1"/>
            <p:cNvGrpSpPr/>
            <p:nvPr>
              <p:custDataLst>
                <p:tags r:id="rId18"/>
              </p:custDataLst>
            </p:nvPr>
          </p:nvGrpSpPr>
          <p:grpSpPr>
            <a:xfrm>
              <a:off x="1943825" y="2965219"/>
              <a:ext cx="748126" cy="681428"/>
              <a:chOff x="4146080" y="1765280"/>
              <a:chExt cx="3937353" cy="3586333"/>
            </a:xfrm>
            <a:gradFill>
              <a:gsLst>
                <a:gs pos="0">
                  <a:srgbClr val="6483B3"/>
                </a:gs>
                <a:gs pos="87000">
                  <a:srgbClr val="334E6E"/>
                </a:gs>
              </a:gsLst>
              <a:lin ang="4800000" scaled="0"/>
            </a:gradFill>
          </p:grpSpPr>
          <p:sp>
            <p:nvSpPr>
              <p:cNvPr id="88" name="椭圆 87"/>
              <p:cNvSpPr/>
              <p:nvPr/>
            </p:nvSpPr>
            <p:spPr>
              <a:xfrm>
                <a:off x="4146080" y="5013963"/>
                <a:ext cx="337660" cy="33765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9" name="椭圆 88"/>
              <p:cNvSpPr/>
              <p:nvPr/>
            </p:nvSpPr>
            <p:spPr>
              <a:xfrm>
                <a:off x="7745773" y="1765280"/>
                <a:ext cx="337660" cy="33766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81" name="Text Box 3"/>
            <p:cNvSpPr>
              <a:spLocks noChangeArrowheads="1"/>
            </p:cNvSpPr>
            <p:nvPr/>
          </p:nvSpPr>
          <p:spPr bwMode="auto">
            <a:xfrm>
              <a:off x="2064631" y="3075101"/>
              <a:ext cx="466794" cy="461665"/>
            </a:xfrm>
            <a:prstGeom prst="rect">
              <a:avLst/>
            </a:prstGeom>
          </p:spPr>
          <p:txBody>
            <a:bodyPr wrap="none">
              <a:spAutoFit/>
            </a:bodyPr>
            <a:lstStyle/>
            <a:p>
              <a:pPr algn="ctr">
                <a:spcBef>
                  <a:spcPct val="0"/>
                </a:spcBef>
              </a:pPr>
              <a:r>
                <a:rPr lang="en-US" altLang="zh-CN" sz="2400" dirty="0">
                  <a:solidFill>
                    <a:schemeClr val="bg1"/>
                  </a:solidFill>
                  <a:latin typeface="Impact" panose="020B0806030902050204" pitchFamily="34" charset="0"/>
                  <a:ea typeface="微软雅黑" panose="020B0503020204020204" pitchFamily="34" charset="-122"/>
                  <a:sym typeface="Calibri" panose="020F0502020204030204" pitchFamily="34" charset="0"/>
                </a:rPr>
                <a:t>01</a:t>
              </a:r>
              <a:endParaRPr lang="zh-CN" altLang="en-US" sz="1600" dirty="0">
                <a:solidFill>
                  <a:schemeClr val="bg1"/>
                </a:solidFill>
                <a:latin typeface="Impact" panose="020B0806030902050204" pitchFamily="34" charset="0"/>
                <a:ea typeface="微软雅黑" panose="020B0503020204020204" pitchFamily="34" charset="-122"/>
              </a:endParaRPr>
            </a:p>
          </p:txBody>
        </p:sp>
      </p:grpSp>
      <p:sp>
        <p:nvSpPr>
          <p:cNvPr id="12" name="Text Box 3"/>
          <p:cNvSpPr>
            <a:spLocks noChangeArrowheads="1"/>
          </p:cNvSpPr>
          <p:nvPr/>
        </p:nvSpPr>
        <p:spPr bwMode="auto">
          <a:xfrm>
            <a:off x="4774987" y="169419"/>
            <a:ext cx="2817364" cy="954107"/>
          </a:xfrm>
          <a:prstGeom prst="rect">
            <a:avLst/>
          </a:prstGeom>
        </p:spPr>
        <p:txBody>
          <a:bodyPr wrap="square">
            <a:spAutoFit/>
          </a:bodyPr>
          <a:lstStyle/>
          <a:p>
            <a:pPr algn="ctr">
              <a:spcBef>
                <a:spcPct val="0"/>
              </a:spcBef>
            </a:pPr>
            <a:r>
              <a:rPr lang="zh-CN" altLang="en-US" sz="36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目 录</a:t>
            </a:r>
            <a:endParaRPr lang="en-US" altLang="zh-CN" sz="36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endParaRPr>
          </a:p>
          <a:p>
            <a:pPr algn="ctr">
              <a:spcBef>
                <a:spcPct val="0"/>
              </a:spcBef>
            </a:pPr>
            <a:r>
              <a:rPr lang="en-US" altLang="zh-CN" sz="2000" b="1" dirty="0">
                <a:solidFill>
                  <a:schemeClr val="bg1"/>
                </a:solidFill>
                <a:latin typeface="微软雅黑" panose="020B0503020204020204" pitchFamily="34" charset="-122"/>
                <a:ea typeface="微软雅黑" panose="020B0503020204020204" pitchFamily="34" charset="-122"/>
              </a:rPr>
              <a:t>CONTENTS</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grpSp>
        <p:nvGrpSpPr>
          <p:cNvPr id="101" name="组合 100"/>
          <p:cNvGrpSpPr/>
          <p:nvPr/>
        </p:nvGrpSpPr>
        <p:grpSpPr>
          <a:xfrm>
            <a:off x="2781471" y="3019453"/>
            <a:ext cx="2454624" cy="2157610"/>
            <a:chOff x="1090575" y="2844349"/>
            <a:chExt cx="2454624" cy="2157610"/>
          </a:xfrm>
        </p:grpSpPr>
        <p:sp>
          <p:nvSpPr>
            <p:cNvPr id="105" name="PA_椭圆 4"/>
            <p:cNvSpPr/>
            <p:nvPr>
              <p:custDataLst>
                <p:tags r:id="rId13"/>
              </p:custDataLst>
            </p:nvPr>
          </p:nvSpPr>
          <p:spPr>
            <a:xfrm>
              <a:off x="1856303" y="2844349"/>
              <a:ext cx="923170" cy="923170"/>
            </a:xfrm>
            <a:prstGeom prst="ellipse">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2" name="矩形 101"/>
            <p:cNvSpPr/>
            <p:nvPr/>
          </p:nvSpPr>
          <p:spPr>
            <a:xfrm>
              <a:off x="1090575" y="4447961"/>
              <a:ext cx="2454624" cy="553998"/>
            </a:xfrm>
            <a:prstGeom prst="rect">
              <a:avLst/>
            </a:prstGeom>
          </p:spPr>
          <p:txBody>
            <a:bodyPr wrap="square">
              <a:spAutoFit/>
            </a:bodyPr>
            <a:lstStyle/>
            <a:p>
              <a:pPr algn="ctr">
                <a:spcBef>
                  <a:spcPct val="0"/>
                </a:spcBef>
              </a:pPr>
              <a:r>
                <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rPr>
                <a:t>Summary of Work Report Summary Annual Work Summary of Business Report Work Plan</a:t>
              </a:r>
            </a:p>
          </p:txBody>
        </p:sp>
        <p:sp>
          <p:nvSpPr>
            <p:cNvPr id="103" name="TextBox 76"/>
            <p:cNvSpPr txBox="1"/>
            <p:nvPr/>
          </p:nvSpPr>
          <p:spPr>
            <a:xfrm>
              <a:off x="1270576" y="4072150"/>
              <a:ext cx="2094622" cy="461665"/>
            </a:xfrm>
            <a:prstGeom prst="rect">
              <a:avLst/>
            </a:prstGeom>
            <a:noFill/>
          </p:spPr>
          <p:txBody>
            <a:bodyPr wrap="square" rtlCol="0">
              <a:spAutoFit/>
            </a:bodyPr>
            <a:lstStyle/>
            <a:p>
              <a:pPr algn="ctr"/>
              <a:r>
                <a:rPr lang="zh-CN" altLang="en-US" sz="2400" b="1" dirty="0">
                  <a:solidFill>
                    <a:schemeClr val="tx1">
                      <a:lumMod val="85000"/>
                      <a:lumOff val="15000"/>
                    </a:schemeClr>
                  </a:solidFill>
                  <a:latin typeface="Adobe 黑体 Std R" panose="020B0400000000000000" pitchFamily="34" charset="-122"/>
                  <a:ea typeface="Adobe 黑体 Std R" panose="020B0400000000000000" pitchFamily="34" charset="-122"/>
                </a:rPr>
                <a:t>工作完成情况</a:t>
              </a:r>
            </a:p>
          </p:txBody>
        </p:sp>
        <p:sp>
          <p:nvSpPr>
            <p:cNvPr id="104" name="椭圆 103"/>
            <p:cNvSpPr/>
            <p:nvPr/>
          </p:nvSpPr>
          <p:spPr>
            <a:xfrm>
              <a:off x="1984861" y="2972907"/>
              <a:ext cx="666054" cy="666054"/>
            </a:xfrm>
            <a:prstGeom prst="ellipse">
              <a:avLst/>
            </a:prstGeom>
            <a:gradFill>
              <a:gsLst>
                <a:gs pos="0">
                  <a:srgbClr val="6483B3"/>
                </a:gs>
                <a:gs pos="87000">
                  <a:srgbClr val="334E6E"/>
                </a:gs>
              </a:gsLst>
              <a:lin ang="4800000" scaled="0"/>
            </a:gradFill>
            <a:ln w="28575">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106" name="PA_组合 2"/>
            <p:cNvGrpSpPr/>
            <p:nvPr>
              <p:custDataLst>
                <p:tags r:id="rId14"/>
              </p:custDataLst>
            </p:nvPr>
          </p:nvGrpSpPr>
          <p:grpSpPr>
            <a:xfrm>
              <a:off x="1941350" y="2966817"/>
              <a:ext cx="753074" cy="678232"/>
              <a:chOff x="4136296" y="1758767"/>
              <a:chExt cx="3963400" cy="3569512"/>
            </a:xfrm>
            <a:gradFill>
              <a:gsLst>
                <a:gs pos="0">
                  <a:srgbClr val="6483B3"/>
                </a:gs>
                <a:gs pos="87000">
                  <a:srgbClr val="334E6E"/>
                </a:gs>
              </a:gsLst>
              <a:lin ang="4800000" scaled="0"/>
            </a:gradFill>
          </p:grpSpPr>
          <p:sp>
            <p:nvSpPr>
              <p:cNvPr id="111" name="椭圆 110"/>
              <p:cNvSpPr/>
              <p:nvPr/>
            </p:nvSpPr>
            <p:spPr>
              <a:xfrm>
                <a:off x="4136296" y="1758767"/>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2" name="椭圆 111"/>
              <p:cNvSpPr/>
              <p:nvPr/>
            </p:nvSpPr>
            <p:spPr>
              <a:xfrm>
                <a:off x="7749010" y="4977593"/>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07" name="PA_组合 1"/>
            <p:cNvGrpSpPr/>
            <p:nvPr>
              <p:custDataLst>
                <p:tags r:id="rId15"/>
              </p:custDataLst>
            </p:nvPr>
          </p:nvGrpSpPr>
          <p:grpSpPr>
            <a:xfrm>
              <a:off x="1943825" y="2965219"/>
              <a:ext cx="748126" cy="681428"/>
              <a:chOff x="4146080" y="1765280"/>
              <a:chExt cx="3937353" cy="3586333"/>
            </a:xfrm>
            <a:gradFill>
              <a:gsLst>
                <a:gs pos="0">
                  <a:srgbClr val="6483B3"/>
                </a:gs>
                <a:gs pos="87000">
                  <a:srgbClr val="334E6E"/>
                </a:gs>
              </a:gsLst>
              <a:lin ang="4800000" scaled="0"/>
            </a:gradFill>
          </p:grpSpPr>
          <p:sp>
            <p:nvSpPr>
              <p:cNvPr id="109" name="椭圆 108"/>
              <p:cNvSpPr/>
              <p:nvPr/>
            </p:nvSpPr>
            <p:spPr>
              <a:xfrm>
                <a:off x="4146080" y="5013963"/>
                <a:ext cx="337660" cy="33765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0" name="椭圆 109"/>
              <p:cNvSpPr/>
              <p:nvPr/>
            </p:nvSpPr>
            <p:spPr>
              <a:xfrm>
                <a:off x="7745773" y="1765280"/>
                <a:ext cx="337660" cy="33766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08" name="Text Box 3"/>
            <p:cNvSpPr>
              <a:spLocks noChangeArrowheads="1"/>
            </p:cNvSpPr>
            <p:nvPr/>
          </p:nvSpPr>
          <p:spPr bwMode="auto">
            <a:xfrm>
              <a:off x="2046196" y="3075101"/>
              <a:ext cx="503664" cy="461665"/>
            </a:xfrm>
            <a:prstGeom prst="rect">
              <a:avLst/>
            </a:prstGeom>
          </p:spPr>
          <p:txBody>
            <a:bodyPr wrap="none">
              <a:spAutoFit/>
            </a:bodyPr>
            <a:lstStyle/>
            <a:p>
              <a:pPr algn="ctr">
                <a:spcBef>
                  <a:spcPct val="0"/>
                </a:spcBef>
              </a:pPr>
              <a:r>
                <a:rPr lang="en-US" altLang="zh-CN" sz="2400" dirty="0">
                  <a:solidFill>
                    <a:schemeClr val="bg1"/>
                  </a:solidFill>
                  <a:latin typeface="Impact" panose="020B0806030902050204" pitchFamily="34" charset="0"/>
                  <a:ea typeface="微软雅黑" panose="020B0503020204020204" pitchFamily="34" charset="-122"/>
                  <a:sym typeface="Calibri" panose="020F0502020204030204" pitchFamily="34" charset="0"/>
                </a:rPr>
                <a:t>02</a:t>
              </a:r>
              <a:endParaRPr lang="zh-CN" altLang="en-US" sz="1600" dirty="0">
                <a:solidFill>
                  <a:schemeClr val="bg1"/>
                </a:solidFill>
                <a:latin typeface="Impact" panose="020B0806030902050204" pitchFamily="34" charset="0"/>
                <a:ea typeface="微软雅黑" panose="020B0503020204020204" pitchFamily="34" charset="-122"/>
              </a:endParaRPr>
            </a:p>
          </p:txBody>
        </p:sp>
      </p:grpSp>
      <p:grpSp>
        <p:nvGrpSpPr>
          <p:cNvPr id="113" name="组合 112"/>
          <p:cNvGrpSpPr/>
          <p:nvPr/>
        </p:nvGrpSpPr>
        <p:grpSpPr>
          <a:xfrm>
            <a:off x="4862331" y="3826599"/>
            <a:ext cx="2454624" cy="2157610"/>
            <a:chOff x="1090575" y="2844349"/>
            <a:chExt cx="2454624" cy="2157610"/>
          </a:xfrm>
        </p:grpSpPr>
        <p:sp>
          <p:nvSpPr>
            <p:cNvPr id="117" name="PA_椭圆 4"/>
            <p:cNvSpPr/>
            <p:nvPr>
              <p:custDataLst>
                <p:tags r:id="rId10"/>
              </p:custDataLst>
            </p:nvPr>
          </p:nvSpPr>
          <p:spPr>
            <a:xfrm>
              <a:off x="1856303" y="2844349"/>
              <a:ext cx="923170" cy="923170"/>
            </a:xfrm>
            <a:prstGeom prst="ellipse">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4" name="矩形 113"/>
            <p:cNvSpPr/>
            <p:nvPr/>
          </p:nvSpPr>
          <p:spPr>
            <a:xfrm>
              <a:off x="1090575" y="4447961"/>
              <a:ext cx="2454624" cy="553998"/>
            </a:xfrm>
            <a:prstGeom prst="rect">
              <a:avLst/>
            </a:prstGeom>
          </p:spPr>
          <p:txBody>
            <a:bodyPr wrap="square">
              <a:spAutoFit/>
            </a:bodyPr>
            <a:lstStyle/>
            <a:p>
              <a:pPr algn="ctr">
                <a:spcBef>
                  <a:spcPct val="0"/>
                </a:spcBef>
              </a:pPr>
              <a:r>
                <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rPr>
                <a:t>Summary of Work Report Summary Annual Work Summary of Business Report Work Plan</a:t>
              </a:r>
            </a:p>
          </p:txBody>
        </p:sp>
        <p:sp>
          <p:nvSpPr>
            <p:cNvPr id="115" name="TextBox 76"/>
            <p:cNvSpPr txBox="1"/>
            <p:nvPr/>
          </p:nvSpPr>
          <p:spPr>
            <a:xfrm>
              <a:off x="1264452" y="4072150"/>
              <a:ext cx="2106870" cy="461665"/>
            </a:xfrm>
            <a:prstGeom prst="rect">
              <a:avLst/>
            </a:prstGeom>
            <a:noFill/>
          </p:spPr>
          <p:txBody>
            <a:bodyPr wrap="square" rtlCol="0">
              <a:spAutoFit/>
            </a:bodyPr>
            <a:lstStyle/>
            <a:p>
              <a:pPr algn="ctr"/>
              <a:r>
                <a:rPr lang="zh-CN" altLang="en-US" sz="2400" b="1" dirty="0">
                  <a:solidFill>
                    <a:schemeClr val="tx1">
                      <a:lumMod val="85000"/>
                      <a:lumOff val="15000"/>
                    </a:schemeClr>
                  </a:solidFill>
                  <a:latin typeface="Adobe 黑体 Std R" panose="020B0400000000000000" pitchFamily="34" charset="-122"/>
                  <a:ea typeface="Adobe 黑体 Std R" panose="020B0400000000000000" pitchFamily="34" charset="-122"/>
                </a:rPr>
                <a:t>成功案例展示</a:t>
              </a:r>
            </a:p>
          </p:txBody>
        </p:sp>
        <p:sp>
          <p:nvSpPr>
            <p:cNvPr id="116" name="椭圆 115"/>
            <p:cNvSpPr/>
            <p:nvPr/>
          </p:nvSpPr>
          <p:spPr>
            <a:xfrm>
              <a:off x="1984861" y="2972907"/>
              <a:ext cx="666054" cy="666054"/>
            </a:xfrm>
            <a:prstGeom prst="ellipse">
              <a:avLst/>
            </a:prstGeom>
            <a:gradFill>
              <a:gsLst>
                <a:gs pos="0">
                  <a:srgbClr val="6483B3"/>
                </a:gs>
                <a:gs pos="87000">
                  <a:srgbClr val="334E6E"/>
                </a:gs>
              </a:gsLst>
              <a:lin ang="4800000" scaled="0"/>
            </a:gradFill>
            <a:ln w="28575">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118" name="PA_组合 2"/>
            <p:cNvGrpSpPr/>
            <p:nvPr>
              <p:custDataLst>
                <p:tags r:id="rId11"/>
              </p:custDataLst>
            </p:nvPr>
          </p:nvGrpSpPr>
          <p:grpSpPr>
            <a:xfrm>
              <a:off x="1941350" y="2966817"/>
              <a:ext cx="753074" cy="678232"/>
              <a:chOff x="4136296" y="1758767"/>
              <a:chExt cx="3963400" cy="3569512"/>
            </a:xfrm>
            <a:gradFill>
              <a:gsLst>
                <a:gs pos="0">
                  <a:srgbClr val="6483B3"/>
                </a:gs>
                <a:gs pos="87000">
                  <a:srgbClr val="334E6E"/>
                </a:gs>
              </a:gsLst>
              <a:lin ang="4800000" scaled="0"/>
            </a:gradFill>
          </p:grpSpPr>
          <p:sp>
            <p:nvSpPr>
              <p:cNvPr id="123" name="椭圆 122"/>
              <p:cNvSpPr/>
              <p:nvPr/>
            </p:nvSpPr>
            <p:spPr>
              <a:xfrm>
                <a:off x="4136296" y="1758767"/>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4" name="椭圆 123"/>
              <p:cNvSpPr/>
              <p:nvPr/>
            </p:nvSpPr>
            <p:spPr>
              <a:xfrm>
                <a:off x="7749010" y="4977593"/>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19" name="PA_组合 1"/>
            <p:cNvGrpSpPr/>
            <p:nvPr>
              <p:custDataLst>
                <p:tags r:id="rId12"/>
              </p:custDataLst>
            </p:nvPr>
          </p:nvGrpSpPr>
          <p:grpSpPr>
            <a:xfrm>
              <a:off x="1943825" y="2965219"/>
              <a:ext cx="748126" cy="681428"/>
              <a:chOff x="4146080" y="1765280"/>
              <a:chExt cx="3937353" cy="3586333"/>
            </a:xfrm>
            <a:gradFill>
              <a:gsLst>
                <a:gs pos="0">
                  <a:srgbClr val="6483B3"/>
                </a:gs>
                <a:gs pos="87000">
                  <a:srgbClr val="334E6E"/>
                </a:gs>
              </a:gsLst>
              <a:lin ang="4800000" scaled="0"/>
            </a:gradFill>
          </p:grpSpPr>
          <p:sp>
            <p:nvSpPr>
              <p:cNvPr id="121" name="椭圆 120"/>
              <p:cNvSpPr/>
              <p:nvPr/>
            </p:nvSpPr>
            <p:spPr>
              <a:xfrm>
                <a:off x="4146080" y="5013963"/>
                <a:ext cx="337660" cy="33765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2" name="椭圆 121"/>
              <p:cNvSpPr/>
              <p:nvPr/>
            </p:nvSpPr>
            <p:spPr>
              <a:xfrm>
                <a:off x="7745773" y="1765280"/>
                <a:ext cx="337660" cy="33766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20" name="Text Box 3"/>
            <p:cNvSpPr>
              <a:spLocks noChangeArrowheads="1"/>
            </p:cNvSpPr>
            <p:nvPr/>
          </p:nvSpPr>
          <p:spPr bwMode="auto">
            <a:xfrm>
              <a:off x="2041387" y="3075101"/>
              <a:ext cx="513282" cy="461665"/>
            </a:xfrm>
            <a:prstGeom prst="rect">
              <a:avLst/>
            </a:prstGeom>
          </p:spPr>
          <p:txBody>
            <a:bodyPr wrap="none">
              <a:spAutoFit/>
            </a:bodyPr>
            <a:lstStyle/>
            <a:p>
              <a:pPr algn="ctr">
                <a:spcBef>
                  <a:spcPct val="0"/>
                </a:spcBef>
              </a:pPr>
              <a:r>
                <a:rPr lang="en-US" altLang="zh-CN" sz="2400" dirty="0">
                  <a:solidFill>
                    <a:schemeClr val="bg1"/>
                  </a:solidFill>
                  <a:latin typeface="Impact" panose="020B0806030902050204" pitchFamily="34" charset="0"/>
                  <a:ea typeface="微软雅黑" panose="020B0503020204020204" pitchFamily="34" charset="-122"/>
                  <a:sym typeface="Calibri" panose="020F0502020204030204" pitchFamily="34" charset="0"/>
                </a:rPr>
                <a:t>03</a:t>
              </a:r>
              <a:endParaRPr lang="zh-CN" altLang="en-US" sz="1600" dirty="0">
                <a:solidFill>
                  <a:schemeClr val="bg1"/>
                </a:solidFill>
                <a:latin typeface="Impact" panose="020B0806030902050204" pitchFamily="34" charset="0"/>
                <a:ea typeface="微软雅黑" panose="020B0503020204020204" pitchFamily="34" charset="-122"/>
              </a:endParaRPr>
            </a:p>
          </p:txBody>
        </p:sp>
      </p:grpSp>
      <p:grpSp>
        <p:nvGrpSpPr>
          <p:cNvPr id="125" name="组合 124"/>
          <p:cNvGrpSpPr/>
          <p:nvPr/>
        </p:nvGrpSpPr>
        <p:grpSpPr>
          <a:xfrm>
            <a:off x="6943191" y="3019453"/>
            <a:ext cx="2454624" cy="2157610"/>
            <a:chOff x="1090575" y="2844349"/>
            <a:chExt cx="2454624" cy="2157610"/>
          </a:xfrm>
        </p:grpSpPr>
        <p:sp>
          <p:nvSpPr>
            <p:cNvPr id="129" name="PA_椭圆 4"/>
            <p:cNvSpPr/>
            <p:nvPr>
              <p:custDataLst>
                <p:tags r:id="rId7"/>
              </p:custDataLst>
            </p:nvPr>
          </p:nvSpPr>
          <p:spPr>
            <a:xfrm>
              <a:off x="1856303" y="2844349"/>
              <a:ext cx="923170" cy="923170"/>
            </a:xfrm>
            <a:prstGeom prst="ellipse">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6" name="矩形 125"/>
            <p:cNvSpPr/>
            <p:nvPr/>
          </p:nvSpPr>
          <p:spPr>
            <a:xfrm>
              <a:off x="1090575" y="4447961"/>
              <a:ext cx="2454624" cy="553998"/>
            </a:xfrm>
            <a:prstGeom prst="rect">
              <a:avLst/>
            </a:prstGeom>
          </p:spPr>
          <p:txBody>
            <a:bodyPr wrap="square">
              <a:spAutoFit/>
            </a:bodyPr>
            <a:lstStyle/>
            <a:p>
              <a:pPr algn="ctr">
                <a:spcBef>
                  <a:spcPct val="0"/>
                </a:spcBef>
              </a:pPr>
              <a:r>
                <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rPr>
                <a:t>Summary of Work Report Summary Annual Work Summary of Business Report Work Plan</a:t>
              </a:r>
            </a:p>
          </p:txBody>
        </p:sp>
        <p:sp>
          <p:nvSpPr>
            <p:cNvPr id="127" name="TextBox 76"/>
            <p:cNvSpPr txBox="1"/>
            <p:nvPr/>
          </p:nvSpPr>
          <p:spPr>
            <a:xfrm>
              <a:off x="1150752" y="4072150"/>
              <a:ext cx="2334270" cy="461665"/>
            </a:xfrm>
            <a:prstGeom prst="rect">
              <a:avLst/>
            </a:prstGeom>
            <a:noFill/>
          </p:spPr>
          <p:txBody>
            <a:bodyPr wrap="square" rtlCol="0">
              <a:spAutoFit/>
            </a:bodyPr>
            <a:lstStyle/>
            <a:p>
              <a:pPr algn="ctr"/>
              <a:r>
                <a:rPr lang="zh-CN" altLang="en-US" sz="2400" b="1" dirty="0">
                  <a:solidFill>
                    <a:schemeClr val="tx1">
                      <a:lumMod val="85000"/>
                      <a:lumOff val="15000"/>
                    </a:schemeClr>
                  </a:solidFill>
                  <a:latin typeface="Adobe 黑体 Std R" panose="020B0400000000000000" pitchFamily="34" charset="-122"/>
                  <a:ea typeface="Adobe 黑体 Std R" panose="020B0400000000000000" pitchFamily="34" charset="-122"/>
                </a:rPr>
                <a:t>经验不足分享</a:t>
              </a:r>
            </a:p>
          </p:txBody>
        </p:sp>
        <p:sp>
          <p:nvSpPr>
            <p:cNvPr id="128" name="椭圆 127"/>
            <p:cNvSpPr/>
            <p:nvPr/>
          </p:nvSpPr>
          <p:spPr>
            <a:xfrm>
              <a:off x="1984861" y="2972907"/>
              <a:ext cx="666054" cy="666054"/>
            </a:xfrm>
            <a:prstGeom prst="ellipse">
              <a:avLst/>
            </a:prstGeom>
            <a:gradFill>
              <a:gsLst>
                <a:gs pos="0">
                  <a:srgbClr val="6483B3"/>
                </a:gs>
                <a:gs pos="87000">
                  <a:srgbClr val="334E6E"/>
                </a:gs>
              </a:gsLst>
              <a:lin ang="4800000" scaled="0"/>
            </a:gradFill>
            <a:ln w="28575">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130" name="PA_组合 2"/>
            <p:cNvGrpSpPr/>
            <p:nvPr>
              <p:custDataLst>
                <p:tags r:id="rId8"/>
              </p:custDataLst>
            </p:nvPr>
          </p:nvGrpSpPr>
          <p:grpSpPr>
            <a:xfrm>
              <a:off x="1941350" y="2966817"/>
              <a:ext cx="753074" cy="678232"/>
              <a:chOff x="4136296" y="1758767"/>
              <a:chExt cx="3963400" cy="3569512"/>
            </a:xfrm>
            <a:gradFill>
              <a:gsLst>
                <a:gs pos="0">
                  <a:srgbClr val="6483B3"/>
                </a:gs>
                <a:gs pos="87000">
                  <a:srgbClr val="334E6E"/>
                </a:gs>
              </a:gsLst>
              <a:lin ang="4800000" scaled="0"/>
            </a:gradFill>
          </p:grpSpPr>
          <p:sp>
            <p:nvSpPr>
              <p:cNvPr id="135" name="椭圆 134"/>
              <p:cNvSpPr/>
              <p:nvPr/>
            </p:nvSpPr>
            <p:spPr>
              <a:xfrm>
                <a:off x="4136296" y="1758767"/>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6" name="椭圆 135"/>
              <p:cNvSpPr/>
              <p:nvPr/>
            </p:nvSpPr>
            <p:spPr>
              <a:xfrm>
                <a:off x="7749010" y="4977593"/>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31" name="PA_组合 1"/>
            <p:cNvGrpSpPr/>
            <p:nvPr>
              <p:custDataLst>
                <p:tags r:id="rId9"/>
              </p:custDataLst>
            </p:nvPr>
          </p:nvGrpSpPr>
          <p:grpSpPr>
            <a:xfrm>
              <a:off x="1943825" y="2965219"/>
              <a:ext cx="748126" cy="681428"/>
              <a:chOff x="4146080" y="1765280"/>
              <a:chExt cx="3937353" cy="3586333"/>
            </a:xfrm>
            <a:gradFill>
              <a:gsLst>
                <a:gs pos="0">
                  <a:srgbClr val="6483B3"/>
                </a:gs>
                <a:gs pos="87000">
                  <a:srgbClr val="334E6E"/>
                </a:gs>
              </a:gsLst>
              <a:lin ang="4800000" scaled="0"/>
            </a:gradFill>
          </p:grpSpPr>
          <p:sp>
            <p:nvSpPr>
              <p:cNvPr id="133" name="椭圆 132"/>
              <p:cNvSpPr/>
              <p:nvPr/>
            </p:nvSpPr>
            <p:spPr>
              <a:xfrm>
                <a:off x="4146080" y="5013963"/>
                <a:ext cx="337660" cy="33765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4" name="椭圆 133"/>
              <p:cNvSpPr/>
              <p:nvPr/>
            </p:nvSpPr>
            <p:spPr>
              <a:xfrm>
                <a:off x="7745773" y="1765280"/>
                <a:ext cx="337660" cy="33766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32" name="Text Box 3"/>
            <p:cNvSpPr>
              <a:spLocks noChangeArrowheads="1"/>
            </p:cNvSpPr>
            <p:nvPr/>
          </p:nvSpPr>
          <p:spPr bwMode="auto">
            <a:xfrm>
              <a:off x="2046196" y="3075101"/>
              <a:ext cx="503664" cy="461665"/>
            </a:xfrm>
            <a:prstGeom prst="rect">
              <a:avLst/>
            </a:prstGeom>
          </p:spPr>
          <p:txBody>
            <a:bodyPr wrap="none">
              <a:spAutoFit/>
            </a:bodyPr>
            <a:lstStyle/>
            <a:p>
              <a:pPr algn="ctr">
                <a:spcBef>
                  <a:spcPct val="0"/>
                </a:spcBef>
              </a:pPr>
              <a:r>
                <a:rPr lang="en-US" altLang="zh-CN" sz="2400" dirty="0">
                  <a:solidFill>
                    <a:schemeClr val="bg1"/>
                  </a:solidFill>
                  <a:latin typeface="Impact" panose="020B0806030902050204" pitchFamily="34" charset="0"/>
                  <a:ea typeface="微软雅黑" panose="020B0503020204020204" pitchFamily="34" charset="-122"/>
                  <a:sym typeface="Calibri" panose="020F0502020204030204" pitchFamily="34" charset="0"/>
                </a:rPr>
                <a:t>04</a:t>
              </a:r>
              <a:endParaRPr lang="zh-CN" altLang="en-US" sz="1600" dirty="0">
                <a:solidFill>
                  <a:schemeClr val="bg1"/>
                </a:solidFill>
                <a:latin typeface="Impact" panose="020B0806030902050204" pitchFamily="34" charset="0"/>
                <a:ea typeface="微软雅黑" panose="020B0503020204020204" pitchFamily="34" charset="-122"/>
              </a:endParaRPr>
            </a:p>
          </p:txBody>
        </p:sp>
      </p:grpSp>
      <p:grpSp>
        <p:nvGrpSpPr>
          <p:cNvPr id="137" name="组合 136"/>
          <p:cNvGrpSpPr/>
          <p:nvPr/>
        </p:nvGrpSpPr>
        <p:grpSpPr>
          <a:xfrm>
            <a:off x="9024052" y="1886846"/>
            <a:ext cx="2454624" cy="2157610"/>
            <a:chOff x="1090575" y="2844349"/>
            <a:chExt cx="2454624" cy="2157610"/>
          </a:xfrm>
        </p:grpSpPr>
        <p:sp>
          <p:nvSpPr>
            <p:cNvPr id="141" name="PA_椭圆 4"/>
            <p:cNvSpPr/>
            <p:nvPr>
              <p:custDataLst>
                <p:tags r:id="rId4"/>
              </p:custDataLst>
            </p:nvPr>
          </p:nvSpPr>
          <p:spPr>
            <a:xfrm>
              <a:off x="1856303" y="2844349"/>
              <a:ext cx="923170" cy="923170"/>
            </a:xfrm>
            <a:prstGeom prst="ellipse">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8" name="矩形 137"/>
            <p:cNvSpPr/>
            <p:nvPr/>
          </p:nvSpPr>
          <p:spPr>
            <a:xfrm>
              <a:off x="1090575" y="4447961"/>
              <a:ext cx="2454624" cy="553998"/>
            </a:xfrm>
            <a:prstGeom prst="rect">
              <a:avLst/>
            </a:prstGeom>
          </p:spPr>
          <p:txBody>
            <a:bodyPr wrap="square">
              <a:spAutoFit/>
            </a:bodyPr>
            <a:lstStyle/>
            <a:p>
              <a:pPr algn="ctr">
                <a:spcBef>
                  <a:spcPct val="0"/>
                </a:spcBef>
              </a:pPr>
              <a:r>
                <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rPr>
                <a:t>Summary of Work Report Summary Annual Work Summary of Business Report Work Plan</a:t>
              </a:r>
            </a:p>
          </p:txBody>
        </p:sp>
        <p:sp>
          <p:nvSpPr>
            <p:cNvPr id="139" name="TextBox 76"/>
            <p:cNvSpPr txBox="1"/>
            <p:nvPr/>
          </p:nvSpPr>
          <p:spPr>
            <a:xfrm>
              <a:off x="1219933" y="4072150"/>
              <a:ext cx="2195908" cy="461665"/>
            </a:xfrm>
            <a:prstGeom prst="rect">
              <a:avLst/>
            </a:prstGeom>
            <a:noFill/>
          </p:spPr>
          <p:txBody>
            <a:bodyPr wrap="square" rtlCol="0">
              <a:spAutoFit/>
            </a:bodyPr>
            <a:lstStyle/>
            <a:p>
              <a:pPr algn="ctr"/>
              <a:r>
                <a:rPr lang="zh-CN" altLang="en-US" sz="2400" b="1" dirty="0">
                  <a:solidFill>
                    <a:schemeClr val="tx1">
                      <a:lumMod val="85000"/>
                      <a:lumOff val="15000"/>
                    </a:schemeClr>
                  </a:solidFill>
                  <a:latin typeface="Adobe 黑体 Std R" panose="020B0400000000000000" pitchFamily="34" charset="-122"/>
                  <a:ea typeface="Adobe 黑体 Std R" panose="020B0400000000000000" pitchFamily="34" charset="-122"/>
                </a:rPr>
                <a:t>未来岗位规划</a:t>
              </a:r>
            </a:p>
          </p:txBody>
        </p:sp>
        <p:sp>
          <p:nvSpPr>
            <p:cNvPr id="140" name="椭圆 139"/>
            <p:cNvSpPr/>
            <p:nvPr/>
          </p:nvSpPr>
          <p:spPr>
            <a:xfrm>
              <a:off x="1984861" y="2972907"/>
              <a:ext cx="666054" cy="666054"/>
            </a:xfrm>
            <a:prstGeom prst="ellipse">
              <a:avLst/>
            </a:prstGeom>
            <a:gradFill>
              <a:gsLst>
                <a:gs pos="0">
                  <a:srgbClr val="6483B3"/>
                </a:gs>
                <a:gs pos="87000">
                  <a:srgbClr val="334E6E"/>
                </a:gs>
              </a:gsLst>
              <a:lin ang="4800000" scaled="0"/>
            </a:gradFill>
            <a:ln w="28575">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142" name="PA_组合 2"/>
            <p:cNvGrpSpPr/>
            <p:nvPr>
              <p:custDataLst>
                <p:tags r:id="rId5"/>
              </p:custDataLst>
            </p:nvPr>
          </p:nvGrpSpPr>
          <p:grpSpPr>
            <a:xfrm>
              <a:off x="1941350" y="2966817"/>
              <a:ext cx="753074" cy="678232"/>
              <a:chOff x="4136296" y="1758767"/>
              <a:chExt cx="3963400" cy="3569512"/>
            </a:xfrm>
            <a:gradFill>
              <a:gsLst>
                <a:gs pos="0">
                  <a:srgbClr val="6483B3"/>
                </a:gs>
                <a:gs pos="87000">
                  <a:srgbClr val="334E6E"/>
                </a:gs>
              </a:gsLst>
              <a:lin ang="4800000" scaled="0"/>
            </a:gradFill>
          </p:grpSpPr>
          <p:sp>
            <p:nvSpPr>
              <p:cNvPr id="147" name="椭圆 146"/>
              <p:cNvSpPr/>
              <p:nvPr/>
            </p:nvSpPr>
            <p:spPr>
              <a:xfrm>
                <a:off x="4136296" y="1758767"/>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8" name="椭圆 147"/>
              <p:cNvSpPr/>
              <p:nvPr/>
            </p:nvSpPr>
            <p:spPr>
              <a:xfrm>
                <a:off x="7749010" y="4977593"/>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43" name="PA_组合 1"/>
            <p:cNvGrpSpPr/>
            <p:nvPr>
              <p:custDataLst>
                <p:tags r:id="rId6"/>
              </p:custDataLst>
            </p:nvPr>
          </p:nvGrpSpPr>
          <p:grpSpPr>
            <a:xfrm>
              <a:off x="1943825" y="2965219"/>
              <a:ext cx="748126" cy="681428"/>
              <a:chOff x="4146080" y="1765280"/>
              <a:chExt cx="3937353" cy="3586333"/>
            </a:xfrm>
            <a:gradFill>
              <a:gsLst>
                <a:gs pos="0">
                  <a:srgbClr val="6483B3"/>
                </a:gs>
                <a:gs pos="87000">
                  <a:srgbClr val="334E6E"/>
                </a:gs>
              </a:gsLst>
              <a:lin ang="4800000" scaled="0"/>
            </a:gradFill>
          </p:grpSpPr>
          <p:sp>
            <p:nvSpPr>
              <p:cNvPr id="145" name="椭圆 144"/>
              <p:cNvSpPr/>
              <p:nvPr/>
            </p:nvSpPr>
            <p:spPr>
              <a:xfrm>
                <a:off x="4146080" y="5013963"/>
                <a:ext cx="337660" cy="33765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6" name="椭圆 145"/>
              <p:cNvSpPr/>
              <p:nvPr/>
            </p:nvSpPr>
            <p:spPr>
              <a:xfrm>
                <a:off x="7745773" y="1765280"/>
                <a:ext cx="337660" cy="33766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44" name="Text Box 3"/>
            <p:cNvSpPr>
              <a:spLocks noChangeArrowheads="1"/>
            </p:cNvSpPr>
            <p:nvPr/>
          </p:nvSpPr>
          <p:spPr bwMode="auto">
            <a:xfrm>
              <a:off x="2040585" y="3075101"/>
              <a:ext cx="514885" cy="461665"/>
            </a:xfrm>
            <a:prstGeom prst="rect">
              <a:avLst/>
            </a:prstGeom>
          </p:spPr>
          <p:txBody>
            <a:bodyPr wrap="none">
              <a:spAutoFit/>
            </a:bodyPr>
            <a:lstStyle/>
            <a:p>
              <a:pPr algn="ctr">
                <a:spcBef>
                  <a:spcPct val="0"/>
                </a:spcBef>
              </a:pPr>
              <a:r>
                <a:rPr lang="en-US" altLang="zh-CN" sz="2400" dirty="0">
                  <a:solidFill>
                    <a:schemeClr val="bg1"/>
                  </a:solidFill>
                  <a:latin typeface="Impact" panose="020B0806030902050204" pitchFamily="34" charset="0"/>
                  <a:ea typeface="微软雅黑" panose="020B0503020204020204" pitchFamily="34" charset="-122"/>
                  <a:sym typeface="Calibri" panose="020F0502020204030204" pitchFamily="34" charset="0"/>
                </a:rPr>
                <a:t>05</a:t>
              </a:r>
              <a:endParaRPr lang="zh-CN" altLang="en-US" sz="16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wheel(1)">
                                          <p:cBhvr>
                                            <p:cTn id="7" dur="1000"/>
                                            <p:tgtEl>
                                              <p:spTgt spid="66"/>
                                            </p:tgtEl>
                                          </p:cBhvr>
                                        </p:animEffect>
                                      </p:childTnLst>
                                    </p:cTn>
                                  </p:par>
                                  <p:par>
                                    <p:cTn id="8" presetID="10" presetClass="entr" presetSubtype="0" fill="hold" nodeType="withEffect">
                                      <p:stCondLst>
                                        <p:cond delay="750"/>
                                      </p:stCondLst>
                                      <p:childTnLst>
                                        <p:set>
                                          <p:cBhvr>
                                            <p:cTn id="9" dur="1" fill="hold">
                                              <p:stCondLst>
                                                <p:cond delay="0"/>
                                              </p:stCondLst>
                                            </p:cTn>
                                            <p:tgtEl>
                                              <p:spTgt spid="70"/>
                                            </p:tgtEl>
                                            <p:attrNameLst>
                                              <p:attrName>style.visibility</p:attrName>
                                            </p:attrNameLst>
                                          </p:cBhvr>
                                          <p:to>
                                            <p:strVal val="visible"/>
                                          </p:to>
                                        </p:set>
                                        <p:animEffect transition="in" filter="fade">
                                          <p:cBhvr>
                                            <p:cTn id="10" dur="500"/>
                                            <p:tgtEl>
                                              <p:spTgt spid="70"/>
                                            </p:tgtEl>
                                          </p:cBhvr>
                                        </p:animEffect>
                                      </p:childTnLst>
                                    </p:cTn>
                                  </p:par>
                                  <p:par>
                                    <p:cTn id="11" presetID="10" presetClass="entr" presetSubtype="0" fill="hold" nodeType="withEffect">
                                      <p:stCondLst>
                                        <p:cond delay="750"/>
                                      </p:stCondLst>
                                      <p:childTnLst>
                                        <p:set>
                                          <p:cBhvr>
                                            <p:cTn id="12" dur="1" fill="hold">
                                              <p:stCondLst>
                                                <p:cond delay="0"/>
                                              </p:stCondLst>
                                            </p:cTn>
                                            <p:tgtEl>
                                              <p:spTgt spid="70"/>
                                            </p:tgtEl>
                                            <p:attrNameLst>
                                              <p:attrName>style.visibility</p:attrName>
                                            </p:attrNameLst>
                                          </p:cBhvr>
                                          <p:to>
                                            <p:strVal val="visible"/>
                                          </p:to>
                                        </p:set>
                                        <p:animEffect transition="in" filter="fade">
                                          <p:cBhvr>
                                            <p:cTn id="13" dur="500"/>
                                            <p:tgtEl>
                                              <p:spTgt spid="70"/>
                                            </p:tgtEl>
                                          </p:cBhvr>
                                        </p:animEffect>
                                      </p:childTnLst>
                                    </p:cTn>
                                  </p:par>
                                  <p:par>
                                    <p:cTn id="14" presetID="8" presetClass="emph" presetSubtype="0" repeatCount="indefinite" fill="hold" nodeType="withEffect">
                                      <p:stCondLst>
                                        <p:cond delay="750"/>
                                      </p:stCondLst>
                                      <p:childTnLst>
                                        <p:animRot by="-21600000">
                                          <p:cBhvr>
                                            <p:cTn id="15" dur="2000" fill="hold"/>
                                            <p:tgtEl>
                                              <p:spTgt spid="70"/>
                                            </p:tgtEl>
                                            <p:attrNameLst>
                                              <p:attrName>r</p:attrName>
                                            </p:attrNameLst>
                                          </p:cBhvr>
                                        </p:animRot>
                                      </p:childTnLst>
                                    </p:cTn>
                                  </p:par>
                                  <p:par>
                                    <p:cTn id="16" presetID="10" presetClass="entr" presetSubtype="0" fill="hold" nodeType="withEffect">
                                      <p:stCondLst>
                                        <p:cond delay="750"/>
                                      </p:stCondLst>
                                      <p:childTnLst>
                                        <p:set>
                                          <p:cBhvr>
                                            <p:cTn id="17" dur="1" fill="hold">
                                              <p:stCondLst>
                                                <p:cond delay="0"/>
                                              </p:stCondLst>
                                            </p:cTn>
                                            <p:tgtEl>
                                              <p:spTgt spid="67"/>
                                            </p:tgtEl>
                                            <p:attrNameLst>
                                              <p:attrName>style.visibility</p:attrName>
                                            </p:attrNameLst>
                                          </p:cBhvr>
                                          <p:to>
                                            <p:strVal val="visible"/>
                                          </p:to>
                                        </p:set>
                                        <p:animEffect transition="in" filter="fade">
                                          <p:cBhvr>
                                            <p:cTn id="18" dur="500"/>
                                            <p:tgtEl>
                                              <p:spTgt spid="67"/>
                                            </p:tgtEl>
                                          </p:cBhvr>
                                        </p:animEffect>
                                      </p:childTnLst>
                                    </p:cTn>
                                  </p:par>
                                  <p:par>
                                    <p:cTn id="19" presetID="8" presetClass="emph" presetSubtype="0" repeatCount="indefinite" fill="hold" nodeType="withEffect">
                                      <p:stCondLst>
                                        <p:cond delay="750"/>
                                      </p:stCondLst>
                                      <p:childTnLst>
                                        <p:animRot by="-21600000">
                                          <p:cBhvr>
                                            <p:cTn id="20" dur="2000" fill="hold"/>
                                            <p:tgtEl>
                                              <p:spTgt spid="67"/>
                                            </p:tgtEl>
                                            <p:attrNameLst>
                                              <p:attrName>r</p:attrName>
                                            </p:attrNameLst>
                                          </p:cBhvr>
                                        </p:animRot>
                                      </p:childTnLst>
                                    </p:cTn>
                                  </p:par>
                                  <p:par>
                                    <p:cTn id="21" presetID="53" presetClass="entr" presetSubtype="16" fill="hold" grpId="0" nodeType="withEffect">
                                      <p:stCondLst>
                                        <p:cond delay="750"/>
                                      </p:stCondLst>
                                      <p:childTnLst>
                                        <p:set>
                                          <p:cBhvr>
                                            <p:cTn id="22" dur="1" fill="hold">
                                              <p:stCondLst>
                                                <p:cond delay="0"/>
                                              </p:stCondLst>
                                            </p:cTn>
                                            <p:tgtEl>
                                              <p:spTgt spid="65"/>
                                            </p:tgtEl>
                                            <p:attrNameLst>
                                              <p:attrName>style.visibility</p:attrName>
                                            </p:attrNameLst>
                                          </p:cBhvr>
                                          <p:to>
                                            <p:strVal val="visible"/>
                                          </p:to>
                                        </p:set>
                                        <p:anim calcmode="lin" valueType="num">
                                          <p:cBhvr>
                                            <p:cTn id="23" dur="500" fill="hold"/>
                                            <p:tgtEl>
                                              <p:spTgt spid="65"/>
                                            </p:tgtEl>
                                            <p:attrNameLst>
                                              <p:attrName>ppt_w</p:attrName>
                                            </p:attrNameLst>
                                          </p:cBhvr>
                                          <p:tavLst>
                                            <p:tav tm="0">
                                              <p:val>
                                                <p:fltVal val="0"/>
                                              </p:val>
                                            </p:tav>
                                            <p:tav tm="100000">
                                              <p:val>
                                                <p:strVal val="#ppt_w"/>
                                              </p:val>
                                            </p:tav>
                                          </p:tavLst>
                                        </p:anim>
                                        <p:anim calcmode="lin" valueType="num">
                                          <p:cBhvr>
                                            <p:cTn id="24" dur="500" fill="hold"/>
                                            <p:tgtEl>
                                              <p:spTgt spid="65"/>
                                            </p:tgtEl>
                                            <p:attrNameLst>
                                              <p:attrName>ppt_h</p:attrName>
                                            </p:attrNameLst>
                                          </p:cBhvr>
                                          <p:tavLst>
                                            <p:tav tm="0">
                                              <p:val>
                                                <p:fltVal val="0"/>
                                              </p:val>
                                            </p:tav>
                                            <p:tav tm="100000">
                                              <p:val>
                                                <p:strVal val="#ppt_h"/>
                                              </p:val>
                                            </p:tav>
                                          </p:tavLst>
                                        </p:anim>
                                        <p:animEffect transition="in" filter="fade">
                                          <p:cBhvr>
                                            <p:cTn id="25" dur="500"/>
                                            <p:tgtEl>
                                              <p:spTgt spid="65"/>
                                            </p:tgtEl>
                                          </p:cBhvr>
                                        </p:animEffect>
                                      </p:childTnLst>
                                    </p:cTn>
                                  </p:par>
                                  <p:par>
                                    <p:cTn id="26" presetID="53" presetClass="entr" presetSubtype="16" fill="hold" grpId="0" nodeType="withEffect">
                                      <p:stCondLst>
                                        <p:cond delay="75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par>
                                    <p:cTn id="31" presetID="2" presetClass="entr" presetSubtype="4" fill="hold" nodeType="withEffect" p14:presetBounceEnd="40000">
                                      <p:stCondLst>
                                        <p:cond delay="1750"/>
                                      </p:stCondLst>
                                      <p:childTnLst>
                                        <p:set>
                                          <p:cBhvr>
                                            <p:cTn id="32" dur="1" fill="hold">
                                              <p:stCondLst>
                                                <p:cond delay="0"/>
                                              </p:stCondLst>
                                            </p:cTn>
                                            <p:tgtEl>
                                              <p:spTgt spid="7"/>
                                            </p:tgtEl>
                                            <p:attrNameLst>
                                              <p:attrName>style.visibility</p:attrName>
                                            </p:attrNameLst>
                                          </p:cBhvr>
                                          <p:to>
                                            <p:strVal val="visible"/>
                                          </p:to>
                                        </p:set>
                                        <p:anim calcmode="lin" valueType="num" p14:bounceEnd="40000">
                                          <p:cBhvr additive="base">
                                            <p:cTn id="33" dur="750" fill="hold"/>
                                            <p:tgtEl>
                                              <p:spTgt spid="7"/>
                                            </p:tgtEl>
                                            <p:attrNameLst>
                                              <p:attrName>ppt_x</p:attrName>
                                            </p:attrNameLst>
                                          </p:cBhvr>
                                          <p:tavLst>
                                            <p:tav tm="0">
                                              <p:val>
                                                <p:strVal val="#ppt_x"/>
                                              </p:val>
                                            </p:tav>
                                            <p:tav tm="100000">
                                              <p:val>
                                                <p:strVal val="#ppt_x"/>
                                              </p:val>
                                            </p:tav>
                                          </p:tavLst>
                                        </p:anim>
                                        <p:anim calcmode="lin" valueType="num" p14:bounceEnd="40000">
                                          <p:cBhvr additive="base">
                                            <p:cTn id="34" dur="75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14:presetBounceEnd="40000">
                                      <p:stCondLst>
                                        <p:cond delay="2250"/>
                                      </p:stCondLst>
                                      <p:childTnLst>
                                        <p:set>
                                          <p:cBhvr>
                                            <p:cTn id="36" dur="1" fill="hold">
                                              <p:stCondLst>
                                                <p:cond delay="0"/>
                                              </p:stCondLst>
                                            </p:cTn>
                                            <p:tgtEl>
                                              <p:spTgt spid="101"/>
                                            </p:tgtEl>
                                            <p:attrNameLst>
                                              <p:attrName>style.visibility</p:attrName>
                                            </p:attrNameLst>
                                          </p:cBhvr>
                                          <p:to>
                                            <p:strVal val="visible"/>
                                          </p:to>
                                        </p:set>
                                        <p:anim calcmode="lin" valueType="num" p14:bounceEnd="40000">
                                          <p:cBhvr additive="base">
                                            <p:cTn id="37" dur="750" fill="hold"/>
                                            <p:tgtEl>
                                              <p:spTgt spid="101"/>
                                            </p:tgtEl>
                                            <p:attrNameLst>
                                              <p:attrName>ppt_x</p:attrName>
                                            </p:attrNameLst>
                                          </p:cBhvr>
                                          <p:tavLst>
                                            <p:tav tm="0">
                                              <p:val>
                                                <p:strVal val="#ppt_x"/>
                                              </p:val>
                                            </p:tav>
                                            <p:tav tm="100000">
                                              <p:val>
                                                <p:strVal val="#ppt_x"/>
                                              </p:val>
                                            </p:tav>
                                          </p:tavLst>
                                        </p:anim>
                                        <p:anim calcmode="lin" valueType="num" p14:bounceEnd="40000">
                                          <p:cBhvr additive="base">
                                            <p:cTn id="38" dur="750" fill="hold"/>
                                            <p:tgtEl>
                                              <p:spTgt spid="10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14:presetBounceEnd="40000">
                                      <p:stCondLst>
                                        <p:cond delay="2750"/>
                                      </p:stCondLst>
                                      <p:childTnLst>
                                        <p:set>
                                          <p:cBhvr>
                                            <p:cTn id="40" dur="1" fill="hold">
                                              <p:stCondLst>
                                                <p:cond delay="0"/>
                                              </p:stCondLst>
                                            </p:cTn>
                                            <p:tgtEl>
                                              <p:spTgt spid="113"/>
                                            </p:tgtEl>
                                            <p:attrNameLst>
                                              <p:attrName>style.visibility</p:attrName>
                                            </p:attrNameLst>
                                          </p:cBhvr>
                                          <p:to>
                                            <p:strVal val="visible"/>
                                          </p:to>
                                        </p:set>
                                        <p:anim calcmode="lin" valueType="num" p14:bounceEnd="40000">
                                          <p:cBhvr additive="base">
                                            <p:cTn id="41" dur="750" fill="hold"/>
                                            <p:tgtEl>
                                              <p:spTgt spid="113"/>
                                            </p:tgtEl>
                                            <p:attrNameLst>
                                              <p:attrName>ppt_x</p:attrName>
                                            </p:attrNameLst>
                                          </p:cBhvr>
                                          <p:tavLst>
                                            <p:tav tm="0">
                                              <p:val>
                                                <p:strVal val="#ppt_x"/>
                                              </p:val>
                                            </p:tav>
                                            <p:tav tm="100000">
                                              <p:val>
                                                <p:strVal val="#ppt_x"/>
                                              </p:val>
                                            </p:tav>
                                          </p:tavLst>
                                        </p:anim>
                                        <p:anim calcmode="lin" valueType="num" p14:bounceEnd="40000">
                                          <p:cBhvr additive="base">
                                            <p:cTn id="42" dur="750" fill="hold"/>
                                            <p:tgtEl>
                                              <p:spTgt spid="11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14:presetBounceEnd="40000">
                                      <p:stCondLst>
                                        <p:cond delay="3250"/>
                                      </p:stCondLst>
                                      <p:childTnLst>
                                        <p:set>
                                          <p:cBhvr>
                                            <p:cTn id="44" dur="1" fill="hold">
                                              <p:stCondLst>
                                                <p:cond delay="0"/>
                                              </p:stCondLst>
                                            </p:cTn>
                                            <p:tgtEl>
                                              <p:spTgt spid="125"/>
                                            </p:tgtEl>
                                            <p:attrNameLst>
                                              <p:attrName>style.visibility</p:attrName>
                                            </p:attrNameLst>
                                          </p:cBhvr>
                                          <p:to>
                                            <p:strVal val="visible"/>
                                          </p:to>
                                        </p:set>
                                        <p:anim calcmode="lin" valueType="num" p14:bounceEnd="40000">
                                          <p:cBhvr additive="base">
                                            <p:cTn id="45" dur="750" fill="hold"/>
                                            <p:tgtEl>
                                              <p:spTgt spid="125"/>
                                            </p:tgtEl>
                                            <p:attrNameLst>
                                              <p:attrName>ppt_x</p:attrName>
                                            </p:attrNameLst>
                                          </p:cBhvr>
                                          <p:tavLst>
                                            <p:tav tm="0">
                                              <p:val>
                                                <p:strVal val="#ppt_x"/>
                                              </p:val>
                                            </p:tav>
                                            <p:tav tm="100000">
                                              <p:val>
                                                <p:strVal val="#ppt_x"/>
                                              </p:val>
                                            </p:tav>
                                          </p:tavLst>
                                        </p:anim>
                                        <p:anim calcmode="lin" valueType="num" p14:bounceEnd="40000">
                                          <p:cBhvr additive="base">
                                            <p:cTn id="46" dur="750" fill="hold"/>
                                            <p:tgtEl>
                                              <p:spTgt spid="125"/>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14:presetBounceEnd="40000">
                                      <p:stCondLst>
                                        <p:cond delay="3750"/>
                                      </p:stCondLst>
                                      <p:childTnLst>
                                        <p:set>
                                          <p:cBhvr>
                                            <p:cTn id="48" dur="1" fill="hold">
                                              <p:stCondLst>
                                                <p:cond delay="0"/>
                                              </p:stCondLst>
                                            </p:cTn>
                                            <p:tgtEl>
                                              <p:spTgt spid="137"/>
                                            </p:tgtEl>
                                            <p:attrNameLst>
                                              <p:attrName>style.visibility</p:attrName>
                                            </p:attrNameLst>
                                          </p:cBhvr>
                                          <p:to>
                                            <p:strVal val="visible"/>
                                          </p:to>
                                        </p:set>
                                        <p:anim calcmode="lin" valueType="num" p14:bounceEnd="40000">
                                          <p:cBhvr additive="base">
                                            <p:cTn id="49" dur="750" fill="hold"/>
                                            <p:tgtEl>
                                              <p:spTgt spid="137"/>
                                            </p:tgtEl>
                                            <p:attrNameLst>
                                              <p:attrName>ppt_x</p:attrName>
                                            </p:attrNameLst>
                                          </p:cBhvr>
                                          <p:tavLst>
                                            <p:tav tm="0">
                                              <p:val>
                                                <p:strVal val="#ppt_x"/>
                                              </p:val>
                                            </p:tav>
                                            <p:tav tm="100000">
                                              <p:val>
                                                <p:strVal val="#ppt_x"/>
                                              </p:val>
                                            </p:tav>
                                          </p:tavLst>
                                        </p:anim>
                                        <p:anim calcmode="lin" valueType="num" p14:bounceEnd="40000">
                                          <p:cBhvr additive="base">
                                            <p:cTn id="50" dur="750" fill="hold"/>
                                            <p:tgtEl>
                                              <p:spTgt spid="1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5" grpId="0" animBg="1"/>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wheel(1)">
                                          <p:cBhvr>
                                            <p:cTn id="7" dur="1000"/>
                                            <p:tgtEl>
                                              <p:spTgt spid="66"/>
                                            </p:tgtEl>
                                          </p:cBhvr>
                                        </p:animEffect>
                                      </p:childTnLst>
                                    </p:cTn>
                                  </p:par>
                                  <p:par>
                                    <p:cTn id="8" presetID="10" presetClass="entr" presetSubtype="0" fill="hold" nodeType="withEffect">
                                      <p:stCondLst>
                                        <p:cond delay="750"/>
                                      </p:stCondLst>
                                      <p:childTnLst>
                                        <p:set>
                                          <p:cBhvr>
                                            <p:cTn id="9" dur="1" fill="hold">
                                              <p:stCondLst>
                                                <p:cond delay="0"/>
                                              </p:stCondLst>
                                            </p:cTn>
                                            <p:tgtEl>
                                              <p:spTgt spid="70"/>
                                            </p:tgtEl>
                                            <p:attrNameLst>
                                              <p:attrName>style.visibility</p:attrName>
                                            </p:attrNameLst>
                                          </p:cBhvr>
                                          <p:to>
                                            <p:strVal val="visible"/>
                                          </p:to>
                                        </p:set>
                                        <p:animEffect transition="in" filter="fade">
                                          <p:cBhvr>
                                            <p:cTn id="10" dur="500"/>
                                            <p:tgtEl>
                                              <p:spTgt spid="70"/>
                                            </p:tgtEl>
                                          </p:cBhvr>
                                        </p:animEffect>
                                      </p:childTnLst>
                                    </p:cTn>
                                  </p:par>
                                  <p:par>
                                    <p:cTn id="11" presetID="10" presetClass="entr" presetSubtype="0" fill="hold" nodeType="withEffect">
                                      <p:stCondLst>
                                        <p:cond delay="750"/>
                                      </p:stCondLst>
                                      <p:childTnLst>
                                        <p:set>
                                          <p:cBhvr>
                                            <p:cTn id="12" dur="1" fill="hold">
                                              <p:stCondLst>
                                                <p:cond delay="0"/>
                                              </p:stCondLst>
                                            </p:cTn>
                                            <p:tgtEl>
                                              <p:spTgt spid="70"/>
                                            </p:tgtEl>
                                            <p:attrNameLst>
                                              <p:attrName>style.visibility</p:attrName>
                                            </p:attrNameLst>
                                          </p:cBhvr>
                                          <p:to>
                                            <p:strVal val="visible"/>
                                          </p:to>
                                        </p:set>
                                        <p:animEffect transition="in" filter="fade">
                                          <p:cBhvr>
                                            <p:cTn id="13" dur="500"/>
                                            <p:tgtEl>
                                              <p:spTgt spid="70"/>
                                            </p:tgtEl>
                                          </p:cBhvr>
                                        </p:animEffect>
                                      </p:childTnLst>
                                    </p:cTn>
                                  </p:par>
                                  <p:par>
                                    <p:cTn id="14" presetID="8" presetClass="emph" presetSubtype="0" repeatCount="indefinite" fill="hold" nodeType="withEffect">
                                      <p:stCondLst>
                                        <p:cond delay="750"/>
                                      </p:stCondLst>
                                      <p:childTnLst>
                                        <p:animRot by="-21600000">
                                          <p:cBhvr>
                                            <p:cTn id="15" dur="2000" fill="hold"/>
                                            <p:tgtEl>
                                              <p:spTgt spid="70"/>
                                            </p:tgtEl>
                                            <p:attrNameLst>
                                              <p:attrName>r</p:attrName>
                                            </p:attrNameLst>
                                          </p:cBhvr>
                                        </p:animRot>
                                      </p:childTnLst>
                                    </p:cTn>
                                  </p:par>
                                  <p:par>
                                    <p:cTn id="16" presetID="10" presetClass="entr" presetSubtype="0" fill="hold" nodeType="withEffect">
                                      <p:stCondLst>
                                        <p:cond delay="750"/>
                                      </p:stCondLst>
                                      <p:childTnLst>
                                        <p:set>
                                          <p:cBhvr>
                                            <p:cTn id="17" dur="1" fill="hold">
                                              <p:stCondLst>
                                                <p:cond delay="0"/>
                                              </p:stCondLst>
                                            </p:cTn>
                                            <p:tgtEl>
                                              <p:spTgt spid="67"/>
                                            </p:tgtEl>
                                            <p:attrNameLst>
                                              <p:attrName>style.visibility</p:attrName>
                                            </p:attrNameLst>
                                          </p:cBhvr>
                                          <p:to>
                                            <p:strVal val="visible"/>
                                          </p:to>
                                        </p:set>
                                        <p:animEffect transition="in" filter="fade">
                                          <p:cBhvr>
                                            <p:cTn id="18" dur="500"/>
                                            <p:tgtEl>
                                              <p:spTgt spid="67"/>
                                            </p:tgtEl>
                                          </p:cBhvr>
                                        </p:animEffect>
                                      </p:childTnLst>
                                    </p:cTn>
                                  </p:par>
                                  <p:par>
                                    <p:cTn id="19" presetID="8" presetClass="emph" presetSubtype="0" repeatCount="indefinite" fill="hold" nodeType="withEffect">
                                      <p:stCondLst>
                                        <p:cond delay="750"/>
                                      </p:stCondLst>
                                      <p:childTnLst>
                                        <p:animRot by="-21600000">
                                          <p:cBhvr>
                                            <p:cTn id="20" dur="2000" fill="hold"/>
                                            <p:tgtEl>
                                              <p:spTgt spid="67"/>
                                            </p:tgtEl>
                                            <p:attrNameLst>
                                              <p:attrName>r</p:attrName>
                                            </p:attrNameLst>
                                          </p:cBhvr>
                                        </p:animRot>
                                      </p:childTnLst>
                                    </p:cTn>
                                  </p:par>
                                  <p:par>
                                    <p:cTn id="21" presetID="53" presetClass="entr" presetSubtype="16" fill="hold" grpId="0" nodeType="withEffect">
                                      <p:stCondLst>
                                        <p:cond delay="750"/>
                                      </p:stCondLst>
                                      <p:childTnLst>
                                        <p:set>
                                          <p:cBhvr>
                                            <p:cTn id="22" dur="1" fill="hold">
                                              <p:stCondLst>
                                                <p:cond delay="0"/>
                                              </p:stCondLst>
                                            </p:cTn>
                                            <p:tgtEl>
                                              <p:spTgt spid="65"/>
                                            </p:tgtEl>
                                            <p:attrNameLst>
                                              <p:attrName>style.visibility</p:attrName>
                                            </p:attrNameLst>
                                          </p:cBhvr>
                                          <p:to>
                                            <p:strVal val="visible"/>
                                          </p:to>
                                        </p:set>
                                        <p:anim calcmode="lin" valueType="num">
                                          <p:cBhvr>
                                            <p:cTn id="23" dur="500" fill="hold"/>
                                            <p:tgtEl>
                                              <p:spTgt spid="65"/>
                                            </p:tgtEl>
                                            <p:attrNameLst>
                                              <p:attrName>ppt_w</p:attrName>
                                            </p:attrNameLst>
                                          </p:cBhvr>
                                          <p:tavLst>
                                            <p:tav tm="0">
                                              <p:val>
                                                <p:fltVal val="0"/>
                                              </p:val>
                                            </p:tav>
                                            <p:tav tm="100000">
                                              <p:val>
                                                <p:strVal val="#ppt_w"/>
                                              </p:val>
                                            </p:tav>
                                          </p:tavLst>
                                        </p:anim>
                                        <p:anim calcmode="lin" valueType="num">
                                          <p:cBhvr>
                                            <p:cTn id="24" dur="500" fill="hold"/>
                                            <p:tgtEl>
                                              <p:spTgt spid="65"/>
                                            </p:tgtEl>
                                            <p:attrNameLst>
                                              <p:attrName>ppt_h</p:attrName>
                                            </p:attrNameLst>
                                          </p:cBhvr>
                                          <p:tavLst>
                                            <p:tav tm="0">
                                              <p:val>
                                                <p:fltVal val="0"/>
                                              </p:val>
                                            </p:tav>
                                            <p:tav tm="100000">
                                              <p:val>
                                                <p:strVal val="#ppt_h"/>
                                              </p:val>
                                            </p:tav>
                                          </p:tavLst>
                                        </p:anim>
                                        <p:animEffect transition="in" filter="fade">
                                          <p:cBhvr>
                                            <p:cTn id="25" dur="500"/>
                                            <p:tgtEl>
                                              <p:spTgt spid="65"/>
                                            </p:tgtEl>
                                          </p:cBhvr>
                                        </p:animEffect>
                                      </p:childTnLst>
                                    </p:cTn>
                                  </p:par>
                                  <p:par>
                                    <p:cTn id="26" presetID="53" presetClass="entr" presetSubtype="16" fill="hold" grpId="0" nodeType="withEffect">
                                      <p:stCondLst>
                                        <p:cond delay="75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par>
                                    <p:cTn id="31" presetID="2" presetClass="entr" presetSubtype="4" fill="hold" nodeType="withEffect">
                                      <p:stCondLst>
                                        <p:cond delay="175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750" fill="hold"/>
                                            <p:tgtEl>
                                              <p:spTgt spid="7"/>
                                            </p:tgtEl>
                                            <p:attrNameLst>
                                              <p:attrName>ppt_x</p:attrName>
                                            </p:attrNameLst>
                                          </p:cBhvr>
                                          <p:tavLst>
                                            <p:tav tm="0">
                                              <p:val>
                                                <p:strVal val="#ppt_x"/>
                                              </p:val>
                                            </p:tav>
                                            <p:tav tm="100000">
                                              <p:val>
                                                <p:strVal val="#ppt_x"/>
                                              </p:val>
                                            </p:tav>
                                          </p:tavLst>
                                        </p:anim>
                                        <p:anim calcmode="lin" valueType="num">
                                          <p:cBhvr additive="base">
                                            <p:cTn id="34" dur="75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2250"/>
                                      </p:stCondLst>
                                      <p:childTnLst>
                                        <p:set>
                                          <p:cBhvr>
                                            <p:cTn id="36" dur="1" fill="hold">
                                              <p:stCondLst>
                                                <p:cond delay="0"/>
                                              </p:stCondLst>
                                            </p:cTn>
                                            <p:tgtEl>
                                              <p:spTgt spid="101"/>
                                            </p:tgtEl>
                                            <p:attrNameLst>
                                              <p:attrName>style.visibility</p:attrName>
                                            </p:attrNameLst>
                                          </p:cBhvr>
                                          <p:to>
                                            <p:strVal val="visible"/>
                                          </p:to>
                                        </p:set>
                                        <p:anim calcmode="lin" valueType="num">
                                          <p:cBhvr additive="base">
                                            <p:cTn id="37" dur="750" fill="hold"/>
                                            <p:tgtEl>
                                              <p:spTgt spid="101"/>
                                            </p:tgtEl>
                                            <p:attrNameLst>
                                              <p:attrName>ppt_x</p:attrName>
                                            </p:attrNameLst>
                                          </p:cBhvr>
                                          <p:tavLst>
                                            <p:tav tm="0">
                                              <p:val>
                                                <p:strVal val="#ppt_x"/>
                                              </p:val>
                                            </p:tav>
                                            <p:tav tm="100000">
                                              <p:val>
                                                <p:strVal val="#ppt_x"/>
                                              </p:val>
                                            </p:tav>
                                          </p:tavLst>
                                        </p:anim>
                                        <p:anim calcmode="lin" valueType="num">
                                          <p:cBhvr additive="base">
                                            <p:cTn id="38" dur="750" fill="hold"/>
                                            <p:tgtEl>
                                              <p:spTgt spid="10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2750"/>
                                      </p:stCondLst>
                                      <p:childTnLst>
                                        <p:set>
                                          <p:cBhvr>
                                            <p:cTn id="40" dur="1" fill="hold">
                                              <p:stCondLst>
                                                <p:cond delay="0"/>
                                              </p:stCondLst>
                                            </p:cTn>
                                            <p:tgtEl>
                                              <p:spTgt spid="113"/>
                                            </p:tgtEl>
                                            <p:attrNameLst>
                                              <p:attrName>style.visibility</p:attrName>
                                            </p:attrNameLst>
                                          </p:cBhvr>
                                          <p:to>
                                            <p:strVal val="visible"/>
                                          </p:to>
                                        </p:set>
                                        <p:anim calcmode="lin" valueType="num">
                                          <p:cBhvr additive="base">
                                            <p:cTn id="41" dur="750" fill="hold"/>
                                            <p:tgtEl>
                                              <p:spTgt spid="113"/>
                                            </p:tgtEl>
                                            <p:attrNameLst>
                                              <p:attrName>ppt_x</p:attrName>
                                            </p:attrNameLst>
                                          </p:cBhvr>
                                          <p:tavLst>
                                            <p:tav tm="0">
                                              <p:val>
                                                <p:strVal val="#ppt_x"/>
                                              </p:val>
                                            </p:tav>
                                            <p:tav tm="100000">
                                              <p:val>
                                                <p:strVal val="#ppt_x"/>
                                              </p:val>
                                            </p:tav>
                                          </p:tavLst>
                                        </p:anim>
                                        <p:anim calcmode="lin" valueType="num">
                                          <p:cBhvr additive="base">
                                            <p:cTn id="42" dur="750" fill="hold"/>
                                            <p:tgtEl>
                                              <p:spTgt spid="11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3250"/>
                                      </p:stCondLst>
                                      <p:childTnLst>
                                        <p:set>
                                          <p:cBhvr>
                                            <p:cTn id="44" dur="1" fill="hold">
                                              <p:stCondLst>
                                                <p:cond delay="0"/>
                                              </p:stCondLst>
                                            </p:cTn>
                                            <p:tgtEl>
                                              <p:spTgt spid="125"/>
                                            </p:tgtEl>
                                            <p:attrNameLst>
                                              <p:attrName>style.visibility</p:attrName>
                                            </p:attrNameLst>
                                          </p:cBhvr>
                                          <p:to>
                                            <p:strVal val="visible"/>
                                          </p:to>
                                        </p:set>
                                        <p:anim calcmode="lin" valueType="num">
                                          <p:cBhvr additive="base">
                                            <p:cTn id="45" dur="750" fill="hold"/>
                                            <p:tgtEl>
                                              <p:spTgt spid="125"/>
                                            </p:tgtEl>
                                            <p:attrNameLst>
                                              <p:attrName>ppt_x</p:attrName>
                                            </p:attrNameLst>
                                          </p:cBhvr>
                                          <p:tavLst>
                                            <p:tav tm="0">
                                              <p:val>
                                                <p:strVal val="#ppt_x"/>
                                              </p:val>
                                            </p:tav>
                                            <p:tav tm="100000">
                                              <p:val>
                                                <p:strVal val="#ppt_x"/>
                                              </p:val>
                                            </p:tav>
                                          </p:tavLst>
                                        </p:anim>
                                        <p:anim calcmode="lin" valueType="num">
                                          <p:cBhvr additive="base">
                                            <p:cTn id="46" dur="750" fill="hold"/>
                                            <p:tgtEl>
                                              <p:spTgt spid="125"/>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3750"/>
                                      </p:stCondLst>
                                      <p:childTnLst>
                                        <p:set>
                                          <p:cBhvr>
                                            <p:cTn id="48" dur="1" fill="hold">
                                              <p:stCondLst>
                                                <p:cond delay="0"/>
                                              </p:stCondLst>
                                            </p:cTn>
                                            <p:tgtEl>
                                              <p:spTgt spid="137"/>
                                            </p:tgtEl>
                                            <p:attrNameLst>
                                              <p:attrName>style.visibility</p:attrName>
                                            </p:attrNameLst>
                                          </p:cBhvr>
                                          <p:to>
                                            <p:strVal val="visible"/>
                                          </p:to>
                                        </p:set>
                                        <p:anim calcmode="lin" valueType="num">
                                          <p:cBhvr additive="base">
                                            <p:cTn id="49" dur="750" fill="hold"/>
                                            <p:tgtEl>
                                              <p:spTgt spid="137"/>
                                            </p:tgtEl>
                                            <p:attrNameLst>
                                              <p:attrName>ppt_x</p:attrName>
                                            </p:attrNameLst>
                                          </p:cBhvr>
                                          <p:tavLst>
                                            <p:tav tm="0">
                                              <p:val>
                                                <p:strVal val="#ppt_x"/>
                                              </p:val>
                                            </p:tav>
                                            <p:tav tm="100000">
                                              <p:val>
                                                <p:strVal val="#ppt_x"/>
                                              </p:val>
                                            </p:tav>
                                          </p:tavLst>
                                        </p:anim>
                                        <p:anim calcmode="lin" valueType="num">
                                          <p:cBhvr additive="base">
                                            <p:cTn id="50" dur="750" fill="hold"/>
                                            <p:tgtEl>
                                              <p:spTgt spid="1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5" grpId="0" animBg="1"/>
          <p:bldP spid="12"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PA_椭圆 4"/>
          <p:cNvSpPr/>
          <p:nvPr>
            <p:custDataLst>
              <p:tags r:id="rId1"/>
            </p:custDataLst>
          </p:nvPr>
        </p:nvSpPr>
        <p:spPr>
          <a:xfrm>
            <a:off x="3937740" y="1291129"/>
            <a:ext cx="4316520" cy="4316520"/>
          </a:xfrm>
          <a:prstGeom prst="ellipse">
            <a:avLst/>
          </a:prstGeom>
          <a:solidFill>
            <a:schemeClr val="bg1"/>
          </a:solidFill>
          <a:ln w="101600">
            <a:solidFill>
              <a:srgbClr val="6483B3"/>
            </a:solidFill>
          </a:ln>
          <a:effectLst>
            <a:outerShdw blurRad="63500" sx="102000" sy="102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PA_矩形 28"/>
          <p:cNvSpPr/>
          <p:nvPr>
            <p:custDataLst>
              <p:tags r:id="rId2"/>
            </p:custDataLst>
          </p:nvPr>
        </p:nvSpPr>
        <p:spPr>
          <a:xfrm>
            <a:off x="4441646" y="4085183"/>
            <a:ext cx="3308709" cy="707886"/>
          </a:xfrm>
          <a:prstGeom prst="rect">
            <a:avLst/>
          </a:prstGeom>
          <a:ln>
            <a:noFill/>
          </a:ln>
        </p:spPr>
        <p:txBody>
          <a:bodyPr wrap="square">
            <a:spAutoFit/>
          </a:bodyPr>
          <a:lstStyle/>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Nullam eu tempor purus. Nunc a leo magna</a:t>
            </a:r>
          </a:p>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sit amet consequat risus. tempor purus. Nunc a leo magna sit amet consequat </a:t>
            </a:r>
          </a:p>
          <a:p>
            <a:pPr algn="ctr"/>
            <a:endPar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endParaRPr>
          </a:p>
        </p:txBody>
      </p:sp>
      <p:sp>
        <p:nvSpPr>
          <p:cNvPr id="21" name="PA_矩形 29"/>
          <p:cNvSpPr/>
          <p:nvPr>
            <p:custDataLst>
              <p:tags r:id="rId3"/>
            </p:custDataLst>
          </p:nvPr>
        </p:nvSpPr>
        <p:spPr>
          <a:xfrm>
            <a:off x="3987147" y="3403521"/>
            <a:ext cx="4217706" cy="646331"/>
          </a:xfrm>
          <a:prstGeom prst="rect">
            <a:avLst/>
          </a:prstGeom>
          <a:ln>
            <a:noFill/>
          </a:ln>
        </p:spPr>
        <p:txBody>
          <a:bodyPr wrap="square">
            <a:spAutoFit/>
          </a:bodyPr>
          <a:lstStyle/>
          <a:p>
            <a:pPr algn="ctr"/>
            <a:r>
              <a:rPr lang="zh-CN" altLang="en-US"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rPr>
              <a:t>岗位工作概述</a:t>
            </a:r>
            <a:endParaRPr lang="en-US" altLang="zh-CN"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endParaRPr>
          </a:p>
        </p:txBody>
      </p:sp>
      <p:sp>
        <p:nvSpPr>
          <p:cNvPr id="22" name="PA_矩形 30"/>
          <p:cNvSpPr/>
          <p:nvPr>
            <p:custDataLst>
              <p:tags r:id="rId4"/>
            </p:custDataLst>
          </p:nvPr>
        </p:nvSpPr>
        <p:spPr>
          <a:xfrm>
            <a:off x="4900793" y="1990391"/>
            <a:ext cx="2390414" cy="1446550"/>
          </a:xfrm>
          <a:prstGeom prst="rect">
            <a:avLst/>
          </a:prstGeom>
          <a:ln>
            <a:noFill/>
          </a:ln>
        </p:spPr>
        <p:txBody>
          <a:bodyPr wrap="square">
            <a:spAutoFit/>
          </a:bodyPr>
          <a:lstStyle/>
          <a:p>
            <a:pPr algn="ctr"/>
            <a:r>
              <a:rPr lang="en-US" altLang="zh-CN" sz="8800" dirty="0">
                <a:solidFill>
                  <a:srgbClr val="456288"/>
                </a:solidFill>
                <a:effectLst>
                  <a:outerShdw blurRad="76200" dist="38100" dir="2700000" algn="tl">
                    <a:srgbClr val="000000">
                      <a:alpha val="30000"/>
                    </a:srgbClr>
                  </a:outerShdw>
                </a:effectLst>
                <a:latin typeface="Impact" panose="020B0806030902050204" pitchFamily="34" charset="0"/>
                <a:ea typeface="Open Sans" panose="020B0606030504020204" pitchFamily="34" charset="0"/>
                <a:cs typeface="Open Sans" panose="020B0606030504020204" pitchFamily="34" charset="0"/>
              </a:rPr>
              <a:t>01</a:t>
            </a:r>
            <a:endParaRPr lang="zh-CN" altLang="en-US" sz="8800" dirty="0">
              <a:solidFill>
                <a:srgbClr val="456288"/>
              </a:solidFill>
              <a:effectLst>
                <a:outerShdw blurRad="76200" dist="38100" dir="2700000" algn="tl">
                  <a:srgbClr val="000000">
                    <a:alpha val="30000"/>
                  </a:srgbClr>
                </a:outerShdw>
              </a:effectLst>
              <a:latin typeface="Impact" panose="020B0806030902050204" pitchFamily="34" charset="0"/>
              <a:cs typeface="Open Sans" panose="020B0606030504020204" pitchFamily="34" charset="0"/>
            </a:endParaRPr>
          </a:p>
        </p:txBody>
      </p:sp>
      <p:sp>
        <p:nvSpPr>
          <p:cNvPr id="38" name="椭圆 37"/>
          <p:cNvSpPr/>
          <p:nvPr/>
        </p:nvSpPr>
        <p:spPr>
          <a:xfrm>
            <a:off x="4065904" y="2960017"/>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3025663" y="3238046"/>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787133"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134452"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988794"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253369" y="380640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995385" y="337670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213296" y="3985330"/>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7995080" y="2998878"/>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9665415" y="3453975"/>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0418987"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0207055"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9067516"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8565003" y="3810001"/>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7746569" y="3442103"/>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874914" y="401975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0086889" y="388881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355739" y="3711272"/>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2734198" y="3711272"/>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325569" y="349980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1139386" y="3526703"/>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1780967" y="3496230"/>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25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0-#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25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500" fill="hold"/>
                                        <p:tgtEl>
                                          <p:spTgt spid="40"/>
                                        </p:tgtEl>
                                        <p:attrNameLst>
                                          <p:attrName>ppt_x</p:attrName>
                                        </p:attrNameLst>
                                      </p:cBhvr>
                                      <p:tavLst>
                                        <p:tav tm="0">
                                          <p:val>
                                            <p:strVal val="0-#ppt_w/2"/>
                                          </p:val>
                                        </p:tav>
                                        <p:tav tm="100000">
                                          <p:val>
                                            <p:strVal val="#ppt_x"/>
                                          </p:val>
                                        </p:tav>
                                      </p:tavLst>
                                    </p:anim>
                                    <p:anim calcmode="lin" valueType="num">
                                      <p:cBhvr additive="base">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0-#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2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5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0-#ppt_w/2"/>
                                          </p:val>
                                        </p:tav>
                                        <p:tav tm="100000">
                                          <p:val>
                                            <p:strVal val="#ppt_x"/>
                                          </p:val>
                                        </p:tav>
                                      </p:tavLst>
                                    </p:anim>
                                    <p:anim calcmode="lin" valueType="num">
                                      <p:cBhvr additive="base">
                                        <p:cTn id="28" dur="50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25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500" fill="hold"/>
                                        <p:tgtEl>
                                          <p:spTgt spid="44"/>
                                        </p:tgtEl>
                                        <p:attrNameLst>
                                          <p:attrName>ppt_x</p:attrName>
                                        </p:attrNameLst>
                                      </p:cBhvr>
                                      <p:tavLst>
                                        <p:tav tm="0">
                                          <p:val>
                                            <p:strVal val="0-#ppt_w/2"/>
                                          </p:val>
                                        </p:tav>
                                        <p:tav tm="100000">
                                          <p:val>
                                            <p:strVal val="#ppt_x"/>
                                          </p:val>
                                        </p:tav>
                                      </p:tavLst>
                                    </p:anim>
                                    <p:anim calcmode="lin" valueType="num">
                                      <p:cBhvr additive="base">
                                        <p:cTn id="32" dur="500" fill="hold"/>
                                        <p:tgtEl>
                                          <p:spTgt spid="4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0-#ppt_w/2"/>
                                          </p:val>
                                        </p:tav>
                                        <p:tav tm="100000">
                                          <p:val>
                                            <p:strVal val="#ppt_x"/>
                                          </p:val>
                                        </p:tav>
                                      </p:tavLst>
                                    </p:anim>
                                    <p:anim calcmode="lin" valueType="num">
                                      <p:cBhvr additive="base">
                                        <p:cTn id="36" dur="500" fill="hold"/>
                                        <p:tgtEl>
                                          <p:spTgt spid="45"/>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25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500" fill="hold"/>
                                        <p:tgtEl>
                                          <p:spTgt spid="46"/>
                                        </p:tgtEl>
                                        <p:attrNameLst>
                                          <p:attrName>ppt_x</p:attrName>
                                        </p:attrNameLst>
                                      </p:cBhvr>
                                      <p:tavLst>
                                        <p:tav tm="0">
                                          <p:val>
                                            <p:strVal val="1+#ppt_w/2"/>
                                          </p:val>
                                        </p:tav>
                                        <p:tav tm="100000">
                                          <p:val>
                                            <p:strVal val="#ppt_x"/>
                                          </p:val>
                                        </p:tav>
                                      </p:tavLst>
                                    </p:anim>
                                    <p:anim calcmode="lin" valueType="num">
                                      <p:cBhvr additive="base">
                                        <p:cTn id="40" dur="500" fill="hold"/>
                                        <p:tgtEl>
                                          <p:spTgt spid="46"/>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1+#ppt_w/2"/>
                                          </p:val>
                                        </p:tav>
                                        <p:tav tm="100000">
                                          <p:val>
                                            <p:strVal val="#ppt_x"/>
                                          </p:val>
                                        </p:tav>
                                      </p:tavLst>
                                    </p:anim>
                                    <p:anim calcmode="lin" valueType="num">
                                      <p:cBhvr additive="base">
                                        <p:cTn id="48" dur="500" fill="hold"/>
                                        <p:tgtEl>
                                          <p:spTgt spid="4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50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25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1+#ppt_w/2"/>
                                          </p:val>
                                        </p:tav>
                                        <p:tav tm="100000">
                                          <p:val>
                                            <p:strVal val="#ppt_x"/>
                                          </p:val>
                                        </p:tav>
                                      </p:tavLst>
                                    </p:anim>
                                    <p:anim calcmode="lin" valueType="num">
                                      <p:cBhvr additive="base">
                                        <p:cTn id="56" dur="5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500"/>
                                  </p:stCondLst>
                                  <p:childTnLst>
                                    <p:set>
                                      <p:cBhvr>
                                        <p:cTn id="58" dur="1" fill="hold">
                                          <p:stCondLst>
                                            <p:cond delay="0"/>
                                          </p:stCondLst>
                                        </p:cTn>
                                        <p:tgtEl>
                                          <p:spTgt spid="51"/>
                                        </p:tgtEl>
                                        <p:attrNameLst>
                                          <p:attrName>style.visibility</p:attrName>
                                        </p:attrNameLst>
                                      </p:cBhvr>
                                      <p:to>
                                        <p:strVal val="visible"/>
                                      </p:to>
                                    </p:set>
                                    <p:anim calcmode="lin" valueType="num">
                                      <p:cBhvr additive="base">
                                        <p:cTn id="59" dur="500" fill="hold"/>
                                        <p:tgtEl>
                                          <p:spTgt spid="51"/>
                                        </p:tgtEl>
                                        <p:attrNameLst>
                                          <p:attrName>ppt_x</p:attrName>
                                        </p:attrNameLst>
                                      </p:cBhvr>
                                      <p:tavLst>
                                        <p:tav tm="0">
                                          <p:val>
                                            <p:strVal val="1+#ppt_w/2"/>
                                          </p:val>
                                        </p:tav>
                                        <p:tav tm="100000">
                                          <p:val>
                                            <p:strVal val="#ppt_x"/>
                                          </p:val>
                                        </p:tav>
                                      </p:tavLst>
                                    </p:anim>
                                    <p:anim calcmode="lin" valueType="num">
                                      <p:cBhvr additive="base">
                                        <p:cTn id="60" dur="500" fill="hold"/>
                                        <p:tgtEl>
                                          <p:spTgt spid="5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25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fill="hold"/>
                                        <p:tgtEl>
                                          <p:spTgt spid="52"/>
                                        </p:tgtEl>
                                        <p:attrNameLst>
                                          <p:attrName>ppt_x</p:attrName>
                                        </p:attrNameLst>
                                      </p:cBhvr>
                                      <p:tavLst>
                                        <p:tav tm="0">
                                          <p:val>
                                            <p:strVal val="1+#ppt_w/2"/>
                                          </p:val>
                                        </p:tav>
                                        <p:tav tm="100000">
                                          <p:val>
                                            <p:strVal val="#ppt_x"/>
                                          </p:val>
                                        </p:tav>
                                      </p:tavLst>
                                    </p:anim>
                                    <p:anim calcmode="lin" valueType="num">
                                      <p:cBhvr additive="base">
                                        <p:cTn id="64" dur="500" fill="hold"/>
                                        <p:tgtEl>
                                          <p:spTgt spid="52"/>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50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1+#ppt_w/2"/>
                                          </p:val>
                                        </p:tav>
                                        <p:tav tm="100000">
                                          <p:val>
                                            <p:strVal val="#ppt_x"/>
                                          </p:val>
                                        </p:tav>
                                      </p:tavLst>
                                    </p:anim>
                                    <p:anim calcmode="lin" valueType="num">
                                      <p:cBhvr additive="base">
                                        <p:cTn id="72" dur="500" fill="hold"/>
                                        <p:tgtEl>
                                          <p:spTgt spid="54"/>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500"/>
                                  </p:stCondLst>
                                  <p:childTnLst>
                                    <p:set>
                                      <p:cBhvr>
                                        <p:cTn id="74" dur="1" fill="hold">
                                          <p:stCondLst>
                                            <p:cond delay="0"/>
                                          </p:stCondLst>
                                        </p:cTn>
                                        <p:tgtEl>
                                          <p:spTgt spid="55"/>
                                        </p:tgtEl>
                                        <p:attrNameLst>
                                          <p:attrName>style.visibility</p:attrName>
                                        </p:attrNameLst>
                                      </p:cBhvr>
                                      <p:to>
                                        <p:strVal val="visible"/>
                                      </p:to>
                                    </p:set>
                                    <p:anim calcmode="lin" valueType="num">
                                      <p:cBhvr additive="base">
                                        <p:cTn id="75" dur="500" fill="hold"/>
                                        <p:tgtEl>
                                          <p:spTgt spid="55"/>
                                        </p:tgtEl>
                                        <p:attrNameLst>
                                          <p:attrName>ppt_x</p:attrName>
                                        </p:attrNameLst>
                                      </p:cBhvr>
                                      <p:tavLst>
                                        <p:tav tm="0">
                                          <p:val>
                                            <p:strVal val="0-#ppt_w/2"/>
                                          </p:val>
                                        </p:tav>
                                        <p:tav tm="100000">
                                          <p:val>
                                            <p:strVal val="#ppt_x"/>
                                          </p:val>
                                        </p:tav>
                                      </p:tavLst>
                                    </p:anim>
                                    <p:anim calcmode="lin" valueType="num">
                                      <p:cBhvr additive="base">
                                        <p:cTn id="76" dur="500" fill="hold"/>
                                        <p:tgtEl>
                                          <p:spTgt spid="55"/>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250"/>
                                  </p:stCondLst>
                                  <p:childTnLst>
                                    <p:set>
                                      <p:cBhvr>
                                        <p:cTn id="78" dur="1" fill="hold">
                                          <p:stCondLst>
                                            <p:cond delay="0"/>
                                          </p:stCondLst>
                                        </p:cTn>
                                        <p:tgtEl>
                                          <p:spTgt spid="56"/>
                                        </p:tgtEl>
                                        <p:attrNameLst>
                                          <p:attrName>style.visibility</p:attrName>
                                        </p:attrNameLst>
                                      </p:cBhvr>
                                      <p:to>
                                        <p:strVal val="visible"/>
                                      </p:to>
                                    </p:set>
                                    <p:anim calcmode="lin" valueType="num">
                                      <p:cBhvr additive="base">
                                        <p:cTn id="79" dur="500" fill="hold"/>
                                        <p:tgtEl>
                                          <p:spTgt spid="56"/>
                                        </p:tgtEl>
                                        <p:attrNameLst>
                                          <p:attrName>ppt_x</p:attrName>
                                        </p:attrNameLst>
                                      </p:cBhvr>
                                      <p:tavLst>
                                        <p:tav tm="0">
                                          <p:val>
                                            <p:strVal val="0-#ppt_w/2"/>
                                          </p:val>
                                        </p:tav>
                                        <p:tav tm="100000">
                                          <p:val>
                                            <p:strVal val="#ppt_x"/>
                                          </p:val>
                                        </p:tav>
                                      </p:tavLst>
                                    </p:anim>
                                    <p:anim calcmode="lin" valueType="num">
                                      <p:cBhvr additive="base">
                                        <p:cTn id="80" dur="500" fill="hold"/>
                                        <p:tgtEl>
                                          <p:spTgt spid="56"/>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250"/>
                                  </p:stCondLst>
                                  <p:childTnLst>
                                    <p:set>
                                      <p:cBhvr>
                                        <p:cTn id="82" dur="1" fill="hold">
                                          <p:stCondLst>
                                            <p:cond delay="0"/>
                                          </p:stCondLst>
                                        </p:cTn>
                                        <p:tgtEl>
                                          <p:spTgt spid="57"/>
                                        </p:tgtEl>
                                        <p:attrNameLst>
                                          <p:attrName>style.visibility</p:attrName>
                                        </p:attrNameLst>
                                      </p:cBhvr>
                                      <p:to>
                                        <p:strVal val="visible"/>
                                      </p:to>
                                    </p:set>
                                    <p:anim calcmode="lin" valueType="num">
                                      <p:cBhvr additive="base">
                                        <p:cTn id="83" dur="500" fill="hold"/>
                                        <p:tgtEl>
                                          <p:spTgt spid="57"/>
                                        </p:tgtEl>
                                        <p:attrNameLst>
                                          <p:attrName>ppt_x</p:attrName>
                                        </p:attrNameLst>
                                      </p:cBhvr>
                                      <p:tavLst>
                                        <p:tav tm="0">
                                          <p:val>
                                            <p:strVal val="0-#ppt_w/2"/>
                                          </p:val>
                                        </p:tav>
                                        <p:tav tm="100000">
                                          <p:val>
                                            <p:strVal val="#ppt_x"/>
                                          </p:val>
                                        </p:tav>
                                      </p:tavLst>
                                    </p:anim>
                                    <p:anim calcmode="lin" valueType="num">
                                      <p:cBhvr additive="base">
                                        <p:cTn id="84" dur="500" fill="hold"/>
                                        <p:tgtEl>
                                          <p:spTgt spid="57"/>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250"/>
                                  </p:stCondLst>
                                  <p:childTnLst>
                                    <p:set>
                                      <p:cBhvr>
                                        <p:cTn id="86" dur="1" fill="hold">
                                          <p:stCondLst>
                                            <p:cond delay="0"/>
                                          </p:stCondLst>
                                        </p:cTn>
                                        <p:tgtEl>
                                          <p:spTgt spid="58"/>
                                        </p:tgtEl>
                                        <p:attrNameLst>
                                          <p:attrName>style.visibility</p:attrName>
                                        </p:attrNameLst>
                                      </p:cBhvr>
                                      <p:to>
                                        <p:strVal val="visible"/>
                                      </p:to>
                                    </p:set>
                                    <p:anim calcmode="lin" valueType="num">
                                      <p:cBhvr additive="base">
                                        <p:cTn id="87" dur="500" fill="hold"/>
                                        <p:tgtEl>
                                          <p:spTgt spid="58"/>
                                        </p:tgtEl>
                                        <p:attrNameLst>
                                          <p:attrName>ppt_x</p:attrName>
                                        </p:attrNameLst>
                                      </p:cBhvr>
                                      <p:tavLst>
                                        <p:tav tm="0">
                                          <p:val>
                                            <p:strVal val="1+#ppt_w/2"/>
                                          </p:val>
                                        </p:tav>
                                        <p:tav tm="100000">
                                          <p:val>
                                            <p:strVal val="#ppt_x"/>
                                          </p:val>
                                        </p:tav>
                                      </p:tavLst>
                                    </p:anim>
                                    <p:anim calcmode="lin" valueType="num">
                                      <p:cBhvr additive="base">
                                        <p:cTn id="88" dur="500" fill="hold"/>
                                        <p:tgtEl>
                                          <p:spTgt spid="58"/>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500"/>
                                  </p:stCondLst>
                                  <p:childTnLst>
                                    <p:set>
                                      <p:cBhvr>
                                        <p:cTn id="90" dur="1" fill="hold">
                                          <p:stCondLst>
                                            <p:cond delay="0"/>
                                          </p:stCondLst>
                                        </p:cTn>
                                        <p:tgtEl>
                                          <p:spTgt spid="59"/>
                                        </p:tgtEl>
                                        <p:attrNameLst>
                                          <p:attrName>style.visibility</p:attrName>
                                        </p:attrNameLst>
                                      </p:cBhvr>
                                      <p:to>
                                        <p:strVal val="visible"/>
                                      </p:to>
                                    </p:set>
                                    <p:anim calcmode="lin" valueType="num">
                                      <p:cBhvr additive="base">
                                        <p:cTn id="91" dur="500" fill="hold"/>
                                        <p:tgtEl>
                                          <p:spTgt spid="59"/>
                                        </p:tgtEl>
                                        <p:attrNameLst>
                                          <p:attrName>ppt_x</p:attrName>
                                        </p:attrNameLst>
                                      </p:cBhvr>
                                      <p:tavLst>
                                        <p:tav tm="0">
                                          <p:val>
                                            <p:strVal val="1+#ppt_w/2"/>
                                          </p:val>
                                        </p:tav>
                                        <p:tav tm="100000">
                                          <p:val>
                                            <p:strVal val="#ppt_x"/>
                                          </p:val>
                                        </p:tav>
                                      </p:tavLst>
                                    </p:anim>
                                    <p:anim calcmode="lin" valueType="num">
                                      <p:cBhvr additive="base">
                                        <p:cTn id="92" dur="500" fill="hold"/>
                                        <p:tgtEl>
                                          <p:spTgt spid="59"/>
                                        </p:tgtEl>
                                        <p:attrNameLst>
                                          <p:attrName>ppt_y</p:attrName>
                                        </p:attrNameLst>
                                      </p:cBhvr>
                                      <p:tavLst>
                                        <p:tav tm="0">
                                          <p:val>
                                            <p:strVal val="#ppt_y"/>
                                          </p:val>
                                        </p:tav>
                                        <p:tav tm="100000">
                                          <p:val>
                                            <p:strVal val="#ppt_y"/>
                                          </p:val>
                                        </p:tav>
                                      </p:tavLst>
                                    </p:anim>
                                  </p:childTnLst>
                                </p:cTn>
                              </p:par>
                              <p:par>
                                <p:cTn id="93" presetID="21" presetClass="entr" presetSubtype="1" fill="hold" grpId="0" nodeType="withEffect">
                                  <p:stCondLst>
                                    <p:cond delay="500"/>
                                  </p:stCondLst>
                                  <p:childTnLst>
                                    <p:set>
                                      <p:cBhvr>
                                        <p:cTn id="94" dur="1" fill="hold">
                                          <p:stCondLst>
                                            <p:cond delay="0"/>
                                          </p:stCondLst>
                                        </p:cTn>
                                        <p:tgtEl>
                                          <p:spTgt spid="18"/>
                                        </p:tgtEl>
                                        <p:attrNameLst>
                                          <p:attrName>style.visibility</p:attrName>
                                        </p:attrNameLst>
                                      </p:cBhvr>
                                      <p:to>
                                        <p:strVal val="visible"/>
                                      </p:to>
                                    </p:set>
                                    <p:animEffect transition="in" filter="wheel(1)">
                                      <p:cBhvr>
                                        <p:cTn id="95" dur="1000"/>
                                        <p:tgtEl>
                                          <p:spTgt spid="18"/>
                                        </p:tgtEl>
                                      </p:cBhvr>
                                    </p:animEffect>
                                  </p:childTnLst>
                                </p:cTn>
                              </p:par>
                            </p:childTnLst>
                          </p:cTn>
                        </p:par>
                        <p:par>
                          <p:cTn id="96" fill="hold">
                            <p:stCondLst>
                              <p:cond delay="1500"/>
                            </p:stCondLst>
                            <p:childTnLst>
                              <p:par>
                                <p:cTn id="97" presetID="53" presetClass="entr" presetSubtype="16" fill="hold" grpId="0" nodeType="afterEffect">
                                  <p:stCondLst>
                                    <p:cond delay="0"/>
                                  </p:stCondLst>
                                  <p:childTnLst>
                                    <p:set>
                                      <p:cBhvr>
                                        <p:cTn id="98" dur="1" fill="hold">
                                          <p:stCondLst>
                                            <p:cond delay="0"/>
                                          </p:stCondLst>
                                        </p:cTn>
                                        <p:tgtEl>
                                          <p:spTgt spid="22"/>
                                        </p:tgtEl>
                                        <p:attrNameLst>
                                          <p:attrName>style.visibility</p:attrName>
                                        </p:attrNameLst>
                                      </p:cBhvr>
                                      <p:to>
                                        <p:strVal val="visible"/>
                                      </p:to>
                                    </p:set>
                                    <p:anim calcmode="lin" valueType="num">
                                      <p:cBhvr>
                                        <p:cTn id="99" dur="500" fill="hold"/>
                                        <p:tgtEl>
                                          <p:spTgt spid="22"/>
                                        </p:tgtEl>
                                        <p:attrNameLst>
                                          <p:attrName>ppt_w</p:attrName>
                                        </p:attrNameLst>
                                      </p:cBhvr>
                                      <p:tavLst>
                                        <p:tav tm="0">
                                          <p:val>
                                            <p:fltVal val="0"/>
                                          </p:val>
                                        </p:tav>
                                        <p:tav tm="100000">
                                          <p:val>
                                            <p:strVal val="#ppt_w"/>
                                          </p:val>
                                        </p:tav>
                                      </p:tavLst>
                                    </p:anim>
                                    <p:anim calcmode="lin" valueType="num">
                                      <p:cBhvr>
                                        <p:cTn id="100" dur="500" fill="hold"/>
                                        <p:tgtEl>
                                          <p:spTgt spid="22"/>
                                        </p:tgtEl>
                                        <p:attrNameLst>
                                          <p:attrName>ppt_h</p:attrName>
                                        </p:attrNameLst>
                                      </p:cBhvr>
                                      <p:tavLst>
                                        <p:tav tm="0">
                                          <p:val>
                                            <p:fltVal val="0"/>
                                          </p:val>
                                        </p:tav>
                                        <p:tav tm="100000">
                                          <p:val>
                                            <p:strVal val="#ppt_h"/>
                                          </p:val>
                                        </p:tav>
                                      </p:tavLst>
                                    </p:anim>
                                    <p:animEffect transition="in" filter="fade">
                                      <p:cBhvr>
                                        <p:cTn id="101" dur="500"/>
                                        <p:tgtEl>
                                          <p:spTgt spid="22"/>
                                        </p:tgtEl>
                                      </p:cBhvr>
                                    </p:animEffect>
                                  </p:childTnLst>
                                </p:cTn>
                              </p:par>
                              <p:par>
                                <p:cTn id="102" presetID="22" presetClass="entr" presetSubtype="8" fill="hold" grpId="0" nodeType="withEffect">
                                  <p:stCondLst>
                                    <p:cond delay="250"/>
                                  </p:stCondLst>
                                  <p:childTnLst>
                                    <p:set>
                                      <p:cBhvr>
                                        <p:cTn id="103" dur="1" fill="hold">
                                          <p:stCondLst>
                                            <p:cond delay="0"/>
                                          </p:stCondLst>
                                        </p:cTn>
                                        <p:tgtEl>
                                          <p:spTgt spid="21"/>
                                        </p:tgtEl>
                                        <p:attrNameLst>
                                          <p:attrName>style.visibility</p:attrName>
                                        </p:attrNameLst>
                                      </p:cBhvr>
                                      <p:to>
                                        <p:strVal val="visible"/>
                                      </p:to>
                                    </p:set>
                                    <p:animEffect transition="in" filter="wipe(left)">
                                      <p:cBhvr>
                                        <p:cTn id="104" dur="500"/>
                                        <p:tgtEl>
                                          <p:spTgt spid="21"/>
                                        </p:tgtEl>
                                      </p:cBhvr>
                                    </p:animEffect>
                                  </p:childTnLst>
                                </p:cTn>
                              </p:par>
                              <p:par>
                                <p:cTn id="105" presetID="22" presetClass="entr" presetSubtype="8" fill="hold" grpId="0" nodeType="withEffect">
                                  <p:stCondLst>
                                    <p:cond delay="500"/>
                                  </p:stCondLst>
                                  <p:childTnLst>
                                    <p:set>
                                      <p:cBhvr>
                                        <p:cTn id="106" dur="1" fill="hold">
                                          <p:stCondLst>
                                            <p:cond delay="0"/>
                                          </p:stCondLst>
                                        </p:cTn>
                                        <p:tgtEl>
                                          <p:spTgt spid="20"/>
                                        </p:tgtEl>
                                        <p:attrNameLst>
                                          <p:attrName>style.visibility</p:attrName>
                                        </p:attrNameLst>
                                      </p:cBhvr>
                                      <p:to>
                                        <p:strVal val="visible"/>
                                      </p:to>
                                    </p:set>
                                    <p:animEffect transition="in" filter="wipe(left)">
                                      <p:cBhvr>
                                        <p:cTn id="10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p:bldP spid="21" grpId="0"/>
      <p:bldP spid="22" grpId="0"/>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45176" y="1855862"/>
            <a:ext cx="3687775" cy="4491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38"/>
          <p:cNvSpPr/>
          <p:nvPr/>
        </p:nvSpPr>
        <p:spPr bwMode="auto">
          <a:xfrm>
            <a:off x="7708674" y="2398489"/>
            <a:ext cx="2608783" cy="3360111"/>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ltLang="zh-CN">
              <a:solidFill>
                <a:schemeClr val="tx1">
                  <a:lumMod val="75000"/>
                  <a:lumOff val="25000"/>
                </a:schemeClr>
              </a:solidFill>
            </a:endParaRPr>
          </a:p>
        </p:txBody>
      </p:sp>
      <p:grpSp>
        <p:nvGrpSpPr>
          <p:cNvPr id="2" name="组合 1"/>
          <p:cNvGrpSpPr/>
          <p:nvPr/>
        </p:nvGrpSpPr>
        <p:grpSpPr>
          <a:xfrm>
            <a:off x="1168673" y="2992364"/>
            <a:ext cx="4541119" cy="896782"/>
            <a:chOff x="1132643" y="2493889"/>
            <a:chExt cx="4541119" cy="896782"/>
          </a:xfrm>
        </p:grpSpPr>
        <p:sp>
          <p:nvSpPr>
            <p:cNvPr id="11" name="TextBox 76"/>
            <p:cNvSpPr txBox="1"/>
            <p:nvPr/>
          </p:nvSpPr>
          <p:spPr>
            <a:xfrm>
              <a:off x="1132643" y="2493889"/>
              <a:ext cx="1733670" cy="400110"/>
            </a:xfrm>
            <a:prstGeom prst="rect">
              <a:avLst/>
            </a:prstGeom>
            <a:noFill/>
            <a:effectLst/>
          </p:spPr>
          <p:txBody>
            <a:bodyPr wrap="square" rtlCol="0">
              <a:spAutoFit/>
            </a:bodyPr>
            <a:lstStyle/>
            <a:p>
              <a:pPr marL="342900" indent="-342900">
                <a:buSzPct val="83000"/>
                <a:buFont typeface="Wingdings" panose="05000000000000000000" pitchFamily="2" charset="2"/>
                <a:buChar char="p"/>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市场调查</a:t>
              </a:r>
            </a:p>
          </p:txBody>
        </p:sp>
        <p:sp>
          <p:nvSpPr>
            <p:cNvPr id="12" name="文本框 11"/>
            <p:cNvSpPr txBox="1"/>
            <p:nvPr/>
          </p:nvSpPr>
          <p:spPr>
            <a:xfrm>
              <a:off x="1132643" y="2841610"/>
              <a:ext cx="4541119" cy="549061"/>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您的内容打在这里，或者通过复制您的文本在此框中选择粘贴并选择只保留文字您的您的内容打在这里</a:t>
              </a:r>
            </a:p>
          </p:txBody>
        </p:sp>
      </p:grpSp>
      <p:grpSp>
        <p:nvGrpSpPr>
          <p:cNvPr id="3" name="组合 2"/>
          <p:cNvGrpSpPr/>
          <p:nvPr/>
        </p:nvGrpSpPr>
        <p:grpSpPr>
          <a:xfrm>
            <a:off x="1168673" y="4093231"/>
            <a:ext cx="4541119" cy="896782"/>
            <a:chOff x="1132643" y="3614860"/>
            <a:chExt cx="4541119" cy="896782"/>
          </a:xfrm>
        </p:grpSpPr>
        <p:sp>
          <p:nvSpPr>
            <p:cNvPr id="13" name="TextBox 76"/>
            <p:cNvSpPr txBox="1"/>
            <p:nvPr/>
          </p:nvSpPr>
          <p:spPr>
            <a:xfrm>
              <a:off x="1132643" y="3614860"/>
              <a:ext cx="1733670" cy="400110"/>
            </a:xfrm>
            <a:prstGeom prst="rect">
              <a:avLst/>
            </a:prstGeom>
            <a:noFill/>
            <a:effectLst/>
          </p:spPr>
          <p:txBody>
            <a:bodyPr wrap="square" rtlCol="0">
              <a:spAutoFit/>
            </a:bodyPr>
            <a:lstStyle/>
            <a:p>
              <a:pPr marL="342900" indent="-342900">
                <a:buSzPct val="83000"/>
                <a:buFont typeface="Wingdings" panose="05000000000000000000" pitchFamily="2" charset="2"/>
                <a:buChar char="p"/>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市场方案</a:t>
              </a:r>
            </a:p>
          </p:txBody>
        </p:sp>
        <p:sp>
          <p:nvSpPr>
            <p:cNvPr id="14" name="文本框 13"/>
            <p:cNvSpPr txBox="1"/>
            <p:nvPr/>
          </p:nvSpPr>
          <p:spPr>
            <a:xfrm>
              <a:off x="1132643" y="3962581"/>
              <a:ext cx="4541119" cy="549061"/>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您的内容打在这里，或者通过复制您的文本在此框中选择粘贴并选择只保留文字您的您的内容打在这里</a:t>
              </a:r>
            </a:p>
          </p:txBody>
        </p:sp>
      </p:grpSp>
      <p:grpSp>
        <p:nvGrpSpPr>
          <p:cNvPr id="5" name="组合 4"/>
          <p:cNvGrpSpPr/>
          <p:nvPr/>
        </p:nvGrpSpPr>
        <p:grpSpPr>
          <a:xfrm>
            <a:off x="1168673" y="5194097"/>
            <a:ext cx="4541119" cy="896782"/>
            <a:chOff x="1132643" y="4727533"/>
            <a:chExt cx="4541119" cy="896782"/>
          </a:xfrm>
        </p:grpSpPr>
        <p:sp>
          <p:nvSpPr>
            <p:cNvPr id="15" name="TextBox 76"/>
            <p:cNvSpPr txBox="1"/>
            <p:nvPr/>
          </p:nvSpPr>
          <p:spPr>
            <a:xfrm>
              <a:off x="1132643" y="4727533"/>
              <a:ext cx="1733670" cy="400110"/>
            </a:xfrm>
            <a:prstGeom prst="rect">
              <a:avLst/>
            </a:prstGeom>
            <a:noFill/>
            <a:effectLst/>
          </p:spPr>
          <p:txBody>
            <a:bodyPr wrap="square" rtlCol="0">
              <a:spAutoFit/>
            </a:bodyPr>
            <a:lstStyle/>
            <a:p>
              <a:pPr marL="342900" indent="-342900">
                <a:buSzPct val="83000"/>
                <a:buFont typeface="Wingdings" panose="05000000000000000000" pitchFamily="2" charset="2"/>
                <a:buChar char="p"/>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人员配置</a:t>
              </a:r>
            </a:p>
          </p:txBody>
        </p:sp>
        <p:sp>
          <p:nvSpPr>
            <p:cNvPr id="16" name="文本框 15"/>
            <p:cNvSpPr txBox="1"/>
            <p:nvPr/>
          </p:nvSpPr>
          <p:spPr>
            <a:xfrm>
              <a:off x="1132643" y="5075254"/>
              <a:ext cx="4541119" cy="549061"/>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您的内容打在这里，或者通过复制您的文本在此框中选择粘贴并选择只保留文字您的您的内容打在这里</a:t>
              </a:r>
            </a:p>
          </p:txBody>
        </p:sp>
      </p:grpSp>
      <p:sp>
        <p:nvSpPr>
          <p:cNvPr id="17" name="TextBox 76"/>
          <p:cNvSpPr txBox="1"/>
          <p:nvPr/>
        </p:nvSpPr>
        <p:spPr>
          <a:xfrm>
            <a:off x="1281937" y="2010270"/>
            <a:ext cx="2535320" cy="646331"/>
          </a:xfrm>
          <a:prstGeom prst="rect">
            <a:avLst/>
          </a:prstGeom>
          <a:gradFill>
            <a:gsLst>
              <a:gs pos="0">
                <a:srgbClr val="6483B3"/>
              </a:gs>
              <a:gs pos="100000">
                <a:srgbClr val="334E6E"/>
              </a:gs>
            </a:gsLst>
            <a:lin ang="2700000" scaled="0"/>
          </a:gradFill>
          <a:effectLst>
            <a:outerShdw blurRad="190500" dist="38100" dir="2700000" algn="tl" rotWithShape="0">
              <a:prstClr val="black">
                <a:alpha val="20000"/>
              </a:prstClr>
            </a:outerShdw>
          </a:effectLst>
        </p:spPr>
        <p:txBody>
          <a:bodyPr wrap="square" rtlCol="0" anchor="ctr">
            <a:spAutoFit/>
          </a:bodyPr>
          <a:lstStyle/>
          <a:p>
            <a:pPr algn="ctr">
              <a:lnSpc>
                <a:spcPct val="150000"/>
              </a:lnSpc>
            </a:pPr>
            <a:r>
              <a:rPr lang="zh-CN" altLang="en-US" sz="2400" b="1" dirty="0">
                <a:solidFill>
                  <a:schemeClr val="bg1"/>
                </a:solidFill>
                <a:latin typeface="微软雅黑" panose="020B0503020204020204" pitchFamily="34" charset="-122"/>
                <a:ea typeface="微软雅黑" panose="020B0503020204020204" pitchFamily="34" charset="-122"/>
              </a:rPr>
              <a:t>市场总经理</a:t>
            </a:r>
          </a:p>
        </p:txBody>
      </p:sp>
      <p:sp>
        <p:nvSpPr>
          <p:cNvPr id="21"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2"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岗位工作概述</a:t>
            </a:r>
          </a:p>
        </p:txBody>
      </p:sp>
      <p:sp>
        <p:nvSpPr>
          <p:cNvPr id="23" name="椭圆 22"/>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24" name="椭圆 23"/>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0-#ppt_w/2"/>
                                          </p:val>
                                        </p:tav>
                                        <p:tav tm="100000">
                                          <p:val>
                                            <p:strVal val="#ppt_x"/>
                                          </p:val>
                                        </p:tav>
                                      </p:tavLst>
                                    </p:anim>
                                    <p:anim calcmode="lin" valueType="num">
                                      <p:cBhvr additive="base">
                                        <p:cTn id="12" dur="500" fill="hold"/>
                                        <p:tgtEl>
                                          <p:spTgt spid="24"/>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0-#ppt_w/2"/>
                                          </p:val>
                                        </p:tav>
                                        <p:tav tm="100000">
                                          <p:val>
                                            <p:strVal val="#ppt_x"/>
                                          </p:val>
                                        </p:tav>
                                      </p:tavLst>
                                    </p:anim>
                                    <p:anim calcmode="lin" valueType="num">
                                      <p:cBhvr additive="base">
                                        <p:cTn id="16" dur="500" fill="hold"/>
                                        <p:tgtEl>
                                          <p:spTgt spid="25"/>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0-#ppt_w/2"/>
                                          </p:val>
                                        </p:tav>
                                        <p:tav tm="100000">
                                          <p:val>
                                            <p:strVal val="#ppt_x"/>
                                          </p:val>
                                        </p:tav>
                                      </p:tavLst>
                                    </p:anim>
                                    <p:anim calcmode="lin" valueType="num">
                                      <p:cBhvr additive="base">
                                        <p:cTn id="20" dur="500" fill="hold"/>
                                        <p:tgtEl>
                                          <p:spTgt spid="26"/>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0-#ppt_w/2"/>
                                          </p:val>
                                        </p:tav>
                                        <p:tav tm="100000">
                                          <p:val>
                                            <p:strVal val="#ppt_x"/>
                                          </p:val>
                                        </p:tav>
                                      </p:tavLst>
                                    </p:anim>
                                    <p:anim calcmode="lin" valueType="num">
                                      <p:cBhvr additive="base">
                                        <p:cTn id="24" dur="500" fill="hold"/>
                                        <p:tgtEl>
                                          <p:spTgt spid="27"/>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500"/>
                                        <p:tgtEl>
                                          <p:spTgt spid="2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500"/>
                                        <p:tgtEl>
                                          <p:spTgt spid="21"/>
                                        </p:tgtEl>
                                      </p:cBhvr>
                                    </p:animEffect>
                                  </p:childTnLst>
                                </p:cTn>
                              </p:par>
                            </p:childTnLst>
                          </p:cTn>
                        </p:par>
                        <p:par>
                          <p:cTn id="31" fill="hold">
                            <p:stCondLst>
                              <p:cond delay="1000"/>
                            </p:stCondLst>
                            <p:childTnLst>
                              <p:par>
                                <p:cTn id="32" presetID="2" presetClass="entr" presetSubtype="8" fill="hold" grpId="0" nodeType="after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fill="hold"/>
                                        <p:tgtEl>
                                          <p:spTgt spid="17"/>
                                        </p:tgtEl>
                                        <p:attrNameLst>
                                          <p:attrName>ppt_x</p:attrName>
                                        </p:attrNameLst>
                                      </p:cBhvr>
                                      <p:tavLst>
                                        <p:tav tm="0">
                                          <p:val>
                                            <p:strVal val="0-#ppt_w/2"/>
                                          </p:val>
                                        </p:tav>
                                        <p:tav tm="100000">
                                          <p:val>
                                            <p:strVal val="#ppt_x"/>
                                          </p:val>
                                        </p:tav>
                                      </p:tavLst>
                                    </p:anim>
                                    <p:anim calcmode="lin" valueType="num">
                                      <p:cBhvr additive="base">
                                        <p:cTn id="35" dur="50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500"/>
                            </p:stCondLst>
                            <p:childTnLst>
                              <p:par>
                                <p:cTn id="37" presetID="42" presetClass="entr" presetSubtype="0"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1000"/>
                                        <p:tgtEl>
                                          <p:spTgt spid="2"/>
                                        </p:tgtEl>
                                      </p:cBhvr>
                                    </p:animEffect>
                                    <p:anim calcmode="lin" valueType="num">
                                      <p:cBhvr>
                                        <p:cTn id="40" dur="1000" fill="hold"/>
                                        <p:tgtEl>
                                          <p:spTgt spid="2"/>
                                        </p:tgtEl>
                                        <p:attrNameLst>
                                          <p:attrName>ppt_x</p:attrName>
                                        </p:attrNameLst>
                                      </p:cBhvr>
                                      <p:tavLst>
                                        <p:tav tm="0">
                                          <p:val>
                                            <p:strVal val="#ppt_x"/>
                                          </p:val>
                                        </p:tav>
                                        <p:tav tm="100000">
                                          <p:val>
                                            <p:strVal val="#ppt_x"/>
                                          </p:val>
                                        </p:tav>
                                      </p:tavLst>
                                    </p:anim>
                                    <p:anim calcmode="lin" valueType="num">
                                      <p:cBhvr>
                                        <p:cTn id="41" dur="1000" fill="hold"/>
                                        <p:tgtEl>
                                          <p:spTgt spid="2"/>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250"/>
                                  </p:stCondLst>
                                  <p:childTnLst>
                                    <p:set>
                                      <p:cBhvr>
                                        <p:cTn id="43" dur="1" fill="hold">
                                          <p:stCondLst>
                                            <p:cond delay="0"/>
                                          </p:stCondLst>
                                        </p:cTn>
                                        <p:tgtEl>
                                          <p:spTgt spid="3"/>
                                        </p:tgtEl>
                                        <p:attrNameLst>
                                          <p:attrName>style.visibility</p:attrName>
                                        </p:attrNameLst>
                                      </p:cBhvr>
                                      <p:to>
                                        <p:strVal val="visible"/>
                                      </p:to>
                                    </p:set>
                                    <p:animEffect transition="in" filter="fade">
                                      <p:cBhvr>
                                        <p:cTn id="44" dur="1000"/>
                                        <p:tgtEl>
                                          <p:spTgt spid="3"/>
                                        </p:tgtEl>
                                      </p:cBhvr>
                                    </p:animEffect>
                                    <p:anim calcmode="lin" valueType="num">
                                      <p:cBhvr>
                                        <p:cTn id="45" dur="1000" fill="hold"/>
                                        <p:tgtEl>
                                          <p:spTgt spid="3"/>
                                        </p:tgtEl>
                                        <p:attrNameLst>
                                          <p:attrName>ppt_x</p:attrName>
                                        </p:attrNameLst>
                                      </p:cBhvr>
                                      <p:tavLst>
                                        <p:tav tm="0">
                                          <p:val>
                                            <p:strVal val="#ppt_x"/>
                                          </p:val>
                                        </p:tav>
                                        <p:tav tm="100000">
                                          <p:val>
                                            <p:strVal val="#ppt_x"/>
                                          </p:val>
                                        </p:tav>
                                      </p:tavLst>
                                    </p:anim>
                                    <p:anim calcmode="lin" valueType="num">
                                      <p:cBhvr>
                                        <p:cTn id="46" dur="1000" fill="hold"/>
                                        <p:tgtEl>
                                          <p:spTgt spid="3"/>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500"/>
                                  </p:stCondLst>
                                  <p:childTnLst>
                                    <p:set>
                                      <p:cBhvr>
                                        <p:cTn id="48" dur="1" fill="hold">
                                          <p:stCondLst>
                                            <p:cond delay="0"/>
                                          </p:stCondLst>
                                        </p:cTn>
                                        <p:tgtEl>
                                          <p:spTgt spid="5"/>
                                        </p:tgtEl>
                                        <p:attrNameLst>
                                          <p:attrName>style.visibility</p:attrName>
                                        </p:attrNameLst>
                                      </p:cBhvr>
                                      <p:to>
                                        <p:strVal val="visible"/>
                                      </p:to>
                                    </p:set>
                                    <p:animEffect transition="in" filter="fade">
                                      <p:cBhvr>
                                        <p:cTn id="49" dur="1000"/>
                                        <p:tgtEl>
                                          <p:spTgt spid="5"/>
                                        </p:tgtEl>
                                      </p:cBhvr>
                                    </p:animEffect>
                                    <p:anim calcmode="lin" valueType="num">
                                      <p:cBhvr>
                                        <p:cTn id="50" dur="1000" fill="hold"/>
                                        <p:tgtEl>
                                          <p:spTgt spid="5"/>
                                        </p:tgtEl>
                                        <p:attrNameLst>
                                          <p:attrName>ppt_x</p:attrName>
                                        </p:attrNameLst>
                                      </p:cBhvr>
                                      <p:tavLst>
                                        <p:tav tm="0">
                                          <p:val>
                                            <p:strVal val="#ppt_x"/>
                                          </p:val>
                                        </p:tav>
                                        <p:tav tm="100000">
                                          <p:val>
                                            <p:strVal val="#ppt_x"/>
                                          </p:val>
                                        </p:tav>
                                      </p:tavLst>
                                    </p:anim>
                                    <p:anim calcmode="lin" valueType="num">
                                      <p:cBhvr>
                                        <p:cTn id="5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1" grpId="0"/>
      <p:bldP spid="22" grpId="0"/>
      <p:bldP spid="23" grpId="0" animBg="1"/>
      <p:bldP spid="24" grpId="0" animBg="1"/>
      <p:bldP spid="25" grpId="0" animBg="1"/>
      <p:bldP spid="26" grpId="0" animBg="1"/>
      <p:bldP spid="2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745049" y="2567203"/>
            <a:ext cx="10723626" cy="186754"/>
          </a:xfrm>
          <a:prstGeom prst="rect">
            <a:avLst/>
          </a:prstGeom>
          <a:gradFill>
            <a:gsLst>
              <a:gs pos="0">
                <a:srgbClr val="6483B3"/>
              </a:gs>
              <a:gs pos="100000">
                <a:srgbClr val="334E6E"/>
              </a:gs>
            </a:gsLst>
            <a:lin ang="54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45049" y="2719097"/>
            <a:ext cx="10723626" cy="3285649"/>
          </a:xfrm>
          <a:prstGeom prst="rect">
            <a:avLst/>
          </a:prstGeom>
          <a:solidFill>
            <a:schemeClr val="bg1"/>
          </a:solidFill>
          <a:ln w="28575">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nvGrpSpPr>
          <p:cNvPr id="9" name="组合 8"/>
          <p:cNvGrpSpPr/>
          <p:nvPr/>
        </p:nvGrpSpPr>
        <p:grpSpPr>
          <a:xfrm>
            <a:off x="1135059" y="2890288"/>
            <a:ext cx="3255083" cy="2898222"/>
            <a:chOff x="1687864" y="2035196"/>
            <a:chExt cx="3255083" cy="2898222"/>
          </a:xfrm>
        </p:grpSpPr>
        <p:sp>
          <p:nvSpPr>
            <p:cNvPr id="7" name="TextBox 76"/>
            <p:cNvSpPr txBox="1"/>
            <p:nvPr/>
          </p:nvSpPr>
          <p:spPr>
            <a:xfrm>
              <a:off x="1698622" y="2253007"/>
              <a:ext cx="1733670" cy="400110"/>
            </a:xfrm>
            <a:prstGeom prst="rect">
              <a:avLst/>
            </a:prstGeom>
            <a:noFill/>
            <a:effectLst/>
          </p:spPr>
          <p:txBody>
            <a:bodyPr wrap="square" rtlCol="0">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团队介绍</a:t>
              </a:r>
            </a:p>
          </p:txBody>
        </p:sp>
        <p:sp>
          <p:nvSpPr>
            <p:cNvPr id="8" name="文本框 7"/>
            <p:cNvSpPr txBox="1"/>
            <p:nvPr/>
          </p:nvSpPr>
          <p:spPr>
            <a:xfrm>
              <a:off x="1698622" y="2680494"/>
              <a:ext cx="3244325" cy="2252924"/>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tx1">
                      <a:lumMod val="85000"/>
                      <a:lumOff val="15000"/>
                    </a:schemeClr>
                  </a:solidFill>
                  <a:latin typeface="方正大标宋简体" panose="03000509000000000000" pitchFamily="65" charset="-122"/>
                  <a:ea typeface="方正大标宋简体" panose="03000509000000000000" pitchFamily="65" charset="-122"/>
                </a:rPr>
                <a:t>初心不改共成长  凝心聚力普新篇！</a:t>
              </a:r>
              <a:endParaRPr lang="en-US" altLang="zh-CN" sz="1200" dirty="0">
                <a:solidFill>
                  <a:schemeClr val="tx1">
                    <a:lumMod val="85000"/>
                    <a:lumOff val="15000"/>
                  </a:schemeClr>
                </a:solidFill>
                <a:latin typeface="方正大标宋简体" panose="03000509000000000000" pitchFamily="65" charset="-122"/>
                <a:ea typeface="方正大标宋简体" panose="03000509000000000000" pitchFamily="65"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8" name="TextBox 76"/>
            <p:cNvSpPr txBox="1"/>
            <p:nvPr/>
          </p:nvSpPr>
          <p:spPr>
            <a:xfrm>
              <a:off x="1687864" y="2035196"/>
              <a:ext cx="1733670" cy="276999"/>
            </a:xfrm>
            <a:prstGeom prst="rect">
              <a:avLst/>
            </a:prstGeom>
            <a:noFill/>
            <a:effectLst/>
          </p:spPr>
          <p:txBody>
            <a:bodyPr wrap="square" rtlCol="0">
              <a:spAutoFit/>
            </a:bodyPr>
            <a:lstStyle/>
            <a:p>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Team introduction</a:t>
              </a:r>
              <a:endPar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16"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17" name="TextBox 76"/>
          <p:cNvSpPr txBox="1"/>
          <p:nvPr/>
        </p:nvSpPr>
        <p:spPr>
          <a:xfrm>
            <a:off x="1689046" y="521598"/>
            <a:ext cx="1980029"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我们的团队</a:t>
            </a:r>
          </a:p>
        </p:txBody>
      </p:sp>
      <p:sp>
        <p:nvSpPr>
          <p:cNvPr id="18" name="椭圆 17"/>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19" name="椭圆 18"/>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4988667" y="2158655"/>
            <a:ext cx="1946151" cy="2549562"/>
          </a:xfrm>
          <a:prstGeom prst="rect">
            <a:avLst/>
          </a:prstGeom>
          <a:blipFill dpi="0" rotWithShape="1">
            <a:blip r:embed="rId3" cstate="print">
              <a:extLst>
                <a:ext uri="{28A0092B-C50C-407E-A947-70E740481C1C}">
                  <a14:useLocalDpi xmlns:a14="http://schemas.microsoft.com/office/drawing/2010/main" val="0"/>
                </a:ext>
              </a:extLst>
            </a:blip>
            <a:srcRect/>
            <a:stretch>
              <a:fillRect t="-7250" b="-7250"/>
            </a:stretch>
          </a:blipFill>
          <a:ln>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7052592" y="2158655"/>
            <a:ext cx="1946151" cy="2549562"/>
          </a:xfrm>
          <a:prstGeom prst="rect">
            <a:avLst/>
          </a:prstGeom>
          <a:blipFill dpi="0" rotWithShape="1">
            <a:blip r:embed="rId4" cstate="print">
              <a:extLst>
                <a:ext uri="{28A0092B-C50C-407E-A947-70E740481C1C}">
                  <a14:useLocalDpi xmlns:a14="http://schemas.microsoft.com/office/drawing/2010/main" val="0"/>
                </a:ext>
              </a:extLst>
            </a:blip>
            <a:srcRect/>
            <a:stretch>
              <a:fillRect l="-66495" r="-30013"/>
            </a:stretch>
          </a:blipFill>
          <a:ln>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9116518" y="2158655"/>
            <a:ext cx="1946151" cy="2549562"/>
          </a:xfrm>
          <a:prstGeom prst="rect">
            <a:avLst/>
          </a:prstGeom>
          <a:blipFill dpi="0" rotWithShape="1">
            <a:blip r:embed="rId5" cstate="print">
              <a:extLst>
                <a:ext uri="{28A0092B-C50C-407E-A947-70E740481C1C}">
                  <a14:useLocalDpi xmlns:a14="http://schemas.microsoft.com/office/drawing/2010/main" val="0"/>
                </a:ext>
              </a:extLst>
            </a:blip>
            <a:srcRect/>
            <a:stretch>
              <a:fillRect l="-58757" r="-37751"/>
            </a:stretch>
          </a:blipFill>
          <a:ln>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4988667" y="4876334"/>
            <a:ext cx="1946151" cy="620826"/>
            <a:chOff x="4901583" y="4844059"/>
            <a:chExt cx="1946151" cy="620826"/>
          </a:xfrm>
        </p:grpSpPr>
        <p:sp>
          <p:nvSpPr>
            <p:cNvPr id="4" name="矩形 3"/>
            <p:cNvSpPr/>
            <p:nvPr/>
          </p:nvSpPr>
          <p:spPr>
            <a:xfrm>
              <a:off x="4901583" y="4844059"/>
              <a:ext cx="1946151" cy="620826"/>
            </a:xfrm>
            <a:prstGeom prst="rect">
              <a:avLst/>
            </a:prstGeom>
            <a:gradFill>
              <a:gsLst>
                <a:gs pos="0">
                  <a:srgbClr val="6483B3"/>
                </a:gs>
                <a:gs pos="100000">
                  <a:srgbClr val="334E6E"/>
                </a:gs>
              </a:gsLst>
              <a:lin ang="2700000" scaled="0"/>
            </a:gra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5099465" y="5130548"/>
              <a:ext cx="1591792" cy="292388"/>
            </a:xfrm>
            <a:prstGeom prst="rect">
              <a:avLst/>
            </a:prstGeom>
            <a:noFill/>
            <a:effectLst/>
          </p:spPr>
          <p:txBody>
            <a:bodyPr wrap="square" rtlCol="0">
              <a:spAutoFit/>
            </a:bodyPr>
            <a:lstStyle/>
            <a:p>
              <a:pPr algn="ctr">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请在此添加文字说明</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5217798" y="4856374"/>
              <a:ext cx="1355124" cy="345094"/>
            </a:xfrm>
            <a:prstGeom prst="rect">
              <a:avLst/>
            </a:prstGeom>
            <a:noFill/>
            <a:effectLst/>
          </p:spPr>
          <p:txBody>
            <a:bodyPr wrap="square" rtlCol="0">
              <a:spAutoFit/>
            </a:bodyPr>
            <a:lstStyle/>
            <a:p>
              <a:pPr algn="ctr">
                <a:lnSpc>
                  <a:spcPct val="130000"/>
                </a:lnSpc>
              </a:pPr>
              <a:r>
                <a:rPr lang="zh-CN" altLang="en-US" sz="1400" b="1" dirty="0">
                  <a:solidFill>
                    <a:schemeClr val="bg1"/>
                  </a:solidFill>
                  <a:latin typeface="微软雅黑" panose="020B0503020204020204" pitchFamily="34" charset="-122"/>
                  <a:ea typeface="微软雅黑" panose="020B0503020204020204" pitchFamily="34" charset="-122"/>
                </a:rPr>
                <a:t>李先生</a:t>
              </a:r>
              <a:endParaRPr lang="en-US" altLang="zh-CN" sz="1400" b="1" dirty="0">
                <a:solidFill>
                  <a:schemeClr val="bg1"/>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7052592" y="4876334"/>
            <a:ext cx="1946151" cy="620826"/>
            <a:chOff x="4901583" y="4844059"/>
            <a:chExt cx="1946151" cy="620826"/>
          </a:xfrm>
        </p:grpSpPr>
        <p:sp>
          <p:nvSpPr>
            <p:cNvPr id="31" name="矩形 30"/>
            <p:cNvSpPr/>
            <p:nvPr/>
          </p:nvSpPr>
          <p:spPr>
            <a:xfrm>
              <a:off x="4901583" y="4844059"/>
              <a:ext cx="1946151" cy="620826"/>
            </a:xfrm>
            <a:prstGeom prst="rect">
              <a:avLst/>
            </a:prstGeom>
            <a:gradFill>
              <a:gsLst>
                <a:gs pos="0">
                  <a:srgbClr val="6483B3"/>
                </a:gs>
                <a:gs pos="100000">
                  <a:srgbClr val="334E6E"/>
                </a:gs>
              </a:gsLst>
              <a:lin ang="2700000" scaled="0"/>
            </a:gra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5099465" y="5130548"/>
              <a:ext cx="1591792" cy="292388"/>
            </a:xfrm>
            <a:prstGeom prst="rect">
              <a:avLst/>
            </a:prstGeom>
            <a:noFill/>
            <a:effectLst/>
          </p:spPr>
          <p:txBody>
            <a:bodyPr wrap="square" rtlCol="0">
              <a:spAutoFit/>
            </a:bodyPr>
            <a:lstStyle/>
            <a:p>
              <a:pPr algn="ctr">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请在此添加文字说明</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5217798" y="4856374"/>
              <a:ext cx="1355124" cy="345094"/>
            </a:xfrm>
            <a:prstGeom prst="rect">
              <a:avLst/>
            </a:prstGeom>
            <a:noFill/>
            <a:effectLst/>
          </p:spPr>
          <p:txBody>
            <a:bodyPr wrap="square" rtlCol="0">
              <a:spAutoFit/>
            </a:bodyPr>
            <a:lstStyle/>
            <a:p>
              <a:pPr algn="ctr">
                <a:lnSpc>
                  <a:spcPct val="130000"/>
                </a:lnSpc>
              </a:pPr>
              <a:r>
                <a:rPr lang="zh-CN" altLang="en-US" sz="1400" b="1" dirty="0">
                  <a:solidFill>
                    <a:schemeClr val="bg1"/>
                  </a:solidFill>
                  <a:latin typeface="微软雅黑" panose="020B0503020204020204" pitchFamily="34" charset="-122"/>
                  <a:ea typeface="微软雅黑" panose="020B0503020204020204" pitchFamily="34" charset="-122"/>
                </a:rPr>
                <a:t>张先生</a:t>
              </a:r>
              <a:endParaRPr lang="en-US" altLang="zh-CN" sz="1400" b="1" dirty="0">
                <a:solidFill>
                  <a:schemeClr val="bg1"/>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9116517" y="4876334"/>
            <a:ext cx="1946151" cy="620826"/>
            <a:chOff x="4901583" y="4844059"/>
            <a:chExt cx="1946151" cy="620826"/>
          </a:xfrm>
        </p:grpSpPr>
        <p:sp>
          <p:nvSpPr>
            <p:cNvPr id="35" name="矩形 34"/>
            <p:cNvSpPr/>
            <p:nvPr/>
          </p:nvSpPr>
          <p:spPr>
            <a:xfrm>
              <a:off x="4901583" y="4844059"/>
              <a:ext cx="1946151" cy="620826"/>
            </a:xfrm>
            <a:prstGeom prst="rect">
              <a:avLst/>
            </a:prstGeom>
            <a:gradFill>
              <a:gsLst>
                <a:gs pos="0">
                  <a:srgbClr val="6483B3"/>
                </a:gs>
                <a:gs pos="100000">
                  <a:srgbClr val="334E6E"/>
                </a:gs>
              </a:gsLst>
              <a:lin ang="2700000" scaled="0"/>
            </a:gra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5099465" y="5130548"/>
              <a:ext cx="1591792" cy="292388"/>
            </a:xfrm>
            <a:prstGeom prst="rect">
              <a:avLst/>
            </a:prstGeom>
            <a:noFill/>
            <a:effectLst/>
          </p:spPr>
          <p:txBody>
            <a:bodyPr wrap="square" rtlCol="0">
              <a:spAutoFit/>
            </a:bodyPr>
            <a:lstStyle/>
            <a:p>
              <a:pPr algn="ctr">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请在此添加文字说明</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5217798" y="4856374"/>
              <a:ext cx="1355124" cy="345094"/>
            </a:xfrm>
            <a:prstGeom prst="rect">
              <a:avLst/>
            </a:prstGeom>
            <a:noFill/>
            <a:effectLst/>
          </p:spPr>
          <p:txBody>
            <a:bodyPr wrap="square" rtlCol="0">
              <a:spAutoFit/>
            </a:bodyPr>
            <a:lstStyle/>
            <a:p>
              <a:pPr algn="ctr">
                <a:lnSpc>
                  <a:spcPct val="130000"/>
                </a:lnSpc>
              </a:pPr>
              <a:r>
                <a:rPr lang="zh-CN" altLang="en-US" sz="1400" b="1" dirty="0">
                  <a:solidFill>
                    <a:schemeClr val="bg1"/>
                  </a:solidFill>
                  <a:latin typeface="微软雅黑" panose="020B0503020204020204" pitchFamily="34" charset="-122"/>
                  <a:ea typeface="微软雅黑" panose="020B0503020204020204" pitchFamily="34" charset="-122"/>
                </a:rPr>
                <a:t>王女士</a:t>
              </a:r>
              <a:endParaRPr lang="en-US" altLang="zh-CN" sz="14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41302359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0-#ppt_w/2"/>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fill="hold"/>
                                        <p:tgtEl>
                                          <p:spTgt spid="21"/>
                                        </p:tgtEl>
                                        <p:attrNameLst>
                                          <p:attrName>ppt_x</p:attrName>
                                        </p:attrNameLst>
                                      </p:cBhvr>
                                      <p:tavLst>
                                        <p:tav tm="0">
                                          <p:val>
                                            <p:strVal val="0-#ppt_w/2"/>
                                          </p:val>
                                        </p:tav>
                                        <p:tav tm="100000">
                                          <p:val>
                                            <p:strVal val="#ppt_x"/>
                                          </p:val>
                                        </p:tav>
                                      </p:tavLst>
                                    </p:anim>
                                    <p:anim calcmode="lin" valueType="num">
                                      <p:cBhvr additive="base">
                                        <p:cTn id="16" dur="500" fill="hold"/>
                                        <p:tgtEl>
                                          <p:spTgt spid="21"/>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500" fill="hold"/>
                                        <p:tgtEl>
                                          <p:spTgt spid="23"/>
                                        </p:tgtEl>
                                        <p:attrNameLst>
                                          <p:attrName>ppt_x</p:attrName>
                                        </p:attrNameLst>
                                      </p:cBhvr>
                                      <p:tavLst>
                                        <p:tav tm="0">
                                          <p:val>
                                            <p:strVal val="0-#ppt_w/2"/>
                                          </p:val>
                                        </p:tav>
                                        <p:tav tm="100000">
                                          <p:val>
                                            <p:strVal val="#ppt_x"/>
                                          </p:val>
                                        </p:tav>
                                      </p:tavLst>
                                    </p:anim>
                                    <p:anim calcmode="lin" valueType="num">
                                      <p:cBhvr additive="base">
                                        <p:cTn id="24" dur="500" fill="hold"/>
                                        <p:tgtEl>
                                          <p:spTgt spid="23"/>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par>
                                <p:cTn id="31" presetID="16" presetClass="entr" presetSubtype="21" fill="hold" grpId="0" nodeType="withEffect">
                                  <p:stCondLst>
                                    <p:cond delay="500"/>
                                  </p:stCondLst>
                                  <p:childTnLst>
                                    <p:set>
                                      <p:cBhvr>
                                        <p:cTn id="32" dur="1" fill="hold">
                                          <p:stCondLst>
                                            <p:cond delay="0"/>
                                          </p:stCondLst>
                                        </p:cTn>
                                        <p:tgtEl>
                                          <p:spTgt spid="5"/>
                                        </p:tgtEl>
                                        <p:attrNameLst>
                                          <p:attrName>style.visibility</p:attrName>
                                        </p:attrNameLst>
                                      </p:cBhvr>
                                      <p:to>
                                        <p:strVal val="visible"/>
                                      </p:to>
                                    </p:set>
                                    <p:animEffect transition="in" filter="barn(inVertical)">
                                      <p:cBhvr>
                                        <p:cTn id="33" dur="500"/>
                                        <p:tgtEl>
                                          <p:spTgt spid="5"/>
                                        </p:tgtEl>
                                      </p:cBhvr>
                                    </p:animEffect>
                                  </p:childTnLst>
                                </p:cTn>
                              </p:par>
                              <p:par>
                                <p:cTn id="34" presetID="16" presetClass="entr" presetSubtype="21" fill="hold" grpId="0" nodeType="withEffect">
                                  <p:stCondLst>
                                    <p:cond delay="500"/>
                                  </p:stCondLst>
                                  <p:childTnLst>
                                    <p:set>
                                      <p:cBhvr>
                                        <p:cTn id="35" dur="1" fill="hold">
                                          <p:stCondLst>
                                            <p:cond delay="0"/>
                                          </p:stCondLst>
                                        </p:cTn>
                                        <p:tgtEl>
                                          <p:spTgt spid="10"/>
                                        </p:tgtEl>
                                        <p:attrNameLst>
                                          <p:attrName>style.visibility</p:attrName>
                                        </p:attrNameLst>
                                      </p:cBhvr>
                                      <p:to>
                                        <p:strVal val="visible"/>
                                      </p:to>
                                    </p:set>
                                    <p:animEffect transition="in" filter="barn(inVertical)">
                                      <p:cBhvr>
                                        <p:cTn id="36" dur="500"/>
                                        <p:tgtEl>
                                          <p:spTgt spid="10"/>
                                        </p:tgtEl>
                                      </p:cBhvr>
                                    </p:animEffect>
                                  </p:childTnLst>
                                </p:cTn>
                              </p:par>
                            </p:childTnLst>
                          </p:cTn>
                        </p:par>
                        <p:par>
                          <p:cTn id="37" fill="hold">
                            <p:stCondLst>
                              <p:cond delay="1000"/>
                            </p:stCondLst>
                            <p:childTnLst>
                              <p:par>
                                <p:cTn id="38" presetID="42" presetClass="entr" presetSubtype="0" fill="hold"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par>
                          <p:cTn id="43" fill="hold">
                            <p:stCondLst>
                              <p:cond delay="2000"/>
                            </p:stCondLst>
                            <p:childTnLst>
                              <p:par>
                                <p:cTn id="44" presetID="2" presetClass="entr" presetSubtype="1" fill="hold" grpId="0" nodeType="after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additive="base">
                                        <p:cTn id="46" dur="500" fill="hold"/>
                                        <p:tgtEl>
                                          <p:spTgt spid="3"/>
                                        </p:tgtEl>
                                        <p:attrNameLst>
                                          <p:attrName>ppt_x</p:attrName>
                                        </p:attrNameLst>
                                      </p:cBhvr>
                                      <p:tavLst>
                                        <p:tav tm="0">
                                          <p:val>
                                            <p:strVal val="#ppt_x"/>
                                          </p:val>
                                        </p:tav>
                                        <p:tav tm="100000">
                                          <p:val>
                                            <p:strVal val="#ppt_x"/>
                                          </p:val>
                                        </p:tav>
                                      </p:tavLst>
                                    </p:anim>
                                    <p:anim calcmode="lin" valueType="num">
                                      <p:cBhvr additive="base">
                                        <p:cTn id="47" dur="500" fill="hold"/>
                                        <p:tgtEl>
                                          <p:spTgt spid="3"/>
                                        </p:tgtEl>
                                        <p:attrNameLst>
                                          <p:attrName>ppt_y</p:attrName>
                                        </p:attrNameLst>
                                      </p:cBhvr>
                                      <p:tavLst>
                                        <p:tav tm="0">
                                          <p:val>
                                            <p:strVal val="0-#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500" fill="hold"/>
                                        <p:tgtEl>
                                          <p:spTgt spid="6"/>
                                        </p:tgtEl>
                                        <p:attrNameLst>
                                          <p:attrName>ppt_x</p:attrName>
                                        </p:attrNameLst>
                                      </p:cBhvr>
                                      <p:tavLst>
                                        <p:tav tm="0">
                                          <p:val>
                                            <p:strVal val="#ppt_x"/>
                                          </p:val>
                                        </p:tav>
                                        <p:tav tm="100000">
                                          <p:val>
                                            <p:strVal val="#ppt_x"/>
                                          </p:val>
                                        </p:tav>
                                      </p:tavLst>
                                    </p:anim>
                                    <p:anim calcmode="lin" valueType="num">
                                      <p:cBhvr additive="base">
                                        <p:cTn id="51" dur="5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500" fill="hold"/>
                                        <p:tgtEl>
                                          <p:spTgt spid="24"/>
                                        </p:tgtEl>
                                        <p:attrNameLst>
                                          <p:attrName>ppt_x</p:attrName>
                                        </p:attrNameLst>
                                      </p:cBhvr>
                                      <p:tavLst>
                                        <p:tav tm="0">
                                          <p:val>
                                            <p:strVal val="#ppt_x"/>
                                          </p:val>
                                        </p:tav>
                                        <p:tav tm="100000">
                                          <p:val>
                                            <p:strVal val="#ppt_x"/>
                                          </p:val>
                                        </p:tav>
                                      </p:tavLst>
                                    </p:anim>
                                    <p:anim calcmode="lin" valueType="num">
                                      <p:cBhvr additive="base">
                                        <p:cTn id="55" dur="500" fill="hold"/>
                                        <p:tgtEl>
                                          <p:spTgt spid="24"/>
                                        </p:tgtEl>
                                        <p:attrNameLst>
                                          <p:attrName>ppt_y</p:attrName>
                                        </p:attrNameLst>
                                      </p:cBhvr>
                                      <p:tavLst>
                                        <p:tav tm="0">
                                          <p:val>
                                            <p:strVal val="0-#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500" fill="hold"/>
                                        <p:tgtEl>
                                          <p:spTgt spid="30"/>
                                        </p:tgtEl>
                                        <p:attrNameLst>
                                          <p:attrName>ppt_x</p:attrName>
                                        </p:attrNameLst>
                                      </p:cBhvr>
                                      <p:tavLst>
                                        <p:tav tm="0">
                                          <p:val>
                                            <p:strVal val="#ppt_x"/>
                                          </p:val>
                                        </p:tav>
                                        <p:tav tm="100000">
                                          <p:val>
                                            <p:strVal val="#ppt_x"/>
                                          </p:val>
                                        </p:tav>
                                      </p:tavLst>
                                    </p:anim>
                                    <p:anim calcmode="lin" valueType="num">
                                      <p:cBhvr additive="base">
                                        <p:cTn id="59" dur="500" fill="hold"/>
                                        <p:tgtEl>
                                          <p:spTgt spid="30"/>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additive="base">
                                        <p:cTn id="62" dur="500" fill="hold"/>
                                        <p:tgtEl>
                                          <p:spTgt spid="25"/>
                                        </p:tgtEl>
                                        <p:attrNameLst>
                                          <p:attrName>ppt_x</p:attrName>
                                        </p:attrNameLst>
                                      </p:cBhvr>
                                      <p:tavLst>
                                        <p:tav tm="0">
                                          <p:val>
                                            <p:strVal val="#ppt_x"/>
                                          </p:val>
                                        </p:tav>
                                        <p:tav tm="100000">
                                          <p:val>
                                            <p:strVal val="#ppt_x"/>
                                          </p:val>
                                        </p:tav>
                                      </p:tavLst>
                                    </p:anim>
                                    <p:anim calcmode="lin" valueType="num">
                                      <p:cBhvr additive="base">
                                        <p:cTn id="63" dur="500" fill="hold"/>
                                        <p:tgtEl>
                                          <p:spTgt spid="25"/>
                                        </p:tgtEl>
                                        <p:attrNameLst>
                                          <p:attrName>ppt_y</p:attrName>
                                        </p:attrNameLst>
                                      </p:cBhvr>
                                      <p:tavLst>
                                        <p:tav tm="0">
                                          <p:val>
                                            <p:strVal val="0-#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34"/>
                                        </p:tgtEl>
                                        <p:attrNameLst>
                                          <p:attrName>style.visibility</p:attrName>
                                        </p:attrNameLst>
                                      </p:cBhvr>
                                      <p:to>
                                        <p:strVal val="visible"/>
                                      </p:to>
                                    </p:set>
                                    <p:anim calcmode="lin" valueType="num">
                                      <p:cBhvr additive="base">
                                        <p:cTn id="66" dur="500" fill="hold"/>
                                        <p:tgtEl>
                                          <p:spTgt spid="34"/>
                                        </p:tgtEl>
                                        <p:attrNameLst>
                                          <p:attrName>ppt_x</p:attrName>
                                        </p:attrNameLst>
                                      </p:cBhvr>
                                      <p:tavLst>
                                        <p:tav tm="0">
                                          <p:val>
                                            <p:strVal val="#ppt_x"/>
                                          </p:val>
                                        </p:tav>
                                        <p:tav tm="100000">
                                          <p:val>
                                            <p:strVal val="#ppt_x"/>
                                          </p:val>
                                        </p:tav>
                                      </p:tavLst>
                                    </p:anim>
                                    <p:anim calcmode="lin" valueType="num">
                                      <p:cBhvr additive="base">
                                        <p:cTn id="67"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5" grpId="0" animBg="1"/>
      <p:bldP spid="16" grpId="0"/>
      <p:bldP spid="17" grpId="0"/>
      <p:bldP spid="18" grpId="0" animBg="1"/>
      <p:bldP spid="19" grpId="0" animBg="1"/>
      <p:bldP spid="21" grpId="0" animBg="1"/>
      <p:bldP spid="22" grpId="0" animBg="1"/>
      <p:bldP spid="23" grpId="0" animBg="1"/>
      <p:bldP spid="3" grpId="0" animBg="1"/>
      <p:bldP spid="24" grpId="0" animBg="1"/>
      <p:bldP spid="2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370"/>
          <p:cNvSpPr txBox="1"/>
          <p:nvPr/>
        </p:nvSpPr>
        <p:spPr>
          <a:xfrm>
            <a:off x="6792348" y="2161119"/>
            <a:ext cx="4160113" cy="553998"/>
          </a:xfrm>
          <a:prstGeom prst="rect">
            <a:avLst/>
          </a:prstGeom>
          <a:gradFill>
            <a:gsLst>
              <a:gs pos="0">
                <a:srgbClr val="6483B3"/>
              </a:gs>
              <a:gs pos="100000">
                <a:srgbClr val="334E6E"/>
              </a:gs>
            </a:gsLst>
            <a:lin ang="2700000" scaled="0"/>
          </a:gradFill>
          <a:effectLst>
            <a:outerShdw blurRad="190500" dist="63500" dir="2700000" algn="tl" rotWithShape="0">
              <a:prstClr val="black">
                <a:alpha val="30000"/>
              </a:prstClr>
            </a:outerShdw>
          </a:effectLst>
        </p:spPr>
        <p:txBody>
          <a:bodyPr wrap="none" rtlCol="0">
            <a:spAutoFit/>
          </a:bodyPr>
          <a:lstStyle/>
          <a:p>
            <a:pPr>
              <a:lnSpc>
                <a:spcPct val="150000"/>
              </a:lnSpc>
            </a:pPr>
            <a:r>
              <a:rPr lang="zh-CN" altLang="en-US" sz="2000" b="1" dirty="0">
                <a:solidFill>
                  <a:schemeClr val="bg1"/>
                </a:solidFill>
                <a:latin typeface="微软雅黑" pitchFamily="34" charset="-122"/>
                <a:ea typeface="微软雅黑" pitchFamily="34" charset="-122"/>
              </a:rPr>
              <a:t>  初心不改共成长  凝心聚力普新篇 </a:t>
            </a:r>
          </a:p>
        </p:txBody>
      </p:sp>
      <p:grpSp>
        <p:nvGrpSpPr>
          <p:cNvPr id="3" name="组合 2"/>
          <p:cNvGrpSpPr/>
          <p:nvPr/>
        </p:nvGrpSpPr>
        <p:grpSpPr>
          <a:xfrm>
            <a:off x="1058733" y="2085814"/>
            <a:ext cx="5110946" cy="3933624"/>
            <a:chOff x="905398" y="2179773"/>
            <a:chExt cx="4943882" cy="3805045"/>
          </a:xfrm>
        </p:grpSpPr>
        <p:sp>
          <p:nvSpPr>
            <p:cNvPr id="4" name="TextBox 372"/>
            <p:cNvSpPr txBox="1"/>
            <p:nvPr/>
          </p:nvSpPr>
          <p:spPr>
            <a:xfrm>
              <a:off x="1496249" y="2258176"/>
              <a:ext cx="1060017" cy="356944"/>
            </a:xfrm>
            <a:prstGeom prst="rect">
              <a:avLst/>
            </a:prstGeom>
            <a:noFill/>
          </p:spPr>
          <p:txBody>
            <a:bodyPr wrap="none"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诚信互利</a:t>
              </a:r>
            </a:p>
          </p:txBody>
        </p:sp>
        <p:sp>
          <p:nvSpPr>
            <p:cNvPr id="5" name="TextBox 373"/>
            <p:cNvSpPr txBox="1"/>
            <p:nvPr/>
          </p:nvSpPr>
          <p:spPr>
            <a:xfrm>
              <a:off x="2304995" y="5627874"/>
              <a:ext cx="1060017" cy="356944"/>
            </a:xfrm>
            <a:prstGeom prst="rect">
              <a:avLst/>
            </a:prstGeom>
            <a:noFill/>
          </p:spPr>
          <p:txBody>
            <a:bodyPr wrap="non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团队合作</a:t>
              </a:r>
            </a:p>
          </p:txBody>
        </p:sp>
        <p:sp>
          <p:nvSpPr>
            <p:cNvPr id="6" name="TextBox 374"/>
            <p:cNvSpPr txBox="1"/>
            <p:nvPr/>
          </p:nvSpPr>
          <p:spPr>
            <a:xfrm>
              <a:off x="4789263" y="4501912"/>
              <a:ext cx="1060017" cy="356944"/>
            </a:xfrm>
            <a:prstGeom prst="rect">
              <a:avLst/>
            </a:prstGeom>
            <a:noFill/>
          </p:spPr>
          <p:txBody>
            <a:bodyPr wrap="non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全局观念</a:t>
              </a:r>
            </a:p>
          </p:txBody>
        </p:sp>
        <p:sp>
          <p:nvSpPr>
            <p:cNvPr id="7" name="TextBox 375"/>
            <p:cNvSpPr txBox="1"/>
            <p:nvPr/>
          </p:nvSpPr>
          <p:spPr>
            <a:xfrm>
              <a:off x="4190143" y="2744301"/>
              <a:ext cx="1060016" cy="356944"/>
            </a:xfrm>
            <a:prstGeom prst="rect">
              <a:avLst/>
            </a:prstGeom>
            <a:noFill/>
          </p:spPr>
          <p:txBody>
            <a:bodyPr wrap="non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充满激情</a:t>
              </a:r>
            </a:p>
          </p:txBody>
        </p:sp>
        <p:sp>
          <p:nvSpPr>
            <p:cNvPr id="8" name="TextBox 376"/>
            <p:cNvSpPr txBox="1"/>
            <p:nvPr/>
          </p:nvSpPr>
          <p:spPr>
            <a:xfrm>
              <a:off x="905398" y="4010940"/>
              <a:ext cx="1060018" cy="356944"/>
            </a:xfrm>
            <a:prstGeom prst="rect">
              <a:avLst/>
            </a:prstGeom>
            <a:noFill/>
          </p:spPr>
          <p:txBody>
            <a:bodyPr wrap="none"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创新思维</a:t>
              </a:r>
            </a:p>
          </p:txBody>
        </p:sp>
        <p:sp>
          <p:nvSpPr>
            <p:cNvPr id="9" name="椭圆 8"/>
            <p:cNvSpPr/>
            <p:nvPr/>
          </p:nvSpPr>
          <p:spPr>
            <a:xfrm>
              <a:off x="2555516" y="2777974"/>
              <a:ext cx="1245622" cy="1245622"/>
            </a:xfrm>
            <a:prstGeom prst="ellipse">
              <a:avLst/>
            </a:prstGeom>
            <a:blipFill dpi="0" rotWithShape="1">
              <a:blip r:embed="rId3" cstate="print">
                <a:extLst>
                  <a:ext uri="{28A0092B-C50C-407E-A947-70E740481C1C}">
                    <a14:useLocalDpi xmlns:a14="http://schemas.microsoft.com/office/drawing/2010/main" val="0"/>
                  </a:ext>
                </a:extLst>
              </a:blip>
              <a:srcRect/>
              <a:stretch>
                <a:fillRect l="-38658" t="-9544" r="-25658"/>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0" name="椭圆 9"/>
            <p:cNvSpPr/>
            <p:nvPr/>
          </p:nvSpPr>
          <p:spPr>
            <a:xfrm>
              <a:off x="1674529" y="4394842"/>
              <a:ext cx="969388" cy="969388"/>
            </a:xfrm>
            <a:prstGeom prst="ellipse">
              <a:avLst/>
            </a:prstGeom>
            <a:blipFill dpi="0" rotWithShape="1">
              <a:blip r:embed="rId4" cstate="print">
                <a:extLst>
                  <a:ext uri="{28A0092B-C50C-407E-A947-70E740481C1C}">
                    <a14:useLocalDpi xmlns:a14="http://schemas.microsoft.com/office/drawing/2010/main" val="0"/>
                  </a:ext>
                </a:extLst>
              </a:blip>
              <a:srcRect/>
              <a:stretch>
                <a:fillRect l="-24745" r="-24745"/>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1" name="椭圆 10"/>
            <p:cNvSpPr/>
            <p:nvPr/>
          </p:nvSpPr>
          <p:spPr>
            <a:xfrm>
              <a:off x="4573757" y="4028473"/>
              <a:ext cx="366369" cy="366369"/>
            </a:xfrm>
            <a:prstGeom prst="ellipse">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23" name="椭圆 22"/>
            <p:cNvSpPr/>
            <p:nvPr/>
          </p:nvSpPr>
          <p:spPr>
            <a:xfrm>
              <a:off x="4836547" y="3173629"/>
              <a:ext cx="795559" cy="795559"/>
            </a:xfrm>
            <a:prstGeom prst="ellipse">
              <a:avLst/>
            </a:prstGeom>
            <a:blipFill dpi="0" rotWithShape="1">
              <a:blip r:embed="rId5" cstate="print">
                <a:extLst>
                  <a:ext uri="{28A0092B-C50C-407E-A947-70E740481C1C}">
                    <a14:useLocalDpi xmlns:a14="http://schemas.microsoft.com/office/drawing/2010/main" val="0"/>
                  </a:ext>
                </a:extLst>
              </a:blip>
              <a:srcRect/>
              <a:stretch>
                <a:fillRect l="-25000" r="-25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3" name="椭圆 12"/>
            <p:cNvSpPr/>
            <p:nvPr/>
          </p:nvSpPr>
          <p:spPr>
            <a:xfrm>
              <a:off x="1412181" y="5612529"/>
              <a:ext cx="267454" cy="267454"/>
            </a:xfrm>
            <a:prstGeom prst="ellipse">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21" name="椭圆 20"/>
            <p:cNvSpPr/>
            <p:nvPr/>
          </p:nvSpPr>
          <p:spPr>
            <a:xfrm>
              <a:off x="1370718" y="3514683"/>
              <a:ext cx="350380" cy="350378"/>
            </a:xfrm>
            <a:prstGeom prst="ellipse">
              <a:avLst/>
            </a:prstGeom>
            <a:gradFill>
              <a:gsLst>
                <a:gs pos="0">
                  <a:srgbClr val="6483B3"/>
                </a:gs>
                <a:gs pos="100000">
                  <a:srgbClr val="334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5" name="椭圆 14"/>
            <p:cNvSpPr/>
            <p:nvPr/>
          </p:nvSpPr>
          <p:spPr>
            <a:xfrm>
              <a:off x="4186495" y="2199583"/>
              <a:ext cx="366369" cy="366369"/>
            </a:xfrm>
            <a:prstGeom prst="ellipse">
              <a:avLst/>
            </a:prstGeom>
            <a:gradFill>
              <a:gsLst>
                <a:gs pos="0">
                  <a:srgbClr val="6483B3"/>
                </a:gs>
                <a:gs pos="100000">
                  <a:srgbClr val="334E6E"/>
                </a:gs>
              </a:gsLst>
              <a:lin ang="2700000" scaled="0"/>
            </a:gra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6" name="椭圆 15"/>
            <p:cNvSpPr/>
            <p:nvPr/>
          </p:nvSpPr>
          <p:spPr>
            <a:xfrm>
              <a:off x="5149076" y="5616432"/>
              <a:ext cx="183185" cy="183185"/>
            </a:xfrm>
            <a:prstGeom prst="ellipse">
              <a:avLst/>
            </a:prstGeom>
            <a:gradFill>
              <a:gsLst>
                <a:gs pos="0">
                  <a:srgbClr val="6483B3"/>
                </a:gs>
                <a:gs pos="100000">
                  <a:srgbClr val="334E6E"/>
                </a:gs>
              </a:gsLst>
              <a:lin ang="2700000" scaled="0"/>
            </a:gra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7" name="椭圆 16"/>
            <p:cNvSpPr/>
            <p:nvPr/>
          </p:nvSpPr>
          <p:spPr>
            <a:xfrm>
              <a:off x="3463708" y="4511666"/>
              <a:ext cx="813848" cy="813848"/>
            </a:xfrm>
            <a:prstGeom prst="ellipse">
              <a:avLst/>
            </a:prstGeom>
            <a:blipFill dpi="0" rotWithShape="1">
              <a:blip r:embed="rId6" cstate="print">
                <a:extLst>
                  <a:ext uri="{28A0092B-C50C-407E-A947-70E740481C1C}">
                    <a14:useLocalDpi xmlns:a14="http://schemas.microsoft.com/office/drawing/2010/main" val="0"/>
                  </a:ext>
                </a:extLst>
              </a:blip>
              <a:srcRect/>
              <a:stretch>
                <a:fillRect l="-6308" r="-53692"/>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8" name="椭圆 17"/>
            <p:cNvSpPr/>
            <p:nvPr/>
          </p:nvSpPr>
          <p:spPr>
            <a:xfrm>
              <a:off x="2810522" y="2179773"/>
              <a:ext cx="367805" cy="366369"/>
            </a:xfrm>
            <a:prstGeom prst="ellipse">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endParaRPr>
            </a:p>
          </p:txBody>
        </p:sp>
        <p:sp>
          <p:nvSpPr>
            <p:cNvPr id="19" name="椭圆 18"/>
            <p:cNvSpPr/>
            <p:nvPr/>
          </p:nvSpPr>
          <p:spPr>
            <a:xfrm>
              <a:off x="3779039" y="4135532"/>
              <a:ext cx="183185" cy="183185"/>
            </a:xfrm>
            <a:prstGeom prst="ellipse">
              <a:avLst/>
            </a:prstGeom>
            <a:gradFill>
              <a:gsLst>
                <a:gs pos="0">
                  <a:srgbClr val="6483B3"/>
                </a:gs>
                <a:gs pos="100000">
                  <a:srgbClr val="334E6E"/>
                </a:gs>
              </a:gsLst>
              <a:lin ang="2700000" scaled="0"/>
            </a:gra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46" name="椭圆 45"/>
            <p:cNvSpPr/>
            <p:nvPr/>
          </p:nvSpPr>
          <p:spPr>
            <a:xfrm>
              <a:off x="4102226" y="5494147"/>
              <a:ext cx="136059" cy="136059"/>
            </a:xfrm>
            <a:prstGeom prst="ellipse">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grpSp>
      <p:grpSp>
        <p:nvGrpSpPr>
          <p:cNvPr id="35" name="组合 34"/>
          <p:cNvGrpSpPr/>
          <p:nvPr/>
        </p:nvGrpSpPr>
        <p:grpSpPr>
          <a:xfrm>
            <a:off x="6792348" y="2883044"/>
            <a:ext cx="4160113" cy="1527587"/>
            <a:chOff x="6652495" y="3012140"/>
            <a:chExt cx="4160113" cy="1527587"/>
          </a:xfrm>
        </p:grpSpPr>
        <p:sp>
          <p:nvSpPr>
            <p:cNvPr id="34" name="矩形 33"/>
            <p:cNvSpPr/>
            <p:nvPr/>
          </p:nvSpPr>
          <p:spPr>
            <a:xfrm>
              <a:off x="6652495" y="3012140"/>
              <a:ext cx="4160113" cy="1527587"/>
            </a:xfrm>
            <a:prstGeom prst="rect">
              <a:avLst/>
            </a:prstGeom>
            <a:solidFill>
              <a:schemeClr val="bg1"/>
            </a:solid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6809900" y="3074418"/>
              <a:ext cx="3854955" cy="1379047"/>
              <a:chOff x="8732875" y="1462953"/>
              <a:chExt cx="8646611" cy="1379047"/>
            </a:xfrm>
          </p:grpSpPr>
          <p:sp>
            <p:nvSpPr>
              <p:cNvPr id="25" name="矩形 24"/>
              <p:cNvSpPr/>
              <p:nvPr/>
            </p:nvSpPr>
            <p:spPr>
              <a:xfrm>
                <a:off x="8764432" y="1918670"/>
                <a:ext cx="8615054" cy="923330"/>
              </a:xfrm>
              <a:prstGeom prst="rect">
                <a:avLst/>
              </a:prstGeom>
            </p:spPr>
            <p:txBody>
              <a:bodyPr wrap="square">
                <a:spAutoFit/>
              </a:bodyPr>
              <a:lstStyle/>
              <a:p>
                <a:pPr algn="just">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您的内容打在这里，或者通过复制您的文本在此框中选择粘贴并选择只保留文字您的您的内容打在这里，或者通过复制您的文本后，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矩形 25"/>
              <p:cNvSpPr/>
              <p:nvPr/>
            </p:nvSpPr>
            <p:spPr>
              <a:xfrm>
                <a:off x="8732875" y="1462953"/>
                <a:ext cx="4916229" cy="553998"/>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cs typeface="Segoe UI Semilight" panose="020B0402040204020203" pitchFamily="34" charset="0"/>
                  </a:rPr>
                  <a:t>团队成员建设</a:t>
                </a:r>
              </a:p>
            </p:txBody>
          </p:sp>
        </p:grpSp>
      </p:grpSp>
      <p:sp>
        <p:nvSpPr>
          <p:cNvPr id="27"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8"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团队建设情况</a:t>
            </a:r>
          </a:p>
        </p:txBody>
      </p:sp>
      <p:sp>
        <p:nvSpPr>
          <p:cNvPr id="29" name="椭圆 28"/>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30" name="椭圆 29"/>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 name="组合 40"/>
          <p:cNvGrpSpPr/>
          <p:nvPr/>
        </p:nvGrpSpPr>
        <p:grpSpPr>
          <a:xfrm>
            <a:off x="6792348" y="4598213"/>
            <a:ext cx="4160113" cy="1527587"/>
            <a:chOff x="6652495" y="3012140"/>
            <a:chExt cx="4160113" cy="1527587"/>
          </a:xfrm>
        </p:grpSpPr>
        <p:sp>
          <p:nvSpPr>
            <p:cNvPr id="42" name="矩形 41"/>
            <p:cNvSpPr/>
            <p:nvPr/>
          </p:nvSpPr>
          <p:spPr>
            <a:xfrm>
              <a:off x="6652495" y="3012140"/>
              <a:ext cx="4160113" cy="1527587"/>
            </a:xfrm>
            <a:prstGeom prst="rect">
              <a:avLst/>
            </a:prstGeom>
            <a:solidFill>
              <a:schemeClr val="bg1"/>
            </a:solid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6809900" y="3074418"/>
              <a:ext cx="3854955" cy="1379047"/>
              <a:chOff x="8732875" y="1462953"/>
              <a:chExt cx="8646611" cy="1379047"/>
            </a:xfrm>
          </p:grpSpPr>
          <p:sp>
            <p:nvSpPr>
              <p:cNvPr id="44" name="矩形 43"/>
              <p:cNvSpPr/>
              <p:nvPr/>
            </p:nvSpPr>
            <p:spPr>
              <a:xfrm>
                <a:off x="8764432" y="1918670"/>
                <a:ext cx="8615054" cy="923330"/>
              </a:xfrm>
              <a:prstGeom prst="rect">
                <a:avLst/>
              </a:prstGeom>
            </p:spPr>
            <p:txBody>
              <a:bodyPr wrap="square">
                <a:spAutoFit/>
              </a:bodyPr>
              <a:lstStyle/>
              <a:p>
                <a:pPr algn="just">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您的内容打在这里通过复制您的文本在此框中选择粘贴并选择只保留文字您的您的或者通过复制您的文本框中选择粘贴并选择只保此您的内框中</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矩形 44"/>
              <p:cNvSpPr/>
              <p:nvPr/>
            </p:nvSpPr>
            <p:spPr>
              <a:xfrm>
                <a:off x="8732875" y="1462953"/>
                <a:ext cx="4916229" cy="553998"/>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cs typeface="Segoe UI Semilight" panose="020B0402040204020203" pitchFamily="34" charset="0"/>
                  </a:rPr>
                  <a:t>团队技能培训</a:t>
                </a:r>
              </a:p>
            </p:txBody>
          </p:sp>
        </p:grpSp>
      </p:grpSp>
    </p:spTree>
    <p:extLst>
      <p:ext uri="{BB962C8B-B14F-4D97-AF65-F5344CB8AC3E}">
        <p14:creationId xmlns:p14="http://schemas.microsoft.com/office/powerpoint/2010/main" val="12775126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0-#ppt_w/2"/>
                                          </p:val>
                                        </p:tav>
                                        <p:tav tm="100000">
                                          <p:val>
                                            <p:strVal val="#ppt_x"/>
                                          </p:val>
                                        </p:tav>
                                      </p:tavLst>
                                    </p:anim>
                                    <p:anim calcmode="lin" valueType="num">
                                      <p:cBhvr additive="base">
                                        <p:cTn id="8" dur="500" fill="hold"/>
                                        <p:tgtEl>
                                          <p:spTgt spid="29"/>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0-#ppt_w/2"/>
                                          </p:val>
                                        </p:tav>
                                        <p:tav tm="100000">
                                          <p:val>
                                            <p:strVal val="#ppt_x"/>
                                          </p:val>
                                        </p:tav>
                                      </p:tavLst>
                                    </p:anim>
                                    <p:anim calcmode="lin" valueType="num">
                                      <p:cBhvr additive="base">
                                        <p:cTn id="12" dur="500" fill="hold"/>
                                        <p:tgtEl>
                                          <p:spTgt spid="30"/>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500" fill="hold"/>
                                        <p:tgtEl>
                                          <p:spTgt spid="31"/>
                                        </p:tgtEl>
                                        <p:attrNameLst>
                                          <p:attrName>ppt_x</p:attrName>
                                        </p:attrNameLst>
                                      </p:cBhvr>
                                      <p:tavLst>
                                        <p:tav tm="0">
                                          <p:val>
                                            <p:strVal val="0-#ppt_w/2"/>
                                          </p:val>
                                        </p:tav>
                                        <p:tav tm="100000">
                                          <p:val>
                                            <p:strVal val="#ppt_x"/>
                                          </p:val>
                                        </p:tav>
                                      </p:tavLst>
                                    </p:anim>
                                    <p:anim calcmode="lin" valueType="num">
                                      <p:cBhvr additive="base">
                                        <p:cTn id="16" dur="500" fill="hold"/>
                                        <p:tgtEl>
                                          <p:spTgt spid="31"/>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0-#ppt_w/2"/>
                                          </p:val>
                                        </p:tav>
                                        <p:tav tm="100000">
                                          <p:val>
                                            <p:strVal val="#ppt_x"/>
                                          </p:val>
                                        </p:tav>
                                      </p:tavLst>
                                    </p:anim>
                                    <p:anim calcmode="lin" valueType="num">
                                      <p:cBhvr additive="base">
                                        <p:cTn id="20" dur="500" fill="hold"/>
                                        <p:tgtEl>
                                          <p:spTgt spid="32"/>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0-#ppt_w/2"/>
                                          </p:val>
                                        </p:tav>
                                        <p:tav tm="100000">
                                          <p:val>
                                            <p:strVal val="#ppt_x"/>
                                          </p:val>
                                        </p:tav>
                                      </p:tavLst>
                                    </p:anim>
                                    <p:anim calcmode="lin" valueType="num">
                                      <p:cBhvr additive="base">
                                        <p:cTn id="24" dur="500" fill="hold"/>
                                        <p:tgtEl>
                                          <p:spTgt spid="33"/>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8"/>
                                        </p:tgtEl>
                                        <p:attrNameLst>
                                          <p:attrName>style.visibility</p:attrName>
                                        </p:attrNameLst>
                                      </p:cBhvr>
                                      <p:to>
                                        <p:strVal val="visible"/>
                                      </p:to>
                                    </p:set>
                                    <p:animEffect transition="in" filter="wipe(left)">
                                      <p:cBhvr>
                                        <p:cTn id="27" dur="500"/>
                                        <p:tgtEl>
                                          <p:spTgt spid="28"/>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7"/>
                                        </p:tgtEl>
                                        <p:attrNameLst>
                                          <p:attrName>style.visibility</p:attrName>
                                        </p:attrNameLst>
                                      </p:cBhvr>
                                      <p:to>
                                        <p:strVal val="visible"/>
                                      </p:to>
                                    </p:set>
                                    <p:animEffect transition="in" filter="wipe(left)">
                                      <p:cBhvr>
                                        <p:cTn id="30" dur="500"/>
                                        <p:tgtEl>
                                          <p:spTgt spid="27"/>
                                        </p:tgtEl>
                                      </p:cBhvr>
                                    </p:animEffect>
                                  </p:childTnLst>
                                </p:cTn>
                              </p:par>
                            </p:childTnLst>
                          </p:cTn>
                        </p:par>
                        <p:par>
                          <p:cTn id="31" fill="hold">
                            <p:stCondLst>
                              <p:cond delay="1000"/>
                            </p:stCondLst>
                            <p:childTnLst>
                              <p:par>
                                <p:cTn id="32" presetID="42" presetClass="entr" presetSubtype="0" fill="hold" grpId="0"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1000"/>
                                        <p:tgtEl>
                                          <p:spTgt spid="2"/>
                                        </p:tgtEl>
                                      </p:cBhvr>
                                    </p:animEffect>
                                    <p:anim calcmode="lin" valueType="num">
                                      <p:cBhvr>
                                        <p:cTn id="35" dur="1000" fill="hold"/>
                                        <p:tgtEl>
                                          <p:spTgt spid="2"/>
                                        </p:tgtEl>
                                        <p:attrNameLst>
                                          <p:attrName>ppt_x</p:attrName>
                                        </p:attrNameLst>
                                      </p:cBhvr>
                                      <p:tavLst>
                                        <p:tav tm="0">
                                          <p:val>
                                            <p:strVal val="#ppt_x"/>
                                          </p:val>
                                        </p:tav>
                                        <p:tav tm="100000">
                                          <p:val>
                                            <p:strVal val="#ppt_x"/>
                                          </p:val>
                                        </p:tav>
                                      </p:tavLst>
                                    </p:anim>
                                    <p:anim calcmode="lin" valueType="num">
                                      <p:cBhvr>
                                        <p:cTn id="36" dur="1000" fill="hold"/>
                                        <p:tgtEl>
                                          <p:spTgt spid="2"/>
                                        </p:tgtEl>
                                        <p:attrNameLst>
                                          <p:attrName>ppt_y</p:attrName>
                                        </p:attrNameLst>
                                      </p:cBhvr>
                                      <p:tavLst>
                                        <p:tav tm="0">
                                          <p:val>
                                            <p:strVal val="#ppt_y+.1"/>
                                          </p:val>
                                        </p:tav>
                                        <p:tav tm="100000">
                                          <p:val>
                                            <p:strVal val="#ppt_y"/>
                                          </p:val>
                                        </p:tav>
                                      </p:tavLst>
                                    </p:anim>
                                  </p:childTnLst>
                                </p:cTn>
                              </p:par>
                              <p:par>
                                <p:cTn id="37" presetID="53" presetClass="entr" presetSubtype="16" fill="hold" nodeType="withEffect">
                                  <p:stCondLst>
                                    <p:cond delay="500"/>
                                  </p:stCondLst>
                                  <p:childTnLst>
                                    <p:set>
                                      <p:cBhvr>
                                        <p:cTn id="38" dur="1" fill="hold">
                                          <p:stCondLst>
                                            <p:cond delay="0"/>
                                          </p:stCondLst>
                                        </p:cTn>
                                        <p:tgtEl>
                                          <p:spTgt spid="3"/>
                                        </p:tgtEl>
                                        <p:attrNameLst>
                                          <p:attrName>style.visibility</p:attrName>
                                        </p:attrNameLst>
                                      </p:cBhvr>
                                      <p:to>
                                        <p:strVal val="visible"/>
                                      </p:to>
                                    </p:set>
                                    <p:anim calcmode="lin" valueType="num">
                                      <p:cBhvr>
                                        <p:cTn id="39" dur="500" fill="hold"/>
                                        <p:tgtEl>
                                          <p:spTgt spid="3"/>
                                        </p:tgtEl>
                                        <p:attrNameLst>
                                          <p:attrName>ppt_w</p:attrName>
                                        </p:attrNameLst>
                                      </p:cBhvr>
                                      <p:tavLst>
                                        <p:tav tm="0">
                                          <p:val>
                                            <p:fltVal val="0"/>
                                          </p:val>
                                        </p:tav>
                                        <p:tav tm="100000">
                                          <p:val>
                                            <p:strVal val="#ppt_w"/>
                                          </p:val>
                                        </p:tav>
                                      </p:tavLst>
                                    </p:anim>
                                    <p:anim calcmode="lin" valueType="num">
                                      <p:cBhvr>
                                        <p:cTn id="40" dur="500" fill="hold"/>
                                        <p:tgtEl>
                                          <p:spTgt spid="3"/>
                                        </p:tgtEl>
                                        <p:attrNameLst>
                                          <p:attrName>ppt_h</p:attrName>
                                        </p:attrNameLst>
                                      </p:cBhvr>
                                      <p:tavLst>
                                        <p:tav tm="0">
                                          <p:val>
                                            <p:fltVal val="0"/>
                                          </p:val>
                                        </p:tav>
                                        <p:tav tm="100000">
                                          <p:val>
                                            <p:strVal val="#ppt_h"/>
                                          </p:val>
                                        </p:tav>
                                      </p:tavLst>
                                    </p:anim>
                                    <p:animEffect transition="in" filter="fade">
                                      <p:cBhvr>
                                        <p:cTn id="41" dur="500"/>
                                        <p:tgtEl>
                                          <p:spTgt spid="3"/>
                                        </p:tgtEl>
                                      </p:cBhvr>
                                    </p:animEffect>
                                  </p:childTnLst>
                                </p:cTn>
                              </p:par>
                            </p:childTnLst>
                          </p:cTn>
                        </p:par>
                        <p:par>
                          <p:cTn id="42" fill="hold">
                            <p:stCondLst>
                              <p:cond delay="2000"/>
                            </p:stCondLst>
                            <p:childTnLst>
                              <p:par>
                                <p:cTn id="43" presetID="42" presetClass="entr" presetSubtype="0" fill="hold"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1000"/>
                                        <p:tgtEl>
                                          <p:spTgt spid="35"/>
                                        </p:tgtEl>
                                      </p:cBhvr>
                                    </p:animEffect>
                                    <p:anim calcmode="lin" valueType="num">
                                      <p:cBhvr>
                                        <p:cTn id="46" dur="1000" fill="hold"/>
                                        <p:tgtEl>
                                          <p:spTgt spid="35"/>
                                        </p:tgtEl>
                                        <p:attrNameLst>
                                          <p:attrName>ppt_x</p:attrName>
                                        </p:attrNameLst>
                                      </p:cBhvr>
                                      <p:tavLst>
                                        <p:tav tm="0">
                                          <p:val>
                                            <p:strVal val="#ppt_x"/>
                                          </p:val>
                                        </p:tav>
                                        <p:tav tm="100000">
                                          <p:val>
                                            <p:strVal val="#ppt_x"/>
                                          </p:val>
                                        </p:tav>
                                      </p:tavLst>
                                    </p:anim>
                                    <p:anim calcmode="lin" valueType="num">
                                      <p:cBhvr>
                                        <p:cTn id="47" dur="1000" fill="hold"/>
                                        <p:tgtEl>
                                          <p:spTgt spid="35"/>
                                        </p:tgtEl>
                                        <p:attrNameLst>
                                          <p:attrName>ppt_y</p:attrName>
                                        </p:attrNameLst>
                                      </p:cBhvr>
                                      <p:tavLst>
                                        <p:tav tm="0">
                                          <p:val>
                                            <p:strVal val="#ppt_y+.1"/>
                                          </p:val>
                                        </p:tav>
                                        <p:tav tm="100000">
                                          <p:val>
                                            <p:strVal val="#ppt_y"/>
                                          </p:val>
                                        </p:tav>
                                      </p:tavLst>
                                    </p:anim>
                                  </p:childTnLst>
                                </p:cTn>
                              </p:par>
                            </p:childTnLst>
                          </p:cTn>
                        </p:par>
                        <p:par>
                          <p:cTn id="48" fill="hold">
                            <p:stCondLst>
                              <p:cond delay="3000"/>
                            </p:stCondLst>
                            <p:childTnLst>
                              <p:par>
                                <p:cTn id="49" presetID="42" presetClass="entr" presetSubtype="0" fill="hold" nodeType="after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fade">
                                      <p:cBhvr>
                                        <p:cTn id="51" dur="1000"/>
                                        <p:tgtEl>
                                          <p:spTgt spid="41"/>
                                        </p:tgtEl>
                                      </p:cBhvr>
                                    </p:animEffect>
                                    <p:anim calcmode="lin" valueType="num">
                                      <p:cBhvr>
                                        <p:cTn id="52" dur="1000" fill="hold"/>
                                        <p:tgtEl>
                                          <p:spTgt spid="41"/>
                                        </p:tgtEl>
                                        <p:attrNameLst>
                                          <p:attrName>ppt_x</p:attrName>
                                        </p:attrNameLst>
                                      </p:cBhvr>
                                      <p:tavLst>
                                        <p:tav tm="0">
                                          <p:val>
                                            <p:strVal val="#ppt_x"/>
                                          </p:val>
                                        </p:tav>
                                        <p:tav tm="100000">
                                          <p:val>
                                            <p:strVal val="#ppt_x"/>
                                          </p:val>
                                        </p:tav>
                                      </p:tavLst>
                                    </p:anim>
                                    <p:anim calcmode="lin" valueType="num">
                                      <p:cBhvr>
                                        <p:cTn id="53"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7" grpId="0"/>
      <p:bldP spid="28" grpId="0"/>
      <p:bldP spid="29" grpId="0" animBg="1"/>
      <p:bldP spid="30" grpId="0" animBg="1"/>
      <p:bldP spid="31" grpId="0" animBg="1"/>
      <p:bldP spid="32"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4279345" y="2278182"/>
            <a:ext cx="3633306" cy="3489263"/>
            <a:chOff x="4279345" y="1987898"/>
            <a:chExt cx="3633306" cy="3489263"/>
          </a:xfrm>
        </p:grpSpPr>
        <p:sp>
          <p:nvSpPr>
            <p:cNvPr id="5" name="Freeform 6"/>
            <p:cNvSpPr/>
            <p:nvPr/>
          </p:nvSpPr>
          <p:spPr bwMode="auto">
            <a:xfrm>
              <a:off x="6730633" y="3053229"/>
              <a:ext cx="1182018" cy="1364059"/>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Freeform 7"/>
            <p:cNvSpPr/>
            <p:nvPr/>
          </p:nvSpPr>
          <p:spPr bwMode="auto">
            <a:xfrm>
              <a:off x="4279345" y="3053229"/>
              <a:ext cx="1180655" cy="1364059"/>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Freeform 8"/>
            <p:cNvSpPr/>
            <p:nvPr/>
          </p:nvSpPr>
          <p:spPr bwMode="auto">
            <a:xfrm>
              <a:off x="4891486" y="1987898"/>
              <a:ext cx="1180655" cy="136542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Freeform 9"/>
            <p:cNvSpPr/>
            <p:nvPr/>
          </p:nvSpPr>
          <p:spPr bwMode="auto">
            <a:xfrm>
              <a:off x="6119857" y="1987898"/>
              <a:ext cx="1180655" cy="136542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Freeform 10"/>
            <p:cNvSpPr/>
            <p:nvPr/>
          </p:nvSpPr>
          <p:spPr bwMode="auto">
            <a:xfrm>
              <a:off x="4891486" y="4111738"/>
              <a:ext cx="1180655" cy="1365423"/>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Freeform 11"/>
            <p:cNvSpPr/>
            <p:nvPr/>
          </p:nvSpPr>
          <p:spPr bwMode="auto">
            <a:xfrm>
              <a:off x="6119857" y="4111738"/>
              <a:ext cx="1180655" cy="1365423"/>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Freeform 13"/>
            <p:cNvSpPr>
              <a:spLocks noEditPoints="1"/>
            </p:cNvSpPr>
            <p:nvPr/>
          </p:nvSpPr>
          <p:spPr bwMode="auto">
            <a:xfrm>
              <a:off x="4628361" y="3477450"/>
              <a:ext cx="526251" cy="519707"/>
            </a:xfrm>
            <a:custGeom>
              <a:avLst/>
              <a:gdLst>
                <a:gd name="T0" fmla="*/ 909 w 1006"/>
                <a:gd name="T1" fmla="*/ 858 h 995"/>
                <a:gd name="T2" fmla="*/ 805 w 1006"/>
                <a:gd name="T3" fmla="*/ 858 h 995"/>
                <a:gd name="T4" fmla="*/ 969 w 1006"/>
                <a:gd name="T5" fmla="*/ 97 h 995"/>
                <a:gd name="T6" fmla="*/ 834 w 1006"/>
                <a:gd name="T7" fmla="*/ 0 h 995"/>
                <a:gd name="T8" fmla="*/ 472 w 1006"/>
                <a:gd name="T9" fmla="*/ 323 h 995"/>
                <a:gd name="T10" fmla="*/ 421 w 1006"/>
                <a:gd name="T11" fmla="*/ 397 h 995"/>
                <a:gd name="T12" fmla="*/ 376 w 1006"/>
                <a:gd name="T13" fmla="*/ 419 h 995"/>
                <a:gd name="T14" fmla="*/ 381 w 1006"/>
                <a:gd name="T15" fmla="*/ 556 h 995"/>
                <a:gd name="T16" fmla="*/ 89 w 1006"/>
                <a:gd name="T17" fmla="*/ 810 h 995"/>
                <a:gd name="T18" fmla="*/ 57 w 1006"/>
                <a:gd name="T19" fmla="*/ 995 h 995"/>
                <a:gd name="T20" fmla="*/ 208 w 1006"/>
                <a:gd name="T21" fmla="*/ 844 h 995"/>
                <a:gd name="T22" fmla="*/ 445 w 1006"/>
                <a:gd name="T23" fmla="*/ 621 h 995"/>
                <a:gd name="T24" fmla="*/ 578 w 1006"/>
                <a:gd name="T25" fmla="*/ 621 h 995"/>
                <a:gd name="T26" fmla="*/ 616 w 1006"/>
                <a:gd name="T27" fmla="*/ 537 h 995"/>
                <a:gd name="T28" fmla="*/ 674 w 1006"/>
                <a:gd name="T29" fmla="*/ 525 h 995"/>
                <a:gd name="T30" fmla="*/ 969 w 1006"/>
                <a:gd name="T31" fmla="*/ 97 h 995"/>
                <a:gd name="T32" fmla="*/ 392 w 1006"/>
                <a:gd name="T33" fmla="*/ 325 h 995"/>
                <a:gd name="T34" fmla="*/ 404 w 1006"/>
                <a:gd name="T35" fmla="*/ 312 h 995"/>
                <a:gd name="T36" fmla="*/ 436 w 1006"/>
                <a:gd name="T37" fmla="*/ 281 h 995"/>
                <a:gd name="T38" fmla="*/ 215 w 1006"/>
                <a:gd name="T39" fmla="*/ 1 h 995"/>
                <a:gd name="T40" fmla="*/ 280 w 1006"/>
                <a:gd name="T41" fmla="*/ 160 h 995"/>
                <a:gd name="T42" fmla="*/ 21 w 1006"/>
                <a:gd name="T43" fmla="*/ 195 h 995"/>
                <a:gd name="T44" fmla="*/ 232 w 1006"/>
                <a:gd name="T45" fmla="*/ 447 h 995"/>
                <a:gd name="T46" fmla="*/ 303 w 1006"/>
                <a:gd name="T47" fmla="*/ 433 h 995"/>
                <a:gd name="T48" fmla="*/ 363 w 1006"/>
                <a:gd name="T49" fmla="*/ 354 h 995"/>
                <a:gd name="T50" fmla="*/ 672 w 1006"/>
                <a:gd name="T51" fmla="*/ 606 h 995"/>
                <a:gd name="T52" fmla="*/ 617 w 1006"/>
                <a:gd name="T53" fmla="*/ 660 h 995"/>
                <a:gd name="T54" fmla="*/ 741 w 1006"/>
                <a:gd name="T55" fmla="*/ 871 h 995"/>
                <a:gd name="T56" fmla="*/ 869 w 1006"/>
                <a:gd name="T57" fmla="*/ 995 h 995"/>
                <a:gd name="T58" fmla="*/ 980 w 1006"/>
                <a:gd name="T59" fmla="*/ 825 h 995"/>
                <a:gd name="T60" fmla="*/ 702 w 1006"/>
                <a:gd name="T61" fmla="*/ 576 h 995"/>
                <a:gd name="T62" fmla="*/ 658 w 1006"/>
                <a:gd name="T63" fmla="*/ 579 h 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6" h="995">
                  <a:moveTo>
                    <a:pt x="857" y="806"/>
                  </a:moveTo>
                  <a:cubicBezTo>
                    <a:pt x="886" y="806"/>
                    <a:pt x="909" y="829"/>
                    <a:pt x="909" y="858"/>
                  </a:cubicBezTo>
                  <a:cubicBezTo>
                    <a:pt x="909" y="887"/>
                    <a:pt x="886" y="910"/>
                    <a:pt x="857" y="910"/>
                  </a:cubicBezTo>
                  <a:cubicBezTo>
                    <a:pt x="828" y="910"/>
                    <a:pt x="805" y="887"/>
                    <a:pt x="805" y="858"/>
                  </a:cubicBezTo>
                  <a:cubicBezTo>
                    <a:pt x="805" y="829"/>
                    <a:pt x="828" y="806"/>
                    <a:pt x="857" y="806"/>
                  </a:cubicBezTo>
                  <a:close/>
                  <a:moveTo>
                    <a:pt x="969" y="97"/>
                  </a:moveTo>
                  <a:lnTo>
                    <a:pt x="900" y="28"/>
                  </a:lnTo>
                  <a:cubicBezTo>
                    <a:pt x="882" y="9"/>
                    <a:pt x="858" y="0"/>
                    <a:pt x="834" y="0"/>
                  </a:cubicBezTo>
                  <a:cubicBezTo>
                    <a:pt x="810" y="0"/>
                    <a:pt x="786" y="9"/>
                    <a:pt x="767" y="28"/>
                  </a:cubicBezTo>
                  <a:lnTo>
                    <a:pt x="472" y="323"/>
                  </a:lnTo>
                  <a:cubicBezTo>
                    <a:pt x="481" y="340"/>
                    <a:pt x="475" y="367"/>
                    <a:pt x="460" y="381"/>
                  </a:cubicBezTo>
                  <a:cubicBezTo>
                    <a:pt x="451" y="391"/>
                    <a:pt x="435" y="397"/>
                    <a:pt x="421" y="397"/>
                  </a:cubicBezTo>
                  <a:cubicBezTo>
                    <a:pt x="414" y="397"/>
                    <a:pt x="408" y="396"/>
                    <a:pt x="402" y="393"/>
                  </a:cubicBezTo>
                  <a:lnTo>
                    <a:pt x="376" y="419"/>
                  </a:lnTo>
                  <a:cubicBezTo>
                    <a:pt x="340" y="455"/>
                    <a:pt x="340" y="515"/>
                    <a:pt x="376" y="552"/>
                  </a:cubicBezTo>
                  <a:lnTo>
                    <a:pt x="381" y="556"/>
                  </a:lnTo>
                  <a:lnTo>
                    <a:pt x="151" y="787"/>
                  </a:lnTo>
                  <a:lnTo>
                    <a:pt x="89" y="810"/>
                  </a:lnTo>
                  <a:lnTo>
                    <a:pt x="0" y="938"/>
                  </a:lnTo>
                  <a:lnTo>
                    <a:pt x="57" y="995"/>
                  </a:lnTo>
                  <a:lnTo>
                    <a:pt x="185" y="906"/>
                  </a:lnTo>
                  <a:lnTo>
                    <a:pt x="208" y="844"/>
                  </a:lnTo>
                  <a:lnTo>
                    <a:pt x="439" y="614"/>
                  </a:lnTo>
                  <a:lnTo>
                    <a:pt x="445" y="621"/>
                  </a:lnTo>
                  <a:cubicBezTo>
                    <a:pt x="464" y="639"/>
                    <a:pt x="488" y="648"/>
                    <a:pt x="512" y="648"/>
                  </a:cubicBezTo>
                  <a:cubicBezTo>
                    <a:pt x="536" y="648"/>
                    <a:pt x="560" y="639"/>
                    <a:pt x="578" y="621"/>
                  </a:cubicBezTo>
                  <a:lnTo>
                    <a:pt x="604" y="595"/>
                  </a:lnTo>
                  <a:cubicBezTo>
                    <a:pt x="596" y="577"/>
                    <a:pt x="602" y="551"/>
                    <a:pt x="616" y="537"/>
                  </a:cubicBezTo>
                  <a:cubicBezTo>
                    <a:pt x="626" y="527"/>
                    <a:pt x="642" y="521"/>
                    <a:pt x="656" y="521"/>
                  </a:cubicBezTo>
                  <a:cubicBezTo>
                    <a:pt x="662" y="521"/>
                    <a:pt x="669" y="522"/>
                    <a:pt x="674" y="525"/>
                  </a:cubicBezTo>
                  <a:lnTo>
                    <a:pt x="969" y="230"/>
                  </a:lnTo>
                  <a:cubicBezTo>
                    <a:pt x="1006" y="193"/>
                    <a:pt x="1006" y="133"/>
                    <a:pt x="969" y="97"/>
                  </a:cubicBezTo>
                  <a:close/>
                  <a:moveTo>
                    <a:pt x="363" y="354"/>
                  </a:moveTo>
                  <a:lnTo>
                    <a:pt x="392" y="325"/>
                  </a:lnTo>
                  <a:lnTo>
                    <a:pt x="418" y="338"/>
                  </a:lnTo>
                  <a:lnTo>
                    <a:pt x="404" y="312"/>
                  </a:lnTo>
                  <a:lnTo>
                    <a:pt x="433" y="284"/>
                  </a:lnTo>
                  <a:lnTo>
                    <a:pt x="436" y="281"/>
                  </a:lnTo>
                  <a:cubicBezTo>
                    <a:pt x="442" y="264"/>
                    <a:pt x="446" y="248"/>
                    <a:pt x="446" y="233"/>
                  </a:cubicBezTo>
                  <a:cubicBezTo>
                    <a:pt x="446" y="115"/>
                    <a:pt x="333" y="0"/>
                    <a:pt x="215" y="1"/>
                  </a:cubicBezTo>
                  <a:cubicBezTo>
                    <a:pt x="214" y="1"/>
                    <a:pt x="201" y="15"/>
                    <a:pt x="193" y="22"/>
                  </a:cubicBezTo>
                  <a:cubicBezTo>
                    <a:pt x="288" y="117"/>
                    <a:pt x="280" y="102"/>
                    <a:pt x="280" y="160"/>
                  </a:cubicBezTo>
                  <a:cubicBezTo>
                    <a:pt x="280" y="207"/>
                    <a:pt x="205" y="282"/>
                    <a:pt x="159" y="282"/>
                  </a:cubicBezTo>
                  <a:cubicBezTo>
                    <a:pt x="99" y="282"/>
                    <a:pt x="118" y="291"/>
                    <a:pt x="21" y="195"/>
                  </a:cubicBezTo>
                  <a:cubicBezTo>
                    <a:pt x="14" y="202"/>
                    <a:pt x="0" y="215"/>
                    <a:pt x="0" y="216"/>
                  </a:cubicBezTo>
                  <a:cubicBezTo>
                    <a:pt x="2" y="334"/>
                    <a:pt x="113" y="447"/>
                    <a:pt x="232" y="447"/>
                  </a:cubicBezTo>
                  <a:cubicBezTo>
                    <a:pt x="253" y="447"/>
                    <a:pt x="276" y="440"/>
                    <a:pt x="299" y="429"/>
                  </a:cubicBezTo>
                  <a:lnTo>
                    <a:pt x="303" y="433"/>
                  </a:lnTo>
                  <a:cubicBezTo>
                    <a:pt x="310" y="414"/>
                    <a:pt x="322" y="395"/>
                    <a:pt x="337" y="380"/>
                  </a:cubicBezTo>
                  <a:lnTo>
                    <a:pt x="363" y="354"/>
                  </a:lnTo>
                  <a:close/>
                  <a:moveTo>
                    <a:pt x="658" y="579"/>
                  </a:moveTo>
                  <a:lnTo>
                    <a:pt x="672" y="606"/>
                  </a:lnTo>
                  <a:lnTo>
                    <a:pt x="644" y="634"/>
                  </a:lnTo>
                  <a:lnTo>
                    <a:pt x="617" y="660"/>
                  </a:lnTo>
                  <a:cubicBezTo>
                    <a:pt x="602" y="675"/>
                    <a:pt x="584" y="687"/>
                    <a:pt x="564" y="694"/>
                  </a:cubicBezTo>
                  <a:lnTo>
                    <a:pt x="741" y="871"/>
                  </a:lnTo>
                  <a:lnTo>
                    <a:pt x="824" y="983"/>
                  </a:lnTo>
                  <a:lnTo>
                    <a:pt x="869" y="995"/>
                  </a:lnTo>
                  <a:lnTo>
                    <a:pt x="992" y="871"/>
                  </a:lnTo>
                  <a:lnTo>
                    <a:pt x="980" y="825"/>
                  </a:lnTo>
                  <a:lnTo>
                    <a:pt x="869" y="743"/>
                  </a:lnTo>
                  <a:lnTo>
                    <a:pt x="702" y="576"/>
                  </a:lnTo>
                  <a:lnTo>
                    <a:pt x="685" y="592"/>
                  </a:lnTo>
                  <a:lnTo>
                    <a:pt x="658" y="579"/>
                  </a:lnTo>
                  <a:close/>
                </a:path>
              </a:pathLst>
            </a:custGeom>
            <a:solidFill>
              <a:schemeClr val="bg1">
                <a:lumMod val="95000"/>
              </a:schemeClr>
            </a:solidFill>
            <a:ln>
              <a:noFill/>
            </a:ln>
          </p:spPr>
          <p:txBody>
            <a:bodyPr vert="horz" wrap="square" lIns="68571" tIns="34285" rIns="68571" bIns="34285" numCol="1" anchor="t" anchorCtr="0" compatLnSpc="1"/>
            <a:lstStyle/>
            <a:p>
              <a:pPr>
                <a:defRPr/>
              </a:pPr>
              <a:endParaRPr lang="zh-CN" altLang="en-US" kern="0">
                <a:solidFill>
                  <a:schemeClr val="tx1">
                    <a:lumMod val="75000"/>
                    <a:lumOff val="25000"/>
                  </a:schemeClr>
                </a:solidFill>
              </a:endParaRPr>
            </a:p>
          </p:txBody>
        </p:sp>
        <p:sp>
          <p:nvSpPr>
            <p:cNvPr id="12" name="Freeform 14"/>
            <p:cNvSpPr>
              <a:spLocks noEditPoints="1"/>
            </p:cNvSpPr>
            <p:nvPr/>
          </p:nvSpPr>
          <p:spPr bwMode="auto">
            <a:xfrm>
              <a:off x="5311395" y="2357559"/>
              <a:ext cx="377646" cy="515614"/>
            </a:xfrm>
            <a:custGeom>
              <a:avLst/>
              <a:gdLst>
                <a:gd name="T0" fmla="*/ 95 w 723"/>
                <a:gd name="T1" fmla="*/ 160 h 986"/>
                <a:gd name="T2" fmla="*/ 80 w 723"/>
                <a:gd name="T3" fmla="*/ 986 h 986"/>
                <a:gd name="T4" fmla="*/ 723 w 723"/>
                <a:gd name="T5" fmla="*/ 242 h 986"/>
                <a:gd name="T6" fmla="*/ 668 w 723"/>
                <a:gd name="T7" fmla="*/ 260 h 986"/>
                <a:gd name="T8" fmla="*/ 83 w 723"/>
                <a:gd name="T9" fmla="*/ 929 h 986"/>
                <a:gd name="T10" fmla="*/ 313 w 723"/>
                <a:gd name="T11" fmla="*/ 105 h 986"/>
                <a:gd name="T12" fmla="*/ 410 w 723"/>
                <a:gd name="T13" fmla="*/ 105 h 986"/>
                <a:gd name="T14" fmla="*/ 360 w 723"/>
                <a:gd name="T15" fmla="*/ 157 h 986"/>
                <a:gd name="T16" fmla="*/ 253 w 723"/>
                <a:gd name="T17" fmla="*/ 107 h 986"/>
                <a:gd name="T18" fmla="*/ 133 w 723"/>
                <a:gd name="T19" fmla="*/ 250 h 986"/>
                <a:gd name="T20" fmla="*/ 590 w 723"/>
                <a:gd name="T21" fmla="*/ 250 h 986"/>
                <a:gd name="T22" fmla="*/ 470 w 723"/>
                <a:gd name="T23" fmla="*/ 107 h 986"/>
                <a:gd name="T24" fmla="*/ 253 w 723"/>
                <a:gd name="T25" fmla="*/ 107 h 986"/>
                <a:gd name="T26" fmla="*/ 255 w 723"/>
                <a:gd name="T27" fmla="*/ 749 h 986"/>
                <a:gd name="T28" fmla="*/ 175 w 723"/>
                <a:gd name="T29" fmla="*/ 771 h 986"/>
                <a:gd name="T30" fmla="*/ 158 w 723"/>
                <a:gd name="T31" fmla="*/ 789 h 986"/>
                <a:gd name="T32" fmla="*/ 255 w 723"/>
                <a:gd name="T33" fmla="*/ 796 h 986"/>
                <a:gd name="T34" fmla="*/ 153 w 723"/>
                <a:gd name="T35" fmla="*/ 846 h 986"/>
                <a:gd name="T36" fmla="*/ 280 w 723"/>
                <a:gd name="T37" fmla="*/ 784 h 986"/>
                <a:gd name="T38" fmla="*/ 280 w 723"/>
                <a:gd name="T39" fmla="*/ 744 h 986"/>
                <a:gd name="T40" fmla="*/ 128 w 723"/>
                <a:gd name="T41" fmla="*/ 751 h 986"/>
                <a:gd name="T42" fmla="*/ 248 w 723"/>
                <a:gd name="T43" fmla="*/ 879 h 986"/>
                <a:gd name="T44" fmla="*/ 248 w 723"/>
                <a:gd name="T45" fmla="*/ 387 h 986"/>
                <a:gd name="T46" fmla="*/ 175 w 723"/>
                <a:gd name="T47" fmla="*/ 409 h 986"/>
                <a:gd name="T48" fmla="*/ 200 w 723"/>
                <a:gd name="T49" fmla="*/ 474 h 986"/>
                <a:gd name="T50" fmla="*/ 153 w 723"/>
                <a:gd name="T51" fmla="*/ 492 h 986"/>
                <a:gd name="T52" fmla="*/ 248 w 723"/>
                <a:gd name="T53" fmla="*/ 362 h 986"/>
                <a:gd name="T54" fmla="*/ 128 w 723"/>
                <a:gd name="T55" fmla="*/ 489 h 986"/>
                <a:gd name="T56" fmla="*/ 279 w 723"/>
                <a:gd name="T57" fmla="*/ 416 h 986"/>
                <a:gd name="T58" fmla="*/ 278 w 723"/>
                <a:gd name="T59" fmla="*/ 382 h 986"/>
                <a:gd name="T60" fmla="*/ 255 w 723"/>
                <a:gd name="T61" fmla="*/ 582 h 986"/>
                <a:gd name="T62" fmla="*/ 158 w 723"/>
                <a:gd name="T63" fmla="*/ 607 h 986"/>
                <a:gd name="T64" fmla="*/ 255 w 723"/>
                <a:gd name="T65" fmla="*/ 672 h 986"/>
                <a:gd name="T66" fmla="*/ 280 w 723"/>
                <a:gd name="T67" fmla="*/ 563 h 986"/>
                <a:gd name="T68" fmla="*/ 128 w 723"/>
                <a:gd name="T69" fmla="*/ 569 h 986"/>
                <a:gd name="T70" fmla="*/ 255 w 723"/>
                <a:gd name="T71" fmla="*/ 696 h 986"/>
                <a:gd name="T72" fmla="*/ 334 w 723"/>
                <a:gd name="T73" fmla="*/ 538 h 986"/>
                <a:gd name="T74" fmla="*/ 378 w 723"/>
                <a:gd name="T75" fmla="*/ 836 h 986"/>
                <a:gd name="T76" fmla="*/ 580 w 723"/>
                <a:gd name="T77" fmla="*/ 774 h 986"/>
                <a:gd name="T78" fmla="*/ 370 w 723"/>
                <a:gd name="T79" fmla="*/ 829 h 986"/>
                <a:gd name="T80" fmla="*/ 580 w 723"/>
                <a:gd name="T81" fmla="*/ 587 h 986"/>
                <a:gd name="T82" fmla="*/ 370 w 723"/>
                <a:gd name="T83" fmla="*/ 474 h 986"/>
                <a:gd name="T84" fmla="*/ 370 w 723"/>
                <a:gd name="T85" fmla="*/ 40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3" h="986">
                  <a:moveTo>
                    <a:pt x="55" y="260"/>
                  </a:moveTo>
                  <a:cubicBezTo>
                    <a:pt x="55" y="232"/>
                    <a:pt x="68" y="218"/>
                    <a:pt x="95" y="217"/>
                  </a:cubicBezTo>
                  <a:lnTo>
                    <a:pt x="95" y="160"/>
                  </a:lnTo>
                  <a:cubicBezTo>
                    <a:pt x="45" y="161"/>
                    <a:pt x="0" y="193"/>
                    <a:pt x="0" y="242"/>
                  </a:cubicBezTo>
                  <a:lnTo>
                    <a:pt x="0" y="906"/>
                  </a:lnTo>
                  <a:cubicBezTo>
                    <a:pt x="0" y="947"/>
                    <a:pt x="40" y="986"/>
                    <a:pt x="80" y="986"/>
                  </a:cubicBezTo>
                  <a:lnTo>
                    <a:pt x="643" y="986"/>
                  </a:lnTo>
                  <a:cubicBezTo>
                    <a:pt x="683" y="986"/>
                    <a:pt x="723" y="947"/>
                    <a:pt x="723" y="906"/>
                  </a:cubicBezTo>
                  <a:lnTo>
                    <a:pt x="723" y="242"/>
                  </a:lnTo>
                  <a:cubicBezTo>
                    <a:pt x="723" y="193"/>
                    <a:pt x="678" y="161"/>
                    <a:pt x="628" y="160"/>
                  </a:cubicBezTo>
                  <a:lnTo>
                    <a:pt x="628" y="217"/>
                  </a:lnTo>
                  <a:cubicBezTo>
                    <a:pt x="655" y="218"/>
                    <a:pt x="668" y="232"/>
                    <a:pt x="668" y="260"/>
                  </a:cubicBezTo>
                  <a:lnTo>
                    <a:pt x="668" y="889"/>
                  </a:lnTo>
                  <a:cubicBezTo>
                    <a:pt x="668" y="908"/>
                    <a:pt x="659" y="929"/>
                    <a:pt x="640" y="929"/>
                  </a:cubicBezTo>
                  <a:lnTo>
                    <a:pt x="83" y="929"/>
                  </a:lnTo>
                  <a:cubicBezTo>
                    <a:pt x="61" y="929"/>
                    <a:pt x="55" y="906"/>
                    <a:pt x="55" y="884"/>
                  </a:cubicBezTo>
                  <a:lnTo>
                    <a:pt x="55" y="260"/>
                  </a:lnTo>
                  <a:close/>
                  <a:moveTo>
                    <a:pt x="313" y="105"/>
                  </a:moveTo>
                  <a:cubicBezTo>
                    <a:pt x="313" y="82"/>
                    <a:pt x="335" y="60"/>
                    <a:pt x="358" y="60"/>
                  </a:cubicBezTo>
                  <a:lnTo>
                    <a:pt x="365" y="60"/>
                  </a:lnTo>
                  <a:cubicBezTo>
                    <a:pt x="388" y="60"/>
                    <a:pt x="410" y="82"/>
                    <a:pt x="410" y="105"/>
                  </a:cubicBezTo>
                  <a:lnTo>
                    <a:pt x="410" y="110"/>
                  </a:lnTo>
                  <a:cubicBezTo>
                    <a:pt x="410" y="135"/>
                    <a:pt x="388" y="157"/>
                    <a:pt x="363" y="157"/>
                  </a:cubicBezTo>
                  <a:lnTo>
                    <a:pt x="360" y="157"/>
                  </a:lnTo>
                  <a:cubicBezTo>
                    <a:pt x="335" y="157"/>
                    <a:pt x="313" y="135"/>
                    <a:pt x="313" y="110"/>
                  </a:cubicBezTo>
                  <a:lnTo>
                    <a:pt x="313" y="105"/>
                  </a:lnTo>
                  <a:close/>
                  <a:moveTo>
                    <a:pt x="253" y="107"/>
                  </a:moveTo>
                  <a:lnTo>
                    <a:pt x="173" y="107"/>
                  </a:lnTo>
                  <a:cubicBezTo>
                    <a:pt x="145" y="107"/>
                    <a:pt x="133" y="120"/>
                    <a:pt x="133" y="147"/>
                  </a:cubicBezTo>
                  <a:lnTo>
                    <a:pt x="133" y="250"/>
                  </a:lnTo>
                  <a:cubicBezTo>
                    <a:pt x="133" y="267"/>
                    <a:pt x="144" y="285"/>
                    <a:pt x="160" y="285"/>
                  </a:cubicBezTo>
                  <a:lnTo>
                    <a:pt x="563" y="285"/>
                  </a:lnTo>
                  <a:cubicBezTo>
                    <a:pt x="579" y="285"/>
                    <a:pt x="590" y="267"/>
                    <a:pt x="590" y="250"/>
                  </a:cubicBezTo>
                  <a:lnTo>
                    <a:pt x="590" y="147"/>
                  </a:lnTo>
                  <a:cubicBezTo>
                    <a:pt x="590" y="120"/>
                    <a:pt x="578" y="107"/>
                    <a:pt x="550" y="107"/>
                  </a:cubicBezTo>
                  <a:lnTo>
                    <a:pt x="470" y="107"/>
                  </a:lnTo>
                  <a:cubicBezTo>
                    <a:pt x="470" y="52"/>
                    <a:pt x="423" y="0"/>
                    <a:pt x="370" y="0"/>
                  </a:cubicBezTo>
                  <a:lnTo>
                    <a:pt x="353" y="0"/>
                  </a:lnTo>
                  <a:cubicBezTo>
                    <a:pt x="300" y="0"/>
                    <a:pt x="253" y="52"/>
                    <a:pt x="253" y="107"/>
                  </a:cubicBezTo>
                  <a:close/>
                  <a:moveTo>
                    <a:pt x="153" y="756"/>
                  </a:moveTo>
                  <a:cubicBezTo>
                    <a:pt x="153" y="751"/>
                    <a:pt x="154" y="749"/>
                    <a:pt x="160" y="749"/>
                  </a:cubicBezTo>
                  <a:lnTo>
                    <a:pt x="255" y="749"/>
                  </a:lnTo>
                  <a:lnTo>
                    <a:pt x="255" y="756"/>
                  </a:lnTo>
                  <a:cubicBezTo>
                    <a:pt x="255" y="764"/>
                    <a:pt x="216" y="787"/>
                    <a:pt x="208" y="791"/>
                  </a:cubicBezTo>
                  <a:cubicBezTo>
                    <a:pt x="201" y="786"/>
                    <a:pt x="186" y="771"/>
                    <a:pt x="175" y="771"/>
                  </a:cubicBezTo>
                  <a:lnTo>
                    <a:pt x="173" y="771"/>
                  </a:lnTo>
                  <a:cubicBezTo>
                    <a:pt x="167" y="771"/>
                    <a:pt x="158" y="780"/>
                    <a:pt x="158" y="786"/>
                  </a:cubicBezTo>
                  <a:lnTo>
                    <a:pt x="158" y="789"/>
                  </a:lnTo>
                  <a:cubicBezTo>
                    <a:pt x="158" y="795"/>
                    <a:pt x="193" y="834"/>
                    <a:pt x="200" y="834"/>
                  </a:cubicBezTo>
                  <a:lnTo>
                    <a:pt x="203" y="834"/>
                  </a:lnTo>
                  <a:cubicBezTo>
                    <a:pt x="208" y="834"/>
                    <a:pt x="247" y="802"/>
                    <a:pt x="255" y="796"/>
                  </a:cubicBezTo>
                  <a:cubicBezTo>
                    <a:pt x="255" y="810"/>
                    <a:pt x="261" y="854"/>
                    <a:pt x="248" y="854"/>
                  </a:cubicBezTo>
                  <a:lnTo>
                    <a:pt x="160" y="854"/>
                  </a:lnTo>
                  <a:cubicBezTo>
                    <a:pt x="154" y="854"/>
                    <a:pt x="153" y="852"/>
                    <a:pt x="153" y="846"/>
                  </a:cubicBezTo>
                  <a:lnTo>
                    <a:pt x="153" y="756"/>
                  </a:lnTo>
                  <a:close/>
                  <a:moveTo>
                    <a:pt x="248" y="879"/>
                  </a:moveTo>
                  <a:cubicBezTo>
                    <a:pt x="295" y="879"/>
                    <a:pt x="277" y="827"/>
                    <a:pt x="280" y="784"/>
                  </a:cubicBezTo>
                  <a:cubicBezTo>
                    <a:pt x="282" y="762"/>
                    <a:pt x="337" y="742"/>
                    <a:pt x="343" y="721"/>
                  </a:cubicBezTo>
                  <a:lnTo>
                    <a:pt x="335" y="721"/>
                  </a:lnTo>
                  <a:cubicBezTo>
                    <a:pt x="318" y="721"/>
                    <a:pt x="293" y="737"/>
                    <a:pt x="280" y="744"/>
                  </a:cubicBezTo>
                  <a:cubicBezTo>
                    <a:pt x="274" y="735"/>
                    <a:pt x="268" y="724"/>
                    <a:pt x="253" y="724"/>
                  </a:cubicBezTo>
                  <a:lnTo>
                    <a:pt x="155" y="724"/>
                  </a:lnTo>
                  <a:cubicBezTo>
                    <a:pt x="141" y="724"/>
                    <a:pt x="128" y="737"/>
                    <a:pt x="128" y="751"/>
                  </a:cubicBezTo>
                  <a:lnTo>
                    <a:pt x="128" y="851"/>
                  </a:lnTo>
                  <a:cubicBezTo>
                    <a:pt x="128" y="868"/>
                    <a:pt x="143" y="879"/>
                    <a:pt x="160" y="879"/>
                  </a:cubicBezTo>
                  <a:lnTo>
                    <a:pt x="248" y="879"/>
                  </a:lnTo>
                  <a:close/>
                  <a:moveTo>
                    <a:pt x="153" y="394"/>
                  </a:moveTo>
                  <a:cubicBezTo>
                    <a:pt x="153" y="389"/>
                    <a:pt x="154" y="387"/>
                    <a:pt x="160" y="387"/>
                  </a:cubicBezTo>
                  <a:lnTo>
                    <a:pt x="248" y="387"/>
                  </a:lnTo>
                  <a:cubicBezTo>
                    <a:pt x="253" y="387"/>
                    <a:pt x="255" y="389"/>
                    <a:pt x="255" y="394"/>
                  </a:cubicBezTo>
                  <a:cubicBezTo>
                    <a:pt x="255" y="401"/>
                    <a:pt x="213" y="429"/>
                    <a:pt x="208" y="429"/>
                  </a:cubicBezTo>
                  <a:cubicBezTo>
                    <a:pt x="203" y="429"/>
                    <a:pt x="190" y="409"/>
                    <a:pt x="175" y="409"/>
                  </a:cubicBezTo>
                  <a:cubicBezTo>
                    <a:pt x="168" y="409"/>
                    <a:pt x="158" y="417"/>
                    <a:pt x="158" y="424"/>
                  </a:cubicBezTo>
                  <a:lnTo>
                    <a:pt x="158" y="427"/>
                  </a:lnTo>
                  <a:cubicBezTo>
                    <a:pt x="158" y="437"/>
                    <a:pt x="192" y="470"/>
                    <a:pt x="200" y="474"/>
                  </a:cubicBezTo>
                  <a:lnTo>
                    <a:pt x="255" y="434"/>
                  </a:lnTo>
                  <a:lnTo>
                    <a:pt x="255" y="492"/>
                  </a:lnTo>
                  <a:lnTo>
                    <a:pt x="153" y="492"/>
                  </a:lnTo>
                  <a:lnTo>
                    <a:pt x="153" y="394"/>
                  </a:lnTo>
                  <a:close/>
                  <a:moveTo>
                    <a:pt x="278" y="382"/>
                  </a:moveTo>
                  <a:cubicBezTo>
                    <a:pt x="275" y="369"/>
                    <a:pt x="264" y="362"/>
                    <a:pt x="248" y="362"/>
                  </a:cubicBezTo>
                  <a:lnTo>
                    <a:pt x="160" y="362"/>
                  </a:lnTo>
                  <a:cubicBezTo>
                    <a:pt x="143" y="362"/>
                    <a:pt x="128" y="373"/>
                    <a:pt x="128" y="390"/>
                  </a:cubicBezTo>
                  <a:lnTo>
                    <a:pt x="128" y="489"/>
                  </a:lnTo>
                  <a:cubicBezTo>
                    <a:pt x="128" y="504"/>
                    <a:pt x="141" y="517"/>
                    <a:pt x="155" y="517"/>
                  </a:cubicBezTo>
                  <a:lnTo>
                    <a:pt x="253" y="517"/>
                  </a:lnTo>
                  <a:cubicBezTo>
                    <a:pt x="292" y="517"/>
                    <a:pt x="280" y="455"/>
                    <a:pt x="279" y="416"/>
                  </a:cubicBezTo>
                  <a:lnTo>
                    <a:pt x="343" y="362"/>
                  </a:lnTo>
                  <a:cubicBezTo>
                    <a:pt x="343" y="362"/>
                    <a:pt x="338" y="360"/>
                    <a:pt x="338" y="360"/>
                  </a:cubicBezTo>
                  <a:cubicBezTo>
                    <a:pt x="313" y="360"/>
                    <a:pt x="293" y="381"/>
                    <a:pt x="278" y="382"/>
                  </a:cubicBezTo>
                  <a:close/>
                  <a:moveTo>
                    <a:pt x="153" y="569"/>
                  </a:moveTo>
                  <a:lnTo>
                    <a:pt x="255" y="569"/>
                  </a:lnTo>
                  <a:lnTo>
                    <a:pt x="255" y="582"/>
                  </a:lnTo>
                  <a:lnTo>
                    <a:pt x="208" y="612"/>
                  </a:lnTo>
                  <a:lnTo>
                    <a:pt x="176" y="588"/>
                  </a:lnTo>
                  <a:cubicBezTo>
                    <a:pt x="168" y="593"/>
                    <a:pt x="158" y="595"/>
                    <a:pt x="158" y="607"/>
                  </a:cubicBezTo>
                  <a:cubicBezTo>
                    <a:pt x="158" y="614"/>
                    <a:pt x="193" y="654"/>
                    <a:pt x="200" y="654"/>
                  </a:cubicBezTo>
                  <a:cubicBezTo>
                    <a:pt x="212" y="654"/>
                    <a:pt x="242" y="620"/>
                    <a:pt x="255" y="617"/>
                  </a:cubicBezTo>
                  <a:lnTo>
                    <a:pt x="255" y="672"/>
                  </a:lnTo>
                  <a:lnTo>
                    <a:pt x="153" y="672"/>
                  </a:lnTo>
                  <a:lnTo>
                    <a:pt x="153" y="569"/>
                  </a:lnTo>
                  <a:close/>
                  <a:moveTo>
                    <a:pt x="280" y="563"/>
                  </a:moveTo>
                  <a:cubicBezTo>
                    <a:pt x="275" y="555"/>
                    <a:pt x="269" y="544"/>
                    <a:pt x="255" y="544"/>
                  </a:cubicBezTo>
                  <a:lnTo>
                    <a:pt x="153" y="544"/>
                  </a:lnTo>
                  <a:cubicBezTo>
                    <a:pt x="140" y="544"/>
                    <a:pt x="128" y="557"/>
                    <a:pt x="128" y="569"/>
                  </a:cubicBezTo>
                  <a:lnTo>
                    <a:pt x="128" y="672"/>
                  </a:lnTo>
                  <a:cubicBezTo>
                    <a:pt x="128" y="684"/>
                    <a:pt x="140" y="696"/>
                    <a:pt x="153" y="696"/>
                  </a:cubicBezTo>
                  <a:lnTo>
                    <a:pt x="255" y="696"/>
                  </a:lnTo>
                  <a:cubicBezTo>
                    <a:pt x="291" y="696"/>
                    <a:pt x="280" y="632"/>
                    <a:pt x="279" y="596"/>
                  </a:cubicBezTo>
                  <a:lnTo>
                    <a:pt x="343" y="542"/>
                  </a:lnTo>
                  <a:lnTo>
                    <a:pt x="334" y="538"/>
                  </a:lnTo>
                  <a:lnTo>
                    <a:pt x="280" y="563"/>
                  </a:lnTo>
                  <a:close/>
                  <a:moveTo>
                    <a:pt x="370" y="829"/>
                  </a:moveTo>
                  <a:cubicBezTo>
                    <a:pt x="370" y="834"/>
                    <a:pt x="372" y="836"/>
                    <a:pt x="378" y="836"/>
                  </a:cubicBezTo>
                  <a:lnTo>
                    <a:pt x="573" y="836"/>
                  </a:lnTo>
                  <a:cubicBezTo>
                    <a:pt x="579" y="836"/>
                    <a:pt x="580" y="834"/>
                    <a:pt x="580" y="829"/>
                  </a:cubicBezTo>
                  <a:lnTo>
                    <a:pt x="580" y="774"/>
                  </a:lnTo>
                  <a:cubicBezTo>
                    <a:pt x="580" y="768"/>
                    <a:pt x="579" y="766"/>
                    <a:pt x="573" y="766"/>
                  </a:cubicBezTo>
                  <a:lnTo>
                    <a:pt x="370" y="766"/>
                  </a:lnTo>
                  <a:lnTo>
                    <a:pt x="370" y="829"/>
                  </a:lnTo>
                  <a:close/>
                  <a:moveTo>
                    <a:pt x="370" y="654"/>
                  </a:moveTo>
                  <a:lnTo>
                    <a:pt x="580" y="654"/>
                  </a:lnTo>
                  <a:lnTo>
                    <a:pt x="580" y="587"/>
                  </a:lnTo>
                  <a:lnTo>
                    <a:pt x="370" y="587"/>
                  </a:lnTo>
                  <a:lnTo>
                    <a:pt x="370" y="654"/>
                  </a:lnTo>
                  <a:close/>
                  <a:moveTo>
                    <a:pt x="370" y="474"/>
                  </a:moveTo>
                  <a:lnTo>
                    <a:pt x="523" y="474"/>
                  </a:lnTo>
                  <a:lnTo>
                    <a:pt x="523" y="407"/>
                  </a:lnTo>
                  <a:lnTo>
                    <a:pt x="370" y="407"/>
                  </a:lnTo>
                  <a:lnTo>
                    <a:pt x="370" y="474"/>
                  </a:lnTo>
                  <a:close/>
                </a:path>
              </a:pathLst>
            </a:custGeom>
            <a:solidFill>
              <a:srgbClr val="456288"/>
            </a:solidFill>
            <a:ln>
              <a:noFill/>
            </a:ln>
          </p:spPr>
          <p:txBody>
            <a:bodyPr vert="horz" wrap="square" lIns="68571" tIns="34285" rIns="68571" bIns="34285" numCol="1" anchor="t" anchorCtr="0" compatLnSpc="1"/>
            <a:lstStyle/>
            <a:p>
              <a:pPr>
                <a:defRPr/>
              </a:pPr>
              <a:endParaRPr lang="zh-CN" altLang="en-US" kern="0">
                <a:solidFill>
                  <a:schemeClr val="tx1">
                    <a:lumMod val="75000"/>
                    <a:lumOff val="25000"/>
                  </a:schemeClr>
                </a:solidFill>
              </a:endParaRPr>
            </a:p>
          </p:txBody>
        </p:sp>
        <p:sp>
          <p:nvSpPr>
            <p:cNvPr id="13" name="Freeform 15"/>
            <p:cNvSpPr>
              <a:spLocks noEditPoints="1"/>
            </p:cNvSpPr>
            <p:nvPr/>
          </p:nvSpPr>
          <p:spPr bwMode="auto">
            <a:xfrm>
              <a:off x="6411612" y="2414849"/>
              <a:ext cx="599870" cy="514251"/>
            </a:xfrm>
            <a:custGeom>
              <a:avLst/>
              <a:gdLst>
                <a:gd name="T0" fmla="*/ 737 w 1149"/>
                <a:gd name="T1" fmla="*/ 427 h 983"/>
                <a:gd name="T2" fmla="*/ 640 w 1149"/>
                <a:gd name="T3" fmla="*/ 427 h 983"/>
                <a:gd name="T4" fmla="*/ 616 w 1149"/>
                <a:gd name="T5" fmla="*/ 502 h 983"/>
                <a:gd name="T6" fmla="*/ 640 w 1149"/>
                <a:gd name="T7" fmla="*/ 810 h 983"/>
                <a:gd name="T8" fmla="*/ 575 w 1149"/>
                <a:gd name="T9" fmla="*/ 921 h 983"/>
                <a:gd name="T10" fmla="*/ 514 w 1149"/>
                <a:gd name="T11" fmla="*/ 810 h 983"/>
                <a:gd name="T12" fmla="*/ 549 w 1149"/>
                <a:gd name="T13" fmla="*/ 503 h 983"/>
                <a:gd name="T14" fmla="*/ 524 w 1149"/>
                <a:gd name="T15" fmla="*/ 427 h 983"/>
                <a:gd name="T16" fmla="*/ 417 w 1149"/>
                <a:gd name="T17" fmla="*/ 427 h 983"/>
                <a:gd name="T18" fmla="*/ 417 w 1149"/>
                <a:gd name="T19" fmla="*/ 427 h 983"/>
                <a:gd name="T20" fmla="*/ 241 w 1149"/>
                <a:gd name="T21" fmla="*/ 612 h 983"/>
                <a:gd name="T22" fmla="*/ 266 w 1149"/>
                <a:gd name="T23" fmla="*/ 801 h 983"/>
                <a:gd name="T24" fmla="*/ 443 w 1149"/>
                <a:gd name="T25" fmla="*/ 983 h 983"/>
                <a:gd name="T26" fmla="*/ 711 w 1149"/>
                <a:gd name="T27" fmla="*/ 983 h 983"/>
                <a:gd name="T28" fmla="*/ 888 w 1149"/>
                <a:gd name="T29" fmla="*/ 799 h 983"/>
                <a:gd name="T30" fmla="*/ 913 w 1149"/>
                <a:gd name="T31" fmla="*/ 609 h 983"/>
                <a:gd name="T32" fmla="*/ 737 w 1149"/>
                <a:gd name="T33" fmla="*/ 427 h 983"/>
                <a:gd name="T34" fmla="*/ 218 w 1149"/>
                <a:gd name="T35" fmla="*/ 308 h 983"/>
                <a:gd name="T36" fmla="*/ 330 w 1149"/>
                <a:gd name="T37" fmla="*/ 196 h 983"/>
                <a:gd name="T38" fmla="*/ 218 w 1149"/>
                <a:gd name="T39" fmla="*/ 83 h 983"/>
                <a:gd name="T40" fmla="*/ 105 w 1149"/>
                <a:gd name="T41" fmla="*/ 196 h 983"/>
                <a:gd name="T42" fmla="*/ 218 w 1149"/>
                <a:gd name="T43" fmla="*/ 308 h 983"/>
                <a:gd name="T44" fmla="*/ 318 w 1149"/>
                <a:gd name="T45" fmla="*/ 344 h 983"/>
                <a:gd name="T46" fmla="*/ 118 w 1149"/>
                <a:gd name="T47" fmla="*/ 344 h 983"/>
                <a:gd name="T48" fmla="*/ 118 w 1149"/>
                <a:gd name="T49" fmla="*/ 343 h 983"/>
                <a:gd name="T50" fmla="*/ 7 w 1149"/>
                <a:gd name="T51" fmla="*/ 458 h 983"/>
                <a:gd name="T52" fmla="*/ 23 w 1149"/>
                <a:gd name="T53" fmla="*/ 577 h 983"/>
                <a:gd name="T54" fmla="*/ 134 w 1149"/>
                <a:gd name="T55" fmla="*/ 689 h 983"/>
                <a:gd name="T56" fmla="*/ 191 w 1149"/>
                <a:gd name="T57" fmla="*/ 689 h 983"/>
                <a:gd name="T58" fmla="*/ 180 w 1149"/>
                <a:gd name="T59" fmla="*/ 606 h 983"/>
                <a:gd name="T60" fmla="*/ 180 w 1149"/>
                <a:gd name="T61" fmla="*/ 606 h 983"/>
                <a:gd name="T62" fmla="*/ 180 w 1149"/>
                <a:gd name="T63" fmla="*/ 606 h 983"/>
                <a:gd name="T64" fmla="*/ 231 w 1149"/>
                <a:gd name="T65" fmla="*/ 449 h 983"/>
                <a:gd name="T66" fmla="*/ 308 w 1149"/>
                <a:gd name="T67" fmla="*/ 393 h 983"/>
                <a:gd name="T68" fmla="*/ 387 w 1149"/>
                <a:gd name="T69" fmla="*/ 367 h 983"/>
                <a:gd name="T70" fmla="*/ 318 w 1149"/>
                <a:gd name="T71" fmla="*/ 344 h 983"/>
                <a:gd name="T72" fmla="*/ 931 w 1149"/>
                <a:gd name="T73" fmla="*/ 308 h 983"/>
                <a:gd name="T74" fmla="*/ 1043 w 1149"/>
                <a:gd name="T75" fmla="*/ 196 h 983"/>
                <a:gd name="T76" fmla="*/ 931 w 1149"/>
                <a:gd name="T77" fmla="*/ 83 h 983"/>
                <a:gd name="T78" fmla="*/ 819 w 1149"/>
                <a:gd name="T79" fmla="*/ 196 h 983"/>
                <a:gd name="T80" fmla="*/ 931 w 1149"/>
                <a:gd name="T81" fmla="*/ 308 h 983"/>
                <a:gd name="T82" fmla="*/ 1031 w 1149"/>
                <a:gd name="T83" fmla="*/ 344 h 983"/>
                <a:gd name="T84" fmla="*/ 831 w 1149"/>
                <a:gd name="T85" fmla="*/ 344 h 983"/>
                <a:gd name="T86" fmla="*/ 831 w 1149"/>
                <a:gd name="T87" fmla="*/ 343 h 983"/>
                <a:gd name="T88" fmla="*/ 763 w 1149"/>
                <a:gd name="T89" fmla="*/ 366 h 983"/>
                <a:gd name="T90" fmla="*/ 847 w 1149"/>
                <a:gd name="T91" fmla="*/ 393 h 983"/>
                <a:gd name="T92" fmla="*/ 925 w 1149"/>
                <a:gd name="T93" fmla="*/ 450 h 983"/>
                <a:gd name="T94" fmla="*/ 974 w 1149"/>
                <a:gd name="T95" fmla="*/ 603 h 983"/>
                <a:gd name="T96" fmla="*/ 974 w 1149"/>
                <a:gd name="T97" fmla="*/ 603 h 983"/>
                <a:gd name="T98" fmla="*/ 974 w 1149"/>
                <a:gd name="T99" fmla="*/ 603 h 983"/>
                <a:gd name="T100" fmla="*/ 962 w 1149"/>
                <a:gd name="T101" fmla="*/ 689 h 983"/>
                <a:gd name="T102" fmla="*/ 1015 w 1149"/>
                <a:gd name="T103" fmla="*/ 689 h 983"/>
                <a:gd name="T104" fmla="*/ 1126 w 1149"/>
                <a:gd name="T105" fmla="*/ 575 h 983"/>
                <a:gd name="T106" fmla="*/ 1142 w 1149"/>
                <a:gd name="T107" fmla="*/ 456 h 983"/>
                <a:gd name="T108" fmla="*/ 1031 w 1149"/>
                <a:gd name="T109" fmla="*/ 344 h 983"/>
                <a:gd name="T110" fmla="*/ 756 w 1149"/>
                <a:gd name="T111" fmla="*/ 184 h 983"/>
                <a:gd name="T112" fmla="*/ 577 w 1149"/>
                <a:gd name="T113" fmla="*/ 369 h 983"/>
                <a:gd name="T114" fmla="*/ 398 w 1149"/>
                <a:gd name="T115" fmla="*/ 184 h 983"/>
                <a:gd name="T116" fmla="*/ 577 w 1149"/>
                <a:gd name="T117" fmla="*/ 0 h 983"/>
                <a:gd name="T118" fmla="*/ 756 w 1149"/>
                <a:gd name="T119" fmla="*/ 184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49" h="983">
                  <a:moveTo>
                    <a:pt x="737" y="427"/>
                  </a:moveTo>
                  <a:lnTo>
                    <a:pt x="640" y="427"/>
                  </a:lnTo>
                  <a:cubicBezTo>
                    <a:pt x="641" y="437"/>
                    <a:pt x="642" y="483"/>
                    <a:pt x="616" y="502"/>
                  </a:cubicBezTo>
                  <a:cubicBezTo>
                    <a:pt x="616" y="502"/>
                    <a:pt x="658" y="735"/>
                    <a:pt x="640" y="810"/>
                  </a:cubicBezTo>
                  <a:cubicBezTo>
                    <a:pt x="633" y="842"/>
                    <a:pt x="606" y="921"/>
                    <a:pt x="575" y="921"/>
                  </a:cubicBezTo>
                  <a:cubicBezTo>
                    <a:pt x="544" y="920"/>
                    <a:pt x="520" y="841"/>
                    <a:pt x="514" y="810"/>
                  </a:cubicBezTo>
                  <a:cubicBezTo>
                    <a:pt x="499" y="735"/>
                    <a:pt x="549" y="503"/>
                    <a:pt x="549" y="503"/>
                  </a:cubicBezTo>
                  <a:cubicBezTo>
                    <a:pt x="541" y="500"/>
                    <a:pt x="527" y="486"/>
                    <a:pt x="524" y="427"/>
                  </a:cubicBezTo>
                  <a:lnTo>
                    <a:pt x="417" y="427"/>
                  </a:lnTo>
                  <a:lnTo>
                    <a:pt x="417" y="427"/>
                  </a:lnTo>
                  <a:cubicBezTo>
                    <a:pt x="320" y="427"/>
                    <a:pt x="229" y="510"/>
                    <a:pt x="241" y="612"/>
                  </a:cubicBezTo>
                  <a:lnTo>
                    <a:pt x="266" y="801"/>
                  </a:lnTo>
                  <a:cubicBezTo>
                    <a:pt x="286" y="902"/>
                    <a:pt x="345" y="983"/>
                    <a:pt x="443" y="983"/>
                  </a:cubicBezTo>
                  <a:lnTo>
                    <a:pt x="711" y="983"/>
                  </a:lnTo>
                  <a:cubicBezTo>
                    <a:pt x="809" y="983"/>
                    <a:pt x="868" y="899"/>
                    <a:pt x="888" y="799"/>
                  </a:cubicBezTo>
                  <a:lnTo>
                    <a:pt x="913" y="609"/>
                  </a:lnTo>
                  <a:cubicBezTo>
                    <a:pt x="925" y="510"/>
                    <a:pt x="834" y="427"/>
                    <a:pt x="737" y="427"/>
                  </a:cubicBezTo>
                  <a:close/>
                  <a:moveTo>
                    <a:pt x="218" y="308"/>
                  </a:moveTo>
                  <a:cubicBezTo>
                    <a:pt x="280" y="308"/>
                    <a:pt x="330" y="258"/>
                    <a:pt x="330" y="196"/>
                  </a:cubicBezTo>
                  <a:cubicBezTo>
                    <a:pt x="330" y="134"/>
                    <a:pt x="280" y="83"/>
                    <a:pt x="218" y="83"/>
                  </a:cubicBezTo>
                  <a:cubicBezTo>
                    <a:pt x="156" y="83"/>
                    <a:pt x="105" y="134"/>
                    <a:pt x="105" y="196"/>
                  </a:cubicBezTo>
                  <a:cubicBezTo>
                    <a:pt x="105" y="258"/>
                    <a:pt x="156" y="308"/>
                    <a:pt x="218" y="308"/>
                  </a:cubicBezTo>
                  <a:close/>
                  <a:moveTo>
                    <a:pt x="318" y="344"/>
                  </a:moveTo>
                  <a:lnTo>
                    <a:pt x="118" y="344"/>
                  </a:lnTo>
                  <a:lnTo>
                    <a:pt x="118" y="343"/>
                  </a:lnTo>
                  <a:cubicBezTo>
                    <a:pt x="57" y="343"/>
                    <a:pt x="0" y="395"/>
                    <a:pt x="7" y="458"/>
                  </a:cubicBezTo>
                  <a:lnTo>
                    <a:pt x="23" y="577"/>
                  </a:lnTo>
                  <a:cubicBezTo>
                    <a:pt x="35" y="639"/>
                    <a:pt x="73" y="689"/>
                    <a:pt x="134" y="689"/>
                  </a:cubicBezTo>
                  <a:lnTo>
                    <a:pt x="191" y="689"/>
                  </a:lnTo>
                  <a:lnTo>
                    <a:pt x="180" y="606"/>
                  </a:lnTo>
                  <a:lnTo>
                    <a:pt x="180" y="606"/>
                  </a:lnTo>
                  <a:lnTo>
                    <a:pt x="180" y="606"/>
                  </a:lnTo>
                  <a:cubicBezTo>
                    <a:pt x="173" y="549"/>
                    <a:pt x="191" y="493"/>
                    <a:pt x="231" y="449"/>
                  </a:cubicBezTo>
                  <a:cubicBezTo>
                    <a:pt x="252" y="425"/>
                    <a:pt x="279" y="406"/>
                    <a:pt x="308" y="393"/>
                  </a:cubicBezTo>
                  <a:cubicBezTo>
                    <a:pt x="333" y="379"/>
                    <a:pt x="359" y="371"/>
                    <a:pt x="387" y="367"/>
                  </a:cubicBezTo>
                  <a:cubicBezTo>
                    <a:pt x="367" y="352"/>
                    <a:pt x="343" y="344"/>
                    <a:pt x="318" y="344"/>
                  </a:cubicBezTo>
                  <a:close/>
                  <a:moveTo>
                    <a:pt x="931" y="308"/>
                  </a:moveTo>
                  <a:cubicBezTo>
                    <a:pt x="993" y="308"/>
                    <a:pt x="1043" y="258"/>
                    <a:pt x="1043" y="196"/>
                  </a:cubicBezTo>
                  <a:cubicBezTo>
                    <a:pt x="1043" y="134"/>
                    <a:pt x="993" y="83"/>
                    <a:pt x="931" y="83"/>
                  </a:cubicBezTo>
                  <a:cubicBezTo>
                    <a:pt x="869" y="83"/>
                    <a:pt x="819" y="134"/>
                    <a:pt x="819" y="196"/>
                  </a:cubicBezTo>
                  <a:cubicBezTo>
                    <a:pt x="819" y="258"/>
                    <a:pt x="869" y="308"/>
                    <a:pt x="931" y="308"/>
                  </a:cubicBezTo>
                  <a:close/>
                  <a:moveTo>
                    <a:pt x="1031" y="344"/>
                  </a:moveTo>
                  <a:lnTo>
                    <a:pt x="831" y="344"/>
                  </a:lnTo>
                  <a:lnTo>
                    <a:pt x="831" y="343"/>
                  </a:lnTo>
                  <a:cubicBezTo>
                    <a:pt x="806" y="343"/>
                    <a:pt x="782" y="352"/>
                    <a:pt x="763" y="366"/>
                  </a:cubicBezTo>
                  <a:cubicBezTo>
                    <a:pt x="792" y="370"/>
                    <a:pt x="821" y="379"/>
                    <a:pt x="847" y="393"/>
                  </a:cubicBezTo>
                  <a:cubicBezTo>
                    <a:pt x="877" y="406"/>
                    <a:pt x="903" y="426"/>
                    <a:pt x="925" y="450"/>
                  </a:cubicBezTo>
                  <a:cubicBezTo>
                    <a:pt x="963" y="494"/>
                    <a:pt x="981" y="548"/>
                    <a:pt x="974" y="603"/>
                  </a:cubicBezTo>
                  <a:lnTo>
                    <a:pt x="974" y="603"/>
                  </a:lnTo>
                  <a:lnTo>
                    <a:pt x="974" y="603"/>
                  </a:lnTo>
                  <a:lnTo>
                    <a:pt x="962" y="689"/>
                  </a:lnTo>
                  <a:lnTo>
                    <a:pt x="1015" y="689"/>
                  </a:lnTo>
                  <a:cubicBezTo>
                    <a:pt x="1076" y="689"/>
                    <a:pt x="1114" y="637"/>
                    <a:pt x="1126" y="575"/>
                  </a:cubicBezTo>
                  <a:lnTo>
                    <a:pt x="1142" y="456"/>
                  </a:lnTo>
                  <a:cubicBezTo>
                    <a:pt x="1149" y="395"/>
                    <a:pt x="1092" y="344"/>
                    <a:pt x="1031" y="344"/>
                  </a:cubicBezTo>
                  <a:close/>
                  <a:moveTo>
                    <a:pt x="756" y="184"/>
                  </a:moveTo>
                  <a:cubicBezTo>
                    <a:pt x="756" y="286"/>
                    <a:pt x="676" y="369"/>
                    <a:pt x="577" y="369"/>
                  </a:cubicBezTo>
                  <a:cubicBezTo>
                    <a:pt x="478" y="369"/>
                    <a:pt x="398" y="286"/>
                    <a:pt x="398" y="184"/>
                  </a:cubicBezTo>
                  <a:cubicBezTo>
                    <a:pt x="398" y="82"/>
                    <a:pt x="478" y="0"/>
                    <a:pt x="577" y="0"/>
                  </a:cubicBezTo>
                  <a:cubicBezTo>
                    <a:pt x="676" y="0"/>
                    <a:pt x="756" y="82"/>
                    <a:pt x="756" y="184"/>
                  </a:cubicBezTo>
                  <a:close/>
                </a:path>
              </a:pathLst>
            </a:custGeom>
            <a:solidFill>
              <a:schemeClr val="bg1">
                <a:lumMod val="95000"/>
              </a:schemeClr>
            </a:solidFill>
            <a:ln>
              <a:noFill/>
            </a:ln>
          </p:spPr>
          <p:txBody>
            <a:bodyPr vert="horz" wrap="square" lIns="68571" tIns="34285" rIns="68571" bIns="34285" numCol="1" anchor="t" anchorCtr="0" compatLnSpc="1"/>
            <a:lstStyle/>
            <a:p>
              <a:pPr>
                <a:defRPr/>
              </a:pPr>
              <a:endParaRPr lang="zh-CN" altLang="en-US" kern="0">
                <a:solidFill>
                  <a:schemeClr val="tx1">
                    <a:lumMod val="75000"/>
                    <a:lumOff val="25000"/>
                  </a:schemeClr>
                </a:solidFill>
              </a:endParaRPr>
            </a:p>
          </p:txBody>
        </p:sp>
        <p:sp>
          <p:nvSpPr>
            <p:cNvPr id="14" name="Freeform 17"/>
            <p:cNvSpPr>
              <a:spLocks noEditPoints="1"/>
            </p:cNvSpPr>
            <p:nvPr/>
          </p:nvSpPr>
          <p:spPr bwMode="auto">
            <a:xfrm>
              <a:off x="7043691" y="3474722"/>
              <a:ext cx="526251" cy="527891"/>
            </a:xfrm>
            <a:custGeom>
              <a:avLst/>
              <a:gdLst>
                <a:gd name="T0" fmla="*/ 504 w 1008"/>
                <a:gd name="T1" fmla="*/ 1009 h 1009"/>
                <a:gd name="T2" fmla="*/ 0 w 1008"/>
                <a:gd name="T3" fmla="*/ 504 h 1009"/>
                <a:gd name="T4" fmla="*/ 504 w 1008"/>
                <a:gd name="T5" fmla="*/ 0 h 1009"/>
                <a:gd name="T6" fmla="*/ 1008 w 1008"/>
                <a:gd name="T7" fmla="*/ 504 h 1009"/>
                <a:gd name="T8" fmla="*/ 504 w 1008"/>
                <a:gd name="T9" fmla="*/ 1009 h 1009"/>
                <a:gd name="T10" fmla="*/ 725 w 1008"/>
                <a:gd name="T11" fmla="*/ 769 h 1009"/>
                <a:gd name="T12" fmla="*/ 725 w 1008"/>
                <a:gd name="T13" fmla="*/ 769 h 1009"/>
                <a:gd name="T14" fmla="*/ 538 w 1008"/>
                <a:gd name="T15" fmla="*/ 586 h 1009"/>
                <a:gd name="T16" fmla="*/ 504 w 1008"/>
                <a:gd name="T17" fmla="*/ 592 h 1009"/>
                <a:gd name="T18" fmla="*/ 416 w 1008"/>
                <a:gd name="T19" fmla="*/ 504 h 1009"/>
                <a:gd name="T20" fmla="*/ 456 w 1008"/>
                <a:gd name="T21" fmla="*/ 431 h 1009"/>
                <a:gd name="T22" fmla="*/ 456 w 1008"/>
                <a:gd name="T23" fmla="*/ 179 h 1009"/>
                <a:gd name="T24" fmla="*/ 553 w 1008"/>
                <a:gd name="T25" fmla="*/ 179 h 1009"/>
                <a:gd name="T26" fmla="*/ 553 w 1008"/>
                <a:gd name="T27" fmla="*/ 431 h 1009"/>
                <a:gd name="T28" fmla="*/ 592 w 1008"/>
                <a:gd name="T29" fmla="*/ 504 h 1009"/>
                <a:gd name="T30" fmla="*/ 586 w 1008"/>
                <a:gd name="T31" fmla="*/ 536 h 1009"/>
                <a:gd name="T32" fmla="*/ 774 w 1008"/>
                <a:gd name="T33" fmla="*/ 719 h 1009"/>
                <a:gd name="T34" fmla="*/ 725 w 1008"/>
                <a:gd name="T35" fmla="*/ 769 h 1009"/>
                <a:gd name="T36" fmla="*/ 168 w 1008"/>
                <a:gd name="T37" fmla="*/ 471 h 1009"/>
                <a:gd name="T38" fmla="*/ 168 w 1008"/>
                <a:gd name="T39" fmla="*/ 471 h 1009"/>
                <a:gd name="T40" fmla="*/ 234 w 1008"/>
                <a:gd name="T41" fmla="*/ 471 h 1009"/>
                <a:gd name="T42" fmla="*/ 234 w 1008"/>
                <a:gd name="T43" fmla="*/ 538 h 1009"/>
                <a:gd name="T44" fmla="*/ 168 w 1008"/>
                <a:gd name="T45" fmla="*/ 538 h 1009"/>
                <a:gd name="T46" fmla="*/ 168 w 1008"/>
                <a:gd name="T47" fmla="*/ 471 h 1009"/>
                <a:gd name="T48" fmla="*/ 774 w 1008"/>
                <a:gd name="T49" fmla="*/ 471 h 1009"/>
                <a:gd name="T50" fmla="*/ 774 w 1008"/>
                <a:gd name="T51" fmla="*/ 471 h 1009"/>
                <a:gd name="T52" fmla="*/ 840 w 1008"/>
                <a:gd name="T53" fmla="*/ 471 h 1009"/>
                <a:gd name="T54" fmla="*/ 840 w 1008"/>
                <a:gd name="T55" fmla="*/ 538 h 1009"/>
                <a:gd name="T56" fmla="*/ 774 w 1008"/>
                <a:gd name="T57" fmla="*/ 538 h 1009"/>
                <a:gd name="T58" fmla="*/ 774 w 1008"/>
                <a:gd name="T59" fmla="*/ 471 h 1009"/>
                <a:gd name="T60" fmla="*/ 470 w 1008"/>
                <a:gd name="T61" fmla="*/ 840 h 1009"/>
                <a:gd name="T62" fmla="*/ 470 w 1008"/>
                <a:gd name="T63" fmla="*/ 840 h 1009"/>
                <a:gd name="T64" fmla="*/ 470 w 1008"/>
                <a:gd name="T65" fmla="*/ 775 h 1009"/>
                <a:gd name="T66" fmla="*/ 538 w 1008"/>
                <a:gd name="T67" fmla="*/ 775 h 1009"/>
                <a:gd name="T68" fmla="*/ 538 w 1008"/>
                <a:gd name="T69" fmla="*/ 840 h 1009"/>
                <a:gd name="T70" fmla="*/ 470 w 1008"/>
                <a:gd name="T71" fmla="*/ 840 h 1009"/>
                <a:gd name="T72" fmla="*/ 504 w 1008"/>
                <a:gd name="T73" fmla="*/ 912 h 1009"/>
                <a:gd name="T74" fmla="*/ 504 w 1008"/>
                <a:gd name="T75" fmla="*/ 912 h 1009"/>
                <a:gd name="T76" fmla="*/ 912 w 1008"/>
                <a:gd name="T77" fmla="*/ 504 h 1009"/>
                <a:gd name="T78" fmla="*/ 504 w 1008"/>
                <a:gd name="T79" fmla="*/ 97 h 1009"/>
                <a:gd name="T80" fmla="*/ 96 w 1008"/>
                <a:gd name="T81" fmla="*/ 504 h 1009"/>
                <a:gd name="T82" fmla="*/ 504 w 1008"/>
                <a:gd name="T83" fmla="*/ 9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08" h="1009">
                  <a:moveTo>
                    <a:pt x="504" y="1009"/>
                  </a:moveTo>
                  <a:cubicBezTo>
                    <a:pt x="226" y="1009"/>
                    <a:pt x="0" y="783"/>
                    <a:pt x="0" y="504"/>
                  </a:cubicBezTo>
                  <a:cubicBezTo>
                    <a:pt x="0" y="226"/>
                    <a:pt x="226" y="0"/>
                    <a:pt x="504" y="0"/>
                  </a:cubicBezTo>
                  <a:cubicBezTo>
                    <a:pt x="782" y="0"/>
                    <a:pt x="1008" y="226"/>
                    <a:pt x="1008" y="504"/>
                  </a:cubicBezTo>
                  <a:cubicBezTo>
                    <a:pt x="1008" y="783"/>
                    <a:pt x="782" y="1009"/>
                    <a:pt x="504" y="1009"/>
                  </a:cubicBezTo>
                  <a:close/>
                  <a:moveTo>
                    <a:pt x="725" y="769"/>
                  </a:moveTo>
                  <a:lnTo>
                    <a:pt x="725" y="769"/>
                  </a:lnTo>
                  <a:lnTo>
                    <a:pt x="538" y="586"/>
                  </a:lnTo>
                  <a:cubicBezTo>
                    <a:pt x="528" y="590"/>
                    <a:pt x="516" y="592"/>
                    <a:pt x="504" y="592"/>
                  </a:cubicBezTo>
                  <a:cubicBezTo>
                    <a:pt x="455" y="592"/>
                    <a:pt x="416" y="553"/>
                    <a:pt x="416" y="504"/>
                  </a:cubicBezTo>
                  <a:cubicBezTo>
                    <a:pt x="416" y="474"/>
                    <a:pt x="432" y="447"/>
                    <a:pt x="456" y="431"/>
                  </a:cubicBezTo>
                  <a:lnTo>
                    <a:pt x="456" y="179"/>
                  </a:lnTo>
                  <a:cubicBezTo>
                    <a:pt x="456" y="115"/>
                    <a:pt x="553" y="115"/>
                    <a:pt x="553" y="179"/>
                  </a:cubicBezTo>
                  <a:lnTo>
                    <a:pt x="553" y="431"/>
                  </a:lnTo>
                  <a:cubicBezTo>
                    <a:pt x="576" y="447"/>
                    <a:pt x="592" y="474"/>
                    <a:pt x="592" y="504"/>
                  </a:cubicBezTo>
                  <a:cubicBezTo>
                    <a:pt x="592" y="516"/>
                    <a:pt x="590" y="526"/>
                    <a:pt x="586" y="536"/>
                  </a:cubicBezTo>
                  <a:lnTo>
                    <a:pt x="774" y="719"/>
                  </a:lnTo>
                  <a:cubicBezTo>
                    <a:pt x="806" y="751"/>
                    <a:pt x="758" y="801"/>
                    <a:pt x="725" y="769"/>
                  </a:cubicBezTo>
                  <a:close/>
                  <a:moveTo>
                    <a:pt x="168" y="471"/>
                  </a:moveTo>
                  <a:lnTo>
                    <a:pt x="168" y="471"/>
                  </a:lnTo>
                  <a:lnTo>
                    <a:pt x="234" y="471"/>
                  </a:lnTo>
                  <a:cubicBezTo>
                    <a:pt x="278" y="471"/>
                    <a:pt x="278" y="538"/>
                    <a:pt x="234" y="538"/>
                  </a:cubicBezTo>
                  <a:lnTo>
                    <a:pt x="168" y="538"/>
                  </a:lnTo>
                  <a:cubicBezTo>
                    <a:pt x="123" y="538"/>
                    <a:pt x="123" y="471"/>
                    <a:pt x="168" y="471"/>
                  </a:cubicBezTo>
                  <a:close/>
                  <a:moveTo>
                    <a:pt x="774" y="471"/>
                  </a:moveTo>
                  <a:lnTo>
                    <a:pt x="774" y="471"/>
                  </a:lnTo>
                  <a:lnTo>
                    <a:pt x="840" y="471"/>
                  </a:lnTo>
                  <a:cubicBezTo>
                    <a:pt x="885" y="471"/>
                    <a:pt x="885" y="538"/>
                    <a:pt x="840" y="538"/>
                  </a:cubicBezTo>
                  <a:lnTo>
                    <a:pt x="774" y="538"/>
                  </a:lnTo>
                  <a:cubicBezTo>
                    <a:pt x="730" y="538"/>
                    <a:pt x="730" y="471"/>
                    <a:pt x="774" y="471"/>
                  </a:cubicBezTo>
                  <a:close/>
                  <a:moveTo>
                    <a:pt x="470" y="840"/>
                  </a:moveTo>
                  <a:lnTo>
                    <a:pt x="470" y="840"/>
                  </a:lnTo>
                  <a:lnTo>
                    <a:pt x="470" y="775"/>
                  </a:lnTo>
                  <a:cubicBezTo>
                    <a:pt x="470" y="730"/>
                    <a:pt x="538" y="730"/>
                    <a:pt x="538" y="775"/>
                  </a:cubicBezTo>
                  <a:lnTo>
                    <a:pt x="538" y="840"/>
                  </a:lnTo>
                  <a:cubicBezTo>
                    <a:pt x="538" y="885"/>
                    <a:pt x="470" y="885"/>
                    <a:pt x="470" y="840"/>
                  </a:cubicBezTo>
                  <a:close/>
                  <a:moveTo>
                    <a:pt x="504" y="912"/>
                  </a:moveTo>
                  <a:lnTo>
                    <a:pt x="504" y="912"/>
                  </a:lnTo>
                  <a:cubicBezTo>
                    <a:pt x="729" y="912"/>
                    <a:pt x="912" y="730"/>
                    <a:pt x="912" y="504"/>
                  </a:cubicBezTo>
                  <a:cubicBezTo>
                    <a:pt x="912" y="279"/>
                    <a:pt x="729" y="97"/>
                    <a:pt x="504" y="97"/>
                  </a:cubicBezTo>
                  <a:cubicBezTo>
                    <a:pt x="279" y="97"/>
                    <a:pt x="96" y="279"/>
                    <a:pt x="96" y="504"/>
                  </a:cubicBezTo>
                  <a:cubicBezTo>
                    <a:pt x="96" y="730"/>
                    <a:pt x="279" y="912"/>
                    <a:pt x="504" y="912"/>
                  </a:cubicBezTo>
                  <a:close/>
                </a:path>
              </a:pathLst>
            </a:custGeom>
            <a:solidFill>
              <a:srgbClr val="456288"/>
            </a:solidFill>
            <a:ln>
              <a:noFill/>
            </a:ln>
          </p:spPr>
          <p:txBody>
            <a:bodyPr vert="horz" wrap="square" lIns="68571" tIns="34285" rIns="68571" bIns="34285" numCol="1" anchor="t" anchorCtr="0" compatLnSpc="1"/>
            <a:lstStyle/>
            <a:p>
              <a:pPr>
                <a:defRPr/>
              </a:pPr>
              <a:endParaRPr lang="zh-CN" altLang="en-US" kern="0">
                <a:solidFill>
                  <a:schemeClr val="tx1">
                    <a:lumMod val="75000"/>
                    <a:lumOff val="25000"/>
                  </a:schemeClr>
                </a:solidFill>
              </a:endParaRPr>
            </a:p>
          </p:txBody>
        </p:sp>
        <p:grpSp>
          <p:nvGrpSpPr>
            <p:cNvPr id="15" name="组合 14"/>
            <p:cNvGrpSpPr/>
            <p:nvPr/>
          </p:nvGrpSpPr>
          <p:grpSpPr>
            <a:xfrm>
              <a:off x="6421528" y="4525290"/>
              <a:ext cx="580037" cy="538318"/>
              <a:chOff x="5928340" y="670992"/>
              <a:chExt cx="506444" cy="470018"/>
            </a:xfrm>
            <a:solidFill>
              <a:schemeClr val="bg1">
                <a:lumMod val="95000"/>
              </a:schemeClr>
            </a:solidFill>
          </p:grpSpPr>
          <p:sp>
            <p:nvSpPr>
              <p:cNvPr id="16" name="Freeform 36"/>
              <p:cNvSpPr>
                <a:spLocks noEditPoints="1"/>
              </p:cNvSpPr>
              <p:nvPr/>
            </p:nvSpPr>
            <p:spPr bwMode="auto">
              <a:xfrm>
                <a:off x="5993909" y="670992"/>
                <a:ext cx="241151" cy="160240"/>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sp>
            <p:nvSpPr>
              <p:cNvPr id="17" name="Freeform 37"/>
              <p:cNvSpPr>
                <a:spLocks noEditPoints="1"/>
              </p:cNvSpPr>
              <p:nvPr/>
            </p:nvSpPr>
            <p:spPr bwMode="auto">
              <a:xfrm>
                <a:off x="6183208" y="766203"/>
                <a:ext cx="251576" cy="263409"/>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sp>
            <p:nvSpPr>
              <p:cNvPr id="18" name="Freeform 38"/>
              <p:cNvSpPr>
                <a:spLocks noEditPoints="1"/>
              </p:cNvSpPr>
              <p:nvPr/>
            </p:nvSpPr>
            <p:spPr bwMode="auto">
              <a:xfrm>
                <a:off x="5928340" y="836444"/>
                <a:ext cx="304799" cy="304566"/>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grpSp>
        <p:grpSp>
          <p:nvGrpSpPr>
            <p:cNvPr id="19" name="组合 18"/>
            <p:cNvGrpSpPr/>
            <p:nvPr/>
          </p:nvGrpSpPr>
          <p:grpSpPr>
            <a:xfrm>
              <a:off x="5199891" y="4517161"/>
              <a:ext cx="490612" cy="536441"/>
              <a:chOff x="697828" y="4453123"/>
              <a:chExt cx="229831" cy="251300"/>
            </a:xfrm>
            <a:solidFill>
              <a:schemeClr val="bg1">
                <a:lumMod val="95000"/>
              </a:schemeClr>
            </a:solidFill>
          </p:grpSpPr>
          <p:sp>
            <p:nvSpPr>
              <p:cNvPr id="20" name="Freeform 665"/>
              <p:cNvSpPr/>
              <p:nvPr/>
            </p:nvSpPr>
            <p:spPr bwMode="auto">
              <a:xfrm>
                <a:off x="697828" y="4453123"/>
                <a:ext cx="229831" cy="17745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solidFill>
                <a:srgbClr val="456288"/>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sp>
            <p:nvSpPr>
              <p:cNvPr id="21" name="Rectangle 666"/>
              <p:cNvSpPr>
                <a:spLocks noChangeArrowheads="1"/>
              </p:cNvSpPr>
              <p:nvPr/>
            </p:nvSpPr>
            <p:spPr bwMode="auto">
              <a:xfrm>
                <a:off x="718073" y="4643682"/>
                <a:ext cx="33343" cy="60741"/>
              </a:xfrm>
              <a:prstGeom prst="rect">
                <a:avLst/>
              </a:prstGeom>
              <a:solidFill>
                <a:srgbClr val="456288"/>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sp>
            <p:nvSpPr>
              <p:cNvPr id="22" name="Rectangle 667"/>
              <p:cNvSpPr>
                <a:spLocks noChangeArrowheads="1"/>
              </p:cNvSpPr>
              <p:nvPr/>
            </p:nvSpPr>
            <p:spPr bwMode="auto">
              <a:xfrm>
                <a:off x="772851" y="4613906"/>
                <a:ext cx="33343" cy="90515"/>
              </a:xfrm>
              <a:prstGeom prst="rect">
                <a:avLst/>
              </a:prstGeom>
              <a:solidFill>
                <a:srgbClr val="456288"/>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sp>
            <p:nvSpPr>
              <p:cNvPr id="23" name="Rectangle 668"/>
              <p:cNvSpPr>
                <a:spLocks noChangeArrowheads="1"/>
              </p:cNvSpPr>
              <p:nvPr/>
            </p:nvSpPr>
            <p:spPr bwMode="auto">
              <a:xfrm>
                <a:off x="828820" y="4584131"/>
                <a:ext cx="33343" cy="120291"/>
              </a:xfrm>
              <a:prstGeom prst="rect">
                <a:avLst/>
              </a:prstGeom>
              <a:solidFill>
                <a:srgbClr val="456288"/>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sp>
            <p:nvSpPr>
              <p:cNvPr id="24" name="Rectangle 669"/>
              <p:cNvSpPr>
                <a:spLocks noChangeArrowheads="1"/>
              </p:cNvSpPr>
              <p:nvPr/>
            </p:nvSpPr>
            <p:spPr bwMode="auto">
              <a:xfrm>
                <a:off x="883598" y="4554357"/>
                <a:ext cx="33343" cy="150065"/>
              </a:xfrm>
              <a:prstGeom prst="rect">
                <a:avLst/>
              </a:prstGeom>
              <a:solidFill>
                <a:srgbClr val="456288"/>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grpSp>
      </p:grpSp>
      <p:grpSp>
        <p:nvGrpSpPr>
          <p:cNvPr id="43" name="组合 42"/>
          <p:cNvGrpSpPr/>
          <p:nvPr/>
        </p:nvGrpSpPr>
        <p:grpSpPr>
          <a:xfrm>
            <a:off x="7729325" y="2029997"/>
            <a:ext cx="3127727" cy="918393"/>
            <a:chOff x="7729325" y="1739713"/>
            <a:chExt cx="3127727" cy="918393"/>
          </a:xfrm>
        </p:grpSpPr>
        <p:sp>
          <p:nvSpPr>
            <p:cNvPr id="25" name="TextBox 76"/>
            <p:cNvSpPr txBox="1"/>
            <p:nvPr/>
          </p:nvSpPr>
          <p:spPr>
            <a:xfrm>
              <a:off x="7729326" y="1739713"/>
              <a:ext cx="1588845"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6" name="文本框 25"/>
            <p:cNvSpPr txBox="1"/>
            <p:nvPr/>
          </p:nvSpPr>
          <p:spPr>
            <a:xfrm>
              <a:off x="7729325" y="2109045"/>
              <a:ext cx="3127727"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a:t>
              </a:r>
            </a:p>
          </p:txBody>
        </p:sp>
      </p:grpSp>
      <p:grpSp>
        <p:nvGrpSpPr>
          <p:cNvPr id="41" name="组合 40"/>
          <p:cNvGrpSpPr/>
          <p:nvPr/>
        </p:nvGrpSpPr>
        <p:grpSpPr>
          <a:xfrm>
            <a:off x="7729325" y="5085528"/>
            <a:ext cx="2967703" cy="918393"/>
            <a:chOff x="7729325" y="4795244"/>
            <a:chExt cx="2967703" cy="918393"/>
          </a:xfrm>
        </p:grpSpPr>
        <p:sp>
          <p:nvSpPr>
            <p:cNvPr id="27" name="TextBox 76"/>
            <p:cNvSpPr txBox="1"/>
            <p:nvPr/>
          </p:nvSpPr>
          <p:spPr>
            <a:xfrm>
              <a:off x="7729326" y="4795244"/>
              <a:ext cx="1458217"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8" name="文本框 27"/>
            <p:cNvSpPr txBox="1"/>
            <p:nvPr/>
          </p:nvSpPr>
          <p:spPr>
            <a:xfrm>
              <a:off x="7729325" y="5164576"/>
              <a:ext cx="2967703"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a:t>
              </a:r>
            </a:p>
          </p:txBody>
        </p:sp>
      </p:grpSp>
      <p:grpSp>
        <p:nvGrpSpPr>
          <p:cNvPr id="42" name="组合 41"/>
          <p:cNvGrpSpPr/>
          <p:nvPr/>
        </p:nvGrpSpPr>
        <p:grpSpPr>
          <a:xfrm>
            <a:off x="8458531" y="3517015"/>
            <a:ext cx="2964212" cy="918393"/>
            <a:chOff x="8458531" y="3226731"/>
            <a:chExt cx="2964212" cy="918393"/>
          </a:xfrm>
        </p:grpSpPr>
        <p:sp>
          <p:nvSpPr>
            <p:cNvPr id="29" name="TextBox 76"/>
            <p:cNvSpPr txBox="1"/>
            <p:nvPr/>
          </p:nvSpPr>
          <p:spPr>
            <a:xfrm>
              <a:off x="8458531" y="3226731"/>
              <a:ext cx="1628898"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0" name="文本框 29"/>
            <p:cNvSpPr txBox="1"/>
            <p:nvPr/>
          </p:nvSpPr>
          <p:spPr>
            <a:xfrm>
              <a:off x="8458531" y="3596063"/>
              <a:ext cx="2964212"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a:t>
              </a:r>
            </a:p>
          </p:txBody>
        </p:sp>
      </p:grpSp>
      <p:grpSp>
        <p:nvGrpSpPr>
          <p:cNvPr id="38" name="组合 37"/>
          <p:cNvGrpSpPr/>
          <p:nvPr/>
        </p:nvGrpSpPr>
        <p:grpSpPr>
          <a:xfrm>
            <a:off x="1432971" y="2029997"/>
            <a:ext cx="3007109" cy="918393"/>
            <a:chOff x="1402713" y="1739713"/>
            <a:chExt cx="3007109" cy="918393"/>
          </a:xfrm>
        </p:grpSpPr>
        <p:sp>
          <p:nvSpPr>
            <p:cNvPr id="31" name="TextBox 76"/>
            <p:cNvSpPr txBox="1"/>
            <p:nvPr/>
          </p:nvSpPr>
          <p:spPr>
            <a:xfrm>
              <a:off x="2832043" y="1739713"/>
              <a:ext cx="1577779" cy="400110"/>
            </a:xfrm>
            <a:prstGeom prst="rect">
              <a:avLst/>
            </a:prstGeom>
            <a:noFill/>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2" name="文本框 31"/>
            <p:cNvSpPr txBox="1"/>
            <p:nvPr/>
          </p:nvSpPr>
          <p:spPr>
            <a:xfrm>
              <a:off x="1402713" y="2109045"/>
              <a:ext cx="3007109" cy="549061"/>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a:t>
              </a:r>
            </a:p>
          </p:txBody>
        </p:sp>
      </p:grpSp>
      <p:grpSp>
        <p:nvGrpSpPr>
          <p:cNvPr id="40" name="组合 39"/>
          <p:cNvGrpSpPr/>
          <p:nvPr/>
        </p:nvGrpSpPr>
        <p:grpSpPr>
          <a:xfrm>
            <a:off x="1432971" y="5085528"/>
            <a:ext cx="2976851" cy="918393"/>
            <a:chOff x="1432971" y="4795244"/>
            <a:chExt cx="2976851" cy="918393"/>
          </a:xfrm>
        </p:grpSpPr>
        <p:sp>
          <p:nvSpPr>
            <p:cNvPr id="33" name="TextBox 76"/>
            <p:cNvSpPr txBox="1"/>
            <p:nvPr/>
          </p:nvSpPr>
          <p:spPr>
            <a:xfrm>
              <a:off x="3022325" y="4795244"/>
              <a:ext cx="1387497" cy="400110"/>
            </a:xfrm>
            <a:prstGeom prst="rect">
              <a:avLst/>
            </a:prstGeom>
            <a:noFill/>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4" name="文本框 33"/>
            <p:cNvSpPr txBox="1"/>
            <p:nvPr/>
          </p:nvSpPr>
          <p:spPr>
            <a:xfrm>
              <a:off x="1432971" y="5164576"/>
              <a:ext cx="2976851" cy="549061"/>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a:t>
              </a:r>
            </a:p>
          </p:txBody>
        </p:sp>
      </p:grpSp>
      <p:grpSp>
        <p:nvGrpSpPr>
          <p:cNvPr id="39" name="组合 38"/>
          <p:cNvGrpSpPr/>
          <p:nvPr/>
        </p:nvGrpSpPr>
        <p:grpSpPr>
          <a:xfrm>
            <a:off x="657965" y="3517015"/>
            <a:ext cx="3017566" cy="918393"/>
            <a:chOff x="657965" y="3226731"/>
            <a:chExt cx="3017566" cy="918393"/>
          </a:xfrm>
        </p:grpSpPr>
        <p:sp>
          <p:nvSpPr>
            <p:cNvPr id="35" name="TextBox 76"/>
            <p:cNvSpPr txBox="1"/>
            <p:nvPr/>
          </p:nvSpPr>
          <p:spPr>
            <a:xfrm>
              <a:off x="2235200" y="3226731"/>
              <a:ext cx="1440331" cy="400110"/>
            </a:xfrm>
            <a:prstGeom prst="rect">
              <a:avLst/>
            </a:prstGeom>
            <a:noFill/>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6" name="文本框 35"/>
            <p:cNvSpPr txBox="1"/>
            <p:nvPr/>
          </p:nvSpPr>
          <p:spPr>
            <a:xfrm>
              <a:off x="657965" y="3596063"/>
              <a:ext cx="3017566" cy="549061"/>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a:t>
              </a:r>
            </a:p>
          </p:txBody>
        </p:sp>
      </p:grpSp>
      <p:sp>
        <p:nvSpPr>
          <p:cNvPr id="50"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51"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岗位工作概述</a:t>
            </a:r>
          </a:p>
        </p:txBody>
      </p:sp>
      <p:sp>
        <p:nvSpPr>
          <p:cNvPr id="52" name="椭圆 51"/>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53" name="椭圆 52"/>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4098787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0-#ppt_w/2"/>
                                          </p:val>
                                        </p:tav>
                                        <p:tav tm="100000">
                                          <p:val>
                                            <p:strVal val="#ppt_x"/>
                                          </p:val>
                                        </p:tav>
                                      </p:tavLst>
                                    </p:anim>
                                    <p:anim calcmode="lin" valueType="num">
                                      <p:cBhvr additive="base">
                                        <p:cTn id="8" dur="500" fill="hold"/>
                                        <p:tgtEl>
                                          <p:spTgt spid="52"/>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additive="base">
                                        <p:cTn id="11" dur="500" fill="hold"/>
                                        <p:tgtEl>
                                          <p:spTgt spid="53"/>
                                        </p:tgtEl>
                                        <p:attrNameLst>
                                          <p:attrName>ppt_x</p:attrName>
                                        </p:attrNameLst>
                                      </p:cBhvr>
                                      <p:tavLst>
                                        <p:tav tm="0">
                                          <p:val>
                                            <p:strVal val="0-#ppt_w/2"/>
                                          </p:val>
                                        </p:tav>
                                        <p:tav tm="100000">
                                          <p:val>
                                            <p:strVal val="#ppt_x"/>
                                          </p:val>
                                        </p:tav>
                                      </p:tavLst>
                                    </p:anim>
                                    <p:anim calcmode="lin" valueType="num">
                                      <p:cBhvr additive="base">
                                        <p:cTn id="12" dur="500" fill="hold"/>
                                        <p:tgtEl>
                                          <p:spTgt spid="53"/>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54"/>
                                        </p:tgtEl>
                                        <p:attrNameLst>
                                          <p:attrName>style.visibility</p:attrName>
                                        </p:attrNameLst>
                                      </p:cBhvr>
                                      <p:to>
                                        <p:strVal val="visible"/>
                                      </p:to>
                                    </p:set>
                                    <p:anim calcmode="lin" valueType="num">
                                      <p:cBhvr additive="base">
                                        <p:cTn id="15" dur="500" fill="hold"/>
                                        <p:tgtEl>
                                          <p:spTgt spid="54"/>
                                        </p:tgtEl>
                                        <p:attrNameLst>
                                          <p:attrName>ppt_x</p:attrName>
                                        </p:attrNameLst>
                                      </p:cBhvr>
                                      <p:tavLst>
                                        <p:tav tm="0">
                                          <p:val>
                                            <p:strVal val="0-#ppt_w/2"/>
                                          </p:val>
                                        </p:tav>
                                        <p:tav tm="100000">
                                          <p:val>
                                            <p:strVal val="#ppt_x"/>
                                          </p:val>
                                        </p:tav>
                                      </p:tavLst>
                                    </p:anim>
                                    <p:anim calcmode="lin" valueType="num">
                                      <p:cBhvr additive="base">
                                        <p:cTn id="16" dur="500" fill="hold"/>
                                        <p:tgtEl>
                                          <p:spTgt spid="54"/>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cBhvr additive="base">
                                        <p:cTn id="19" dur="500" fill="hold"/>
                                        <p:tgtEl>
                                          <p:spTgt spid="55"/>
                                        </p:tgtEl>
                                        <p:attrNameLst>
                                          <p:attrName>ppt_x</p:attrName>
                                        </p:attrNameLst>
                                      </p:cBhvr>
                                      <p:tavLst>
                                        <p:tav tm="0">
                                          <p:val>
                                            <p:strVal val="0-#ppt_w/2"/>
                                          </p:val>
                                        </p:tav>
                                        <p:tav tm="100000">
                                          <p:val>
                                            <p:strVal val="#ppt_x"/>
                                          </p:val>
                                        </p:tav>
                                      </p:tavLst>
                                    </p:anim>
                                    <p:anim calcmode="lin" valueType="num">
                                      <p:cBhvr additive="base">
                                        <p:cTn id="20" dur="500" fill="hold"/>
                                        <p:tgtEl>
                                          <p:spTgt spid="55"/>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56"/>
                                        </p:tgtEl>
                                        <p:attrNameLst>
                                          <p:attrName>style.visibility</p:attrName>
                                        </p:attrNameLst>
                                      </p:cBhvr>
                                      <p:to>
                                        <p:strVal val="visible"/>
                                      </p:to>
                                    </p:set>
                                    <p:anim calcmode="lin" valueType="num">
                                      <p:cBhvr additive="base">
                                        <p:cTn id="23" dur="500" fill="hold"/>
                                        <p:tgtEl>
                                          <p:spTgt spid="56"/>
                                        </p:tgtEl>
                                        <p:attrNameLst>
                                          <p:attrName>ppt_x</p:attrName>
                                        </p:attrNameLst>
                                      </p:cBhvr>
                                      <p:tavLst>
                                        <p:tav tm="0">
                                          <p:val>
                                            <p:strVal val="0-#ppt_w/2"/>
                                          </p:val>
                                        </p:tav>
                                        <p:tav tm="100000">
                                          <p:val>
                                            <p:strVal val="#ppt_x"/>
                                          </p:val>
                                        </p:tav>
                                      </p:tavLst>
                                    </p:anim>
                                    <p:anim calcmode="lin" valueType="num">
                                      <p:cBhvr additive="base">
                                        <p:cTn id="24" dur="500" fill="hold"/>
                                        <p:tgtEl>
                                          <p:spTgt spid="56"/>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51"/>
                                        </p:tgtEl>
                                        <p:attrNameLst>
                                          <p:attrName>style.visibility</p:attrName>
                                        </p:attrNameLst>
                                      </p:cBhvr>
                                      <p:to>
                                        <p:strVal val="visible"/>
                                      </p:to>
                                    </p:set>
                                    <p:animEffect transition="in" filter="wipe(left)">
                                      <p:cBhvr>
                                        <p:cTn id="27" dur="500"/>
                                        <p:tgtEl>
                                          <p:spTgt spid="51"/>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50"/>
                                        </p:tgtEl>
                                        <p:attrNameLst>
                                          <p:attrName>style.visibility</p:attrName>
                                        </p:attrNameLst>
                                      </p:cBhvr>
                                      <p:to>
                                        <p:strVal val="visible"/>
                                      </p:to>
                                    </p:set>
                                    <p:animEffect transition="in" filter="wipe(left)">
                                      <p:cBhvr>
                                        <p:cTn id="30" dur="500"/>
                                        <p:tgtEl>
                                          <p:spTgt spid="50"/>
                                        </p:tgtEl>
                                      </p:cBhvr>
                                    </p:animEffect>
                                  </p:childTnLst>
                                </p:cTn>
                              </p:par>
                            </p:childTnLst>
                          </p:cTn>
                        </p:par>
                        <p:par>
                          <p:cTn id="31" fill="hold">
                            <p:stCondLst>
                              <p:cond delay="1000"/>
                            </p:stCondLst>
                            <p:childTnLst>
                              <p:par>
                                <p:cTn id="32" presetID="53" presetClass="entr" presetSubtype="16" fill="hold" nodeType="afterEffect">
                                  <p:stCondLst>
                                    <p:cond delay="0"/>
                                  </p:stCondLst>
                                  <p:childTnLst>
                                    <p:set>
                                      <p:cBhvr>
                                        <p:cTn id="33" dur="1" fill="hold">
                                          <p:stCondLst>
                                            <p:cond delay="0"/>
                                          </p:stCondLst>
                                        </p:cTn>
                                        <p:tgtEl>
                                          <p:spTgt spid="37"/>
                                        </p:tgtEl>
                                        <p:attrNameLst>
                                          <p:attrName>style.visibility</p:attrName>
                                        </p:attrNameLst>
                                      </p:cBhvr>
                                      <p:to>
                                        <p:strVal val="visible"/>
                                      </p:to>
                                    </p:set>
                                    <p:anim calcmode="lin" valueType="num">
                                      <p:cBhvr>
                                        <p:cTn id="34" dur="500" fill="hold"/>
                                        <p:tgtEl>
                                          <p:spTgt spid="37"/>
                                        </p:tgtEl>
                                        <p:attrNameLst>
                                          <p:attrName>ppt_w</p:attrName>
                                        </p:attrNameLst>
                                      </p:cBhvr>
                                      <p:tavLst>
                                        <p:tav tm="0">
                                          <p:val>
                                            <p:fltVal val="0"/>
                                          </p:val>
                                        </p:tav>
                                        <p:tav tm="100000">
                                          <p:val>
                                            <p:strVal val="#ppt_w"/>
                                          </p:val>
                                        </p:tav>
                                      </p:tavLst>
                                    </p:anim>
                                    <p:anim calcmode="lin" valueType="num">
                                      <p:cBhvr>
                                        <p:cTn id="35" dur="500" fill="hold"/>
                                        <p:tgtEl>
                                          <p:spTgt spid="37"/>
                                        </p:tgtEl>
                                        <p:attrNameLst>
                                          <p:attrName>ppt_h</p:attrName>
                                        </p:attrNameLst>
                                      </p:cBhvr>
                                      <p:tavLst>
                                        <p:tav tm="0">
                                          <p:val>
                                            <p:fltVal val="0"/>
                                          </p:val>
                                        </p:tav>
                                        <p:tav tm="100000">
                                          <p:val>
                                            <p:strVal val="#ppt_h"/>
                                          </p:val>
                                        </p:tav>
                                      </p:tavLst>
                                    </p:anim>
                                    <p:animEffect transition="in" filter="fade">
                                      <p:cBhvr>
                                        <p:cTn id="36" dur="500"/>
                                        <p:tgtEl>
                                          <p:spTgt spid="37"/>
                                        </p:tgtEl>
                                      </p:cBhvr>
                                    </p:animEffect>
                                  </p:childTnLst>
                                </p:cTn>
                              </p:par>
                            </p:childTnLst>
                          </p:cTn>
                        </p:par>
                        <p:par>
                          <p:cTn id="37" fill="hold">
                            <p:stCondLst>
                              <p:cond delay="1500"/>
                            </p:stCondLst>
                            <p:childTnLst>
                              <p:par>
                                <p:cTn id="38" presetID="2" presetClass="entr" presetSubtype="8" fill="hold" nodeType="afterEffect">
                                  <p:stCondLst>
                                    <p:cond delay="0"/>
                                  </p:stCondLst>
                                  <p:childTnLst>
                                    <p:set>
                                      <p:cBhvr>
                                        <p:cTn id="39" dur="1" fill="hold">
                                          <p:stCondLst>
                                            <p:cond delay="0"/>
                                          </p:stCondLst>
                                        </p:cTn>
                                        <p:tgtEl>
                                          <p:spTgt spid="38"/>
                                        </p:tgtEl>
                                        <p:attrNameLst>
                                          <p:attrName>style.visibility</p:attrName>
                                        </p:attrNameLst>
                                      </p:cBhvr>
                                      <p:to>
                                        <p:strVal val="visible"/>
                                      </p:to>
                                    </p:set>
                                    <p:anim calcmode="lin" valueType="num">
                                      <p:cBhvr additive="base">
                                        <p:cTn id="40" dur="500" fill="hold"/>
                                        <p:tgtEl>
                                          <p:spTgt spid="38"/>
                                        </p:tgtEl>
                                        <p:attrNameLst>
                                          <p:attrName>ppt_x</p:attrName>
                                        </p:attrNameLst>
                                      </p:cBhvr>
                                      <p:tavLst>
                                        <p:tav tm="0">
                                          <p:val>
                                            <p:strVal val="0-#ppt_w/2"/>
                                          </p:val>
                                        </p:tav>
                                        <p:tav tm="100000">
                                          <p:val>
                                            <p:strVal val="#ppt_x"/>
                                          </p:val>
                                        </p:tav>
                                      </p:tavLst>
                                    </p:anim>
                                    <p:anim calcmode="lin" valueType="num">
                                      <p:cBhvr additive="base">
                                        <p:cTn id="41" dur="500" fill="hold"/>
                                        <p:tgtEl>
                                          <p:spTgt spid="38"/>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43"/>
                                        </p:tgtEl>
                                        <p:attrNameLst>
                                          <p:attrName>style.visibility</p:attrName>
                                        </p:attrNameLst>
                                      </p:cBhvr>
                                      <p:to>
                                        <p:strVal val="visible"/>
                                      </p:to>
                                    </p:set>
                                    <p:anim calcmode="lin" valueType="num">
                                      <p:cBhvr additive="base">
                                        <p:cTn id="44" dur="500" fill="hold"/>
                                        <p:tgtEl>
                                          <p:spTgt spid="43"/>
                                        </p:tgtEl>
                                        <p:attrNameLst>
                                          <p:attrName>ppt_x</p:attrName>
                                        </p:attrNameLst>
                                      </p:cBhvr>
                                      <p:tavLst>
                                        <p:tav tm="0">
                                          <p:val>
                                            <p:strVal val="1+#ppt_w/2"/>
                                          </p:val>
                                        </p:tav>
                                        <p:tav tm="100000">
                                          <p:val>
                                            <p:strVal val="#ppt_x"/>
                                          </p:val>
                                        </p:tav>
                                      </p:tavLst>
                                    </p:anim>
                                    <p:anim calcmode="lin" valueType="num">
                                      <p:cBhvr additive="base">
                                        <p:cTn id="45" dur="500" fill="hold"/>
                                        <p:tgtEl>
                                          <p:spTgt spid="43"/>
                                        </p:tgtEl>
                                        <p:attrNameLst>
                                          <p:attrName>ppt_y</p:attrName>
                                        </p:attrNameLst>
                                      </p:cBhvr>
                                      <p:tavLst>
                                        <p:tav tm="0">
                                          <p:val>
                                            <p:strVal val="#ppt_y"/>
                                          </p:val>
                                        </p:tav>
                                        <p:tav tm="100000">
                                          <p:val>
                                            <p:strVal val="#ppt_y"/>
                                          </p:val>
                                        </p:tav>
                                      </p:tavLst>
                                    </p:anim>
                                  </p:childTnLst>
                                </p:cTn>
                              </p:par>
                            </p:childTnLst>
                          </p:cTn>
                        </p:par>
                        <p:par>
                          <p:cTn id="46" fill="hold">
                            <p:stCondLst>
                              <p:cond delay="2000"/>
                            </p:stCondLst>
                            <p:childTnLst>
                              <p:par>
                                <p:cTn id="47" presetID="2" presetClass="entr" presetSubtype="8" fill="hold" nodeType="after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additive="base">
                                        <p:cTn id="49" dur="500" fill="hold"/>
                                        <p:tgtEl>
                                          <p:spTgt spid="39"/>
                                        </p:tgtEl>
                                        <p:attrNameLst>
                                          <p:attrName>ppt_x</p:attrName>
                                        </p:attrNameLst>
                                      </p:cBhvr>
                                      <p:tavLst>
                                        <p:tav tm="0">
                                          <p:val>
                                            <p:strVal val="0-#ppt_w/2"/>
                                          </p:val>
                                        </p:tav>
                                        <p:tav tm="100000">
                                          <p:val>
                                            <p:strVal val="#ppt_x"/>
                                          </p:val>
                                        </p:tav>
                                      </p:tavLst>
                                    </p:anim>
                                    <p:anim calcmode="lin" valueType="num">
                                      <p:cBhvr additive="base">
                                        <p:cTn id="50" dur="500" fill="hold"/>
                                        <p:tgtEl>
                                          <p:spTgt spid="39"/>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42"/>
                                        </p:tgtEl>
                                        <p:attrNameLst>
                                          <p:attrName>style.visibility</p:attrName>
                                        </p:attrNameLst>
                                      </p:cBhvr>
                                      <p:to>
                                        <p:strVal val="visible"/>
                                      </p:to>
                                    </p:set>
                                    <p:anim calcmode="lin" valueType="num">
                                      <p:cBhvr additive="base">
                                        <p:cTn id="53" dur="500" fill="hold"/>
                                        <p:tgtEl>
                                          <p:spTgt spid="42"/>
                                        </p:tgtEl>
                                        <p:attrNameLst>
                                          <p:attrName>ppt_x</p:attrName>
                                        </p:attrNameLst>
                                      </p:cBhvr>
                                      <p:tavLst>
                                        <p:tav tm="0">
                                          <p:val>
                                            <p:strVal val="1+#ppt_w/2"/>
                                          </p:val>
                                        </p:tav>
                                        <p:tav tm="100000">
                                          <p:val>
                                            <p:strVal val="#ppt_x"/>
                                          </p:val>
                                        </p:tav>
                                      </p:tavLst>
                                    </p:anim>
                                    <p:anim calcmode="lin" valueType="num">
                                      <p:cBhvr additive="base">
                                        <p:cTn id="54" dur="500" fill="hold"/>
                                        <p:tgtEl>
                                          <p:spTgt spid="42"/>
                                        </p:tgtEl>
                                        <p:attrNameLst>
                                          <p:attrName>ppt_y</p:attrName>
                                        </p:attrNameLst>
                                      </p:cBhvr>
                                      <p:tavLst>
                                        <p:tav tm="0">
                                          <p:val>
                                            <p:strVal val="#ppt_y"/>
                                          </p:val>
                                        </p:tav>
                                        <p:tav tm="100000">
                                          <p:val>
                                            <p:strVal val="#ppt_y"/>
                                          </p:val>
                                        </p:tav>
                                      </p:tavLst>
                                    </p:anim>
                                  </p:childTnLst>
                                </p:cTn>
                              </p:par>
                            </p:childTnLst>
                          </p:cTn>
                        </p:par>
                        <p:par>
                          <p:cTn id="55" fill="hold">
                            <p:stCondLst>
                              <p:cond delay="2500"/>
                            </p:stCondLst>
                            <p:childTnLst>
                              <p:par>
                                <p:cTn id="56" presetID="2" presetClass="entr" presetSubtype="8"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additive="base">
                                        <p:cTn id="58" dur="500" fill="hold"/>
                                        <p:tgtEl>
                                          <p:spTgt spid="40"/>
                                        </p:tgtEl>
                                        <p:attrNameLst>
                                          <p:attrName>ppt_x</p:attrName>
                                        </p:attrNameLst>
                                      </p:cBhvr>
                                      <p:tavLst>
                                        <p:tav tm="0">
                                          <p:val>
                                            <p:strVal val="0-#ppt_w/2"/>
                                          </p:val>
                                        </p:tav>
                                        <p:tav tm="100000">
                                          <p:val>
                                            <p:strVal val="#ppt_x"/>
                                          </p:val>
                                        </p:tav>
                                      </p:tavLst>
                                    </p:anim>
                                    <p:anim calcmode="lin" valueType="num">
                                      <p:cBhvr additive="base">
                                        <p:cTn id="59" dur="500" fill="hold"/>
                                        <p:tgtEl>
                                          <p:spTgt spid="40"/>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fill="hold"/>
                                        <p:tgtEl>
                                          <p:spTgt spid="41"/>
                                        </p:tgtEl>
                                        <p:attrNameLst>
                                          <p:attrName>ppt_x</p:attrName>
                                        </p:attrNameLst>
                                      </p:cBhvr>
                                      <p:tavLst>
                                        <p:tav tm="0">
                                          <p:val>
                                            <p:strVal val="1+#ppt_w/2"/>
                                          </p:val>
                                        </p:tav>
                                        <p:tav tm="100000">
                                          <p:val>
                                            <p:strVal val="#ppt_x"/>
                                          </p:val>
                                        </p:tav>
                                      </p:tavLst>
                                    </p:anim>
                                    <p:anim calcmode="lin" valueType="num">
                                      <p:cBhvr additive="base">
                                        <p:cTn id="63"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animBg="1"/>
      <p:bldP spid="53" grpId="0" animBg="1"/>
      <p:bldP spid="54" grpId="0" animBg="1"/>
      <p:bldP spid="55" grpId="0" animBg="1"/>
      <p:bldP spid="5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77705" y="2468130"/>
            <a:ext cx="4653425" cy="1001686"/>
            <a:chOff x="1140965" y="2177845"/>
            <a:chExt cx="4653425" cy="1001686"/>
          </a:xfrm>
        </p:grpSpPr>
        <p:sp>
          <p:nvSpPr>
            <p:cNvPr id="8" name="Oval 5"/>
            <p:cNvSpPr>
              <a:spLocks noChangeArrowheads="1"/>
            </p:cNvSpPr>
            <p:nvPr/>
          </p:nvSpPr>
          <p:spPr bwMode="auto">
            <a:xfrm rot="2700000">
              <a:off x="1139945" y="2182455"/>
              <a:ext cx="998096" cy="996056"/>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nchor="ctr"/>
            <a:lstStyle>
              <a:lvl1pPr defTabSz="1217295">
                <a:defRPr>
                  <a:solidFill>
                    <a:schemeClr val="tx1"/>
                  </a:solidFill>
                  <a:latin typeface="Calibri" panose="020F0502020204030204" pitchFamily="34" charset="0"/>
                  <a:ea typeface="宋体" panose="02010600030101010101" pitchFamily="2" charset="-122"/>
                </a:defRPr>
              </a:lvl1pPr>
              <a:lvl2pPr marL="742950" indent="-285750" defTabSz="1217295">
                <a:defRPr>
                  <a:solidFill>
                    <a:schemeClr val="tx1"/>
                  </a:solidFill>
                  <a:latin typeface="Calibri" panose="020F0502020204030204" pitchFamily="34" charset="0"/>
                  <a:ea typeface="宋体" panose="02010600030101010101" pitchFamily="2" charset="-122"/>
                </a:defRPr>
              </a:lvl2pPr>
              <a:lvl3pPr marL="1143000" indent="-228600" defTabSz="1217295">
                <a:defRPr>
                  <a:solidFill>
                    <a:schemeClr val="tx1"/>
                  </a:solidFill>
                  <a:latin typeface="Calibri" panose="020F0502020204030204" pitchFamily="34" charset="0"/>
                  <a:ea typeface="宋体" panose="02010600030101010101" pitchFamily="2" charset="-122"/>
                </a:defRPr>
              </a:lvl3pPr>
              <a:lvl4pPr marL="1600200" indent="-228600" defTabSz="1217295">
                <a:defRPr>
                  <a:solidFill>
                    <a:schemeClr val="tx1"/>
                  </a:solidFill>
                  <a:latin typeface="Calibri" panose="020F0502020204030204" pitchFamily="34" charset="0"/>
                  <a:ea typeface="宋体" panose="02010600030101010101" pitchFamily="2" charset="-122"/>
                </a:defRPr>
              </a:lvl4pPr>
              <a:lvl5pPr marL="2057400" indent="-228600" defTabSz="1217295">
                <a:defRPr>
                  <a:solidFill>
                    <a:schemeClr val="tx1"/>
                  </a:solidFill>
                  <a:latin typeface="Calibri" panose="020F0502020204030204" pitchFamily="34" charset="0"/>
                  <a:ea typeface="宋体" panose="02010600030101010101" pitchFamily="2" charset="-122"/>
                </a:defRPr>
              </a:lvl5pPr>
              <a:lvl6pPr marL="25146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en-US" sz="3100">
                <a:solidFill>
                  <a:schemeClr val="tx1">
                    <a:lumMod val="75000"/>
                    <a:lumOff val="25000"/>
                  </a:schemeClr>
                </a:solidFill>
                <a:latin typeface="微软雅黑" panose="020B0503020204020204" pitchFamily="34" charset="-122"/>
              </a:endParaRPr>
            </a:p>
          </p:txBody>
        </p:sp>
        <p:sp>
          <p:nvSpPr>
            <p:cNvPr id="9" name="Freeform 7"/>
            <p:cNvSpPr>
              <a:spLocks noEditPoints="1"/>
            </p:cNvSpPr>
            <p:nvPr/>
          </p:nvSpPr>
          <p:spPr bwMode="auto">
            <a:xfrm>
              <a:off x="1385620" y="2384658"/>
              <a:ext cx="521958" cy="520890"/>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rgbClr val="F8F8F9"/>
            </a:solidFill>
            <a:ln>
              <a:noFill/>
            </a:ln>
          </p:spPr>
          <p:txBody>
            <a:bodyPr lIns="121682" tIns="60841" rIns="121682" bIns="60841"/>
            <a:lstStyle/>
            <a:p>
              <a:endParaRPr lang="zh-CN" altLang="en-US">
                <a:solidFill>
                  <a:schemeClr val="tx1">
                    <a:lumMod val="75000"/>
                    <a:lumOff val="25000"/>
                  </a:schemeClr>
                </a:solidFill>
              </a:endParaRPr>
            </a:p>
          </p:txBody>
        </p:sp>
        <p:sp>
          <p:nvSpPr>
            <p:cNvPr id="16" name="TextBox 76"/>
            <p:cNvSpPr txBox="1"/>
            <p:nvPr/>
          </p:nvSpPr>
          <p:spPr>
            <a:xfrm>
              <a:off x="2537981" y="2177845"/>
              <a:ext cx="1733670"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项目运营情况</a:t>
              </a:r>
            </a:p>
          </p:txBody>
        </p:sp>
        <p:sp>
          <p:nvSpPr>
            <p:cNvPr id="17" name="文本框 16"/>
            <p:cNvSpPr txBox="1"/>
            <p:nvPr/>
          </p:nvSpPr>
          <p:spPr>
            <a:xfrm>
              <a:off x="2537981" y="2516399"/>
              <a:ext cx="3256409"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6564073" y="2468129"/>
            <a:ext cx="4639233" cy="998097"/>
            <a:chOff x="6427333" y="2177844"/>
            <a:chExt cx="4639233" cy="998097"/>
          </a:xfrm>
        </p:grpSpPr>
        <p:sp>
          <p:nvSpPr>
            <p:cNvPr id="14" name="Oval 26"/>
            <p:cNvSpPr>
              <a:spLocks noChangeArrowheads="1"/>
            </p:cNvSpPr>
            <p:nvPr/>
          </p:nvSpPr>
          <p:spPr bwMode="auto">
            <a:xfrm rot="2700000">
              <a:off x="6427332" y="2177845"/>
              <a:ext cx="998097" cy="998096"/>
            </a:xfrm>
            <a:prstGeom prst="rect">
              <a:avLst/>
            </a:prstGeom>
            <a:solidFill>
              <a:schemeClr val="bg1"/>
            </a:solidFill>
            <a:ln>
              <a:noFill/>
            </a:ln>
            <a:effectLst>
              <a:outerShdw blurRad="190500" dist="38100" dir="2700000" algn="tl" rotWithShape="0">
                <a:prstClr val="black">
                  <a:alpha val="20000"/>
                </a:prstClr>
              </a:outerShdw>
            </a:effectLst>
          </p:spPr>
          <p:txBody>
            <a:bodyPr anchor="ctr"/>
            <a:lstStyle>
              <a:lvl1pPr defTabSz="1217295">
                <a:defRPr>
                  <a:solidFill>
                    <a:schemeClr val="tx1"/>
                  </a:solidFill>
                  <a:latin typeface="Calibri" panose="020F0502020204030204" pitchFamily="34" charset="0"/>
                  <a:ea typeface="宋体" panose="02010600030101010101" pitchFamily="2" charset="-122"/>
                </a:defRPr>
              </a:lvl1pPr>
              <a:lvl2pPr marL="742950" indent="-285750" defTabSz="1217295">
                <a:defRPr>
                  <a:solidFill>
                    <a:schemeClr val="tx1"/>
                  </a:solidFill>
                  <a:latin typeface="Calibri" panose="020F0502020204030204" pitchFamily="34" charset="0"/>
                  <a:ea typeface="宋体" panose="02010600030101010101" pitchFamily="2" charset="-122"/>
                </a:defRPr>
              </a:lvl2pPr>
              <a:lvl3pPr marL="1143000" indent="-228600" defTabSz="1217295">
                <a:defRPr>
                  <a:solidFill>
                    <a:schemeClr val="tx1"/>
                  </a:solidFill>
                  <a:latin typeface="Calibri" panose="020F0502020204030204" pitchFamily="34" charset="0"/>
                  <a:ea typeface="宋体" panose="02010600030101010101" pitchFamily="2" charset="-122"/>
                </a:defRPr>
              </a:lvl3pPr>
              <a:lvl4pPr marL="1600200" indent="-228600" defTabSz="1217295">
                <a:defRPr>
                  <a:solidFill>
                    <a:schemeClr val="tx1"/>
                  </a:solidFill>
                  <a:latin typeface="Calibri" panose="020F0502020204030204" pitchFamily="34" charset="0"/>
                  <a:ea typeface="宋体" panose="02010600030101010101" pitchFamily="2" charset="-122"/>
                </a:defRPr>
              </a:lvl4pPr>
              <a:lvl5pPr marL="2057400" indent="-228600" defTabSz="1217295">
                <a:defRPr>
                  <a:solidFill>
                    <a:schemeClr val="tx1"/>
                  </a:solidFill>
                  <a:latin typeface="Calibri" panose="020F0502020204030204" pitchFamily="34" charset="0"/>
                  <a:ea typeface="宋体" panose="02010600030101010101" pitchFamily="2" charset="-122"/>
                </a:defRPr>
              </a:lvl5pPr>
              <a:lvl6pPr marL="25146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en-US" sz="3100">
                <a:solidFill>
                  <a:schemeClr val="tx1">
                    <a:lumMod val="75000"/>
                    <a:lumOff val="25000"/>
                  </a:schemeClr>
                </a:solidFill>
                <a:latin typeface="微软雅黑" panose="020B0503020204020204" pitchFamily="34" charset="-122"/>
              </a:endParaRPr>
            </a:p>
          </p:txBody>
        </p:sp>
        <p:sp>
          <p:nvSpPr>
            <p:cNvPr id="15" name="Freeform 6"/>
            <p:cNvSpPr>
              <a:spLocks noEditPoints="1"/>
            </p:cNvSpPr>
            <p:nvPr/>
          </p:nvSpPr>
          <p:spPr bwMode="auto">
            <a:xfrm>
              <a:off x="6601474" y="2377739"/>
              <a:ext cx="622649" cy="637201"/>
            </a:xfrm>
            <a:custGeom>
              <a:avLst/>
              <a:gdLst>
                <a:gd name="T0" fmla="*/ 121 w 417"/>
                <a:gd name="T1" fmla="*/ 94 h 426"/>
                <a:gd name="T2" fmla="*/ 85 w 417"/>
                <a:gd name="T3" fmla="*/ 341 h 426"/>
                <a:gd name="T4" fmla="*/ 332 w 417"/>
                <a:gd name="T5" fmla="*/ 305 h 426"/>
                <a:gd name="T6" fmla="*/ 267 w 417"/>
                <a:gd name="T7" fmla="*/ 159 h 426"/>
                <a:gd name="T8" fmla="*/ 121 w 417"/>
                <a:gd name="T9" fmla="*/ 94 h 426"/>
                <a:gd name="T10" fmla="*/ 306 w 417"/>
                <a:gd name="T11" fmla="*/ 286 h 426"/>
                <a:gd name="T12" fmla="*/ 199 w 417"/>
                <a:gd name="T13" fmla="*/ 227 h 426"/>
                <a:gd name="T14" fmla="*/ 140 w 417"/>
                <a:gd name="T15" fmla="*/ 120 h 426"/>
                <a:gd name="T16" fmla="*/ 247 w 417"/>
                <a:gd name="T17" fmla="*/ 179 h 426"/>
                <a:gd name="T18" fmla="*/ 306 w 417"/>
                <a:gd name="T19" fmla="*/ 286 h 426"/>
                <a:gd name="T20" fmla="*/ 309 w 417"/>
                <a:gd name="T21" fmla="*/ 128 h 426"/>
                <a:gd name="T22" fmla="*/ 323 w 417"/>
                <a:gd name="T23" fmla="*/ 122 h 426"/>
                <a:gd name="T24" fmla="*/ 361 w 417"/>
                <a:gd name="T25" fmla="*/ 84 h 426"/>
                <a:gd name="T26" fmla="*/ 361 w 417"/>
                <a:gd name="T27" fmla="*/ 56 h 426"/>
                <a:gd name="T28" fmla="*/ 333 w 417"/>
                <a:gd name="T29" fmla="*/ 56 h 426"/>
                <a:gd name="T30" fmla="*/ 295 w 417"/>
                <a:gd name="T31" fmla="*/ 94 h 426"/>
                <a:gd name="T32" fmla="*/ 295 w 417"/>
                <a:gd name="T33" fmla="*/ 122 h 426"/>
                <a:gd name="T34" fmla="*/ 309 w 417"/>
                <a:gd name="T35" fmla="*/ 128 h 426"/>
                <a:gd name="T36" fmla="*/ 237 w 417"/>
                <a:gd name="T37" fmla="*/ 79 h 426"/>
                <a:gd name="T38" fmla="*/ 247 w 417"/>
                <a:gd name="T39" fmla="*/ 81 h 426"/>
                <a:gd name="T40" fmla="*/ 264 w 417"/>
                <a:gd name="T41" fmla="*/ 71 h 426"/>
                <a:gd name="T42" fmla="*/ 286 w 417"/>
                <a:gd name="T43" fmla="*/ 33 h 426"/>
                <a:gd name="T44" fmla="*/ 278 w 417"/>
                <a:gd name="T45" fmla="*/ 5 h 426"/>
                <a:gd name="T46" fmla="*/ 251 w 417"/>
                <a:gd name="T47" fmla="*/ 13 h 426"/>
                <a:gd name="T48" fmla="*/ 229 w 417"/>
                <a:gd name="T49" fmla="*/ 52 h 426"/>
                <a:gd name="T50" fmla="*/ 237 w 417"/>
                <a:gd name="T51" fmla="*/ 79 h 426"/>
                <a:gd name="T52" fmla="*/ 412 w 417"/>
                <a:gd name="T53" fmla="*/ 139 h 426"/>
                <a:gd name="T54" fmla="*/ 385 w 417"/>
                <a:gd name="T55" fmla="*/ 131 h 426"/>
                <a:gd name="T56" fmla="*/ 346 w 417"/>
                <a:gd name="T57" fmla="*/ 153 h 426"/>
                <a:gd name="T58" fmla="*/ 338 w 417"/>
                <a:gd name="T59" fmla="*/ 180 h 426"/>
                <a:gd name="T60" fmla="*/ 356 w 417"/>
                <a:gd name="T61" fmla="*/ 190 h 426"/>
                <a:gd name="T62" fmla="*/ 366 w 417"/>
                <a:gd name="T63" fmla="*/ 188 h 426"/>
                <a:gd name="T64" fmla="*/ 404 w 417"/>
                <a:gd name="T65" fmla="*/ 166 h 426"/>
                <a:gd name="T66" fmla="*/ 412 w 417"/>
                <a:gd name="T67" fmla="*/ 139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426">
                  <a:moveTo>
                    <a:pt x="121" y="94"/>
                  </a:moveTo>
                  <a:cubicBezTo>
                    <a:pt x="98" y="116"/>
                    <a:pt x="0" y="256"/>
                    <a:pt x="85" y="341"/>
                  </a:cubicBezTo>
                  <a:cubicBezTo>
                    <a:pt x="170" y="426"/>
                    <a:pt x="309" y="328"/>
                    <a:pt x="332" y="305"/>
                  </a:cubicBezTo>
                  <a:cubicBezTo>
                    <a:pt x="354" y="283"/>
                    <a:pt x="325" y="217"/>
                    <a:pt x="267" y="159"/>
                  </a:cubicBezTo>
                  <a:cubicBezTo>
                    <a:pt x="209" y="101"/>
                    <a:pt x="143" y="72"/>
                    <a:pt x="121" y="94"/>
                  </a:cubicBezTo>
                  <a:close/>
                  <a:moveTo>
                    <a:pt x="306" y="286"/>
                  </a:moveTo>
                  <a:cubicBezTo>
                    <a:pt x="299" y="292"/>
                    <a:pt x="248" y="277"/>
                    <a:pt x="199" y="227"/>
                  </a:cubicBezTo>
                  <a:cubicBezTo>
                    <a:pt x="149" y="178"/>
                    <a:pt x="134" y="127"/>
                    <a:pt x="140" y="120"/>
                  </a:cubicBezTo>
                  <a:cubicBezTo>
                    <a:pt x="147" y="113"/>
                    <a:pt x="198" y="129"/>
                    <a:pt x="247" y="179"/>
                  </a:cubicBezTo>
                  <a:cubicBezTo>
                    <a:pt x="297" y="228"/>
                    <a:pt x="313" y="279"/>
                    <a:pt x="306" y="286"/>
                  </a:cubicBezTo>
                  <a:close/>
                  <a:moveTo>
                    <a:pt x="309" y="128"/>
                  </a:moveTo>
                  <a:cubicBezTo>
                    <a:pt x="314" y="128"/>
                    <a:pt x="319" y="126"/>
                    <a:pt x="323" y="122"/>
                  </a:cubicBezTo>
                  <a:cubicBezTo>
                    <a:pt x="361" y="84"/>
                    <a:pt x="361" y="84"/>
                    <a:pt x="361" y="84"/>
                  </a:cubicBezTo>
                  <a:cubicBezTo>
                    <a:pt x="369" y="76"/>
                    <a:pt x="369" y="64"/>
                    <a:pt x="361" y="56"/>
                  </a:cubicBezTo>
                  <a:cubicBezTo>
                    <a:pt x="353" y="48"/>
                    <a:pt x="341" y="48"/>
                    <a:pt x="333" y="56"/>
                  </a:cubicBezTo>
                  <a:cubicBezTo>
                    <a:pt x="295" y="94"/>
                    <a:pt x="295" y="94"/>
                    <a:pt x="295" y="94"/>
                  </a:cubicBezTo>
                  <a:cubicBezTo>
                    <a:pt x="287" y="102"/>
                    <a:pt x="287" y="115"/>
                    <a:pt x="295" y="122"/>
                  </a:cubicBezTo>
                  <a:cubicBezTo>
                    <a:pt x="299" y="126"/>
                    <a:pt x="304" y="128"/>
                    <a:pt x="309" y="128"/>
                  </a:cubicBezTo>
                  <a:close/>
                  <a:moveTo>
                    <a:pt x="237" y="79"/>
                  </a:moveTo>
                  <a:cubicBezTo>
                    <a:pt x="240" y="81"/>
                    <a:pt x="243" y="81"/>
                    <a:pt x="247" y="81"/>
                  </a:cubicBezTo>
                  <a:cubicBezTo>
                    <a:pt x="254" y="81"/>
                    <a:pt x="260" y="78"/>
                    <a:pt x="264" y="71"/>
                  </a:cubicBezTo>
                  <a:cubicBezTo>
                    <a:pt x="286" y="33"/>
                    <a:pt x="286" y="33"/>
                    <a:pt x="286" y="33"/>
                  </a:cubicBezTo>
                  <a:cubicBezTo>
                    <a:pt x="291" y="23"/>
                    <a:pt x="288" y="11"/>
                    <a:pt x="278" y="5"/>
                  </a:cubicBezTo>
                  <a:cubicBezTo>
                    <a:pt x="268" y="0"/>
                    <a:pt x="256" y="3"/>
                    <a:pt x="251" y="13"/>
                  </a:cubicBezTo>
                  <a:cubicBezTo>
                    <a:pt x="229" y="52"/>
                    <a:pt x="229" y="52"/>
                    <a:pt x="229" y="52"/>
                  </a:cubicBezTo>
                  <a:cubicBezTo>
                    <a:pt x="224" y="61"/>
                    <a:pt x="227" y="73"/>
                    <a:pt x="237" y="79"/>
                  </a:cubicBezTo>
                  <a:close/>
                  <a:moveTo>
                    <a:pt x="412" y="139"/>
                  </a:moveTo>
                  <a:cubicBezTo>
                    <a:pt x="406" y="129"/>
                    <a:pt x="394" y="126"/>
                    <a:pt x="385" y="131"/>
                  </a:cubicBezTo>
                  <a:cubicBezTo>
                    <a:pt x="346" y="153"/>
                    <a:pt x="346" y="153"/>
                    <a:pt x="346" y="153"/>
                  </a:cubicBezTo>
                  <a:cubicBezTo>
                    <a:pt x="336" y="158"/>
                    <a:pt x="333" y="171"/>
                    <a:pt x="338" y="180"/>
                  </a:cubicBezTo>
                  <a:cubicBezTo>
                    <a:pt x="342" y="187"/>
                    <a:pt x="349" y="190"/>
                    <a:pt x="356" y="190"/>
                  </a:cubicBezTo>
                  <a:cubicBezTo>
                    <a:pt x="359" y="190"/>
                    <a:pt x="363" y="190"/>
                    <a:pt x="366" y="188"/>
                  </a:cubicBezTo>
                  <a:cubicBezTo>
                    <a:pt x="404" y="166"/>
                    <a:pt x="404" y="166"/>
                    <a:pt x="404" y="166"/>
                  </a:cubicBezTo>
                  <a:cubicBezTo>
                    <a:pt x="414" y="161"/>
                    <a:pt x="417" y="149"/>
                    <a:pt x="412" y="139"/>
                  </a:cubicBezTo>
                  <a:close/>
                </a:path>
              </a:pathLst>
            </a:custGeom>
            <a:solidFill>
              <a:srgbClr val="456288"/>
            </a:solidFill>
            <a:ln>
              <a:noFill/>
            </a:ln>
          </p:spPr>
          <p:txBody>
            <a:bodyPr lIns="121682" tIns="60841" rIns="121682" bIns="60841"/>
            <a:lstStyle/>
            <a:p>
              <a:endParaRPr lang="zh-CN" altLang="en-US">
                <a:solidFill>
                  <a:schemeClr val="tx1">
                    <a:lumMod val="75000"/>
                    <a:lumOff val="25000"/>
                  </a:schemeClr>
                </a:solidFill>
              </a:endParaRPr>
            </a:p>
          </p:txBody>
        </p:sp>
        <p:sp>
          <p:nvSpPr>
            <p:cNvPr id="18" name="TextBox 76"/>
            <p:cNvSpPr txBox="1"/>
            <p:nvPr/>
          </p:nvSpPr>
          <p:spPr>
            <a:xfrm>
              <a:off x="7810157" y="2177845"/>
              <a:ext cx="1733670"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项目运营情况</a:t>
              </a:r>
            </a:p>
          </p:txBody>
        </p:sp>
        <p:sp>
          <p:nvSpPr>
            <p:cNvPr id="19" name="文本框 18"/>
            <p:cNvSpPr txBox="1"/>
            <p:nvPr/>
          </p:nvSpPr>
          <p:spPr>
            <a:xfrm>
              <a:off x="7810157" y="2516399"/>
              <a:ext cx="3256409"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1276684" y="4432958"/>
            <a:ext cx="4654446" cy="998097"/>
            <a:chOff x="1139944" y="4142673"/>
            <a:chExt cx="4654446" cy="998097"/>
          </a:xfrm>
        </p:grpSpPr>
        <p:sp>
          <p:nvSpPr>
            <p:cNvPr id="10" name="Oval 21"/>
            <p:cNvSpPr>
              <a:spLocks noChangeArrowheads="1"/>
            </p:cNvSpPr>
            <p:nvPr/>
          </p:nvSpPr>
          <p:spPr bwMode="auto">
            <a:xfrm rot="2700000">
              <a:off x="1139945" y="4142673"/>
              <a:ext cx="998096" cy="998097"/>
            </a:xfrm>
            <a:prstGeom prst="rect">
              <a:avLst/>
            </a:prstGeom>
            <a:solidFill>
              <a:schemeClr val="bg1"/>
            </a:solidFill>
            <a:ln>
              <a:noFill/>
            </a:ln>
            <a:effectLst>
              <a:outerShdw blurRad="190500" dist="38100" dir="2700000" algn="tl" rotWithShape="0">
                <a:prstClr val="black">
                  <a:alpha val="20000"/>
                </a:prstClr>
              </a:outerShdw>
            </a:effectLst>
          </p:spPr>
          <p:txBody>
            <a:bodyPr anchor="ctr"/>
            <a:lstStyle>
              <a:lvl1pPr defTabSz="1217295">
                <a:defRPr>
                  <a:solidFill>
                    <a:schemeClr val="tx1"/>
                  </a:solidFill>
                  <a:latin typeface="Calibri" panose="020F0502020204030204" pitchFamily="34" charset="0"/>
                  <a:ea typeface="宋体" panose="02010600030101010101" pitchFamily="2" charset="-122"/>
                </a:defRPr>
              </a:lvl1pPr>
              <a:lvl2pPr marL="742950" indent="-285750" defTabSz="1217295">
                <a:defRPr>
                  <a:solidFill>
                    <a:schemeClr val="tx1"/>
                  </a:solidFill>
                  <a:latin typeface="Calibri" panose="020F0502020204030204" pitchFamily="34" charset="0"/>
                  <a:ea typeface="宋体" panose="02010600030101010101" pitchFamily="2" charset="-122"/>
                </a:defRPr>
              </a:lvl2pPr>
              <a:lvl3pPr marL="1143000" indent="-228600" defTabSz="1217295">
                <a:defRPr>
                  <a:solidFill>
                    <a:schemeClr val="tx1"/>
                  </a:solidFill>
                  <a:latin typeface="Calibri" panose="020F0502020204030204" pitchFamily="34" charset="0"/>
                  <a:ea typeface="宋体" panose="02010600030101010101" pitchFamily="2" charset="-122"/>
                </a:defRPr>
              </a:lvl3pPr>
              <a:lvl4pPr marL="1600200" indent="-228600" defTabSz="1217295">
                <a:defRPr>
                  <a:solidFill>
                    <a:schemeClr val="tx1"/>
                  </a:solidFill>
                  <a:latin typeface="Calibri" panose="020F0502020204030204" pitchFamily="34" charset="0"/>
                  <a:ea typeface="宋体" panose="02010600030101010101" pitchFamily="2" charset="-122"/>
                </a:defRPr>
              </a:lvl4pPr>
              <a:lvl5pPr marL="2057400" indent="-228600" defTabSz="1217295">
                <a:defRPr>
                  <a:solidFill>
                    <a:schemeClr val="tx1"/>
                  </a:solidFill>
                  <a:latin typeface="Calibri" panose="020F0502020204030204" pitchFamily="34" charset="0"/>
                  <a:ea typeface="宋体" panose="02010600030101010101" pitchFamily="2" charset="-122"/>
                </a:defRPr>
              </a:lvl5pPr>
              <a:lvl6pPr marL="25146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en-US" sz="3100">
                <a:solidFill>
                  <a:schemeClr val="tx1">
                    <a:lumMod val="75000"/>
                    <a:lumOff val="25000"/>
                  </a:schemeClr>
                </a:solidFill>
                <a:latin typeface="微软雅黑" panose="020B0503020204020204" pitchFamily="34" charset="-122"/>
              </a:endParaRPr>
            </a:p>
          </p:txBody>
        </p:sp>
        <p:sp>
          <p:nvSpPr>
            <p:cNvPr id="11" name="Freeform 12"/>
            <p:cNvSpPr>
              <a:spLocks noEditPoints="1"/>
            </p:cNvSpPr>
            <p:nvPr/>
          </p:nvSpPr>
          <p:spPr bwMode="auto">
            <a:xfrm>
              <a:off x="1289046" y="4391526"/>
              <a:ext cx="680964" cy="415504"/>
            </a:xfrm>
            <a:custGeom>
              <a:avLst/>
              <a:gdLst>
                <a:gd name="T0" fmla="*/ 152 w 400"/>
                <a:gd name="T1" fmla="*/ 7 h 244"/>
                <a:gd name="T2" fmla="*/ 127 w 400"/>
                <a:gd name="T3" fmla="*/ 7 h 244"/>
                <a:gd name="T4" fmla="*/ 0 w 400"/>
                <a:gd name="T5" fmla="*/ 122 h 244"/>
                <a:gd name="T6" fmla="*/ 127 w 400"/>
                <a:gd name="T7" fmla="*/ 237 h 244"/>
                <a:gd name="T8" fmla="*/ 152 w 400"/>
                <a:gd name="T9" fmla="*/ 237 h 244"/>
                <a:gd name="T10" fmla="*/ 152 w 400"/>
                <a:gd name="T11" fmla="*/ 212 h 244"/>
                <a:gd name="T12" fmla="*/ 53 w 400"/>
                <a:gd name="T13" fmla="*/ 122 h 244"/>
                <a:gd name="T14" fmla="*/ 152 w 400"/>
                <a:gd name="T15" fmla="*/ 32 h 244"/>
                <a:gd name="T16" fmla="*/ 152 w 400"/>
                <a:gd name="T17" fmla="*/ 7 h 244"/>
                <a:gd name="T18" fmla="*/ 272 w 400"/>
                <a:gd name="T19" fmla="*/ 7 h 244"/>
                <a:gd name="T20" fmla="*/ 248 w 400"/>
                <a:gd name="T21" fmla="*/ 7 h 244"/>
                <a:gd name="T22" fmla="*/ 248 w 400"/>
                <a:gd name="T23" fmla="*/ 32 h 244"/>
                <a:gd name="T24" fmla="*/ 347 w 400"/>
                <a:gd name="T25" fmla="*/ 122 h 244"/>
                <a:gd name="T26" fmla="*/ 248 w 400"/>
                <a:gd name="T27" fmla="*/ 212 h 244"/>
                <a:gd name="T28" fmla="*/ 248 w 400"/>
                <a:gd name="T29" fmla="*/ 237 h 244"/>
                <a:gd name="T30" fmla="*/ 272 w 400"/>
                <a:gd name="T31" fmla="*/ 237 h 244"/>
                <a:gd name="T32" fmla="*/ 400 w 400"/>
                <a:gd name="T33" fmla="*/ 122 h 244"/>
                <a:gd name="T34" fmla="*/ 272 w 400"/>
                <a:gd name="T35" fmla="*/ 7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0" h="244">
                  <a:moveTo>
                    <a:pt x="152" y="7"/>
                  </a:moveTo>
                  <a:cubicBezTo>
                    <a:pt x="145" y="0"/>
                    <a:pt x="135" y="0"/>
                    <a:pt x="127" y="7"/>
                  </a:cubicBezTo>
                  <a:cubicBezTo>
                    <a:pt x="0" y="122"/>
                    <a:pt x="0" y="122"/>
                    <a:pt x="0" y="122"/>
                  </a:cubicBezTo>
                  <a:cubicBezTo>
                    <a:pt x="127" y="237"/>
                    <a:pt x="127" y="237"/>
                    <a:pt x="127" y="237"/>
                  </a:cubicBezTo>
                  <a:cubicBezTo>
                    <a:pt x="135" y="244"/>
                    <a:pt x="145" y="244"/>
                    <a:pt x="152" y="237"/>
                  </a:cubicBezTo>
                  <a:cubicBezTo>
                    <a:pt x="159" y="230"/>
                    <a:pt x="159" y="219"/>
                    <a:pt x="152" y="212"/>
                  </a:cubicBezTo>
                  <a:cubicBezTo>
                    <a:pt x="53" y="122"/>
                    <a:pt x="53" y="122"/>
                    <a:pt x="53" y="122"/>
                  </a:cubicBezTo>
                  <a:cubicBezTo>
                    <a:pt x="152" y="32"/>
                    <a:pt x="152" y="32"/>
                    <a:pt x="152" y="32"/>
                  </a:cubicBezTo>
                  <a:cubicBezTo>
                    <a:pt x="159" y="25"/>
                    <a:pt x="159" y="14"/>
                    <a:pt x="152" y="7"/>
                  </a:cubicBezTo>
                  <a:close/>
                  <a:moveTo>
                    <a:pt x="272" y="7"/>
                  </a:moveTo>
                  <a:cubicBezTo>
                    <a:pt x="265" y="0"/>
                    <a:pt x="255" y="0"/>
                    <a:pt x="248" y="7"/>
                  </a:cubicBezTo>
                  <a:cubicBezTo>
                    <a:pt x="240" y="14"/>
                    <a:pt x="241" y="25"/>
                    <a:pt x="248" y="32"/>
                  </a:cubicBezTo>
                  <a:cubicBezTo>
                    <a:pt x="347" y="122"/>
                    <a:pt x="347" y="122"/>
                    <a:pt x="347" y="122"/>
                  </a:cubicBezTo>
                  <a:cubicBezTo>
                    <a:pt x="248" y="212"/>
                    <a:pt x="248" y="212"/>
                    <a:pt x="248" y="212"/>
                  </a:cubicBezTo>
                  <a:cubicBezTo>
                    <a:pt x="241" y="219"/>
                    <a:pt x="240" y="230"/>
                    <a:pt x="248" y="237"/>
                  </a:cubicBezTo>
                  <a:cubicBezTo>
                    <a:pt x="255" y="244"/>
                    <a:pt x="265" y="244"/>
                    <a:pt x="272" y="237"/>
                  </a:cubicBezTo>
                  <a:cubicBezTo>
                    <a:pt x="400" y="122"/>
                    <a:pt x="400" y="122"/>
                    <a:pt x="400" y="122"/>
                  </a:cubicBezTo>
                  <a:lnTo>
                    <a:pt x="272" y="7"/>
                  </a:lnTo>
                  <a:close/>
                </a:path>
              </a:pathLst>
            </a:custGeom>
            <a:solidFill>
              <a:srgbClr val="456288"/>
            </a:solidFill>
            <a:ln>
              <a:noFill/>
            </a:ln>
          </p:spPr>
          <p:txBody>
            <a:bodyPr lIns="121682" tIns="60841" rIns="121682" bIns="60841"/>
            <a:lstStyle/>
            <a:p>
              <a:endParaRPr lang="zh-CN" altLang="en-US">
                <a:solidFill>
                  <a:schemeClr val="tx1">
                    <a:lumMod val="75000"/>
                    <a:lumOff val="25000"/>
                  </a:schemeClr>
                </a:solidFill>
              </a:endParaRPr>
            </a:p>
          </p:txBody>
        </p:sp>
        <p:sp>
          <p:nvSpPr>
            <p:cNvPr id="20" name="TextBox 76"/>
            <p:cNvSpPr txBox="1"/>
            <p:nvPr/>
          </p:nvSpPr>
          <p:spPr>
            <a:xfrm>
              <a:off x="2537981" y="4142673"/>
              <a:ext cx="1733670"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项目运营情况</a:t>
              </a:r>
            </a:p>
          </p:txBody>
        </p:sp>
        <p:sp>
          <p:nvSpPr>
            <p:cNvPr id="21" name="文本框 20"/>
            <p:cNvSpPr txBox="1"/>
            <p:nvPr/>
          </p:nvSpPr>
          <p:spPr>
            <a:xfrm>
              <a:off x="2537981" y="4481227"/>
              <a:ext cx="3256409"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565093" y="4428863"/>
            <a:ext cx="4638213" cy="998097"/>
            <a:chOff x="6428353" y="4138578"/>
            <a:chExt cx="4638213" cy="998097"/>
          </a:xfrm>
        </p:grpSpPr>
        <p:sp>
          <p:nvSpPr>
            <p:cNvPr id="12" name="Oval 24"/>
            <p:cNvSpPr>
              <a:spLocks noChangeArrowheads="1"/>
            </p:cNvSpPr>
            <p:nvPr/>
          </p:nvSpPr>
          <p:spPr bwMode="auto">
            <a:xfrm rot="2700000">
              <a:off x="6427332" y="4139599"/>
              <a:ext cx="998097" cy="996056"/>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nchor="ctr"/>
            <a:lstStyle>
              <a:lvl1pPr defTabSz="1217295">
                <a:defRPr>
                  <a:solidFill>
                    <a:schemeClr val="tx1"/>
                  </a:solidFill>
                  <a:latin typeface="Calibri" panose="020F0502020204030204" pitchFamily="34" charset="0"/>
                  <a:ea typeface="宋体" panose="02010600030101010101" pitchFamily="2" charset="-122"/>
                </a:defRPr>
              </a:lvl1pPr>
              <a:lvl2pPr marL="742950" indent="-285750" defTabSz="1217295">
                <a:defRPr>
                  <a:solidFill>
                    <a:schemeClr val="tx1"/>
                  </a:solidFill>
                  <a:latin typeface="Calibri" panose="020F0502020204030204" pitchFamily="34" charset="0"/>
                  <a:ea typeface="宋体" panose="02010600030101010101" pitchFamily="2" charset="-122"/>
                </a:defRPr>
              </a:lvl2pPr>
              <a:lvl3pPr marL="1143000" indent="-228600" defTabSz="1217295">
                <a:defRPr>
                  <a:solidFill>
                    <a:schemeClr val="tx1"/>
                  </a:solidFill>
                  <a:latin typeface="Calibri" panose="020F0502020204030204" pitchFamily="34" charset="0"/>
                  <a:ea typeface="宋体" panose="02010600030101010101" pitchFamily="2" charset="-122"/>
                </a:defRPr>
              </a:lvl3pPr>
              <a:lvl4pPr marL="1600200" indent="-228600" defTabSz="1217295">
                <a:defRPr>
                  <a:solidFill>
                    <a:schemeClr val="tx1"/>
                  </a:solidFill>
                  <a:latin typeface="Calibri" panose="020F0502020204030204" pitchFamily="34" charset="0"/>
                  <a:ea typeface="宋体" panose="02010600030101010101" pitchFamily="2" charset="-122"/>
                </a:defRPr>
              </a:lvl4pPr>
              <a:lvl5pPr marL="2057400" indent="-228600" defTabSz="1217295">
                <a:defRPr>
                  <a:solidFill>
                    <a:schemeClr val="tx1"/>
                  </a:solidFill>
                  <a:latin typeface="Calibri" panose="020F0502020204030204" pitchFamily="34" charset="0"/>
                  <a:ea typeface="宋体" panose="02010600030101010101" pitchFamily="2" charset="-122"/>
                </a:defRPr>
              </a:lvl5pPr>
              <a:lvl6pPr marL="25146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en-US" sz="3100">
                <a:solidFill>
                  <a:schemeClr val="tx1">
                    <a:lumMod val="75000"/>
                    <a:lumOff val="25000"/>
                  </a:schemeClr>
                </a:solidFill>
                <a:latin typeface="微软雅黑" panose="020B0503020204020204" pitchFamily="34" charset="-122"/>
              </a:endParaRPr>
            </a:p>
          </p:txBody>
        </p:sp>
        <p:sp>
          <p:nvSpPr>
            <p:cNvPr id="13" name="Freeform 22"/>
            <p:cNvSpPr>
              <a:spLocks noEditPoints="1"/>
            </p:cNvSpPr>
            <p:nvPr/>
          </p:nvSpPr>
          <p:spPr bwMode="auto">
            <a:xfrm>
              <a:off x="6692426" y="4405915"/>
              <a:ext cx="476784" cy="475172"/>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a:noFill/>
            </a:ln>
          </p:spPr>
          <p:txBody>
            <a:bodyPr lIns="121682" tIns="60841" rIns="121682" bIns="60841"/>
            <a:lstStyle/>
            <a:p>
              <a:endParaRPr lang="zh-CN" altLang="en-US">
                <a:solidFill>
                  <a:schemeClr val="tx1">
                    <a:lumMod val="75000"/>
                    <a:lumOff val="25000"/>
                  </a:schemeClr>
                </a:solidFill>
              </a:endParaRPr>
            </a:p>
          </p:txBody>
        </p:sp>
        <p:sp>
          <p:nvSpPr>
            <p:cNvPr id="22" name="TextBox 76"/>
            <p:cNvSpPr txBox="1"/>
            <p:nvPr/>
          </p:nvSpPr>
          <p:spPr>
            <a:xfrm>
              <a:off x="7810157" y="4142673"/>
              <a:ext cx="1733670"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项目运营情况</a:t>
              </a:r>
            </a:p>
          </p:txBody>
        </p:sp>
        <p:sp>
          <p:nvSpPr>
            <p:cNvPr id="23" name="文本框 22"/>
            <p:cNvSpPr txBox="1"/>
            <p:nvPr/>
          </p:nvSpPr>
          <p:spPr>
            <a:xfrm>
              <a:off x="7810157" y="4481227"/>
              <a:ext cx="3256409"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8"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9"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项目运营情况</a:t>
            </a:r>
          </a:p>
        </p:txBody>
      </p:sp>
      <p:sp>
        <p:nvSpPr>
          <p:cNvPr id="30" name="椭圆 29"/>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31" name="椭圆 30"/>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0-#ppt_w/2"/>
                                          </p:val>
                                        </p:tav>
                                        <p:tav tm="100000">
                                          <p:val>
                                            <p:strVal val="#ppt_x"/>
                                          </p:val>
                                        </p:tav>
                                      </p:tavLst>
                                    </p:anim>
                                    <p:anim calcmode="lin" valueType="num">
                                      <p:cBhvr additive="base">
                                        <p:cTn id="20" dur="500" fill="hold"/>
                                        <p:tgtEl>
                                          <p:spTgt spid="33"/>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0-#ppt_w/2"/>
                                          </p:val>
                                        </p:tav>
                                        <p:tav tm="100000">
                                          <p:val>
                                            <p:strVal val="#ppt_x"/>
                                          </p:val>
                                        </p:tav>
                                      </p:tavLst>
                                    </p:anim>
                                    <p:anim calcmode="lin" valueType="num">
                                      <p:cBhvr additive="base">
                                        <p:cTn id="24" dur="500" fill="hold"/>
                                        <p:tgtEl>
                                          <p:spTgt spid="34"/>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9"/>
                                        </p:tgtEl>
                                        <p:attrNameLst>
                                          <p:attrName>style.visibility</p:attrName>
                                        </p:attrNameLst>
                                      </p:cBhvr>
                                      <p:to>
                                        <p:strVal val="visible"/>
                                      </p:to>
                                    </p:set>
                                    <p:animEffect transition="in" filter="wipe(left)">
                                      <p:cBhvr>
                                        <p:cTn id="27" dur="500"/>
                                        <p:tgtEl>
                                          <p:spTgt spid="29"/>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500"/>
                                        <p:tgtEl>
                                          <p:spTgt spid="28"/>
                                        </p:tgtEl>
                                      </p:cBhvr>
                                    </p:animEffect>
                                  </p:childTnLst>
                                </p:cTn>
                              </p:par>
                              <p:par>
                                <p:cTn id="31" presetID="42" presetClass="entr" presetSubtype="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1000"/>
                                        <p:tgtEl>
                                          <p:spTgt spid="2"/>
                                        </p:tgtEl>
                                      </p:cBhvr>
                                    </p:animEffect>
                                    <p:anim calcmode="lin" valueType="num">
                                      <p:cBhvr>
                                        <p:cTn id="34" dur="1000" fill="hold"/>
                                        <p:tgtEl>
                                          <p:spTgt spid="2"/>
                                        </p:tgtEl>
                                        <p:attrNameLst>
                                          <p:attrName>ppt_x</p:attrName>
                                        </p:attrNameLst>
                                      </p:cBhvr>
                                      <p:tavLst>
                                        <p:tav tm="0">
                                          <p:val>
                                            <p:strVal val="#ppt_x"/>
                                          </p:val>
                                        </p:tav>
                                        <p:tav tm="100000">
                                          <p:val>
                                            <p:strVal val="#ppt_x"/>
                                          </p:val>
                                        </p:tav>
                                      </p:tavLst>
                                    </p:anim>
                                    <p:anim calcmode="lin" valueType="num">
                                      <p:cBhvr>
                                        <p:cTn id="35" dur="1000" fill="hold"/>
                                        <p:tgtEl>
                                          <p:spTgt spid="2"/>
                                        </p:tgtEl>
                                        <p:attrNameLst>
                                          <p:attrName>ppt_y</p:attrName>
                                        </p:attrNameLst>
                                      </p:cBhvr>
                                      <p:tavLst>
                                        <p:tav tm="0">
                                          <p:val>
                                            <p:strVal val="#ppt_y+.1"/>
                                          </p:val>
                                        </p:tav>
                                        <p:tav tm="100000">
                                          <p:val>
                                            <p:strVal val="#ppt_y"/>
                                          </p:val>
                                        </p:tav>
                                      </p:tavLst>
                                    </p:anim>
                                  </p:childTnLst>
                                </p:cTn>
                              </p:par>
                            </p:childTnLst>
                          </p:cTn>
                        </p:par>
                        <p:par>
                          <p:cTn id="36" fill="hold">
                            <p:stCondLst>
                              <p:cond delay="1000"/>
                            </p:stCondLst>
                            <p:childTnLst>
                              <p:par>
                                <p:cTn id="37" presetID="42" presetClass="entr" presetSubtype="0" fill="hold"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1000"/>
                                        <p:tgtEl>
                                          <p:spTgt spid="24"/>
                                        </p:tgtEl>
                                      </p:cBhvr>
                                    </p:animEffect>
                                    <p:anim calcmode="lin" valueType="num">
                                      <p:cBhvr>
                                        <p:cTn id="40" dur="1000" fill="hold"/>
                                        <p:tgtEl>
                                          <p:spTgt spid="24"/>
                                        </p:tgtEl>
                                        <p:attrNameLst>
                                          <p:attrName>ppt_x</p:attrName>
                                        </p:attrNameLst>
                                      </p:cBhvr>
                                      <p:tavLst>
                                        <p:tav tm="0">
                                          <p:val>
                                            <p:strVal val="#ppt_x"/>
                                          </p:val>
                                        </p:tav>
                                        <p:tav tm="100000">
                                          <p:val>
                                            <p:strVal val="#ppt_x"/>
                                          </p:val>
                                        </p:tav>
                                      </p:tavLst>
                                    </p:anim>
                                    <p:anim calcmode="lin" valueType="num">
                                      <p:cBhvr>
                                        <p:cTn id="41" dur="1000" fill="hold"/>
                                        <p:tgtEl>
                                          <p:spTgt spid="24"/>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500"/>
                                  </p:stCondLst>
                                  <p:childTnLst>
                                    <p:set>
                                      <p:cBhvr>
                                        <p:cTn id="43" dur="1" fill="hold">
                                          <p:stCondLst>
                                            <p:cond delay="0"/>
                                          </p:stCondLst>
                                        </p:cTn>
                                        <p:tgtEl>
                                          <p:spTgt spid="3"/>
                                        </p:tgtEl>
                                        <p:attrNameLst>
                                          <p:attrName>style.visibility</p:attrName>
                                        </p:attrNameLst>
                                      </p:cBhvr>
                                      <p:to>
                                        <p:strVal val="visible"/>
                                      </p:to>
                                    </p:set>
                                    <p:animEffect transition="in" filter="fade">
                                      <p:cBhvr>
                                        <p:cTn id="44" dur="1000"/>
                                        <p:tgtEl>
                                          <p:spTgt spid="3"/>
                                        </p:tgtEl>
                                      </p:cBhvr>
                                    </p:animEffect>
                                    <p:anim calcmode="lin" valueType="num">
                                      <p:cBhvr>
                                        <p:cTn id="45" dur="1000" fill="hold"/>
                                        <p:tgtEl>
                                          <p:spTgt spid="3"/>
                                        </p:tgtEl>
                                        <p:attrNameLst>
                                          <p:attrName>ppt_x</p:attrName>
                                        </p:attrNameLst>
                                      </p:cBhvr>
                                      <p:tavLst>
                                        <p:tav tm="0">
                                          <p:val>
                                            <p:strVal val="#ppt_x"/>
                                          </p:val>
                                        </p:tav>
                                        <p:tav tm="100000">
                                          <p:val>
                                            <p:strVal val="#ppt_x"/>
                                          </p:val>
                                        </p:tav>
                                      </p:tavLst>
                                    </p:anim>
                                    <p:anim calcmode="lin" valueType="num">
                                      <p:cBhvr>
                                        <p:cTn id="46" dur="1000" fill="hold"/>
                                        <p:tgtEl>
                                          <p:spTgt spid="3"/>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750"/>
                                  </p:stCondLst>
                                  <p:childTnLst>
                                    <p:set>
                                      <p:cBhvr>
                                        <p:cTn id="48" dur="1" fill="hold">
                                          <p:stCondLst>
                                            <p:cond delay="0"/>
                                          </p:stCondLst>
                                        </p:cTn>
                                        <p:tgtEl>
                                          <p:spTgt spid="5"/>
                                        </p:tgtEl>
                                        <p:attrNameLst>
                                          <p:attrName>style.visibility</p:attrName>
                                        </p:attrNameLst>
                                      </p:cBhvr>
                                      <p:to>
                                        <p:strVal val="visible"/>
                                      </p:to>
                                    </p:set>
                                    <p:animEffect transition="in" filter="fade">
                                      <p:cBhvr>
                                        <p:cTn id="49" dur="1000"/>
                                        <p:tgtEl>
                                          <p:spTgt spid="5"/>
                                        </p:tgtEl>
                                      </p:cBhvr>
                                    </p:animEffect>
                                    <p:anim calcmode="lin" valueType="num">
                                      <p:cBhvr>
                                        <p:cTn id="50" dur="1000" fill="hold"/>
                                        <p:tgtEl>
                                          <p:spTgt spid="5"/>
                                        </p:tgtEl>
                                        <p:attrNameLst>
                                          <p:attrName>ppt_x</p:attrName>
                                        </p:attrNameLst>
                                      </p:cBhvr>
                                      <p:tavLst>
                                        <p:tav tm="0">
                                          <p:val>
                                            <p:strVal val="#ppt_x"/>
                                          </p:val>
                                        </p:tav>
                                        <p:tav tm="100000">
                                          <p:val>
                                            <p:strVal val="#ppt_x"/>
                                          </p:val>
                                        </p:tav>
                                      </p:tavLst>
                                    </p:anim>
                                    <p:anim calcmode="lin" valueType="num">
                                      <p:cBhvr>
                                        <p:cTn id="5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animBg="1"/>
      <p:bldP spid="31" grpId="0" animBg="1"/>
      <p:bldP spid="32" grpId="0" animBg="1"/>
      <p:bldP spid="33" grpId="0" animBg="1"/>
      <p:bldP spid="3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2516909" y="2453166"/>
            <a:ext cx="6963152" cy="1440000"/>
            <a:chOff x="2655457" y="2246012"/>
            <a:chExt cx="6963152" cy="1440000"/>
          </a:xfrm>
        </p:grpSpPr>
        <p:sp>
          <p:nvSpPr>
            <p:cNvPr id="5" name="Rectangle 58"/>
            <p:cNvSpPr>
              <a:spLocks noChangeArrowheads="1"/>
            </p:cNvSpPr>
            <p:nvPr/>
          </p:nvSpPr>
          <p:spPr bwMode="auto">
            <a:xfrm rot="2700000">
              <a:off x="3737952" y="2246012"/>
              <a:ext cx="1440000" cy="1440000"/>
            </a:xfrm>
            <a:prstGeom prst="rect">
              <a:avLst/>
            </a:pr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Rectangle 58"/>
            <p:cNvSpPr>
              <a:spLocks noChangeArrowheads="1"/>
            </p:cNvSpPr>
            <p:nvPr/>
          </p:nvSpPr>
          <p:spPr bwMode="auto">
            <a:xfrm rot="2700000">
              <a:off x="5376000" y="2246012"/>
              <a:ext cx="1440000" cy="1440000"/>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Rectangle 58"/>
            <p:cNvSpPr>
              <a:spLocks noChangeArrowheads="1"/>
            </p:cNvSpPr>
            <p:nvPr/>
          </p:nvSpPr>
          <p:spPr bwMode="auto">
            <a:xfrm rot="2700000">
              <a:off x="7084003" y="2246012"/>
              <a:ext cx="1440000" cy="1440000"/>
            </a:xfrm>
            <a:prstGeom prst="rect">
              <a:avLst/>
            </a:pr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Freeform 28"/>
            <p:cNvSpPr>
              <a:spLocks noEditPoints="1"/>
            </p:cNvSpPr>
            <p:nvPr/>
          </p:nvSpPr>
          <p:spPr bwMode="auto">
            <a:xfrm>
              <a:off x="5723670" y="2607118"/>
              <a:ext cx="721832" cy="688172"/>
            </a:xfrm>
            <a:custGeom>
              <a:avLst/>
              <a:gdLst>
                <a:gd name="T0" fmla="*/ 188 w 490"/>
                <a:gd name="T1" fmla="*/ 199 h 467"/>
                <a:gd name="T2" fmla="*/ 162 w 490"/>
                <a:gd name="T3" fmla="*/ 123 h 467"/>
                <a:gd name="T4" fmla="*/ 162 w 490"/>
                <a:gd name="T5" fmla="*/ 117 h 467"/>
                <a:gd name="T6" fmla="*/ 329 w 490"/>
                <a:gd name="T7" fmla="*/ 117 h 467"/>
                <a:gd name="T8" fmla="*/ 329 w 490"/>
                <a:gd name="T9" fmla="*/ 123 h 467"/>
                <a:gd name="T10" fmla="*/ 303 w 490"/>
                <a:gd name="T11" fmla="*/ 199 h 467"/>
                <a:gd name="T12" fmla="*/ 391 w 490"/>
                <a:gd name="T13" fmla="*/ 244 h 467"/>
                <a:gd name="T14" fmla="*/ 445 w 490"/>
                <a:gd name="T15" fmla="*/ 172 h 467"/>
                <a:gd name="T16" fmla="*/ 445 w 490"/>
                <a:gd name="T17" fmla="*/ 172 h 467"/>
                <a:gd name="T18" fmla="*/ 407 w 490"/>
                <a:gd name="T19" fmla="*/ 94 h 467"/>
                <a:gd name="T20" fmla="*/ 375 w 490"/>
                <a:gd name="T21" fmla="*/ 93 h 467"/>
                <a:gd name="T22" fmla="*/ 337 w 490"/>
                <a:gd name="T23" fmla="*/ 172 h 467"/>
                <a:gd name="T24" fmla="*/ 337 w 490"/>
                <a:gd name="T25" fmla="*/ 172 h 467"/>
                <a:gd name="T26" fmla="*/ 391 w 490"/>
                <a:gd name="T27" fmla="*/ 244 h 467"/>
                <a:gd name="T28" fmla="*/ 344 w 490"/>
                <a:gd name="T29" fmla="*/ 173 h 467"/>
                <a:gd name="T30" fmla="*/ 349 w 490"/>
                <a:gd name="T31" fmla="*/ 148 h 467"/>
                <a:gd name="T32" fmla="*/ 430 w 490"/>
                <a:gd name="T33" fmla="*/ 134 h 467"/>
                <a:gd name="T34" fmla="*/ 434 w 490"/>
                <a:gd name="T35" fmla="*/ 160 h 467"/>
                <a:gd name="T36" fmla="*/ 422 w 490"/>
                <a:gd name="T37" fmla="*/ 217 h 467"/>
                <a:gd name="T38" fmla="*/ 360 w 490"/>
                <a:gd name="T39" fmla="*/ 217 h 467"/>
                <a:gd name="T40" fmla="*/ 137 w 490"/>
                <a:gd name="T41" fmla="*/ 221 h 467"/>
                <a:gd name="T42" fmla="*/ 154 w 490"/>
                <a:gd name="T43" fmla="*/ 172 h 467"/>
                <a:gd name="T44" fmla="*/ 154 w 490"/>
                <a:gd name="T45" fmla="*/ 168 h 467"/>
                <a:gd name="T46" fmla="*/ 99 w 490"/>
                <a:gd name="T47" fmla="*/ 92 h 467"/>
                <a:gd name="T48" fmla="*/ 46 w 490"/>
                <a:gd name="T49" fmla="*/ 168 h 467"/>
                <a:gd name="T50" fmla="*/ 46 w 490"/>
                <a:gd name="T51" fmla="*/ 172 h 467"/>
                <a:gd name="T52" fmla="*/ 62 w 490"/>
                <a:gd name="T53" fmla="*/ 221 h 467"/>
                <a:gd name="T54" fmla="*/ 68 w 490"/>
                <a:gd name="T55" fmla="*/ 217 h 467"/>
                <a:gd name="T56" fmla="*/ 56 w 490"/>
                <a:gd name="T57" fmla="*/ 160 h 467"/>
                <a:gd name="T58" fmla="*/ 61 w 490"/>
                <a:gd name="T59" fmla="*/ 134 h 467"/>
                <a:gd name="T60" fmla="*/ 142 w 490"/>
                <a:gd name="T61" fmla="*/ 148 h 467"/>
                <a:gd name="T62" fmla="*/ 146 w 490"/>
                <a:gd name="T63" fmla="*/ 173 h 467"/>
                <a:gd name="T64" fmla="*/ 100 w 490"/>
                <a:gd name="T65" fmla="*/ 237 h 467"/>
                <a:gd name="T66" fmla="*/ 262 w 490"/>
                <a:gd name="T67" fmla="*/ 291 h 467"/>
                <a:gd name="T68" fmla="*/ 252 w 490"/>
                <a:gd name="T69" fmla="*/ 313 h 467"/>
                <a:gd name="T70" fmla="*/ 314 w 490"/>
                <a:gd name="T71" fmla="*/ 264 h 467"/>
                <a:gd name="T72" fmla="*/ 402 w 490"/>
                <a:gd name="T73" fmla="*/ 437 h 467"/>
                <a:gd name="T74" fmla="*/ 119 w 490"/>
                <a:gd name="T75" fmla="*/ 467 h 467"/>
                <a:gd name="T76" fmla="*/ 88 w 490"/>
                <a:gd name="T77" fmla="*/ 334 h 467"/>
                <a:gd name="T78" fmla="*/ 231 w 490"/>
                <a:gd name="T79" fmla="*/ 413 h 467"/>
                <a:gd name="T80" fmla="*/ 238 w 490"/>
                <a:gd name="T81" fmla="*/ 308 h 467"/>
                <a:gd name="T82" fmla="*/ 229 w 490"/>
                <a:gd name="T83" fmla="*/ 288 h 467"/>
                <a:gd name="T84" fmla="*/ 259 w 490"/>
                <a:gd name="T85" fmla="*/ 286 h 467"/>
                <a:gd name="T86" fmla="*/ 262 w 490"/>
                <a:gd name="T87" fmla="*/ 291 h 467"/>
                <a:gd name="T88" fmla="*/ 490 w 490"/>
                <a:gd name="T89" fmla="*/ 305 h 467"/>
                <a:gd name="T90" fmla="*/ 412 w 490"/>
                <a:gd name="T91" fmla="*/ 312 h 467"/>
                <a:gd name="T92" fmla="*/ 416 w 490"/>
                <a:gd name="T93" fmla="*/ 388 h 467"/>
                <a:gd name="T94" fmla="*/ 490 w 490"/>
                <a:gd name="T95" fmla="*/ 371 h 467"/>
                <a:gd name="T96" fmla="*/ 16 w 490"/>
                <a:gd name="T97" fmla="*/ 388 h 467"/>
                <a:gd name="T98" fmla="*/ 74 w 490"/>
                <a:gd name="T99" fmla="*/ 334 h 467"/>
                <a:gd name="T100" fmla="*/ 139 w 490"/>
                <a:gd name="T101" fmla="*/ 260 h 467"/>
                <a:gd name="T102" fmla="*/ 0 w 490"/>
                <a:gd name="T103" fmla="*/ 371 h 467"/>
                <a:gd name="T104" fmla="*/ 245 w 490"/>
                <a:gd name="T105" fmla="*/ 223 h 467"/>
                <a:gd name="T106" fmla="*/ 317 w 490"/>
                <a:gd name="T107" fmla="*/ 124 h 467"/>
                <a:gd name="T108" fmla="*/ 310 w 490"/>
                <a:gd name="T109" fmla="*/ 85 h 467"/>
                <a:gd name="T110" fmla="*/ 274 w 490"/>
                <a:gd name="T111" fmla="*/ 61 h 467"/>
                <a:gd name="T112" fmla="*/ 216 w 490"/>
                <a:gd name="T113" fmla="*/ 61 h 467"/>
                <a:gd name="T114" fmla="*/ 185 w 490"/>
                <a:gd name="T115" fmla="*/ 64 h 467"/>
                <a:gd name="T116" fmla="*/ 178 w 490"/>
                <a:gd name="T117" fmla="*/ 105 h 467"/>
                <a:gd name="T118" fmla="*/ 197 w 490"/>
                <a:gd name="T119" fmla="*/ 192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90" h="467">
                  <a:moveTo>
                    <a:pt x="245" y="235"/>
                  </a:moveTo>
                  <a:cubicBezTo>
                    <a:pt x="224" y="235"/>
                    <a:pt x="203" y="220"/>
                    <a:pt x="188" y="199"/>
                  </a:cubicBezTo>
                  <a:cubicBezTo>
                    <a:pt x="172" y="178"/>
                    <a:pt x="162" y="150"/>
                    <a:pt x="162" y="123"/>
                  </a:cubicBezTo>
                  <a:cubicBezTo>
                    <a:pt x="162" y="123"/>
                    <a:pt x="162" y="123"/>
                    <a:pt x="162" y="123"/>
                  </a:cubicBezTo>
                  <a:cubicBezTo>
                    <a:pt x="162" y="122"/>
                    <a:pt x="162" y="122"/>
                    <a:pt x="162" y="122"/>
                  </a:cubicBezTo>
                  <a:cubicBezTo>
                    <a:pt x="162" y="121"/>
                    <a:pt x="162" y="119"/>
                    <a:pt x="162" y="117"/>
                  </a:cubicBezTo>
                  <a:cubicBezTo>
                    <a:pt x="162" y="52"/>
                    <a:pt x="151" y="0"/>
                    <a:pt x="245" y="0"/>
                  </a:cubicBezTo>
                  <a:cubicBezTo>
                    <a:pt x="340" y="0"/>
                    <a:pt x="329" y="52"/>
                    <a:pt x="329" y="117"/>
                  </a:cubicBezTo>
                  <a:cubicBezTo>
                    <a:pt x="329" y="119"/>
                    <a:pt x="329" y="121"/>
                    <a:pt x="329" y="122"/>
                  </a:cubicBezTo>
                  <a:cubicBezTo>
                    <a:pt x="329" y="123"/>
                    <a:pt x="329" y="123"/>
                    <a:pt x="329" y="123"/>
                  </a:cubicBezTo>
                  <a:cubicBezTo>
                    <a:pt x="329" y="123"/>
                    <a:pt x="329" y="123"/>
                    <a:pt x="329" y="123"/>
                  </a:cubicBezTo>
                  <a:cubicBezTo>
                    <a:pt x="329" y="150"/>
                    <a:pt x="318" y="178"/>
                    <a:pt x="303" y="199"/>
                  </a:cubicBezTo>
                  <a:cubicBezTo>
                    <a:pt x="287" y="220"/>
                    <a:pt x="266" y="235"/>
                    <a:pt x="245" y="235"/>
                  </a:cubicBezTo>
                  <a:close/>
                  <a:moveTo>
                    <a:pt x="391" y="244"/>
                  </a:moveTo>
                  <a:cubicBezTo>
                    <a:pt x="404" y="244"/>
                    <a:pt x="418" y="235"/>
                    <a:pt x="428" y="221"/>
                  </a:cubicBezTo>
                  <a:cubicBezTo>
                    <a:pt x="438" y="208"/>
                    <a:pt x="445" y="190"/>
                    <a:pt x="445" y="172"/>
                  </a:cubicBezTo>
                  <a:cubicBezTo>
                    <a:pt x="445" y="172"/>
                    <a:pt x="445" y="172"/>
                    <a:pt x="445" y="172"/>
                  </a:cubicBezTo>
                  <a:cubicBezTo>
                    <a:pt x="445" y="172"/>
                    <a:pt x="445" y="172"/>
                    <a:pt x="445" y="172"/>
                  </a:cubicBezTo>
                  <a:cubicBezTo>
                    <a:pt x="445" y="170"/>
                    <a:pt x="445" y="169"/>
                    <a:pt x="445" y="168"/>
                  </a:cubicBezTo>
                  <a:cubicBezTo>
                    <a:pt x="445" y="131"/>
                    <a:pt x="451" y="99"/>
                    <a:pt x="407" y="94"/>
                  </a:cubicBezTo>
                  <a:cubicBezTo>
                    <a:pt x="402" y="93"/>
                    <a:pt x="397" y="92"/>
                    <a:pt x="391" y="92"/>
                  </a:cubicBezTo>
                  <a:cubicBezTo>
                    <a:pt x="385" y="92"/>
                    <a:pt x="380" y="93"/>
                    <a:pt x="375" y="93"/>
                  </a:cubicBezTo>
                  <a:cubicBezTo>
                    <a:pt x="331" y="99"/>
                    <a:pt x="337" y="130"/>
                    <a:pt x="337" y="168"/>
                  </a:cubicBezTo>
                  <a:cubicBezTo>
                    <a:pt x="337" y="169"/>
                    <a:pt x="337" y="170"/>
                    <a:pt x="337" y="172"/>
                  </a:cubicBezTo>
                  <a:cubicBezTo>
                    <a:pt x="337" y="172"/>
                    <a:pt x="337" y="172"/>
                    <a:pt x="337" y="172"/>
                  </a:cubicBezTo>
                  <a:cubicBezTo>
                    <a:pt x="337" y="172"/>
                    <a:pt x="337" y="172"/>
                    <a:pt x="337" y="172"/>
                  </a:cubicBezTo>
                  <a:cubicBezTo>
                    <a:pt x="337" y="190"/>
                    <a:pt x="344" y="208"/>
                    <a:pt x="354" y="221"/>
                  </a:cubicBezTo>
                  <a:cubicBezTo>
                    <a:pt x="364" y="235"/>
                    <a:pt x="377" y="244"/>
                    <a:pt x="391" y="244"/>
                  </a:cubicBezTo>
                  <a:close/>
                  <a:moveTo>
                    <a:pt x="360" y="217"/>
                  </a:moveTo>
                  <a:cubicBezTo>
                    <a:pt x="351" y="204"/>
                    <a:pt x="345" y="188"/>
                    <a:pt x="344" y="173"/>
                  </a:cubicBezTo>
                  <a:cubicBezTo>
                    <a:pt x="348" y="160"/>
                    <a:pt x="348" y="160"/>
                    <a:pt x="348" y="160"/>
                  </a:cubicBezTo>
                  <a:cubicBezTo>
                    <a:pt x="349" y="156"/>
                    <a:pt x="349" y="152"/>
                    <a:pt x="349" y="148"/>
                  </a:cubicBezTo>
                  <a:cubicBezTo>
                    <a:pt x="349" y="142"/>
                    <a:pt x="349" y="138"/>
                    <a:pt x="352" y="134"/>
                  </a:cubicBezTo>
                  <a:cubicBezTo>
                    <a:pt x="354" y="127"/>
                    <a:pt x="429" y="127"/>
                    <a:pt x="430" y="134"/>
                  </a:cubicBezTo>
                  <a:cubicBezTo>
                    <a:pt x="433" y="138"/>
                    <a:pt x="433" y="142"/>
                    <a:pt x="433" y="148"/>
                  </a:cubicBezTo>
                  <a:cubicBezTo>
                    <a:pt x="433" y="152"/>
                    <a:pt x="433" y="156"/>
                    <a:pt x="434" y="160"/>
                  </a:cubicBezTo>
                  <a:cubicBezTo>
                    <a:pt x="437" y="173"/>
                    <a:pt x="437" y="173"/>
                    <a:pt x="437" y="173"/>
                  </a:cubicBezTo>
                  <a:cubicBezTo>
                    <a:pt x="437" y="188"/>
                    <a:pt x="431" y="204"/>
                    <a:pt x="422" y="217"/>
                  </a:cubicBezTo>
                  <a:cubicBezTo>
                    <a:pt x="413" y="229"/>
                    <a:pt x="402" y="237"/>
                    <a:pt x="391" y="237"/>
                  </a:cubicBezTo>
                  <a:cubicBezTo>
                    <a:pt x="380" y="237"/>
                    <a:pt x="368" y="229"/>
                    <a:pt x="360" y="217"/>
                  </a:cubicBezTo>
                  <a:close/>
                  <a:moveTo>
                    <a:pt x="100" y="244"/>
                  </a:moveTo>
                  <a:cubicBezTo>
                    <a:pt x="113" y="244"/>
                    <a:pt x="127" y="235"/>
                    <a:pt x="137" y="221"/>
                  </a:cubicBezTo>
                  <a:cubicBezTo>
                    <a:pt x="147" y="208"/>
                    <a:pt x="154" y="190"/>
                    <a:pt x="154" y="172"/>
                  </a:cubicBezTo>
                  <a:cubicBezTo>
                    <a:pt x="154" y="172"/>
                    <a:pt x="154" y="172"/>
                    <a:pt x="154" y="172"/>
                  </a:cubicBezTo>
                  <a:cubicBezTo>
                    <a:pt x="154" y="172"/>
                    <a:pt x="154" y="172"/>
                    <a:pt x="154" y="172"/>
                  </a:cubicBezTo>
                  <a:cubicBezTo>
                    <a:pt x="154" y="170"/>
                    <a:pt x="154" y="169"/>
                    <a:pt x="154" y="168"/>
                  </a:cubicBezTo>
                  <a:cubicBezTo>
                    <a:pt x="154" y="130"/>
                    <a:pt x="160" y="99"/>
                    <a:pt x="114" y="93"/>
                  </a:cubicBezTo>
                  <a:cubicBezTo>
                    <a:pt x="110" y="92"/>
                    <a:pt x="105" y="92"/>
                    <a:pt x="99" y="92"/>
                  </a:cubicBezTo>
                  <a:cubicBezTo>
                    <a:pt x="93" y="92"/>
                    <a:pt x="87" y="93"/>
                    <a:pt x="82" y="94"/>
                  </a:cubicBezTo>
                  <a:cubicBezTo>
                    <a:pt x="40" y="100"/>
                    <a:pt x="46" y="131"/>
                    <a:pt x="46" y="168"/>
                  </a:cubicBezTo>
                  <a:cubicBezTo>
                    <a:pt x="46" y="169"/>
                    <a:pt x="46" y="170"/>
                    <a:pt x="46" y="172"/>
                  </a:cubicBezTo>
                  <a:cubicBezTo>
                    <a:pt x="46" y="172"/>
                    <a:pt x="46" y="172"/>
                    <a:pt x="46" y="172"/>
                  </a:cubicBezTo>
                  <a:cubicBezTo>
                    <a:pt x="46" y="172"/>
                    <a:pt x="46" y="172"/>
                    <a:pt x="46" y="172"/>
                  </a:cubicBezTo>
                  <a:cubicBezTo>
                    <a:pt x="46" y="190"/>
                    <a:pt x="52" y="208"/>
                    <a:pt x="62" y="221"/>
                  </a:cubicBezTo>
                  <a:cubicBezTo>
                    <a:pt x="72" y="235"/>
                    <a:pt x="86" y="244"/>
                    <a:pt x="100" y="244"/>
                  </a:cubicBezTo>
                  <a:close/>
                  <a:moveTo>
                    <a:pt x="68" y="217"/>
                  </a:moveTo>
                  <a:cubicBezTo>
                    <a:pt x="59" y="204"/>
                    <a:pt x="53" y="188"/>
                    <a:pt x="53" y="173"/>
                  </a:cubicBezTo>
                  <a:cubicBezTo>
                    <a:pt x="56" y="160"/>
                    <a:pt x="56" y="160"/>
                    <a:pt x="56" y="160"/>
                  </a:cubicBezTo>
                  <a:cubicBezTo>
                    <a:pt x="57" y="156"/>
                    <a:pt x="57" y="152"/>
                    <a:pt x="58" y="148"/>
                  </a:cubicBezTo>
                  <a:cubicBezTo>
                    <a:pt x="58" y="142"/>
                    <a:pt x="58" y="138"/>
                    <a:pt x="61" y="134"/>
                  </a:cubicBezTo>
                  <a:cubicBezTo>
                    <a:pt x="63" y="127"/>
                    <a:pt x="138" y="127"/>
                    <a:pt x="139" y="134"/>
                  </a:cubicBezTo>
                  <a:cubicBezTo>
                    <a:pt x="141" y="138"/>
                    <a:pt x="142" y="142"/>
                    <a:pt x="142" y="148"/>
                  </a:cubicBezTo>
                  <a:cubicBezTo>
                    <a:pt x="142" y="152"/>
                    <a:pt x="142" y="156"/>
                    <a:pt x="143" y="160"/>
                  </a:cubicBezTo>
                  <a:cubicBezTo>
                    <a:pt x="146" y="173"/>
                    <a:pt x="146" y="173"/>
                    <a:pt x="146" y="173"/>
                  </a:cubicBezTo>
                  <a:cubicBezTo>
                    <a:pt x="146" y="188"/>
                    <a:pt x="140" y="204"/>
                    <a:pt x="131" y="217"/>
                  </a:cubicBezTo>
                  <a:cubicBezTo>
                    <a:pt x="122" y="229"/>
                    <a:pt x="111" y="237"/>
                    <a:pt x="100" y="237"/>
                  </a:cubicBezTo>
                  <a:cubicBezTo>
                    <a:pt x="89" y="237"/>
                    <a:pt x="77" y="229"/>
                    <a:pt x="68" y="217"/>
                  </a:cubicBezTo>
                  <a:close/>
                  <a:moveTo>
                    <a:pt x="262" y="291"/>
                  </a:moveTo>
                  <a:cubicBezTo>
                    <a:pt x="253" y="308"/>
                    <a:pt x="253" y="308"/>
                    <a:pt x="253" y="308"/>
                  </a:cubicBezTo>
                  <a:cubicBezTo>
                    <a:pt x="252" y="310"/>
                    <a:pt x="251" y="311"/>
                    <a:pt x="252" y="313"/>
                  </a:cubicBezTo>
                  <a:cubicBezTo>
                    <a:pt x="260" y="412"/>
                    <a:pt x="260" y="412"/>
                    <a:pt x="260" y="412"/>
                  </a:cubicBezTo>
                  <a:cubicBezTo>
                    <a:pt x="285" y="360"/>
                    <a:pt x="299" y="326"/>
                    <a:pt x="314" y="264"/>
                  </a:cubicBezTo>
                  <a:cubicBezTo>
                    <a:pt x="364" y="275"/>
                    <a:pt x="402" y="298"/>
                    <a:pt x="402" y="334"/>
                  </a:cubicBezTo>
                  <a:cubicBezTo>
                    <a:pt x="402" y="437"/>
                    <a:pt x="402" y="437"/>
                    <a:pt x="402" y="437"/>
                  </a:cubicBezTo>
                  <a:cubicBezTo>
                    <a:pt x="402" y="454"/>
                    <a:pt x="388" y="467"/>
                    <a:pt x="371" y="467"/>
                  </a:cubicBezTo>
                  <a:cubicBezTo>
                    <a:pt x="287" y="467"/>
                    <a:pt x="203" y="467"/>
                    <a:pt x="119" y="467"/>
                  </a:cubicBezTo>
                  <a:cubicBezTo>
                    <a:pt x="102" y="467"/>
                    <a:pt x="88" y="454"/>
                    <a:pt x="88" y="437"/>
                  </a:cubicBezTo>
                  <a:cubicBezTo>
                    <a:pt x="88" y="402"/>
                    <a:pt x="88" y="368"/>
                    <a:pt x="88" y="334"/>
                  </a:cubicBezTo>
                  <a:cubicBezTo>
                    <a:pt x="88" y="298"/>
                    <a:pt x="126" y="275"/>
                    <a:pt x="176" y="264"/>
                  </a:cubicBezTo>
                  <a:cubicBezTo>
                    <a:pt x="191" y="327"/>
                    <a:pt x="206" y="360"/>
                    <a:pt x="231" y="413"/>
                  </a:cubicBezTo>
                  <a:cubicBezTo>
                    <a:pt x="239" y="313"/>
                    <a:pt x="239" y="313"/>
                    <a:pt x="239" y="313"/>
                  </a:cubicBezTo>
                  <a:cubicBezTo>
                    <a:pt x="239" y="311"/>
                    <a:pt x="239" y="310"/>
                    <a:pt x="238" y="308"/>
                  </a:cubicBezTo>
                  <a:cubicBezTo>
                    <a:pt x="229" y="291"/>
                    <a:pt x="229" y="291"/>
                    <a:pt x="229" y="291"/>
                  </a:cubicBezTo>
                  <a:cubicBezTo>
                    <a:pt x="228" y="290"/>
                    <a:pt x="228" y="289"/>
                    <a:pt x="229" y="288"/>
                  </a:cubicBezTo>
                  <a:cubicBezTo>
                    <a:pt x="229" y="287"/>
                    <a:pt x="230" y="286"/>
                    <a:pt x="231" y="286"/>
                  </a:cubicBezTo>
                  <a:cubicBezTo>
                    <a:pt x="241" y="286"/>
                    <a:pt x="250" y="286"/>
                    <a:pt x="259" y="286"/>
                  </a:cubicBezTo>
                  <a:cubicBezTo>
                    <a:pt x="261" y="286"/>
                    <a:pt x="262" y="287"/>
                    <a:pt x="262" y="288"/>
                  </a:cubicBezTo>
                  <a:cubicBezTo>
                    <a:pt x="263" y="289"/>
                    <a:pt x="263" y="290"/>
                    <a:pt x="262" y="291"/>
                  </a:cubicBezTo>
                  <a:close/>
                  <a:moveTo>
                    <a:pt x="490" y="371"/>
                  </a:moveTo>
                  <a:cubicBezTo>
                    <a:pt x="490" y="305"/>
                    <a:pt x="490" y="305"/>
                    <a:pt x="490" y="305"/>
                  </a:cubicBezTo>
                  <a:cubicBezTo>
                    <a:pt x="490" y="263"/>
                    <a:pt x="410" y="248"/>
                    <a:pt x="351" y="260"/>
                  </a:cubicBezTo>
                  <a:cubicBezTo>
                    <a:pt x="376" y="269"/>
                    <a:pt x="402" y="286"/>
                    <a:pt x="412" y="312"/>
                  </a:cubicBezTo>
                  <a:cubicBezTo>
                    <a:pt x="415" y="319"/>
                    <a:pt x="416" y="326"/>
                    <a:pt x="416" y="334"/>
                  </a:cubicBezTo>
                  <a:cubicBezTo>
                    <a:pt x="416" y="388"/>
                    <a:pt x="416" y="388"/>
                    <a:pt x="416" y="388"/>
                  </a:cubicBezTo>
                  <a:cubicBezTo>
                    <a:pt x="435" y="388"/>
                    <a:pt x="454" y="388"/>
                    <a:pt x="474" y="388"/>
                  </a:cubicBezTo>
                  <a:cubicBezTo>
                    <a:pt x="483" y="388"/>
                    <a:pt x="490" y="380"/>
                    <a:pt x="490" y="371"/>
                  </a:cubicBezTo>
                  <a:close/>
                  <a:moveTo>
                    <a:pt x="0" y="371"/>
                  </a:moveTo>
                  <a:cubicBezTo>
                    <a:pt x="0" y="380"/>
                    <a:pt x="7" y="388"/>
                    <a:pt x="16" y="388"/>
                  </a:cubicBezTo>
                  <a:cubicBezTo>
                    <a:pt x="36" y="388"/>
                    <a:pt x="55" y="388"/>
                    <a:pt x="74" y="388"/>
                  </a:cubicBezTo>
                  <a:cubicBezTo>
                    <a:pt x="74" y="334"/>
                    <a:pt x="74" y="334"/>
                    <a:pt x="74" y="334"/>
                  </a:cubicBezTo>
                  <a:cubicBezTo>
                    <a:pt x="74" y="326"/>
                    <a:pt x="75" y="319"/>
                    <a:pt x="78" y="312"/>
                  </a:cubicBezTo>
                  <a:cubicBezTo>
                    <a:pt x="88" y="286"/>
                    <a:pt x="114" y="269"/>
                    <a:pt x="139" y="260"/>
                  </a:cubicBezTo>
                  <a:cubicBezTo>
                    <a:pt x="80" y="248"/>
                    <a:pt x="0" y="263"/>
                    <a:pt x="0" y="305"/>
                  </a:cubicBezTo>
                  <a:cubicBezTo>
                    <a:pt x="0" y="327"/>
                    <a:pt x="0" y="349"/>
                    <a:pt x="0" y="371"/>
                  </a:cubicBezTo>
                  <a:close/>
                  <a:moveTo>
                    <a:pt x="197" y="192"/>
                  </a:moveTo>
                  <a:cubicBezTo>
                    <a:pt x="211" y="210"/>
                    <a:pt x="228" y="223"/>
                    <a:pt x="245" y="223"/>
                  </a:cubicBezTo>
                  <a:cubicBezTo>
                    <a:pt x="262" y="223"/>
                    <a:pt x="280" y="210"/>
                    <a:pt x="293" y="192"/>
                  </a:cubicBezTo>
                  <a:cubicBezTo>
                    <a:pt x="307" y="173"/>
                    <a:pt x="317" y="148"/>
                    <a:pt x="317" y="124"/>
                  </a:cubicBezTo>
                  <a:cubicBezTo>
                    <a:pt x="312" y="105"/>
                    <a:pt x="312" y="105"/>
                    <a:pt x="312" y="105"/>
                  </a:cubicBezTo>
                  <a:cubicBezTo>
                    <a:pt x="310" y="98"/>
                    <a:pt x="310" y="91"/>
                    <a:pt x="310" y="85"/>
                  </a:cubicBezTo>
                  <a:cubicBezTo>
                    <a:pt x="310" y="77"/>
                    <a:pt x="310" y="70"/>
                    <a:pt x="305" y="64"/>
                  </a:cubicBezTo>
                  <a:cubicBezTo>
                    <a:pt x="298" y="54"/>
                    <a:pt x="287" y="57"/>
                    <a:pt x="274" y="61"/>
                  </a:cubicBezTo>
                  <a:cubicBezTo>
                    <a:pt x="265" y="64"/>
                    <a:pt x="256" y="66"/>
                    <a:pt x="245" y="66"/>
                  </a:cubicBezTo>
                  <a:cubicBezTo>
                    <a:pt x="235" y="66"/>
                    <a:pt x="225" y="64"/>
                    <a:pt x="216" y="61"/>
                  </a:cubicBezTo>
                  <a:cubicBezTo>
                    <a:pt x="216" y="61"/>
                    <a:pt x="216" y="61"/>
                    <a:pt x="216" y="61"/>
                  </a:cubicBezTo>
                  <a:cubicBezTo>
                    <a:pt x="203" y="57"/>
                    <a:pt x="192" y="54"/>
                    <a:pt x="185" y="64"/>
                  </a:cubicBezTo>
                  <a:cubicBezTo>
                    <a:pt x="181" y="70"/>
                    <a:pt x="180" y="77"/>
                    <a:pt x="180" y="85"/>
                  </a:cubicBezTo>
                  <a:cubicBezTo>
                    <a:pt x="180" y="91"/>
                    <a:pt x="180" y="98"/>
                    <a:pt x="178" y="105"/>
                  </a:cubicBezTo>
                  <a:cubicBezTo>
                    <a:pt x="174" y="124"/>
                    <a:pt x="174" y="124"/>
                    <a:pt x="174" y="124"/>
                  </a:cubicBezTo>
                  <a:cubicBezTo>
                    <a:pt x="174" y="148"/>
                    <a:pt x="183" y="173"/>
                    <a:pt x="197" y="192"/>
                  </a:cubicBezTo>
                  <a:close/>
                </a:path>
              </a:pathLst>
            </a:custGeom>
            <a:solidFill>
              <a:srgbClr val="456288"/>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tx1">
                    <a:lumMod val="75000"/>
                    <a:lumOff val="25000"/>
                  </a:schemeClr>
                </a:solidFill>
              </a:endParaRPr>
            </a:p>
          </p:txBody>
        </p:sp>
        <p:sp>
          <p:nvSpPr>
            <p:cNvPr id="9" name="Freeform 29"/>
            <p:cNvSpPr>
              <a:spLocks noEditPoints="1"/>
            </p:cNvSpPr>
            <p:nvPr/>
          </p:nvSpPr>
          <p:spPr bwMode="auto">
            <a:xfrm>
              <a:off x="4193165" y="2651859"/>
              <a:ext cx="506744" cy="598693"/>
            </a:xfrm>
            <a:custGeom>
              <a:avLst/>
              <a:gdLst>
                <a:gd name="T0" fmla="*/ 344 w 420"/>
                <a:gd name="T1" fmla="*/ 0 h 496"/>
                <a:gd name="T2" fmla="*/ 332 w 420"/>
                <a:gd name="T3" fmla="*/ 79 h 496"/>
                <a:gd name="T4" fmla="*/ 347 w 420"/>
                <a:gd name="T5" fmla="*/ 92 h 496"/>
                <a:gd name="T6" fmla="*/ 360 w 420"/>
                <a:gd name="T7" fmla="*/ 13 h 496"/>
                <a:gd name="T8" fmla="*/ 193 w 420"/>
                <a:gd name="T9" fmla="*/ 362 h 496"/>
                <a:gd name="T10" fmla="*/ 145 w 420"/>
                <a:gd name="T11" fmla="*/ 410 h 496"/>
                <a:gd name="T12" fmla="*/ 193 w 420"/>
                <a:gd name="T13" fmla="*/ 362 h 496"/>
                <a:gd name="T14" fmla="*/ 229 w 420"/>
                <a:gd name="T15" fmla="*/ 362 h 496"/>
                <a:gd name="T16" fmla="*/ 276 w 420"/>
                <a:gd name="T17" fmla="*/ 410 h 496"/>
                <a:gd name="T18" fmla="*/ 110 w 420"/>
                <a:gd name="T19" fmla="*/ 362 h 496"/>
                <a:gd name="T20" fmla="*/ 62 w 420"/>
                <a:gd name="T21" fmla="*/ 410 h 496"/>
                <a:gd name="T22" fmla="*/ 110 w 420"/>
                <a:gd name="T23" fmla="*/ 362 h 496"/>
                <a:gd name="T24" fmla="*/ 312 w 420"/>
                <a:gd name="T25" fmla="*/ 291 h 496"/>
                <a:gd name="T26" fmla="*/ 360 w 420"/>
                <a:gd name="T27" fmla="*/ 338 h 496"/>
                <a:gd name="T28" fmla="*/ 193 w 420"/>
                <a:gd name="T29" fmla="*/ 291 h 496"/>
                <a:gd name="T30" fmla="*/ 145 w 420"/>
                <a:gd name="T31" fmla="*/ 338 h 496"/>
                <a:gd name="T32" fmla="*/ 193 w 420"/>
                <a:gd name="T33" fmla="*/ 291 h 496"/>
                <a:gd name="T34" fmla="*/ 229 w 420"/>
                <a:gd name="T35" fmla="*/ 291 h 496"/>
                <a:gd name="T36" fmla="*/ 276 w 420"/>
                <a:gd name="T37" fmla="*/ 338 h 496"/>
                <a:gd name="T38" fmla="*/ 110 w 420"/>
                <a:gd name="T39" fmla="*/ 291 h 496"/>
                <a:gd name="T40" fmla="*/ 62 w 420"/>
                <a:gd name="T41" fmla="*/ 338 h 496"/>
                <a:gd name="T42" fmla="*/ 110 w 420"/>
                <a:gd name="T43" fmla="*/ 291 h 496"/>
                <a:gd name="T44" fmla="*/ 312 w 420"/>
                <a:gd name="T45" fmla="*/ 219 h 496"/>
                <a:gd name="T46" fmla="*/ 360 w 420"/>
                <a:gd name="T47" fmla="*/ 267 h 496"/>
                <a:gd name="T48" fmla="*/ 193 w 420"/>
                <a:gd name="T49" fmla="*/ 219 h 496"/>
                <a:gd name="T50" fmla="*/ 145 w 420"/>
                <a:gd name="T51" fmla="*/ 267 h 496"/>
                <a:gd name="T52" fmla="*/ 193 w 420"/>
                <a:gd name="T53" fmla="*/ 219 h 496"/>
                <a:gd name="T54" fmla="*/ 229 w 420"/>
                <a:gd name="T55" fmla="*/ 219 h 496"/>
                <a:gd name="T56" fmla="*/ 276 w 420"/>
                <a:gd name="T57" fmla="*/ 267 h 496"/>
                <a:gd name="T58" fmla="*/ 77 w 420"/>
                <a:gd name="T59" fmla="*/ 0 h 496"/>
                <a:gd name="T60" fmla="*/ 62 w 420"/>
                <a:gd name="T61" fmla="*/ 13 h 496"/>
                <a:gd name="T62" fmla="*/ 75 w 420"/>
                <a:gd name="T63" fmla="*/ 92 h 496"/>
                <a:gd name="T64" fmla="*/ 90 w 420"/>
                <a:gd name="T65" fmla="*/ 79 h 496"/>
                <a:gd name="T66" fmla="*/ 77 w 420"/>
                <a:gd name="T67" fmla="*/ 0 h 496"/>
                <a:gd name="T68" fmla="*/ 392 w 420"/>
                <a:gd name="T69" fmla="*/ 441 h 496"/>
                <a:gd name="T70" fmla="*/ 34 w 420"/>
                <a:gd name="T71" fmla="*/ 446 h 496"/>
                <a:gd name="T72" fmla="*/ 28 w 420"/>
                <a:gd name="T73" fmla="*/ 185 h 496"/>
                <a:gd name="T74" fmla="*/ 386 w 420"/>
                <a:gd name="T75" fmla="*/ 180 h 496"/>
                <a:gd name="T76" fmla="*/ 392 w 420"/>
                <a:gd name="T77" fmla="*/ 460 h 496"/>
                <a:gd name="T78" fmla="*/ 28 w 420"/>
                <a:gd name="T79" fmla="*/ 463 h 496"/>
                <a:gd name="T80" fmla="*/ 392 w 420"/>
                <a:gd name="T81" fmla="*/ 460 h 496"/>
                <a:gd name="T82" fmla="*/ 392 w 420"/>
                <a:gd name="T83" fmla="*/ 481 h 496"/>
                <a:gd name="T84" fmla="*/ 28 w 420"/>
                <a:gd name="T85" fmla="*/ 478 h 496"/>
                <a:gd name="T86" fmla="*/ 386 w 420"/>
                <a:gd name="T87" fmla="*/ 41 h 496"/>
                <a:gd name="T88" fmla="*/ 420 w 420"/>
                <a:gd name="T89" fmla="*/ 463 h 496"/>
                <a:gd name="T90" fmla="*/ 34 w 420"/>
                <a:gd name="T91" fmla="*/ 496 h 496"/>
                <a:gd name="T92" fmla="*/ 0 w 420"/>
                <a:gd name="T93" fmla="*/ 75 h 496"/>
                <a:gd name="T94" fmla="*/ 51 w 420"/>
                <a:gd name="T95" fmla="*/ 41 h 496"/>
                <a:gd name="T96" fmla="*/ 69 w 420"/>
                <a:gd name="T97" fmla="*/ 106 h 496"/>
                <a:gd name="T98" fmla="*/ 101 w 420"/>
                <a:gd name="T99" fmla="*/ 88 h 496"/>
                <a:gd name="T100" fmla="*/ 321 w 420"/>
                <a:gd name="T101" fmla="*/ 41 h 496"/>
                <a:gd name="T102" fmla="*/ 339 w 420"/>
                <a:gd name="T103" fmla="*/ 106 h 496"/>
                <a:gd name="T104" fmla="*/ 370 w 420"/>
                <a:gd name="T105" fmla="*/ 88 h 496"/>
                <a:gd name="T106" fmla="*/ 386 w 420"/>
                <a:gd name="T107" fmla="*/ 41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20" h="496">
                  <a:moveTo>
                    <a:pt x="347" y="0"/>
                  </a:moveTo>
                  <a:cubicBezTo>
                    <a:pt x="346" y="0"/>
                    <a:pt x="345" y="0"/>
                    <a:pt x="344" y="0"/>
                  </a:cubicBezTo>
                  <a:cubicBezTo>
                    <a:pt x="337" y="0"/>
                    <a:pt x="332" y="6"/>
                    <a:pt x="332" y="13"/>
                  </a:cubicBezTo>
                  <a:cubicBezTo>
                    <a:pt x="332" y="79"/>
                    <a:pt x="332" y="79"/>
                    <a:pt x="332" y="79"/>
                  </a:cubicBezTo>
                  <a:cubicBezTo>
                    <a:pt x="332" y="87"/>
                    <a:pt x="337" y="92"/>
                    <a:pt x="344" y="92"/>
                  </a:cubicBezTo>
                  <a:cubicBezTo>
                    <a:pt x="345" y="92"/>
                    <a:pt x="346" y="92"/>
                    <a:pt x="347" y="92"/>
                  </a:cubicBezTo>
                  <a:cubicBezTo>
                    <a:pt x="354" y="92"/>
                    <a:pt x="360" y="87"/>
                    <a:pt x="360" y="79"/>
                  </a:cubicBezTo>
                  <a:cubicBezTo>
                    <a:pt x="360" y="13"/>
                    <a:pt x="360" y="13"/>
                    <a:pt x="360" y="13"/>
                  </a:cubicBezTo>
                  <a:cubicBezTo>
                    <a:pt x="360" y="6"/>
                    <a:pt x="354" y="0"/>
                    <a:pt x="347" y="0"/>
                  </a:cubicBezTo>
                  <a:close/>
                  <a:moveTo>
                    <a:pt x="193" y="362"/>
                  </a:moveTo>
                  <a:cubicBezTo>
                    <a:pt x="177" y="362"/>
                    <a:pt x="161" y="362"/>
                    <a:pt x="145" y="362"/>
                  </a:cubicBezTo>
                  <a:cubicBezTo>
                    <a:pt x="145" y="378"/>
                    <a:pt x="145" y="394"/>
                    <a:pt x="145" y="410"/>
                  </a:cubicBezTo>
                  <a:cubicBezTo>
                    <a:pt x="161" y="410"/>
                    <a:pt x="177" y="410"/>
                    <a:pt x="193" y="410"/>
                  </a:cubicBezTo>
                  <a:cubicBezTo>
                    <a:pt x="193" y="394"/>
                    <a:pt x="193" y="378"/>
                    <a:pt x="193" y="362"/>
                  </a:cubicBezTo>
                  <a:close/>
                  <a:moveTo>
                    <a:pt x="276" y="362"/>
                  </a:moveTo>
                  <a:cubicBezTo>
                    <a:pt x="260" y="362"/>
                    <a:pt x="245" y="362"/>
                    <a:pt x="229" y="362"/>
                  </a:cubicBezTo>
                  <a:cubicBezTo>
                    <a:pt x="229" y="378"/>
                    <a:pt x="229" y="394"/>
                    <a:pt x="229" y="410"/>
                  </a:cubicBezTo>
                  <a:cubicBezTo>
                    <a:pt x="245" y="410"/>
                    <a:pt x="260" y="410"/>
                    <a:pt x="276" y="410"/>
                  </a:cubicBezTo>
                  <a:cubicBezTo>
                    <a:pt x="276" y="394"/>
                    <a:pt x="276" y="378"/>
                    <a:pt x="276" y="362"/>
                  </a:cubicBezTo>
                  <a:close/>
                  <a:moveTo>
                    <a:pt x="110" y="362"/>
                  </a:moveTo>
                  <a:cubicBezTo>
                    <a:pt x="62" y="362"/>
                    <a:pt x="62" y="362"/>
                    <a:pt x="62" y="362"/>
                  </a:cubicBezTo>
                  <a:cubicBezTo>
                    <a:pt x="62" y="410"/>
                    <a:pt x="62" y="410"/>
                    <a:pt x="62" y="410"/>
                  </a:cubicBezTo>
                  <a:cubicBezTo>
                    <a:pt x="110" y="410"/>
                    <a:pt x="110" y="410"/>
                    <a:pt x="110" y="410"/>
                  </a:cubicBezTo>
                  <a:cubicBezTo>
                    <a:pt x="110" y="362"/>
                    <a:pt x="110" y="362"/>
                    <a:pt x="110" y="362"/>
                  </a:cubicBezTo>
                  <a:close/>
                  <a:moveTo>
                    <a:pt x="360" y="291"/>
                  </a:moveTo>
                  <a:cubicBezTo>
                    <a:pt x="312" y="291"/>
                    <a:pt x="312" y="291"/>
                    <a:pt x="312" y="291"/>
                  </a:cubicBezTo>
                  <a:cubicBezTo>
                    <a:pt x="312" y="338"/>
                    <a:pt x="312" y="338"/>
                    <a:pt x="312" y="338"/>
                  </a:cubicBezTo>
                  <a:cubicBezTo>
                    <a:pt x="360" y="338"/>
                    <a:pt x="360" y="338"/>
                    <a:pt x="360" y="338"/>
                  </a:cubicBezTo>
                  <a:cubicBezTo>
                    <a:pt x="360" y="291"/>
                    <a:pt x="360" y="291"/>
                    <a:pt x="360" y="291"/>
                  </a:cubicBezTo>
                  <a:close/>
                  <a:moveTo>
                    <a:pt x="193" y="291"/>
                  </a:moveTo>
                  <a:cubicBezTo>
                    <a:pt x="177" y="291"/>
                    <a:pt x="161" y="291"/>
                    <a:pt x="145" y="291"/>
                  </a:cubicBezTo>
                  <a:cubicBezTo>
                    <a:pt x="145" y="306"/>
                    <a:pt x="145" y="322"/>
                    <a:pt x="145" y="338"/>
                  </a:cubicBezTo>
                  <a:cubicBezTo>
                    <a:pt x="161" y="338"/>
                    <a:pt x="177" y="338"/>
                    <a:pt x="193" y="338"/>
                  </a:cubicBezTo>
                  <a:cubicBezTo>
                    <a:pt x="193" y="322"/>
                    <a:pt x="193" y="306"/>
                    <a:pt x="193" y="291"/>
                  </a:cubicBezTo>
                  <a:close/>
                  <a:moveTo>
                    <a:pt x="276" y="291"/>
                  </a:moveTo>
                  <a:cubicBezTo>
                    <a:pt x="260" y="291"/>
                    <a:pt x="245" y="291"/>
                    <a:pt x="229" y="291"/>
                  </a:cubicBezTo>
                  <a:cubicBezTo>
                    <a:pt x="229" y="306"/>
                    <a:pt x="229" y="322"/>
                    <a:pt x="229" y="338"/>
                  </a:cubicBezTo>
                  <a:cubicBezTo>
                    <a:pt x="245" y="338"/>
                    <a:pt x="260" y="338"/>
                    <a:pt x="276" y="338"/>
                  </a:cubicBezTo>
                  <a:cubicBezTo>
                    <a:pt x="276" y="322"/>
                    <a:pt x="276" y="306"/>
                    <a:pt x="276" y="291"/>
                  </a:cubicBezTo>
                  <a:close/>
                  <a:moveTo>
                    <a:pt x="110" y="291"/>
                  </a:moveTo>
                  <a:cubicBezTo>
                    <a:pt x="62" y="291"/>
                    <a:pt x="62" y="291"/>
                    <a:pt x="62" y="291"/>
                  </a:cubicBezTo>
                  <a:cubicBezTo>
                    <a:pt x="62" y="338"/>
                    <a:pt x="62" y="338"/>
                    <a:pt x="62" y="338"/>
                  </a:cubicBezTo>
                  <a:cubicBezTo>
                    <a:pt x="110" y="338"/>
                    <a:pt x="110" y="338"/>
                    <a:pt x="110" y="338"/>
                  </a:cubicBezTo>
                  <a:cubicBezTo>
                    <a:pt x="110" y="291"/>
                    <a:pt x="110" y="291"/>
                    <a:pt x="110" y="291"/>
                  </a:cubicBezTo>
                  <a:close/>
                  <a:moveTo>
                    <a:pt x="360" y="219"/>
                  </a:moveTo>
                  <a:cubicBezTo>
                    <a:pt x="312" y="219"/>
                    <a:pt x="312" y="219"/>
                    <a:pt x="312" y="219"/>
                  </a:cubicBezTo>
                  <a:cubicBezTo>
                    <a:pt x="312" y="267"/>
                    <a:pt x="312" y="267"/>
                    <a:pt x="312" y="267"/>
                  </a:cubicBezTo>
                  <a:cubicBezTo>
                    <a:pt x="360" y="267"/>
                    <a:pt x="360" y="267"/>
                    <a:pt x="360" y="267"/>
                  </a:cubicBezTo>
                  <a:cubicBezTo>
                    <a:pt x="360" y="219"/>
                    <a:pt x="360" y="219"/>
                    <a:pt x="360" y="219"/>
                  </a:cubicBezTo>
                  <a:close/>
                  <a:moveTo>
                    <a:pt x="193" y="219"/>
                  </a:moveTo>
                  <a:cubicBezTo>
                    <a:pt x="177" y="219"/>
                    <a:pt x="161" y="219"/>
                    <a:pt x="145" y="219"/>
                  </a:cubicBezTo>
                  <a:cubicBezTo>
                    <a:pt x="145" y="235"/>
                    <a:pt x="145" y="251"/>
                    <a:pt x="145" y="267"/>
                  </a:cubicBezTo>
                  <a:cubicBezTo>
                    <a:pt x="161" y="267"/>
                    <a:pt x="177" y="267"/>
                    <a:pt x="193" y="267"/>
                  </a:cubicBezTo>
                  <a:cubicBezTo>
                    <a:pt x="193" y="251"/>
                    <a:pt x="193" y="235"/>
                    <a:pt x="193" y="219"/>
                  </a:cubicBezTo>
                  <a:close/>
                  <a:moveTo>
                    <a:pt x="276" y="219"/>
                  </a:moveTo>
                  <a:cubicBezTo>
                    <a:pt x="260" y="219"/>
                    <a:pt x="245" y="219"/>
                    <a:pt x="229" y="219"/>
                  </a:cubicBezTo>
                  <a:cubicBezTo>
                    <a:pt x="229" y="235"/>
                    <a:pt x="229" y="251"/>
                    <a:pt x="229" y="267"/>
                  </a:cubicBezTo>
                  <a:cubicBezTo>
                    <a:pt x="245" y="267"/>
                    <a:pt x="260" y="267"/>
                    <a:pt x="276" y="267"/>
                  </a:cubicBezTo>
                  <a:cubicBezTo>
                    <a:pt x="276" y="251"/>
                    <a:pt x="276" y="235"/>
                    <a:pt x="276" y="219"/>
                  </a:cubicBezTo>
                  <a:close/>
                  <a:moveTo>
                    <a:pt x="77" y="0"/>
                  </a:moveTo>
                  <a:cubicBezTo>
                    <a:pt x="76" y="0"/>
                    <a:pt x="76" y="0"/>
                    <a:pt x="75" y="0"/>
                  </a:cubicBezTo>
                  <a:cubicBezTo>
                    <a:pt x="68" y="0"/>
                    <a:pt x="62" y="6"/>
                    <a:pt x="62" y="13"/>
                  </a:cubicBezTo>
                  <a:cubicBezTo>
                    <a:pt x="62" y="79"/>
                    <a:pt x="62" y="79"/>
                    <a:pt x="62" y="79"/>
                  </a:cubicBezTo>
                  <a:cubicBezTo>
                    <a:pt x="62" y="87"/>
                    <a:pt x="68" y="92"/>
                    <a:pt x="75" y="92"/>
                  </a:cubicBezTo>
                  <a:cubicBezTo>
                    <a:pt x="76" y="92"/>
                    <a:pt x="76" y="92"/>
                    <a:pt x="77" y="92"/>
                  </a:cubicBezTo>
                  <a:cubicBezTo>
                    <a:pt x="84" y="92"/>
                    <a:pt x="90" y="87"/>
                    <a:pt x="90" y="79"/>
                  </a:cubicBezTo>
                  <a:cubicBezTo>
                    <a:pt x="90" y="13"/>
                    <a:pt x="90" y="13"/>
                    <a:pt x="90" y="13"/>
                  </a:cubicBezTo>
                  <a:cubicBezTo>
                    <a:pt x="90" y="6"/>
                    <a:pt x="84" y="0"/>
                    <a:pt x="77" y="0"/>
                  </a:cubicBezTo>
                  <a:close/>
                  <a:moveTo>
                    <a:pt x="392" y="185"/>
                  </a:moveTo>
                  <a:cubicBezTo>
                    <a:pt x="392" y="441"/>
                    <a:pt x="392" y="441"/>
                    <a:pt x="392" y="441"/>
                  </a:cubicBezTo>
                  <a:cubicBezTo>
                    <a:pt x="392" y="443"/>
                    <a:pt x="389" y="446"/>
                    <a:pt x="386" y="446"/>
                  </a:cubicBezTo>
                  <a:cubicBezTo>
                    <a:pt x="34" y="446"/>
                    <a:pt x="34" y="446"/>
                    <a:pt x="34" y="446"/>
                  </a:cubicBezTo>
                  <a:cubicBezTo>
                    <a:pt x="31" y="446"/>
                    <a:pt x="28" y="443"/>
                    <a:pt x="28" y="441"/>
                  </a:cubicBezTo>
                  <a:cubicBezTo>
                    <a:pt x="28" y="185"/>
                    <a:pt x="28" y="185"/>
                    <a:pt x="28" y="185"/>
                  </a:cubicBezTo>
                  <a:cubicBezTo>
                    <a:pt x="28" y="182"/>
                    <a:pt x="31" y="180"/>
                    <a:pt x="34" y="180"/>
                  </a:cubicBezTo>
                  <a:cubicBezTo>
                    <a:pt x="386" y="180"/>
                    <a:pt x="386" y="180"/>
                    <a:pt x="386" y="180"/>
                  </a:cubicBezTo>
                  <a:cubicBezTo>
                    <a:pt x="389" y="180"/>
                    <a:pt x="392" y="182"/>
                    <a:pt x="392" y="185"/>
                  </a:cubicBezTo>
                  <a:close/>
                  <a:moveTo>
                    <a:pt x="392" y="460"/>
                  </a:moveTo>
                  <a:cubicBezTo>
                    <a:pt x="392" y="463"/>
                    <a:pt x="392" y="463"/>
                    <a:pt x="392" y="463"/>
                  </a:cubicBezTo>
                  <a:cubicBezTo>
                    <a:pt x="28" y="463"/>
                    <a:pt x="28" y="463"/>
                    <a:pt x="28" y="463"/>
                  </a:cubicBezTo>
                  <a:cubicBezTo>
                    <a:pt x="28" y="460"/>
                    <a:pt x="28" y="460"/>
                    <a:pt x="28" y="460"/>
                  </a:cubicBezTo>
                  <a:cubicBezTo>
                    <a:pt x="392" y="460"/>
                    <a:pt x="392" y="460"/>
                    <a:pt x="392" y="460"/>
                  </a:cubicBezTo>
                  <a:close/>
                  <a:moveTo>
                    <a:pt x="392" y="478"/>
                  </a:moveTo>
                  <a:cubicBezTo>
                    <a:pt x="392" y="481"/>
                    <a:pt x="392" y="481"/>
                    <a:pt x="392" y="481"/>
                  </a:cubicBezTo>
                  <a:cubicBezTo>
                    <a:pt x="28" y="481"/>
                    <a:pt x="28" y="481"/>
                    <a:pt x="28" y="481"/>
                  </a:cubicBezTo>
                  <a:cubicBezTo>
                    <a:pt x="28" y="478"/>
                    <a:pt x="28" y="478"/>
                    <a:pt x="28" y="478"/>
                  </a:cubicBezTo>
                  <a:cubicBezTo>
                    <a:pt x="392" y="478"/>
                    <a:pt x="392" y="478"/>
                    <a:pt x="392" y="478"/>
                  </a:cubicBezTo>
                  <a:close/>
                  <a:moveTo>
                    <a:pt x="386" y="41"/>
                  </a:moveTo>
                  <a:cubicBezTo>
                    <a:pt x="405" y="41"/>
                    <a:pt x="420" y="56"/>
                    <a:pt x="420" y="75"/>
                  </a:cubicBezTo>
                  <a:cubicBezTo>
                    <a:pt x="420" y="463"/>
                    <a:pt x="420" y="463"/>
                    <a:pt x="420" y="463"/>
                  </a:cubicBezTo>
                  <a:cubicBezTo>
                    <a:pt x="420" y="481"/>
                    <a:pt x="405" y="496"/>
                    <a:pt x="386" y="496"/>
                  </a:cubicBezTo>
                  <a:cubicBezTo>
                    <a:pt x="269" y="496"/>
                    <a:pt x="151" y="496"/>
                    <a:pt x="34" y="496"/>
                  </a:cubicBezTo>
                  <a:cubicBezTo>
                    <a:pt x="15" y="496"/>
                    <a:pt x="0" y="481"/>
                    <a:pt x="0" y="463"/>
                  </a:cubicBezTo>
                  <a:cubicBezTo>
                    <a:pt x="0" y="75"/>
                    <a:pt x="0" y="75"/>
                    <a:pt x="0" y="75"/>
                  </a:cubicBezTo>
                  <a:cubicBezTo>
                    <a:pt x="0" y="56"/>
                    <a:pt x="15" y="41"/>
                    <a:pt x="34" y="41"/>
                  </a:cubicBezTo>
                  <a:cubicBezTo>
                    <a:pt x="51" y="41"/>
                    <a:pt x="51" y="41"/>
                    <a:pt x="51" y="41"/>
                  </a:cubicBezTo>
                  <a:cubicBezTo>
                    <a:pt x="51" y="57"/>
                    <a:pt x="51" y="72"/>
                    <a:pt x="51" y="88"/>
                  </a:cubicBezTo>
                  <a:cubicBezTo>
                    <a:pt x="51" y="98"/>
                    <a:pt x="59" y="106"/>
                    <a:pt x="69" y="106"/>
                  </a:cubicBezTo>
                  <a:cubicBezTo>
                    <a:pt x="74" y="106"/>
                    <a:pt x="78" y="106"/>
                    <a:pt x="83" y="106"/>
                  </a:cubicBezTo>
                  <a:cubicBezTo>
                    <a:pt x="93" y="106"/>
                    <a:pt x="101" y="98"/>
                    <a:pt x="101" y="88"/>
                  </a:cubicBezTo>
                  <a:cubicBezTo>
                    <a:pt x="101" y="72"/>
                    <a:pt x="101" y="57"/>
                    <a:pt x="101" y="41"/>
                  </a:cubicBezTo>
                  <a:cubicBezTo>
                    <a:pt x="321" y="41"/>
                    <a:pt x="321" y="41"/>
                    <a:pt x="321" y="41"/>
                  </a:cubicBezTo>
                  <a:cubicBezTo>
                    <a:pt x="321" y="57"/>
                    <a:pt x="321" y="72"/>
                    <a:pt x="321" y="88"/>
                  </a:cubicBezTo>
                  <a:cubicBezTo>
                    <a:pt x="321" y="98"/>
                    <a:pt x="329" y="106"/>
                    <a:pt x="339" y="106"/>
                  </a:cubicBezTo>
                  <a:cubicBezTo>
                    <a:pt x="343" y="106"/>
                    <a:pt x="348" y="106"/>
                    <a:pt x="352" y="106"/>
                  </a:cubicBezTo>
                  <a:cubicBezTo>
                    <a:pt x="362" y="106"/>
                    <a:pt x="370" y="98"/>
                    <a:pt x="370" y="88"/>
                  </a:cubicBezTo>
                  <a:cubicBezTo>
                    <a:pt x="370" y="72"/>
                    <a:pt x="370" y="57"/>
                    <a:pt x="370" y="41"/>
                  </a:cubicBezTo>
                  <a:lnTo>
                    <a:pt x="386" y="41"/>
                  </a:lnTo>
                  <a:close/>
                </a:path>
              </a:pathLst>
            </a:custGeom>
            <a:solidFill>
              <a:schemeClr val="bg1">
                <a:lumMod val="95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tx1">
                    <a:lumMod val="75000"/>
                    <a:lumOff val="25000"/>
                  </a:schemeClr>
                </a:solidFill>
              </a:endParaRPr>
            </a:p>
          </p:txBody>
        </p:sp>
        <p:sp>
          <p:nvSpPr>
            <p:cNvPr id="10" name="Freeform 30"/>
            <p:cNvSpPr>
              <a:spLocks noEditPoints="1"/>
            </p:cNvSpPr>
            <p:nvPr/>
          </p:nvSpPr>
          <p:spPr bwMode="auto">
            <a:xfrm>
              <a:off x="7516809" y="2606482"/>
              <a:ext cx="551558" cy="689448"/>
            </a:xfrm>
            <a:custGeom>
              <a:avLst/>
              <a:gdLst>
                <a:gd name="T0" fmla="*/ 100 w 408"/>
                <a:gd name="T1" fmla="*/ 18 h 510"/>
                <a:gd name="T2" fmla="*/ 290 w 408"/>
                <a:gd name="T3" fmla="*/ 368 h 510"/>
                <a:gd name="T4" fmla="*/ 345 w 408"/>
                <a:gd name="T5" fmla="*/ 332 h 510"/>
                <a:gd name="T6" fmla="*/ 259 w 408"/>
                <a:gd name="T7" fmla="*/ 464 h 510"/>
                <a:gd name="T8" fmla="*/ 267 w 408"/>
                <a:gd name="T9" fmla="*/ 397 h 510"/>
                <a:gd name="T10" fmla="*/ 241 w 408"/>
                <a:gd name="T11" fmla="*/ 345 h 510"/>
                <a:gd name="T12" fmla="*/ 216 w 408"/>
                <a:gd name="T13" fmla="*/ 319 h 510"/>
                <a:gd name="T14" fmla="*/ 320 w 408"/>
                <a:gd name="T15" fmla="*/ 474 h 510"/>
                <a:gd name="T16" fmla="*/ 159 w 408"/>
                <a:gd name="T17" fmla="*/ 386 h 510"/>
                <a:gd name="T18" fmla="*/ 196 w 408"/>
                <a:gd name="T19" fmla="*/ 298 h 510"/>
                <a:gd name="T20" fmla="*/ 229 w 408"/>
                <a:gd name="T21" fmla="*/ 381 h 510"/>
                <a:gd name="T22" fmla="*/ 338 w 408"/>
                <a:gd name="T23" fmla="*/ 391 h 510"/>
                <a:gd name="T24" fmla="*/ 278 w 408"/>
                <a:gd name="T25" fmla="*/ 440 h 510"/>
                <a:gd name="T26" fmla="*/ 289 w 408"/>
                <a:gd name="T27" fmla="*/ 332 h 510"/>
                <a:gd name="T28" fmla="*/ 126 w 408"/>
                <a:gd name="T29" fmla="*/ 86 h 510"/>
                <a:gd name="T30" fmla="*/ 138 w 408"/>
                <a:gd name="T31" fmla="*/ 19 h 510"/>
                <a:gd name="T32" fmla="*/ 217 w 408"/>
                <a:gd name="T33" fmla="*/ 61 h 510"/>
                <a:gd name="T34" fmla="*/ 127 w 408"/>
                <a:gd name="T35" fmla="*/ 22 h 510"/>
                <a:gd name="T36" fmla="*/ 244 w 408"/>
                <a:gd name="T37" fmla="*/ 59 h 510"/>
                <a:gd name="T38" fmla="*/ 134 w 408"/>
                <a:gd name="T39" fmla="*/ 343 h 510"/>
                <a:gd name="T40" fmla="*/ 87 w 408"/>
                <a:gd name="T41" fmla="*/ 290 h 510"/>
                <a:gd name="T42" fmla="*/ 86 w 408"/>
                <a:gd name="T43" fmla="*/ 290 h 510"/>
                <a:gd name="T44" fmla="*/ 85 w 408"/>
                <a:gd name="T45" fmla="*/ 290 h 510"/>
                <a:gd name="T46" fmla="*/ 84 w 408"/>
                <a:gd name="T47" fmla="*/ 289 h 510"/>
                <a:gd name="T48" fmla="*/ 83 w 408"/>
                <a:gd name="T49" fmla="*/ 289 h 510"/>
                <a:gd name="T50" fmla="*/ 83 w 408"/>
                <a:gd name="T51" fmla="*/ 289 h 510"/>
                <a:gd name="T52" fmla="*/ 82 w 408"/>
                <a:gd name="T53" fmla="*/ 289 h 510"/>
                <a:gd name="T54" fmla="*/ 81 w 408"/>
                <a:gd name="T55" fmla="*/ 288 h 510"/>
                <a:gd name="T56" fmla="*/ 81 w 408"/>
                <a:gd name="T57" fmla="*/ 288 h 510"/>
                <a:gd name="T58" fmla="*/ 80 w 408"/>
                <a:gd name="T59" fmla="*/ 287 h 510"/>
                <a:gd name="T60" fmla="*/ 80 w 408"/>
                <a:gd name="T61" fmla="*/ 287 h 510"/>
                <a:gd name="T62" fmla="*/ 79 w 408"/>
                <a:gd name="T63" fmla="*/ 286 h 510"/>
                <a:gd name="T64" fmla="*/ 79 w 408"/>
                <a:gd name="T65" fmla="*/ 285 h 510"/>
                <a:gd name="T66" fmla="*/ 78 w 408"/>
                <a:gd name="T67" fmla="*/ 284 h 510"/>
                <a:gd name="T68" fmla="*/ 78 w 408"/>
                <a:gd name="T69" fmla="*/ 284 h 510"/>
                <a:gd name="T70" fmla="*/ 78 w 408"/>
                <a:gd name="T71" fmla="*/ 283 h 510"/>
                <a:gd name="T72" fmla="*/ 78 w 408"/>
                <a:gd name="T73" fmla="*/ 282 h 510"/>
                <a:gd name="T74" fmla="*/ 77 w 408"/>
                <a:gd name="T75" fmla="*/ 281 h 510"/>
                <a:gd name="T76" fmla="*/ 77 w 408"/>
                <a:gd name="T77" fmla="*/ 281 h 510"/>
                <a:gd name="T78" fmla="*/ 77 w 408"/>
                <a:gd name="T79" fmla="*/ 280 h 510"/>
                <a:gd name="T80" fmla="*/ 77 w 408"/>
                <a:gd name="T81" fmla="*/ 279 h 510"/>
                <a:gd name="T82" fmla="*/ 78 w 408"/>
                <a:gd name="T83" fmla="*/ 278 h 510"/>
                <a:gd name="T84" fmla="*/ 78 w 408"/>
                <a:gd name="T85" fmla="*/ 278 h 510"/>
                <a:gd name="T86" fmla="*/ 78 w 408"/>
                <a:gd name="T87" fmla="*/ 277 h 510"/>
                <a:gd name="T88" fmla="*/ 79 w 408"/>
                <a:gd name="T89" fmla="*/ 276 h 510"/>
                <a:gd name="T90" fmla="*/ 79 w 408"/>
                <a:gd name="T91" fmla="*/ 275 h 510"/>
                <a:gd name="T92" fmla="*/ 80 w 408"/>
                <a:gd name="T93" fmla="*/ 274 h 510"/>
                <a:gd name="T94" fmla="*/ 80 w 408"/>
                <a:gd name="T95" fmla="*/ 274 h 510"/>
                <a:gd name="T96" fmla="*/ 81 w 408"/>
                <a:gd name="T97" fmla="*/ 273 h 510"/>
                <a:gd name="T98" fmla="*/ 82 w 408"/>
                <a:gd name="T99" fmla="*/ 272 h 510"/>
                <a:gd name="T100" fmla="*/ 83 w 408"/>
                <a:gd name="T101" fmla="*/ 272 h 510"/>
                <a:gd name="T102" fmla="*/ 84 w 408"/>
                <a:gd name="T103" fmla="*/ 272 h 510"/>
                <a:gd name="T104" fmla="*/ 86 w 408"/>
                <a:gd name="T105" fmla="*/ 271 h 510"/>
                <a:gd name="T106" fmla="*/ 77 w 408"/>
                <a:gd name="T107" fmla="*/ 280 h 510"/>
                <a:gd name="T108" fmla="*/ 87 w 408"/>
                <a:gd name="T109" fmla="*/ 237 h 510"/>
                <a:gd name="T110" fmla="*/ 267 w 408"/>
                <a:gd name="T111" fmla="*/ 175 h 510"/>
                <a:gd name="T112" fmla="*/ 258 w 408"/>
                <a:gd name="T113" fmla="*/ 115 h 510"/>
                <a:gd name="T114" fmla="*/ 87 w 408"/>
                <a:gd name="T115" fmla="*/ 115 h 510"/>
                <a:gd name="T116" fmla="*/ 212 w 408"/>
                <a:gd name="T117" fmla="*/ 28 h 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8" h="510">
                  <a:moveTo>
                    <a:pt x="23" y="460"/>
                  </a:moveTo>
                  <a:cubicBezTo>
                    <a:pt x="147" y="460"/>
                    <a:pt x="147" y="460"/>
                    <a:pt x="147" y="460"/>
                  </a:cubicBezTo>
                  <a:cubicBezTo>
                    <a:pt x="140" y="447"/>
                    <a:pt x="135" y="434"/>
                    <a:pt x="132" y="419"/>
                  </a:cubicBezTo>
                  <a:cubicBezTo>
                    <a:pt x="43" y="419"/>
                    <a:pt x="43" y="419"/>
                    <a:pt x="43" y="419"/>
                  </a:cubicBezTo>
                  <a:cubicBezTo>
                    <a:pt x="43" y="59"/>
                    <a:pt x="43" y="59"/>
                    <a:pt x="43" y="59"/>
                  </a:cubicBezTo>
                  <a:cubicBezTo>
                    <a:pt x="100" y="59"/>
                    <a:pt x="100" y="59"/>
                    <a:pt x="100" y="59"/>
                  </a:cubicBezTo>
                  <a:cubicBezTo>
                    <a:pt x="100" y="18"/>
                    <a:pt x="100" y="18"/>
                    <a:pt x="100" y="18"/>
                  </a:cubicBezTo>
                  <a:cubicBezTo>
                    <a:pt x="23" y="18"/>
                    <a:pt x="23" y="18"/>
                    <a:pt x="23" y="18"/>
                  </a:cubicBezTo>
                  <a:cubicBezTo>
                    <a:pt x="11" y="18"/>
                    <a:pt x="0" y="28"/>
                    <a:pt x="0" y="41"/>
                  </a:cubicBezTo>
                  <a:cubicBezTo>
                    <a:pt x="0" y="437"/>
                    <a:pt x="0" y="437"/>
                    <a:pt x="0" y="437"/>
                  </a:cubicBezTo>
                  <a:cubicBezTo>
                    <a:pt x="0" y="450"/>
                    <a:pt x="11" y="460"/>
                    <a:pt x="23" y="460"/>
                  </a:cubicBezTo>
                  <a:close/>
                  <a:moveTo>
                    <a:pt x="286" y="370"/>
                  </a:moveTo>
                  <a:cubicBezTo>
                    <a:pt x="286" y="370"/>
                    <a:pt x="287" y="369"/>
                    <a:pt x="287" y="369"/>
                  </a:cubicBezTo>
                  <a:cubicBezTo>
                    <a:pt x="288" y="368"/>
                    <a:pt x="289" y="368"/>
                    <a:pt x="290" y="368"/>
                  </a:cubicBezTo>
                  <a:cubicBezTo>
                    <a:pt x="291" y="369"/>
                    <a:pt x="291" y="369"/>
                    <a:pt x="291" y="370"/>
                  </a:cubicBezTo>
                  <a:cubicBezTo>
                    <a:pt x="292" y="370"/>
                    <a:pt x="292" y="370"/>
                    <a:pt x="292" y="370"/>
                  </a:cubicBezTo>
                  <a:cubicBezTo>
                    <a:pt x="337" y="325"/>
                    <a:pt x="337" y="325"/>
                    <a:pt x="337" y="325"/>
                  </a:cubicBezTo>
                  <a:cubicBezTo>
                    <a:pt x="338" y="324"/>
                    <a:pt x="340" y="323"/>
                    <a:pt x="341" y="323"/>
                  </a:cubicBezTo>
                  <a:cubicBezTo>
                    <a:pt x="342" y="323"/>
                    <a:pt x="344" y="324"/>
                    <a:pt x="345" y="325"/>
                  </a:cubicBezTo>
                  <a:cubicBezTo>
                    <a:pt x="346" y="326"/>
                    <a:pt x="346" y="327"/>
                    <a:pt x="346" y="329"/>
                  </a:cubicBezTo>
                  <a:cubicBezTo>
                    <a:pt x="346" y="330"/>
                    <a:pt x="346" y="331"/>
                    <a:pt x="345" y="332"/>
                  </a:cubicBezTo>
                  <a:cubicBezTo>
                    <a:pt x="293" y="384"/>
                    <a:pt x="293" y="384"/>
                    <a:pt x="293" y="384"/>
                  </a:cubicBezTo>
                  <a:cubicBezTo>
                    <a:pt x="300" y="389"/>
                    <a:pt x="300" y="389"/>
                    <a:pt x="300" y="389"/>
                  </a:cubicBezTo>
                  <a:cubicBezTo>
                    <a:pt x="302" y="391"/>
                    <a:pt x="303" y="392"/>
                    <a:pt x="303" y="394"/>
                  </a:cubicBezTo>
                  <a:cubicBezTo>
                    <a:pt x="304" y="398"/>
                    <a:pt x="301" y="402"/>
                    <a:pt x="297" y="403"/>
                  </a:cubicBezTo>
                  <a:cubicBezTo>
                    <a:pt x="295" y="403"/>
                    <a:pt x="293" y="403"/>
                    <a:pt x="291" y="401"/>
                  </a:cubicBezTo>
                  <a:cubicBezTo>
                    <a:pt x="283" y="396"/>
                    <a:pt x="283" y="396"/>
                    <a:pt x="283" y="396"/>
                  </a:cubicBezTo>
                  <a:cubicBezTo>
                    <a:pt x="259" y="464"/>
                    <a:pt x="259" y="464"/>
                    <a:pt x="259" y="464"/>
                  </a:cubicBezTo>
                  <a:cubicBezTo>
                    <a:pt x="259" y="465"/>
                    <a:pt x="258" y="465"/>
                    <a:pt x="258" y="466"/>
                  </a:cubicBezTo>
                  <a:cubicBezTo>
                    <a:pt x="256" y="466"/>
                    <a:pt x="254" y="466"/>
                    <a:pt x="253" y="464"/>
                  </a:cubicBezTo>
                  <a:cubicBezTo>
                    <a:pt x="253" y="463"/>
                    <a:pt x="253" y="463"/>
                    <a:pt x="253" y="462"/>
                  </a:cubicBezTo>
                  <a:cubicBezTo>
                    <a:pt x="274" y="402"/>
                    <a:pt x="274" y="402"/>
                    <a:pt x="274" y="402"/>
                  </a:cubicBezTo>
                  <a:cubicBezTo>
                    <a:pt x="274" y="402"/>
                    <a:pt x="273" y="403"/>
                    <a:pt x="272" y="403"/>
                  </a:cubicBezTo>
                  <a:cubicBezTo>
                    <a:pt x="271" y="403"/>
                    <a:pt x="270" y="402"/>
                    <a:pt x="269" y="401"/>
                  </a:cubicBezTo>
                  <a:cubicBezTo>
                    <a:pt x="268" y="400"/>
                    <a:pt x="267" y="399"/>
                    <a:pt x="267" y="397"/>
                  </a:cubicBezTo>
                  <a:cubicBezTo>
                    <a:pt x="267" y="396"/>
                    <a:pt x="268" y="394"/>
                    <a:pt x="269" y="393"/>
                  </a:cubicBezTo>
                  <a:cubicBezTo>
                    <a:pt x="274" y="388"/>
                    <a:pt x="274" y="388"/>
                    <a:pt x="274" y="388"/>
                  </a:cubicBezTo>
                  <a:cubicBezTo>
                    <a:pt x="232" y="357"/>
                    <a:pt x="232" y="357"/>
                    <a:pt x="232" y="357"/>
                  </a:cubicBezTo>
                  <a:cubicBezTo>
                    <a:pt x="231" y="356"/>
                    <a:pt x="230" y="354"/>
                    <a:pt x="229" y="352"/>
                  </a:cubicBezTo>
                  <a:cubicBezTo>
                    <a:pt x="229" y="350"/>
                    <a:pt x="230" y="348"/>
                    <a:pt x="231" y="347"/>
                  </a:cubicBezTo>
                  <a:cubicBezTo>
                    <a:pt x="232" y="345"/>
                    <a:pt x="234" y="344"/>
                    <a:pt x="236" y="344"/>
                  </a:cubicBezTo>
                  <a:cubicBezTo>
                    <a:pt x="238" y="344"/>
                    <a:pt x="240" y="344"/>
                    <a:pt x="241" y="345"/>
                  </a:cubicBezTo>
                  <a:cubicBezTo>
                    <a:pt x="283" y="377"/>
                    <a:pt x="283" y="377"/>
                    <a:pt x="283" y="377"/>
                  </a:cubicBezTo>
                  <a:cubicBezTo>
                    <a:pt x="286" y="370"/>
                    <a:pt x="286" y="370"/>
                    <a:pt x="286" y="370"/>
                  </a:cubicBezTo>
                  <a:close/>
                  <a:moveTo>
                    <a:pt x="350" y="319"/>
                  </a:moveTo>
                  <a:cubicBezTo>
                    <a:pt x="342" y="310"/>
                    <a:pt x="331" y="303"/>
                    <a:pt x="320" y="299"/>
                  </a:cubicBezTo>
                  <a:cubicBezTo>
                    <a:pt x="309" y="294"/>
                    <a:pt x="296" y="291"/>
                    <a:pt x="283" y="291"/>
                  </a:cubicBezTo>
                  <a:cubicBezTo>
                    <a:pt x="271" y="291"/>
                    <a:pt x="258" y="294"/>
                    <a:pt x="247" y="299"/>
                  </a:cubicBezTo>
                  <a:cubicBezTo>
                    <a:pt x="236" y="303"/>
                    <a:pt x="225" y="310"/>
                    <a:pt x="216" y="319"/>
                  </a:cubicBezTo>
                  <a:cubicBezTo>
                    <a:pt x="208" y="328"/>
                    <a:pt x="201" y="338"/>
                    <a:pt x="196" y="350"/>
                  </a:cubicBezTo>
                  <a:cubicBezTo>
                    <a:pt x="191" y="361"/>
                    <a:pt x="189" y="373"/>
                    <a:pt x="189" y="386"/>
                  </a:cubicBezTo>
                  <a:cubicBezTo>
                    <a:pt x="189" y="399"/>
                    <a:pt x="191" y="411"/>
                    <a:pt x="196" y="422"/>
                  </a:cubicBezTo>
                  <a:cubicBezTo>
                    <a:pt x="201" y="434"/>
                    <a:pt x="208" y="444"/>
                    <a:pt x="216" y="453"/>
                  </a:cubicBezTo>
                  <a:cubicBezTo>
                    <a:pt x="225" y="462"/>
                    <a:pt x="236" y="469"/>
                    <a:pt x="247" y="474"/>
                  </a:cubicBezTo>
                  <a:cubicBezTo>
                    <a:pt x="258" y="478"/>
                    <a:pt x="271" y="481"/>
                    <a:pt x="283" y="481"/>
                  </a:cubicBezTo>
                  <a:cubicBezTo>
                    <a:pt x="296" y="481"/>
                    <a:pt x="309" y="478"/>
                    <a:pt x="320" y="474"/>
                  </a:cubicBezTo>
                  <a:cubicBezTo>
                    <a:pt x="331" y="469"/>
                    <a:pt x="342" y="462"/>
                    <a:pt x="350" y="453"/>
                  </a:cubicBezTo>
                  <a:cubicBezTo>
                    <a:pt x="359" y="444"/>
                    <a:pt x="366" y="434"/>
                    <a:pt x="371" y="422"/>
                  </a:cubicBezTo>
                  <a:cubicBezTo>
                    <a:pt x="376" y="411"/>
                    <a:pt x="378" y="399"/>
                    <a:pt x="378" y="386"/>
                  </a:cubicBezTo>
                  <a:cubicBezTo>
                    <a:pt x="378" y="373"/>
                    <a:pt x="376" y="361"/>
                    <a:pt x="371" y="350"/>
                  </a:cubicBezTo>
                  <a:cubicBezTo>
                    <a:pt x="366" y="338"/>
                    <a:pt x="359" y="328"/>
                    <a:pt x="350" y="319"/>
                  </a:cubicBezTo>
                  <a:close/>
                  <a:moveTo>
                    <a:pt x="196" y="298"/>
                  </a:moveTo>
                  <a:cubicBezTo>
                    <a:pt x="173" y="321"/>
                    <a:pt x="159" y="352"/>
                    <a:pt x="159" y="386"/>
                  </a:cubicBezTo>
                  <a:cubicBezTo>
                    <a:pt x="159" y="420"/>
                    <a:pt x="173" y="451"/>
                    <a:pt x="196" y="474"/>
                  </a:cubicBezTo>
                  <a:cubicBezTo>
                    <a:pt x="218" y="496"/>
                    <a:pt x="249" y="510"/>
                    <a:pt x="283" y="510"/>
                  </a:cubicBezTo>
                  <a:cubicBezTo>
                    <a:pt x="318" y="510"/>
                    <a:pt x="349" y="496"/>
                    <a:pt x="371" y="474"/>
                  </a:cubicBezTo>
                  <a:cubicBezTo>
                    <a:pt x="394" y="451"/>
                    <a:pt x="408" y="420"/>
                    <a:pt x="408" y="386"/>
                  </a:cubicBezTo>
                  <a:cubicBezTo>
                    <a:pt x="408" y="352"/>
                    <a:pt x="394" y="321"/>
                    <a:pt x="371" y="298"/>
                  </a:cubicBezTo>
                  <a:cubicBezTo>
                    <a:pt x="349" y="276"/>
                    <a:pt x="318" y="262"/>
                    <a:pt x="283" y="262"/>
                  </a:cubicBezTo>
                  <a:cubicBezTo>
                    <a:pt x="249" y="262"/>
                    <a:pt x="218" y="276"/>
                    <a:pt x="196" y="298"/>
                  </a:cubicBezTo>
                  <a:close/>
                  <a:moveTo>
                    <a:pt x="229" y="381"/>
                  </a:moveTo>
                  <a:cubicBezTo>
                    <a:pt x="202" y="381"/>
                    <a:pt x="202" y="381"/>
                    <a:pt x="202" y="381"/>
                  </a:cubicBezTo>
                  <a:cubicBezTo>
                    <a:pt x="199" y="381"/>
                    <a:pt x="197" y="383"/>
                    <a:pt x="197" y="386"/>
                  </a:cubicBezTo>
                  <a:cubicBezTo>
                    <a:pt x="197" y="389"/>
                    <a:pt x="199" y="391"/>
                    <a:pt x="202" y="391"/>
                  </a:cubicBezTo>
                  <a:cubicBezTo>
                    <a:pt x="229" y="391"/>
                    <a:pt x="229" y="391"/>
                    <a:pt x="229" y="391"/>
                  </a:cubicBezTo>
                  <a:cubicBezTo>
                    <a:pt x="232" y="391"/>
                    <a:pt x="235" y="389"/>
                    <a:pt x="235" y="386"/>
                  </a:cubicBezTo>
                  <a:cubicBezTo>
                    <a:pt x="235" y="383"/>
                    <a:pt x="232" y="381"/>
                    <a:pt x="229" y="381"/>
                  </a:cubicBezTo>
                  <a:close/>
                  <a:moveTo>
                    <a:pt x="338" y="391"/>
                  </a:moveTo>
                  <a:cubicBezTo>
                    <a:pt x="365" y="391"/>
                    <a:pt x="365" y="391"/>
                    <a:pt x="365" y="391"/>
                  </a:cubicBezTo>
                  <a:cubicBezTo>
                    <a:pt x="368" y="391"/>
                    <a:pt x="370" y="389"/>
                    <a:pt x="370" y="386"/>
                  </a:cubicBezTo>
                  <a:cubicBezTo>
                    <a:pt x="370" y="383"/>
                    <a:pt x="368" y="381"/>
                    <a:pt x="365" y="381"/>
                  </a:cubicBezTo>
                  <a:cubicBezTo>
                    <a:pt x="338" y="381"/>
                    <a:pt x="338" y="381"/>
                    <a:pt x="338" y="381"/>
                  </a:cubicBezTo>
                  <a:cubicBezTo>
                    <a:pt x="335" y="381"/>
                    <a:pt x="332" y="383"/>
                    <a:pt x="332" y="386"/>
                  </a:cubicBezTo>
                  <a:cubicBezTo>
                    <a:pt x="332" y="389"/>
                    <a:pt x="335" y="391"/>
                    <a:pt x="338" y="391"/>
                  </a:cubicBezTo>
                  <a:close/>
                  <a:moveTo>
                    <a:pt x="278" y="440"/>
                  </a:moveTo>
                  <a:cubicBezTo>
                    <a:pt x="278" y="467"/>
                    <a:pt x="278" y="467"/>
                    <a:pt x="278" y="467"/>
                  </a:cubicBezTo>
                  <a:cubicBezTo>
                    <a:pt x="278" y="470"/>
                    <a:pt x="280" y="473"/>
                    <a:pt x="283" y="473"/>
                  </a:cubicBezTo>
                  <a:cubicBezTo>
                    <a:pt x="286" y="473"/>
                    <a:pt x="289" y="470"/>
                    <a:pt x="289" y="467"/>
                  </a:cubicBezTo>
                  <a:cubicBezTo>
                    <a:pt x="289" y="440"/>
                    <a:pt x="289" y="440"/>
                    <a:pt x="289" y="440"/>
                  </a:cubicBezTo>
                  <a:cubicBezTo>
                    <a:pt x="289" y="437"/>
                    <a:pt x="286" y="435"/>
                    <a:pt x="283" y="435"/>
                  </a:cubicBezTo>
                  <a:cubicBezTo>
                    <a:pt x="280" y="435"/>
                    <a:pt x="278" y="437"/>
                    <a:pt x="278" y="440"/>
                  </a:cubicBezTo>
                  <a:close/>
                  <a:moveTo>
                    <a:pt x="289" y="332"/>
                  </a:moveTo>
                  <a:cubicBezTo>
                    <a:pt x="289" y="305"/>
                    <a:pt x="289" y="305"/>
                    <a:pt x="289" y="305"/>
                  </a:cubicBezTo>
                  <a:cubicBezTo>
                    <a:pt x="289" y="302"/>
                    <a:pt x="286" y="299"/>
                    <a:pt x="283" y="299"/>
                  </a:cubicBezTo>
                  <a:cubicBezTo>
                    <a:pt x="280" y="299"/>
                    <a:pt x="278" y="302"/>
                    <a:pt x="278" y="305"/>
                  </a:cubicBezTo>
                  <a:cubicBezTo>
                    <a:pt x="278" y="332"/>
                    <a:pt x="278" y="332"/>
                    <a:pt x="278" y="332"/>
                  </a:cubicBezTo>
                  <a:cubicBezTo>
                    <a:pt x="278" y="335"/>
                    <a:pt x="280" y="337"/>
                    <a:pt x="283" y="337"/>
                  </a:cubicBezTo>
                  <a:cubicBezTo>
                    <a:pt x="286" y="337"/>
                    <a:pt x="289" y="335"/>
                    <a:pt x="289" y="332"/>
                  </a:cubicBezTo>
                  <a:close/>
                  <a:moveTo>
                    <a:pt x="218" y="0"/>
                  </a:moveTo>
                  <a:cubicBezTo>
                    <a:pt x="224" y="0"/>
                    <a:pt x="228" y="2"/>
                    <a:pt x="232" y="4"/>
                  </a:cubicBezTo>
                  <a:cubicBezTo>
                    <a:pt x="235" y="7"/>
                    <a:pt x="237" y="11"/>
                    <a:pt x="237" y="14"/>
                  </a:cubicBezTo>
                  <a:cubicBezTo>
                    <a:pt x="237" y="72"/>
                    <a:pt x="237" y="72"/>
                    <a:pt x="237" y="72"/>
                  </a:cubicBezTo>
                  <a:cubicBezTo>
                    <a:pt x="237" y="75"/>
                    <a:pt x="235" y="79"/>
                    <a:pt x="232" y="82"/>
                  </a:cubicBezTo>
                  <a:cubicBezTo>
                    <a:pt x="228" y="84"/>
                    <a:pt x="224" y="86"/>
                    <a:pt x="218" y="86"/>
                  </a:cubicBezTo>
                  <a:cubicBezTo>
                    <a:pt x="126" y="86"/>
                    <a:pt x="126" y="86"/>
                    <a:pt x="126" y="86"/>
                  </a:cubicBezTo>
                  <a:cubicBezTo>
                    <a:pt x="121" y="86"/>
                    <a:pt x="116" y="84"/>
                    <a:pt x="113" y="82"/>
                  </a:cubicBezTo>
                  <a:cubicBezTo>
                    <a:pt x="110" y="79"/>
                    <a:pt x="108" y="75"/>
                    <a:pt x="108" y="72"/>
                  </a:cubicBezTo>
                  <a:cubicBezTo>
                    <a:pt x="108" y="14"/>
                    <a:pt x="108" y="14"/>
                    <a:pt x="108" y="14"/>
                  </a:cubicBezTo>
                  <a:cubicBezTo>
                    <a:pt x="108" y="11"/>
                    <a:pt x="110" y="7"/>
                    <a:pt x="113" y="4"/>
                  </a:cubicBezTo>
                  <a:cubicBezTo>
                    <a:pt x="116" y="2"/>
                    <a:pt x="121" y="0"/>
                    <a:pt x="126" y="0"/>
                  </a:cubicBezTo>
                  <a:cubicBezTo>
                    <a:pt x="218" y="0"/>
                    <a:pt x="218" y="0"/>
                    <a:pt x="218" y="0"/>
                  </a:cubicBezTo>
                  <a:close/>
                  <a:moveTo>
                    <a:pt x="138" y="19"/>
                  </a:moveTo>
                  <a:cubicBezTo>
                    <a:pt x="206" y="19"/>
                    <a:pt x="206" y="19"/>
                    <a:pt x="206" y="19"/>
                  </a:cubicBezTo>
                  <a:cubicBezTo>
                    <a:pt x="210" y="19"/>
                    <a:pt x="214" y="20"/>
                    <a:pt x="217" y="22"/>
                  </a:cubicBezTo>
                  <a:cubicBezTo>
                    <a:pt x="217" y="22"/>
                    <a:pt x="217" y="22"/>
                    <a:pt x="217" y="22"/>
                  </a:cubicBezTo>
                  <a:cubicBezTo>
                    <a:pt x="220" y="25"/>
                    <a:pt x="222" y="29"/>
                    <a:pt x="222" y="33"/>
                  </a:cubicBezTo>
                  <a:cubicBezTo>
                    <a:pt x="222" y="51"/>
                    <a:pt x="222" y="51"/>
                    <a:pt x="222" y="51"/>
                  </a:cubicBezTo>
                  <a:cubicBezTo>
                    <a:pt x="222" y="55"/>
                    <a:pt x="220" y="58"/>
                    <a:pt x="217" y="61"/>
                  </a:cubicBezTo>
                  <a:cubicBezTo>
                    <a:pt x="217" y="61"/>
                    <a:pt x="217" y="61"/>
                    <a:pt x="217" y="61"/>
                  </a:cubicBezTo>
                  <a:cubicBezTo>
                    <a:pt x="214" y="63"/>
                    <a:pt x="210" y="65"/>
                    <a:pt x="206" y="65"/>
                  </a:cubicBezTo>
                  <a:cubicBezTo>
                    <a:pt x="138" y="65"/>
                    <a:pt x="138" y="65"/>
                    <a:pt x="138" y="65"/>
                  </a:cubicBezTo>
                  <a:cubicBezTo>
                    <a:pt x="134" y="65"/>
                    <a:pt x="130" y="63"/>
                    <a:pt x="127" y="61"/>
                  </a:cubicBezTo>
                  <a:cubicBezTo>
                    <a:pt x="127" y="61"/>
                    <a:pt x="127" y="61"/>
                    <a:pt x="127" y="61"/>
                  </a:cubicBezTo>
                  <a:cubicBezTo>
                    <a:pt x="124" y="58"/>
                    <a:pt x="122" y="55"/>
                    <a:pt x="122" y="51"/>
                  </a:cubicBezTo>
                  <a:cubicBezTo>
                    <a:pt x="122" y="33"/>
                    <a:pt x="122" y="33"/>
                    <a:pt x="122" y="33"/>
                  </a:cubicBezTo>
                  <a:cubicBezTo>
                    <a:pt x="122" y="29"/>
                    <a:pt x="124" y="25"/>
                    <a:pt x="127" y="22"/>
                  </a:cubicBezTo>
                  <a:cubicBezTo>
                    <a:pt x="127" y="22"/>
                    <a:pt x="127" y="22"/>
                    <a:pt x="127" y="22"/>
                  </a:cubicBezTo>
                  <a:cubicBezTo>
                    <a:pt x="130" y="20"/>
                    <a:pt x="134" y="19"/>
                    <a:pt x="138" y="19"/>
                  </a:cubicBezTo>
                  <a:close/>
                  <a:moveTo>
                    <a:pt x="344" y="243"/>
                  </a:moveTo>
                  <a:cubicBezTo>
                    <a:pt x="344" y="41"/>
                    <a:pt x="344" y="41"/>
                    <a:pt x="344" y="41"/>
                  </a:cubicBezTo>
                  <a:cubicBezTo>
                    <a:pt x="344" y="28"/>
                    <a:pt x="334" y="18"/>
                    <a:pt x="321" y="18"/>
                  </a:cubicBezTo>
                  <a:cubicBezTo>
                    <a:pt x="244" y="18"/>
                    <a:pt x="244" y="18"/>
                    <a:pt x="244" y="18"/>
                  </a:cubicBezTo>
                  <a:cubicBezTo>
                    <a:pt x="244" y="59"/>
                    <a:pt x="244" y="59"/>
                    <a:pt x="244" y="59"/>
                  </a:cubicBezTo>
                  <a:cubicBezTo>
                    <a:pt x="302" y="59"/>
                    <a:pt x="302" y="59"/>
                    <a:pt x="302" y="59"/>
                  </a:cubicBezTo>
                  <a:cubicBezTo>
                    <a:pt x="302" y="92"/>
                    <a:pt x="302" y="92"/>
                    <a:pt x="302" y="92"/>
                  </a:cubicBezTo>
                  <a:cubicBezTo>
                    <a:pt x="302" y="232"/>
                    <a:pt x="302" y="232"/>
                    <a:pt x="302" y="232"/>
                  </a:cubicBezTo>
                  <a:cubicBezTo>
                    <a:pt x="317" y="234"/>
                    <a:pt x="331" y="238"/>
                    <a:pt x="344" y="243"/>
                  </a:cubicBezTo>
                  <a:close/>
                  <a:moveTo>
                    <a:pt x="87" y="324"/>
                  </a:moveTo>
                  <a:cubicBezTo>
                    <a:pt x="141" y="324"/>
                    <a:pt x="141" y="324"/>
                    <a:pt x="141" y="324"/>
                  </a:cubicBezTo>
                  <a:cubicBezTo>
                    <a:pt x="139" y="330"/>
                    <a:pt x="136" y="336"/>
                    <a:pt x="134" y="343"/>
                  </a:cubicBezTo>
                  <a:cubicBezTo>
                    <a:pt x="87" y="343"/>
                    <a:pt x="87" y="343"/>
                    <a:pt x="87" y="343"/>
                  </a:cubicBezTo>
                  <a:cubicBezTo>
                    <a:pt x="82" y="343"/>
                    <a:pt x="77" y="339"/>
                    <a:pt x="77" y="333"/>
                  </a:cubicBezTo>
                  <a:cubicBezTo>
                    <a:pt x="77" y="333"/>
                    <a:pt x="77" y="333"/>
                    <a:pt x="77" y="333"/>
                  </a:cubicBezTo>
                  <a:cubicBezTo>
                    <a:pt x="77" y="328"/>
                    <a:pt x="82" y="324"/>
                    <a:pt x="87" y="324"/>
                  </a:cubicBezTo>
                  <a:close/>
                  <a:moveTo>
                    <a:pt x="162" y="290"/>
                  </a:moveTo>
                  <a:cubicBezTo>
                    <a:pt x="87" y="290"/>
                    <a:pt x="87" y="290"/>
                    <a:pt x="87" y="290"/>
                  </a:cubicBezTo>
                  <a:cubicBezTo>
                    <a:pt x="87" y="290"/>
                    <a:pt x="87" y="290"/>
                    <a:pt x="87" y="290"/>
                  </a:cubicBezTo>
                  <a:cubicBezTo>
                    <a:pt x="86" y="290"/>
                    <a:pt x="86" y="290"/>
                    <a:pt x="86" y="290"/>
                  </a:cubicBezTo>
                  <a:cubicBezTo>
                    <a:pt x="86" y="290"/>
                    <a:pt x="86" y="290"/>
                    <a:pt x="86" y="290"/>
                  </a:cubicBezTo>
                  <a:cubicBezTo>
                    <a:pt x="86" y="290"/>
                    <a:pt x="86" y="290"/>
                    <a:pt x="86" y="290"/>
                  </a:cubicBezTo>
                  <a:cubicBezTo>
                    <a:pt x="86" y="290"/>
                    <a:pt x="86" y="290"/>
                    <a:pt x="86" y="290"/>
                  </a:cubicBezTo>
                  <a:cubicBezTo>
                    <a:pt x="86" y="290"/>
                    <a:pt x="86" y="290"/>
                    <a:pt x="86" y="290"/>
                  </a:cubicBezTo>
                  <a:cubicBezTo>
                    <a:pt x="86" y="290"/>
                    <a:pt x="86" y="290"/>
                    <a:pt x="86" y="290"/>
                  </a:cubicBezTo>
                  <a:cubicBezTo>
                    <a:pt x="86" y="290"/>
                    <a:pt x="86" y="290"/>
                    <a:pt x="86" y="290"/>
                  </a:cubicBezTo>
                  <a:cubicBezTo>
                    <a:pt x="86" y="290"/>
                    <a:pt x="86" y="290"/>
                    <a:pt x="86"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4" y="289"/>
                    <a:pt x="84" y="289"/>
                    <a:pt x="84" y="289"/>
                  </a:cubicBezTo>
                  <a:cubicBezTo>
                    <a:pt x="84" y="289"/>
                    <a:pt x="84" y="289"/>
                    <a:pt x="84" y="289"/>
                  </a:cubicBezTo>
                  <a:cubicBezTo>
                    <a:pt x="84" y="289"/>
                    <a:pt x="84" y="289"/>
                    <a:pt x="84" y="289"/>
                  </a:cubicBezTo>
                  <a:cubicBezTo>
                    <a:pt x="84" y="289"/>
                    <a:pt x="84" y="289"/>
                    <a:pt x="84" y="289"/>
                  </a:cubicBezTo>
                  <a:cubicBezTo>
                    <a:pt x="84" y="289"/>
                    <a:pt x="84" y="289"/>
                    <a:pt x="84" y="289"/>
                  </a:cubicBezTo>
                  <a:cubicBezTo>
                    <a:pt x="84" y="289"/>
                    <a:pt x="84" y="289"/>
                    <a:pt x="84" y="289"/>
                  </a:cubicBezTo>
                  <a:cubicBezTo>
                    <a:pt x="84" y="289"/>
                    <a:pt x="84" y="289"/>
                    <a:pt x="84" y="289"/>
                  </a:cubicBezTo>
                  <a:cubicBezTo>
                    <a:pt x="84" y="289"/>
                    <a:pt x="84" y="289"/>
                    <a:pt x="84"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2" y="289"/>
                    <a:pt x="82" y="289"/>
                    <a:pt x="82" y="289"/>
                  </a:cubicBezTo>
                  <a:cubicBezTo>
                    <a:pt x="82" y="289"/>
                    <a:pt x="82" y="289"/>
                    <a:pt x="82" y="289"/>
                  </a:cubicBezTo>
                  <a:cubicBezTo>
                    <a:pt x="82" y="289"/>
                    <a:pt x="82" y="289"/>
                    <a:pt x="82" y="289"/>
                  </a:cubicBezTo>
                  <a:cubicBezTo>
                    <a:pt x="82" y="289"/>
                    <a:pt x="82" y="289"/>
                    <a:pt x="82" y="289"/>
                  </a:cubicBezTo>
                  <a:cubicBezTo>
                    <a:pt x="82" y="289"/>
                    <a:pt x="82" y="289"/>
                    <a:pt x="82" y="289"/>
                  </a:cubicBezTo>
                  <a:cubicBezTo>
                    <a:pt x="82" y="289"/>
                    <a:pt x="82" y="289"/>
                    <a:pt x="82" y="289"/>
                  </a:cubicBezTo>
                  <a:cubicBezTo>
                    <a:pt x="82" y="288"/>
                    <a:pt x="82" y="288"/>
                    <a:pt x="82" y="288"/>
                  </a:cubicBezTo>
                  <a:cubicBezTo>
                    <a:pt x="82" y="288"/>
                    <a:pt x="82" y="288"/>
                    <a:pt x="82" y="288"/>
                  </a:cubicBezTo>
                  <a:cubicBezTo>
                    <a:pt x="82" y="288"/>
                    <a:pt x="82" y="288"/>
                    <a:pt x="82" y="288"/>
                  </a:cubicBezTo>
                  <a:cubicBezTo>
                    <a:pt x="82" y="288"/>
                    <a:pt x="82" y="288"/>
                    <a:pt x="82"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7"/>
                    <a:pt x="81" y="287"/>
                    <a:pt x="81" y="287"/>
                  </a:cubicBezTo>
                  <a:cubicBezTo>
                    <a:pt x="81" y="287"/>
                    <a:pt x="81" y="287"/>
                    <a:pt x="81"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6"/>
                    <a:pt x="80" y="286"/>
                    <a:pt x="80" y="286"/>
                  </a:cubicBezTo>
                  <a:cubicBezTo>
                    <a:pt x="80" y="286"/>
                    <a:pt x="80" y="286"/>
                    <a:pt x="80" y="286"/>
                  </a:cubicBezTo>
                  <a:cubicBezTo>
                    <a:pt x="79" y="286"/>
                    <a:pt x="79" y="286"/>
                    <a:pt x="79" y="286"/>
                  </a:cubicBezTo>
                  <a:cubicBezTo>
                    <a:pt x="79" y="286"/>
                    <a:pt x="79" y="286"/>
                    <a:pt x="79" y="286"/>
                  </a:cubicBezTo>
                  <a:cubicBezTo>
                    <a:pt x="79" y="286"/>
                    <a:pt x="79" y="286"/>
                    <a:pt x="79" y="286"/>
                  </a:cubicBezTo>
                  <a:cubicBezTo>
                    <a:pt x="79" y="286"/>
                    <a:pt x="79" y="286"/>
                    <a:pt x="79" y="286"/>
                  </a:cubicBezTo>
                  <a:cubicBezTo>
                    <a:pt x="79" y="286"/>
                    <a:pt x="79" y="286"/>
                    <a:pt x="79" y="286"/>
                  </a:cubicBezTo>
                  <a:cubicBezTo>
                    <a:pt x="79" y="286"/>
                    <a:pt x="79" y="286"/>
                    <a:pt x="79" y="286"/>
                  </a:cubicBezTo>
                  <a:cubicBezTo>
                    <a:pt x="79" y="286"/>
                    <a:pt x="79" y="286"/>
                    <a:pt x="79" y="286"/>
                  </a:cubicBezTo>
                  <a:cubicBezTo>
                    <a:pt x="79" y="286"/>
                    <a:pt x="79" y="286"/>
                    <a:pt x="79" y="286"/>
                  </a:cubicBezTo>
                  <a:cubicBezTo>
                    <a:pt x="79" y="285"/>
                    <a:pt x="79" y="285"/>
                    <a:pt x="79" y="285"/>
                  </a:cubicBezTo>
                  <a:cubicBezTo>
                    <a:pt x="79" y="285"/>
                    <a:pt x="79" y="285"/>
                    <a:pt x="79" y="285"/>
                  </a:cubicBezTo>
                  <a:cubicBezTo>
                    <a:pt x="79" y="285"/>
                    <a:pt x="79" y="285"/>
                    <a:pt x="79" y="285"/>
                  </a:cubicBezTo>
                  <a:cubicBezTo>
                    <a:pt x="79" y="285"/>
                    <a:pt x="79" y="285"/>
                    <a:pt x="79" y="285"/>
                  </a:cubicBezTo>
                  <a:cubicBezTo>
                    <a:pt x="79" y="285"/>
                    <a:pt x="79" y="285"/>
                    <a:pt x="79" y="285"/>
                  </a:cubicBezTo>
                  <a:cubicBezTo>
                    <a:pt x="79" y="285"/>
                    <a:pt x="79" y="285"/>
                    <a:pt x="79" y="285"/>
                  </a:cubicBezTo>
                  <a:cubicBezTo>
                    <a:pt x="78" y="285"/>
                    <a:pt x="78" y="285"/>
                    <a:pt x="78" y="285"/>
                  </a:cubicBezTo>
                  <a:cubicBezTo>
                    <a:pt x="78" y="285"/>
                    <a:pt x="78" y="285"/>
                    <a:pt x="78" y="285"/>
                  </a:cubicBezTo>
                  <a:cubicBezTo>
                    <a:pt x="78" y="285"/>
                    <a:pt x="78" y="285"/>
                    <a:pt x="78" y="285"/>
                  </a:cubicBezTo>
                  <a:cubicBezTo>
                    <a:pt x="78" y="285"/>
                    <a:pt x="78" y="285"/>
                    <a:pt x="78" y="285"/>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2"/>
                    <a:pt x="78" y="282"/>
                    <a:pt x="78" y="282"/>
                  </a:cubicBezTo>
                  <a:cubicBezTo>
                    <a:pt x="78" y="282"/>
                    <a:pt x="78" y="282"/>
                    <a:pt x="78" y="282"/>
                  </a:cubicBezTo>
                  <a:cubicBezTo>
                    <a:pt x="78" y="282"/>
                    <a:pt x="78" y="282"/>
                    <a:pt x="78" y="282"/>
                  </a:cubicBezTo>
                  <a:cubicBezTo>
                    <a:pt x="78" y="282"/>
                    <a:pt x="78" y="282"/>
                    <a:pt x="78" y="282"/>
                  </a:cubicBezTo>
                  <a:cubicBezTo>
                    <a:pt x="77" y="282"/>
                    <a:pt x="77" y="282"/>
                    <a:pt x="77" y="282"/>
                  </a:cubicBezTo>
                  <a:cubicBezTo>
                    <a:pt x="77" y="282"/>
                    <a:pt x="77" y="282"/>
                    <a:pt x="77" y="282"/>
                  </a:cubicBezTo>
                  <a:cubicBezTo>
                    <a:pt x="77" y="282"/>
                    <a:pt x="77" y="282"/>
                    <a:pt x="77" y="282"/>
                  </a:cubicBezTo>
                  <a:cubicBezTo>
                    <a:pt x="77" y="282"/>
                    <a:pt x="77" y="282"/>
                    <a:pt x="77" y="282"/>
                  </a:cubicBezTo>
                  <a:cubicBezTo>
                    <a:pt x="77" y="281"/>
                    <a:pt x="77" y="281"/>
                    <a:pt x="77" y="281"/>
                  </a:cubicBezTo>
                  <a:cubicBezTo>
                    <a:pt x="77" y="281"/>
                    <a:pt x="77" y="281"/>
                    <a:pt x="77" y="281"/>
                  </a:cubicBezTo>
                  <a:cubicBezTo>
                    <a:pt x="77" y="281"/>
                    <a:pt x="77" y="281"/>
                    <a:pt x="77" y="281"/>
                  </a:cubicBezTo>
                  <a:cubicBezTo>
                    <a:pt x="77" y="281"/>
                    <a:pt x="77" y="281"/>
                    <a:pt x="77" y="281"/>
                  </a:cubicBezTo>
                  <a:cubicBezTo>
                    <a:pt x="77" y="281"/>
                    <a:pt x="77" y="281"/>
                    <a:pt x="77" y="281"/>
                  </a:cubicBezTo>
                  <a:cubicBezTo>
                    <a:pt x="77" y="281"/>
                    <a:pt x="77" y="281"/>
                    <a:pt x="77" y="281"/>
                  </a:cubicBezTo>
                  <a:cubicBezTo>
                    <a:pt x="77" y="281"/>
                    <a:pt x="77" y="281"/>
                    <a:pt x="77" y="281"/>
                  </a:cubicBezTo>
                  <a:cubicBezTo>
                    <a:pt x="77" y="281"/>
                    <a:pt x="77" y="281"/>
                    <a:pt x="77" y="281"/>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79"/>
                    <a:pt x="77" y="279"/>
                    <a:pt x="77" y="279"/>
                  </a:cubicBezTo>
                  <a:cubicBezTo>
                    <a:pt x="77" y="279"/>
                    <a:pt x="77" y="279"/>
                    <a:pt x="77" y="279"/>
                  </a:cubicBezTo>
                  <a:cubicBezTo>
                    <a:pt x="77" y="279"/>
                    <a:pt x="77" y="279"/>
                    <a:pt x="77" y="279"/>
                  </a:cubicBezTo>
                  <a:cubicBezTo>
                    <a:pt x="77" y="279"/>
                    <a:pt x="77" y="279"/>
                    <a:pt x="77" y="279"/>
                  </a:cubicBezTo>
                  <a:cubicBezTo>
                    <a:pt x="78" y="279"/>
                    <a:pt x="78" y="279"/>
                    <a:pt x="78" y="279"/>
                  </a:cubicBezTo>
                  <a:cubicBezTo>
                    <a:pt x="78" y="279"/>
                    <a:pt x="78" y="279"/>
                    <a:pt x="78" y="279"/>
                  </a:cubicBezTo>
                  <a:cubicBezTo>
                    <a:pt x="78" y="279"/>
                    <a:pt x="78" y="279"/>
                    <a:pt x="78" y="279"/>
                  </a:cubicBezTo>
                  <a:cubicBezTo>
                    <a:pt x="78" y="279"/>
                    <a:pt x="78" y="279"/>
                    <a:pt x="78" y="279"/>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7"/>
                    <a:pt x="78" y="277"/>
                    <a:pt x="78" y="277"/>
                  </a:cubicBezTo>
                  <a:cubicBezTo>
                    <a:pt x="78" y="277"/>
                    <a:pt x="78" y="277"/>
                    <a:pt x="78" y="277"/>
                  </a:cubicBezTo>
                  <a:cubicBezTo>
                    <a:pt x="78" y="277"/>
                    <a:pt x="78" y="277"/>
                    <a:pt x="78" y="277"/>
                  </a:cubicBezTo>
                  <a:cubicBezTo>
                    <a:pt x="78" y="277"/>
                    <a:pt x="78" y="277"/>
                    <a:pt x="78" y="277"/>
                  </a:cubicBezTo>
                  <a:cubicBezTo>
                    <a:pt x="78" y="277"/>
                    <a:pt x="78" y="277"/>
                    <a:pt x="78" y="277"/>
                  </a:cubicBezTo>
                  <a:cubicBezTo>
                    <a:pt x="78" y="277"/>
                    <a:pt x="78" y="277"/>
                    <a:pt x="78" y="277"/>
                  </a:cubicBezTo>
                  <a:cubicBezTo>
                    <a:pt x="78" y="277"/>
                    <a:pt x="78" y="277"/>
                    <a:pt x="78" y="277"/>
                  </a:cubicBezTo>
                  <a:cubicBezTo>
                    <a:pt x="78" y="277"/>
                    <a:pt x="78" y="277"/>
                    <a:pt x="78" y="277"/>
                  </a:cubicBezTo>
                  <a:cubicBezTo>
                    <a:pt x="78" y="276"/>
                    <a:pt x="78" y="276"/>
                    <a:pt x="78" y="276"/>
                  </a:cubicBezTo>
                  <a:cubicBezTo>
                    <a:pt x="78" y="276"/>
                    <a:pt x="78" y="276"/>
                    <a:pt x="78" y="276"/>
                  </a:cubicBezTo>
                  <a:cubicBezTo>
                    <a:pt x="78" y="276"/>
                    <a:pt x="78" y="276"/>
                    <a:pt x="78" y="276"/>
                  </a:cubicBezTo>
                  <a:cubicBezTo>
                    <a:pt x="78" y="276"/>
                    <a:pt x="78" y="276"/>
                    <a:pt x="78" y="276"/>
                  </a:cubicBezTo>
                  <a:cubicBezTo>
                    <a:pt x="78" y="276"/>
                    <a:pt x="78" y="276"/>
                    <a:pt x="78" y="276"/>
                  </a:cubicBezTo>
                  <a:cubicBezTo>
                    <a:pt x="79" y="276"/>
                    <a:pt x="79" y="276"/>
                    <a:pt x="79" y="276"/>
                  </a:cubicBezTo>
                  <a:cubicBezTo>
                    <a:pt x="79" y="276"/>
                    <a:pt x="79" y="276"/>
                    <a:pt x="79" y="276"/>
                  </a:cubicBezTo>
                  <a:cubicBezTo>
                    <a:pt x="79" y="276"/>
                    <a:pt x="79" y="276"/>
                    <a:pt x="79" y="276"/>
                  </a:cubicBezTo>
                  <a:cubicBezTo>
                    <a:pt x="79" y="276"/>
                    <a:pt x="79" y="276"/>
                    <a:pt x="79" y="276"/>
                  </a:cubicBezTo>
                  <a:cubicBezTo>
                    <a:pt x="79" y="275"/>
                    <a:pt x="79" y="275"/>
                    <a:pt x="79" y="275"/>
                  </a:cubicBezTo>
                  <a:cubicBezTo>
                    <a:pt x="79" y="275"/>
                    <a:pt x="79" y="275"/>
                    <a:pt x="79" y="275"/>
                  </a:cubicBezTo>
                  <a:cubicBezTo>
                    <a:pt x="79" y="275"/>
                    <a:pt x="79" y="275"/>
                    <a:pt x="79" y="275"/>
                  </a:cubicBezTo>
                  <a:cubicBezTo>
                    <a:pt x="79" y="275"/>
                    <a:pt x="79" y="275"/>
                    <a:pt x="79" y="275"/>
                  </a:cubicBezTo>
                  <a:cubicBezTo>
                    <a:pt x="79" y="275"/>
                    <a:pt x="79" y="275"/>
                    <a:pt x="79" y="275"/>
                  </a:cubicBezTo>
                  <a:cubicBezTo>
                    <a:pt x="79" y="275"/>
                    <a:pt x="79" y="275"/>
                    <a:pt x="79" y="275"/>
                  </a:cubicBezTo>
                  <a:cubicBezTo>
                    <a:pt x="79" y="275"/>
                    <a:pt x="79" y="275"/>
                    <a:pt x="79" y="275"/>
                  </a:cubicBezTo>
                  <a:cubicBezTo>
                    <a:pt x="79" y="275"/>
                    <a:pt x="79" y="275"/>
                    <a:pt x="79" y="275"/>
                  </a:cubicBezTo>
                  <a:cubicBezTo>
                    <a:pt x="80" y="275"/>
                    <a:pt x="80" y="275"/>
                    <a:pt x="80" y="275"/>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1" y="273"/>
                    <a:pt x="81" y="273"/>
                    <a:pt x="81" y="273"/>
                  </a:cubicBezTo>
                  <a:cubicBezTo>
                    <a:pt x="81" y="273"/>
                    <a:pt x="81" y="273"/>
                    <a:pt x="81" y="273"/>
                  </a:cubicBezTo>
                  <a:cubicBezTo>
                    <a:pt x="81" y="273"/>
                    <a:pt x="81" y="273"/>
                    <a:pt x="81" y="273"/>
                  </a:cubicBezTo>
                  <a:cubicBezTo>
                    <a:pt x="81" y="273"/>
                    <a:pt x="81" y="273"/>
                    <a:pt x="81" y="273"/>
                  </a:cubicBezTo>
                  <a:cubicBezTo>
                    <a:pt x="81" y="273"/>
                    <a:pt x="81" y="273"/>
                    <a:pt x="81" y="273"/>
                  </a:cubicBezTo>
                  <a:cubicBezTo>
                    <a:pt x="81" y="273"/>
                    <a:pt x="81" y="273"/>
                    <a:pt x="81" y="273"/>
                  </a:cubicBezTo>
                  <a:cubicBezTo>
                    <a:pt x="81" y="273"/>
                    <a:pt x="81" y="273"/>
                    <a:pt x="81" y="273"/>
                  </a:cubicBezTo>
                  <a:cubicBezTo>
                    <a:pt x="81" y="273"/>
                    <a:pt x="81" y="273"/>
                    <a:pt x="81" y="273"/>
                  </a:cubicBezTo>
                  <a:cubicBezTo>
                    <a:pt x="82" y="273"/>
                    <a:pt x="82" y="273"/>
                    <a:pt x="82" y="273"/>
                  </a:cubicBezTo>
                  <a:cubicBezTo>
                    <a:pt x="82" y="273"/>
                    <a:pt x="82" y="273"/>
                    <a:pt x="82" y="273"/>
                  </a:cubicBezTo>
                  <a:cubicBezTo>
                    <a:pt x="82" y="273"/>
                    <a:pt x="82" y="273"/>
                    <a:pt x="82" y="273"/>
                  </a:cubicBezTo>
                  <a:cubicBezTo>
                    <a:pt x="82" y="272"/>
                    <a:pt x="82" y="272"/>
                    <a:pt x="82" y="272"/>
                  </a:cubicBezTo>
                  <a:cubicBezTo>
                    <a:pt x="82" y="272"/>
                    <a:pt x="82" y="272"/>
                    <a:pt x="82" y="272"/>
                  </a:cubicBezTo>
                  <a:cubicBezTo>
                    <a:pt x="82" y="272"/>
                    <a:pt x="82" y="272"/>
                    <a:pt x="82" y="272"/>
                  </a:cubicBezTo>
                  <a:cubicBezTo>
                    <a:pt x="82" y="272"/>
                    <a:pt x="82" y="272"/>
                    <a:pt x="82" y="272"/>
                  </a:cubicBezTo>
                  <a:cubicBezTo>
                    <a:pt x="83" y="272"/>
                    <a:pt x="83" y="272"/>
                    <a:pt x="83" y="272"/>
                  </a:cubicBezTo>
                  <a:cubicBezTo>
                    <a:pt x="83" y="272"/>
                    <a:pt x="83" y="272"/>
                    <a:pt x="83" y="272"/>
                  </a:cubicBezTo>
                  <a:cubicBezTo>
                    <a:pt x="83" y="272"/>
                    <a:pt x="83" y="272"/>
                    <a:pt x="83" y="272"/>
                  </a:cubicBezTo>
                  <a:cubicBezTo>
                    <a:pt x="83" y="272"/>
                    <a:pt x="83" y="272"/>
                    <a:pt x="83" y="272"/>
                  </a:cubicBezTo>
                  <a:cubicBezTo>
                    <a:pt x="83" y="272"/>
                    <a:pt x="83" y="272"/>
                    <a:pt x="83" y="272"/>
                  </a:cubicBezTo>
                  <a:cubicBezTo>
                    <a:pt x="83" y="272"/>
                    <a:pt x="83" y="272"/>
                    <a:pt x="83" y="272"/>
                  </a:cubicBezTo>
                  <a:cubicBezTo>
                    <a:pt x="83" y="272"/>
                    <a:pt x="83" y="272"/>
                    <a:pt x="83" y="272"/>
                  </a:cubicBezTo>
                  <a:cubicBezTo>
                    <a:pt x="84" y="272"/>
                    <a:pt x="84" y="272"/>
                    <a:pt x="84" y="272"/>
                  </a:cubicBezTo>
                  <a:cubicBezTo>
                    <a:pt x="84" y="272"/>
                    <a:pt x="84" y="272"/>
                    <a:pt x="84" y="272"/>
                  </a:cubicBezTo>
                  <a:cubicBezTo>
                    <a:pt x="84" y="272"/>
                    <a:pt x="84" y="272"/>
                    <a:pt x="84" y="272"/>
                  </a:cubicBezTo>
                  <a:cubicBezTo>
                    <a:pt x="84" y="272"/>
                    <a:pt x="84" y="272"/>
                    <a:pt x="84" y="272"/>
                  </a:cubicBezTo>
                  <a:cubicBezTo>
                    <a:pt x="84" y="272"/>
                    <a:pt x="84" y="272"/>
                    <a:pt x="84" y="272"/>
                  </a:cubicBezTo>
                  <a:cubicBezTo>
                    <a:pt x="85" y="271"/>
                    <a:pt x="85" y="271"/>
                    <a:pt x="85" y="271"/>
                  </a:cubicBezTo>
                  <a:cubicBezTo>
                    <a:pt x="85" y="271"/>
                    <a:pt x="85" y="271"/>
                    <a:pt x="85" y="271"/>
                  </a:cubicBezTo>
                  <a:cubicBezTo>
                    <a:pt x="85" y="271"/>
                    <a:pt x="85" y="271"/>
                    <a:pt x="85" y="271"/>
                  </a:cubicBezTo>
                  <a:cubicBezTo>
                    <a:pt x="85" y="271"/>
                    <a:pt x="85" y="271"/>
                    <a:pt x="85" y="271"/>
                  </a:cubicBezTo>
                  <a:cubicBezTo>
                    <a:pt x="85" y="271"/>
                    <a:pt x="85" y="271"/>
                    <a:pt x="85" y="271"/>
                  </a:cubicBezTo>
                  <a:cubicBezTo>
                    <a:pt x="86" y="271"/>
                    <a:pt x="86" y="271"/>
                    <a:pt x="86" y="271"/>
                  </a:cubicBezTo>
                  <a:cubicBezTo>
                    <a:pt x="86" y="271"/>
                    <a:pt x="86" y="271"/>
                    <a:pt x="86" y="271"/>
                  </a:cubicBezTo>
                  <a:cubicBezTo>
                    <a:pt x="86" y="271"/>
                    <a:pt x="86" y="271"/>
                    <a:pt x="86" y="271"/>
                  </a:cubicBezTo>
                  <a:cubicBezTo>
                    <a:pt x="86" y="271"/>
                    <a:pt x="86" y="271"/>
                    <a:pt x="86" y="271"/>
                  </a:cubicBezTo>
                  <a:cubicBezTo>
                    <a:pt x="87" y="271"/>
                    <a:pt x="87" y="271"/>
                    <a:pt x="87" y="271"/>
                  </a:cubicBezTo>
                  <a:cubicBezTo>
                    <a:pt x="179" y="271"/>
                    <a:pt x="179" y="271"/>
                    <a:pt x="179" y="271"/>
                  </a:cubicBezTo>
                  <a:cubicBezTo>
                    <a:pt x="173" y="277"/>
                    <a:pt x="167" y="283"/>
                    <a:pt x="162" y="290"/>
                  </a:cubicBezTo>
                  <a:close/>
                  <a:moveTo>
                    <a:pt x="77" y="280"/>
                  </a:moveTo>
                  <a:cubicBezTo>
                    <a:pt x="77" y="280"/>
                    <a:pt x="77" y="280"/>
                    <a:pt x="77" y="280"/>
                  </a:cubicBezTo>
                  <a:close/>
                  <a:moveTo>
                    <a:pt x="87" y="218"/>
                  </a:moveTo>
                  <a:cubicBezTo>
                    <a:pt x="258" y="218"/>
                    <a:pt x="258" y="218"/>
                    <a:pt x="258" y="218"/>
                  </a:cubicBezTo>
                  <a:cubicBezTo>
                    <a:pt x="263" y="218"/>
                    <a:pt x="267" y="222"/>
                    <a:pt x="267" y="228"/>
                  </a:cubicBezTo>
                  <a:cubicBezTo>
                    <a:pt x="267" y="228"/>
                    <a:pt x="267" y="228"/>
                    <a:pt x="267" y="228"/>
                  </a:cubicBezTo>
                  <a:cubicBezTo>
                    <a:pt x="267" y="229"/>
                    <a:pt x="267" y="231"/>
                    <a:pt x="266" y="232"/>
                  </a:cubicBezTo>
                  <a:cubicBezTo>
                    <a:pt x="257" y="233"/>
                    <a:pt x="249" y="235"/>
                    <a:pt x="241" y="237"/>
                  </a:cubicBezTo>
                  <a:cubicBezTo>
                    <a:pt x="87" y="237"/>
                    <a:pt x="87" y="237"/>
                    <a:pt x="87" y="237"/>
                  </a:cubicBezTo>
                  <a:cubicBezTo>
                    <a:pt x="82" y="237"/>
                    <a:pt x="77" y="233"/>
                    <a:pt x="77" y="228"/>
                  </a:cubicBezTo>
                  <a:cubicBezTo>
                    <a:pt x="77" y="228"/>
                    <a:pt x="77" y="228"/>
                    <a:pt x="77" y="228"/>
                  </a:cubicBezTo>
                  <a:cubicBezTo>
                    <a:pt x="77" y="222"/>
                    <a:pt x="82" y="218"/>
                    <a:pt x="87" y="218"/>
                  </a:cubicBezTo>
                  <a:close/>
                  <a:moveTo>
                    <a:pt x="87" y="165"/>
                  </a:moveTo>
                  <a:cubicBezTo>
                    <a:pt x="258" y="165"/>
                    <a:pt x="258" y="165"/>
                    <a:pt x="258" y="165"/>
                  </a:cubicBezTo>
                  <a:cubicBezTo>
                    <a:pt x="263" y="165"/>
                    <a:pt x="267" y="170"/>
                    <a:pt x="267" y="175"/>
                  </a:cubicBezTo>
                  <a:cubicBezTo>
                    <a:pt x="267" y="175"/>
                    <a:pt x="267" y="175"/>
                    <a:pt x="267" y="175"/>
                  </a:cubicBezTo>
                  <a:cubicBezTo>
                    <a:pt x="267" y="180"/>
                    <a:pt x="263" y="184"/>
                    <a:pt x="258" y="184"/>
                  </a:cubicBezTo>
                  <a:cubicBezTo>
                    <a:pt x="87" y="184"/>
                    <a:pt x="87" y="184"/>
                    <a:pt x="87" y="184"/>
                  </a:cubicBezTo>
                  <a:cubicBezTo>
                    <a:pt x="82" y="184"/>
                    <a:pt x="77" y="180"/>
                    <a:pt x="77" y="175"/>
                  </a:cubicBezTo>
                  <a:cubicBezTo>
                    <a:pt x="77" y="175"/>
                    <a:pt x="77" y="175"/>
                    <a:pt x="77" y="175"/>
                  </a:cubicBezTo>
                  <a:cubicBezTo>
                    <a:pt x="77" y="170"/>
                    <a:pt x="82" y="165"/>
                    <a:pt x="87" y="165"/>
                  </a:cubicBezTo>
                  <a:close/>
                  <a:moveTo>
                    <a:pt x="87" y="115"/>
                  </a:moveTo>
                  <a:cubicBezTo>
                    <a:pt x="258" y="115"/>
                    <a:pt x="258" y="115"/>
                    <a:pt x="258" y="115"/>
                  </a:cubicBezTo>
                  <a:cubicBezTo>
                    <a:pt x="263" y="115"/>
                    <a:pt x="267" y="120"/>
                    <a:pt x="267" y="125"/>
                  </a:cubicBezTo>
                  <a:cubicBezTo>
                    <a:pt x="267" y="125"/>
                    <a:pt x="267" y="125"/>
                    <a:pt x="267" y="125"/>
                  </a:cubicBezTo>
                  <a:cubicBezTo>
                    <a:pt x="267" y="130"/>
                    <a:pt x="263" y="134"/>
                    <a:pt x="258" y="134"/>
                  </a:cubicBezTo>
                  <a:cubicBezTo>
                    <a:pt x="87" y="134"/>
                    <a:pt x="87" y="134"/>
                    <a:pt x="87" y="134"/>
                  </a:cubicBezTo>
                  <a:cubicBezTo>
                    <a:pt x="82" y="134"/>
                    <a:pt x="77" y="130"/>
                    <a:pt x="77" y="125"/>
                  </a:cubicBezTo>
                  <a:cubicBezTo>
                    <a:pt x="77" y="125"/>
                    <a:pt x="77" y="125"/>
                    <a:pt x="77" y="125"/>
                  </a:cubicBezTo>
                  <a:cubicBezTo>
                    <a:pt x="77" y="120"/>
                    <a:pt x="82" y="115"/>
                    <a:pt x="87" y="115"/>
                  </a:cubicBezTo>
                  <a:close/>
                  <a:moveTo>
                    <a:pt x="130" y="59"/>
                  </a:moveTo>
                  <a:cubicBezTo>
                    <a:pt x="130" y="33"/>
                    <a:pt x="130" y="33"/>
                    <a:pt x="130" y="33"/>
                  </a:cubicBezTo>
                  <a:cubicBezTo>
                    <a:pt x="130" y="31"/>
                    <a:pt x="131" y="29"/>
                    <a:pt x="132" y="28"/>
                  </a:cubicBezTo>
                  <a:cubicBezTo>
                    <a:pt x="132" y="28"/>
                    <a:pt x="132" y="28"/>
                    <a:pt x="132" y="28"/>
                  </a:cubicBezTo>
                  <a:cubicBezTo>
                    <a:pt x="134" y="27"/>
                    <a:pt x="136" y="26"/>
                    <a:pt x="138" y="26"/>
                  </a:cubicBezTo>
                  <a:cubicBezTo>
                    <a:pt x="206" y="26"/>
                    <a:pt x="206" y="26"/>
                    <a:pt x="206" y="26"/>
                  </a:cubicBezTo>
                  <a:cubicBezTo>
                    <a:pt x="208" y="26"/>
                    <a:pt x="211" y="27"/>
                    <a:pt x="212" y="28"/>
                  </a:cubicBezTo>
                  <a:cubicBezTo>
                    <a:pt x="212" y="28"/>
                    <a:pt x="212" y="28"/>
                    <a:pt x="212" y="28"/>
                  </a:cubicBezTo>
                  <a:cubicBezTo>
                    <a:pt x="214" y="29"/>
                    <a:pt x="215" y="31"/>
                    <a:pt x="215" y="33"/>
                  </a:cubicBezTo>
                  <a:cubicBezTo>
                    <a:pt x="215" y="59"/>
                    <a:pt x="215" y="59"/>
                    <a:pt x="215" y="59"/>
                  </a:cubicBezTo>
                  <a:lnTo>
                    <a:pt x="130" y="59"/>
                  </a:lnTo>
                  <a:close/>
                </a:path>
              </a:pathLst>
            </a:custGeom>
            <a:solidFill>
              <a:schemeClr val="bg1">
                <a:lumMod val="95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tx1">
                    <a:lumMod val="75000"/>
                    <a:lumOff val="25000"/>
                  </a:schemeClr>
                </a:solidFill>
              </a:endParaRPr>
            </a:p>
          </p:txBody>
        </p:sp>
        <p:sp>
          <p:nvSpPr>
            <p:cNvPr id="11" name="Rectangle 58"/>
            <p:cNvSpPr>
              <a:spLocks noChangeArrowheads="1"/>
            </p:cNvSpPr>
            <p:nvPr/>
          </p:nvSpPr>
          <p:spPr bwMode="auto">
            <a:xfrm rot="2700000">
              <a:off x="2655457" y="2650490"/>
              <a:ext cx="631043" cy="631043"/>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Rectangle 58"/>
            <p:cNvSpPr>
              <a:spLocks noChangeArrowheads="1"/>
            </p:cNvSpPr>
            <p:nvPr/>
          </p:nvSpPr>
          <p:spPr bwMode="auto">
            <a:xfrm rot="2700000">
              <a:off x="8987566" y="2650490"/>
              <a:ext cx="631043" cy="631043"/>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968451" y="4742645"/>
            <a:ext cx="3586261" cy="1429303"/>
            <a:chOff x="1276684" y="4825775"/>
            <a:chExt cx="3586261" cy="1429303"/>
          </a:xfrm>
        </p:grpSpPr>
        <p:sp>
          <p:nvSpPr>
            <p:cNvPr id="13" name="TextBox 76"/>
            <p:cNvSpPr txBox="1"/>
            <p:nvPr/>
          </p:nvSpPr>
          <p:spPr>
            <a:xfrm>
              <a:off x="1300299" y="4825775"/>
              <a:ext cx="1733670" cy="400110"/>
            </a:xfrm>
            <a:prstGeom prst="rect">
              <a:avLst/>
            </a:prstGeom>
            <a:noFill/>
            <a:effectLst/>
          </p:spPr>
          <p:txBody>
            <a:bodyPr wrap="square" rtlCol="0">
              <a:spAutoFit/>
            </a:bodyPr>
            <a:lstStyle/>
            <a:p>
              <a:r>
                <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rPr>
                <a:t>A</a:t>
              </a: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类 客户群体</a:t>
              </a:r>
            </a:p>
          </p:txBody>
        </p:sp>
        <p:sp>
          <p:nvSpPr>
            <p:cNvPr id="14" name="文本框 13"/>
            <p:cNvSpPr txBox="1"/>
            <p:nvPr/>
          </p:nvSpPr>
          <p:spPr>
            <a:xfrm>
              <a:off x="1276684" y="5225885"/>
              <a:ext cx="3586261" cy="1029193"/>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3"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4"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客户开发情况</a:t>
            </a:r>
          </a:p>
        </p:txBody>
      </p:sp>
      <p:sp>
        <p:nvSpPr>
          <p:cNvPr id="25" name="椭圆 24"/>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26" name="椭圆 25"/>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6702639" y="4742645"/>
            <a:ext cx="3586261" cy="1429303"/>
            <a:chOff x="1276684" y="4825775"/>
            <a:chExt cx="3586261" cy="1429303"/>
          </a:xfrm>
        </p:grpSpPr>
        <p:sp>
          <p:nvSpPr>
            <p:cNvPr id="22" name="TextBox 76"/>
            <p:cNvSpPr txBox="1"/>
            <p:nvPr/>
          </p:nvSpPr>
          <p:spPr>
            <a:xfrm>
              <a:off x="1300299" y="4825775"/>
              <a:ext cx="1733670" cy="400110"/>
            </a:xfrm>
            <a:prstGeom prst="rect">
              <a:avLst/>
            </a:prstGeom>
            <a:noFill/>
            <a:effectLst/>
          </p:spPr>
          <p:txBody>
            <a:bodyPr wrap="square" rtlCol="0">
              <a:spAutoFit/>
            </a:bodyPr>
            <a:lstStyle/>
            <a:p>
              <a:r>
                <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rPr>
                <a:t>B</a:t>
              </a: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类 客户群体</a:t>
              </a:r>
            </a:p>
          </p:txBody>
        </p:sp>
        <p:sp>
          <p:nvSpPr>
            <p:cNvPr id="30" name="文本框 29"/>
            <p:cNvSpPr txBox="1"/>
            <p:nvPr/>
          </p:nvSpPr>
          <p:spPr>
            <a:xfrm>
              <a:off x="1276684" y="5225885"/>
              <a:ext cx="3586261" cy="1029193"/>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53449572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0-#ppt_w/2"/>
                                          </p:val>
                                        </p:tav>
                                        <p:tav tm="100000">
                                          <p:val>
                                            <p:strVal val="#ppt_x"/>
                                          </p:val>
                                        </p:tav>
                                      </p:tavLst>
                                    </p:anim>
                                    <p:anim calcmode="lin" valueType="num">
                                      <p:cBhvr additive="base">
                                        <p:cTn id="16" dur="500" fill="hold"/>
                                        <p:tgtEl>
                                          <p:spTgt spid="27"/>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fill="hold"/>
                                        <p:tgtEl>
                                          <p:spTgt spid="28"/>
                                        </p:tgtEl>
                                        <p:attrNameLst>
                                          <p:attrName>ppt_x</p:attrName>
                                        </p:attrNameLst>
                                      </p:cBhvr>
                                      <p:tavLst>
                                        <p:tav tm="0">
                                          <p:val>
                                            <p:strVal val="0-#ppt_w/2"/>
                                          </p:val>
                                        </p:tav>
                                        <p:tav tm="100000">
                                          <p:val>
                                            <p:strVal val="#ppt_x"/>
                                          </p:val>
                                        </p:tav>
                                      </p:tavLst>
                                    </p:anim>
                                    <p:anim calcmode="lin" valueType="num">
                                      <p:cBhvr additive="base">
                                        <p:cTn id="20" dur="500" fill="hold"/>
                                        <p:tgtEl>
                                          <p:spTgt spid="28"/>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0-#ppt_w/2"/>
                                          </p:val>
                                        </p:tav>
                                        <p:tav tm="100000">
                                          <p:val>
                                            <p:strVal val="#ppt_x"/>
                                          </p:val>
                                        </p:tav>
                                      </p:tavLst>
                                    </p:anim>
                                    <p:anim calcmode="lin" valueType="num">
                                      <p:cBhvr additive="base">
                                        <p:cTn id="24" dur="500" fill="hold"/>
                                        <p:tgtEl>
                                          <p:spTgt spid="29"/>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childTnLst>
                          </p:cTn>
                        </p:par>
                        <p:par>
                          <p:cTn id="31" fill="hold">
                            <p:stCondLst>
                              <p:cond delay="1000"/>
                            </p:stCondLst>
                            <p:childTnLst>
                              <p:par>
                                <p:cTn id="32" presetID="42" presetClass="entr" presetSubtype="0"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2" presetClass="entr" presetSubtype="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childTnLst>
                          </p:cTn>
                        </p:par>
                        <p:par>
                          <p:cTn id="43" fill="hold">
                            <p:stCondLst>
                              <p:cond delay="3000"/>
                            </p:stCondLst>
                            <p:childTnLst>
                              <p:par>
                                <p:cTn id="44" presetID="42" presetClass="entr" presetSubtype="0"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1000"/>
                                        <p:tgtEl>
                                          <p:spTgt spid="21"/>
                                        </p:tgtEl>
                                      </p:cBhvr>
                                    </p:animEffect>
                                    <p:anim calcmode="lin" valueType="num">
                                      <p:cBhvr>
                                        <p:cTn id="47" dur="1000" fill="hold"/>
                                        <p:tgtEl>
                                          <p:spTgt spid="21"/>
                                        </p:tgtEl>
                                        <p:attrNameLst>
                                          <p:attrName>ppt_x</p:attrName>
                                        </p:attrNameLst>
                                      </p:cBhvr>
                                      <p:tavLst>
                                        <p:tav tm="0">
                                          <p:val>
                                            <p:strVal val="#ppt_x"/>
                                          </p:val>
                                        </p:tav>
                                        <p:tav tm="100000">
                                          <p:val>
                                            <p:strVal val="#ppt_x"/>
                                          </p:val>
                                        </p:tav>
                                      </p:tavLst>
                                    </p:anim>
                                    <p:anim calcmode="lin" valueType="num">
                                      <p:cBhvr>
                                        <p:cTn id="4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animBg="1"/>
      <p:bldP spid="26" grpId="0" animBg="1"/>
      <p:bldP spid="27" grpId="0" animBg="1"/>
      <p:bldP spid="28" grpId="0" animBg="1"/>
      <p:bldP spid="2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55355" y="1969363"/>
            <a:ext cx="5503500" cy="4057694"/>
            <a:chOff x="853757" y="1600200"/>
            <a:chExt cx="5787656" cy="4267200"/>
          </a:xfrm>
        </p:grpSpPr>
        <p:sp>
          <p:nvSpPr>
            <p:cNvPr id="8" name="Rectangle 10"/>
            <p:cNvSpPr/>
            <p:nvPr/>
          </p:nvSpPr>
          <p:spPr>
            <a:xfrm>
              <a:off x="853757" y="1600200"/>
              <a:ext cx="5787656" cy="4267200"/>
            </a:xfrm>
            <a:prstGeom prst="rect">
              <a:avLst/>
            </a:prstGeom>
            <a:blipFill dpi="0" rotWithShape="1">
              <a:blip r:embed="rId3">
                <a:extLst>
                  <a:ext uri="{28A0092B-C50C-407E-A947-70E740481C1C}">
                    <a14:useLocalDpi xmlns:a14="http://schemas.microsoft.com/office/drawing/2010/main" val="0"/>
                  </a:ext>
                </a:extLst>
              </a:blip>
              <a:srcRect/>
              <a:stretch>
                <a:fillRect t="-862" b="-862"/>
              </a:stretch>
            </a:blip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9" name="Rectangle 22"/>
            <p:cNvSpPr/>
            <p:nvPr/>
          </p:nvSpPr>
          <p:spPr>
            <a:xfrm>
              <a:off x="853757" y="2224977"/>
              <a:ext cx="5787656" cy="1499191"/>
            </a:xfrm>
            <a:prstGeom prst="rect">
              <a:avLst/>
            </a:prstGeom>
            <a:gradFill>
              <a:gsLst>
                <a:gs pos="0">
                  <a:srgbClr val="6483B3"/>
                </a:gs>
                <a:gs pos="100000">
                  <a:srgbClr val="334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0" name="TextBox 76"/>
            <p:cNvSpPr txBox="1"/>
            <p:nvPr/>
          </p:nvSpPr>
          <p:spPr>
            <a:xfrm>
              <a:off x="1077922" y="2447073"/>
              <a:ext cx="2413622" cy="420768"/>
            </a:xfrm>
            <a:prstGeom prst="rect">
              <a:avLst/>
            </a:prstGeom>
            <a:noFill/>
            <a:effectLst/>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北京光纤集团项目</a:t>
              </a:r>
            </a:p>
          </p:txBody>
        </p:sp>
        <p:sp>
          <p:nvSpPr>
            <p:cNvPr id="11" name="文本框 10"/>
            <p:cNvSpPr txBox="1"/>
            <p:nvPr/>
          </p:nvSpPr>
          <p:spPr>
            <a:xfrm>
              <a:off x="1077923" y="2858148"/>
              <a:ext cx="5331995" cy="602021"/>
            </a:xfrm>
            <a:prstGeom prst="rect">
              <a:avLst/>
            </a:prstGeom>
            <a:noFill/>
            <a:effectLst/>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7330634" y="1892828"/>
            <a:ext cx="3986711" cy="1307689"/>
            <a:chOff x="7229036" y="1849286"/>
            <a:chExt cx="3986711" cy="1307689"/>
          </a:xfrm>
        </p:grpSpPr>
        <p:sp>
          <p:nvSpPr>
            <p:cNvPr id="12" name="文本框 11"/>
            <p:cNvSpPr txBox="1"/>
            <p:nvPr/>
          </p:nvSpPr>
          <p:spPr>
            <a:xfrm>
              <a:off x="7229036" y="2344445"/>
              <a:ext cx="3986711" cy="812530"/>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 name="TextBox 76"/>
            <p:cNvSpPr txBox="1"/>
            <p:nvPr/>
          </p:nvSpPr>
          <p:spPr>
            <a:xfrm>
              <a:off x="7317496" y="1849286"/>
              <a:ext cx="1449133" cy="400110"/>
            </a:xfrm>
            <a:prstGeom prst="rect">
              <a:avLst/>
            </a:prstGeom>
            <a:solidFill>
              <a:schemeClr val="bg1"/>
            </a:solidFill>
            <a:ln>
              <a:noFill/>
            </a:ln>
            <a:effectLst>
              <a:outerShdw blurRad="190500" dist="38100" dir="2700000" algn="tl" rotWithShape="0">
                <a:prstClr val="black">
                  <a:alpha val="20000"/>
                </a:prstClr>
              </a:outerShdw>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项目类别</a:t>
              </a:r>
            </a:p>
          </p:txBody>
        </p:sp>
      </p:grpSp>
      <p:grpSp>
        <p:nvGrpSpPr>
          <p:cNvPr id="5" name="组合 4"/>
          <p:cNvGrpSpPr/>
          <p:nvPr/>
        </p:nvGrpSpPr>
        <p:grpSpPr>
          <a:xfrm>
            <a:off x="7330634" y="3350754"/>
            <a:ext cx="3986711" cy="1307689"/>
            <a:chOff x="7229036" y="3410700"/>
            <a:chExt cx="3986711" cy="1307689"/>
          </a:xfrm>
        </p:grpSpPr>
        <p:sp>
          <p:nvSpPr>
            <p:cNvPr id="14" name="文本框 13"/>
            <p:cNvSpPr txBox="1"/>
            <p:nvPr/>
          </p:nvSpPr>
          <p:spPr>
            <a:xfrm>
              <a:off x="7229036" y="3905859"/>
              <a:ext cx="3986711" cy="812530"/>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 name="TextBox 76"/>
            <p:cNvSpPr txBox="1"/>
            <p:nvPr/>
          </p:nvSpPr>
          <p:spPr>
            <a:xfrm>
              <a:off x="7317496" y="3410700"/>
              <a:ext cx="1449133" cy="400110"/>
            </a:xfrm>
            <a:prstGeom prst="rect">
              <a:avLst/>
            </a:prstGeom>
            <a:solidFill>
              <a:schemeClr val="bg1"/>
            </a:solidFill>
            <a:ln>
              <a:noFill/>
            </a:ln>
            <a:effectLst>
              <a:outerShdw blurRad="190500" dist="38100" dir="2700000" algn="tl" rotWithShape="0">
                <a:prstClr val="black">
                  <a:alpha val="20000"/>
                </a:prstClr>
              </a:outerShdw>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项目性质</a:t>
              </a:r>
            </a:p>
          </p:txBody>
        </p:sp>
      </p:grpSp>
      <p:grpSp>
        <p:nvGrpSpPr>
          <p:cNvPr id="18" name="组合 17"/>
          <p:cNvGrpSpPr/>
          <p:nvPr/>
        </p:nvGrpSpPr>
        <p:grpSpPr>
          <a:xfrm>
            <a:off x="7330634" y="4808680"/>
            <a:ext cx="3986711" cy="1307689"/>
            <a:chOff x="7229036" y="4765138"/>
            <a:chExt cx="3986711" cy="1307689"/>
          </a:xfrm>
        </p:grpSpPr>
        <p:sp>
          <p:nvSpPr>
            <p:cNvPr id="16" name="文本框 15"/>
            <p:cNvSpPr txBox="1"/>
            <p:nvPr/>
          </p:nvSpPr>
          <p:spPr>
            <a:xfrm>
              <a:off x="7229036" y="5260297"/>
              <a:ext cx="3986711" cy="812530"/>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 name="TextBox 76"/>
            <p:cNvSpPr txBox="1"/>
            <p:nvPr/>
          </p:nvSpPr>
          <p:spPr>
            <a:xfrm>
              <a:off x="7317496" y="4765138"/>
              <a:ext cx="1449133" cy="400110"/>
            </a:xfrm>
            <a:prstGeom prst="rect">
              <a:avLst/>
            </a:prstGeom>
            <a:solidFill>
              <a:schemeClr val="bg1"/>
            </a:solidFill>
            <a:ln>
              <a:noFill/>
            </a:ln>
            <a:effectLst>
              <a:outerShdw blurRad="190500" dist="38100" dir="2700000" algn="tl" rotWithShape="0">
                <a:prstClr val="black">
                  <a:alpha val="20000"/>
                </a:prstClr>
              </a:outerShdw>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项目服务</a:t>
              </a:r>
            </a:p>
          </p:txBody>
        </p:sp>
      </p:grpSp>
      <p:sp>
        <p:nvSpPr>
          <p:cNvPr id="2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3"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重点项目概述</a:t>
            </a:r>
          </a:p>
        </p:txBody>
      </p:sp>
      <p:sp>
        <p:nvSpPr>
          <p:cNvPr id="24" name="椭圆 2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25" name="椭圆 2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0-#ppt_w/2"/>
                                          </p:val>
                                        </p:tav>
                                        <p:tav tm="100000">
                                          <p:val>
                                            <p:strVal val="#ppt_x"/>
                                          </p:val>
                                        </p:tav>
                                      </p:tavLst>
                                    </p:anim>
                                    <p:anim calcmode="lin" valueType="num">
                                      <p:cBhvr additive="base">
                                        <p:cTn id="12" dur="500" fill="hold"/>
                                        <p:tgtEl>
                                          <p:spTgt spid="2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0-#ppt_w/2"/>
                                          </p:val>
                                        </p:tav>
                                        <p:tav tm="100000">
                                          <p:val>
                                            <p:strVal val="#ppt_x"/>
                                          </p:val>
                                        </p:tav>
                                      </p:tavLst>
                                    </p:anim>
                                    <p:anim calcmode="lin" valueType="num">
                                      <p:cBhvr additive="base">
                                        <p:cTn id="16" dur="500" fill="hold"/>
                                        <p:tgtEl>
                                          <p:spTgt spid="2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0-#ppt_w/2"/>
                                          </p:val>
                                        </p:tav>
                                        <p:tav tm="100000">
                                          <p:val>
                                            <p:strVal val="#ppt_x"/>
                                          </p:val>
                                        </p:tav>
                                      </p:tavLst>
                                    </p:anim>
                                    <p:anim calcmode="lin" valueType="num">
                                      <p:cBhvr additive="base">
                                        <p:cTn id="20" dur="500" fill="hold"/>
                                        <p:tgtEl>
                                          <p:spTgt spid="2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0-#ppt_w/2"/>
                                          </p:val>
                                        </p:tav>
                                        <p:tav tm="100000">
                                          <p:val>
                                            <p:strVal val="#ppt_x"/>
                                          </p:val>
                                        </p:tav>
                                      </p:tavLst>
                                    </p:anim>
                                    <p:anim calcmode="lin" valueType="num">
                                      <p:cBhvr additive="base">
                                        <p:cTn id="24" dur="500" fill="hold"/>
                                        <p:tgtEl>
                                          <p:spTgt spid="2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3"/>
                                        </p:tgtEl>
                                        <p:attrNameLst>
                                          <p:attrName>style.visibility</p:attrName>
                                        </p:attrNameLst>
                                      </p:cBhvr>
                                      <p:to>
                                        <p:strVal val="visible"/>
                                      </p:to>
                                    </p:set>
                                    <p:animEffect transition="in" filter="wipe(left)">
                                      <p:cBhvr>
                                        <p:cTn id="27" dur="500"/>
                                        <p:tgtEl>
                                          <p:spTgt spid="2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2"/>
                                        </p:tgtEl>
                                        <p:attrNameLst>
                                          <p:attrName>style.visibility</p:attrName>
                                        </p:attrNameLst>
                                      </p:cBhvr>
                                      <p:to>
                                        <p:strVal val="visible"/>
                                      </p:to>
                                    </p:set>
                                    <p:animEffect transition="in" filter="wipe(left)">
                                      <p:cBhvr>
                                        <p:cTn id="30" dur="500"/>
                                        <p:tgtEl>
                                          <p:spTgt spid="22"/>
                                        </p:tgtEl>
                                      </p:cBhvr>
                                    </p:animEffect>
                                  </p:childTnLst>
                                </p:cTn>
                              </p:par>
                            </p:childTnLst>
                          </p:cTn>
                        </p:par>
                        <p:par>
                          <p:cTn id="31" fill="hold">
                            <p:stCondLst>
                              <p:cond delay="1000"/>
                            </p:stCondLst>
                            <p:childTnLst>
                              <p:par>
                                <p:cTn id="32" presetID="14" presetClass="entr" presetSubtype="10"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randombar(horizontal)">
                                      <p:cBhvr>
                                        <p:cTn id="34" dur="500"/>
                                        <p:tgtEl>
                                          <p:spTgt spid="2"/>
                                        </p:tgtEl>
                                      </p:cBhvr>
                                    </p:animEffect>
                                  </p:childTnLst>
                                </p:cTn>
                              </p:par>
                            </p:childTnLst>
                          </p:cTn>
                        </p:par>
                        <p:par>
                          <p:cTn id="35" fill="hold">
                            <p:stCondLst>
                              <p:cond delay="1500"/>
                            </p:stCondLst>
                            <p:childTnLst>
                              <p:par>
                                <p:cTn id="36" presetID="2" presetClass="entr" presetSubtype="2"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additive="base">
                                        <p:cTn id="38" dur="500" fill="hold"/>
                                        <p:tgtEl>
                                          <p:spTgt spid="3"/>
                                        </p:tgtEl>
                                        <p:attrNameLst>
                                          <p:attrName>ppt_x</p:attrName>
                                        </p:attrNameLst>
                                      </p:cBhvr>
                                      <p:tavLst>
                                        <p:tav tm="0">
                                          <p:val>
                                            <p:strVal val="1+#ppt_w/2"/>
                                          </p:val>
                                        </p:tav>
                                        <p:tav tm="100000">
                                          <p:val>
                                            <p:strVal val="#ppt_x"/>
                                          </p:val>
                                        </p:tav>
                                      </p:tavLst>
                                    </p:anim>
                                    <p:anim calcmode="lin" valueType="num">
                                      <p:cBhvr additive="base">
                                        <p:cTn id="39" dur="500" fill="hold"/>
                                        <p:tgtEl>
                                          <p:spTgt spid="3"/>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25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500" fill="hold"/>
                                        <p:tgtEl>
                                          <p:spTgt spid="5"/>
                                        </p:tgtEl>
                                        <p:attrNameLst>
                                          <p:attrName>ppt_x</p:attrName>
                                        </p:attrNameLst>
                                      </p:cBhvr>
                                      <p:tavLst>
                                        <p:tav tm="0">
                                          <p:val>
                                            <p:strVal val="1+#ppt_w/2"/>
                                          </p:val>
                                        </p:tav>
                                        <p:tav tm="100000">
                                          <p:val>
                                            <p:strVal val="#ppt_x"/>
                                          </p:val>
                                        </p:tav>
                                      </p:tavLst>
                                    </p:anim>
                                    <p:anim calcmode="lin" valueType="num">
                                      <p:cBhvr additive="base">
                                        <p:cTn id="43" dur="5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50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fill="hold"/>
                                        <p:tgtEl>
                                          <p:spTgt spid="18"/>
                                        </p:tgtEl>
                                        <p:attrNameLst>
                                          <p:attrName>ppt_x</p:attrName>
                                        </p:attrNameLst>
                                      </p:cBhvr>
                                      <p:tavLst>
                                        <p:tav tm="0">
                                          <p:val>
                                            <p:strVal val="1+#ppt_w/2"/>
                                          </p:val>
                                        </p:tav>
                                        <p:tav tm="100000">
                                          <p:val>
                                            <p:strVal val="#ppt_x"/>
                                          </p:val>
                                        </p:tav>
                                      </p:tavLst>
                                    </p:anim>
                                    <p:anim calcmode="lin" valueType="num">
                                      <p:cBhvr additive="base">
                                        <p:cTn id="47"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animBg="1"/>
      <p:bldP spid="25" grpId="0" animBg="1"/>
      <p:bldP spid="26" grpId="0" animBg="1"/>
      <p:bldP spid="27" grpId="0" animBg="1"/>
      <p:bldP spid="2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939033" y="2107211"/>
            <a:ext cx="4040282" cy="4144489"/>
            <a:chOff x="6822917" y="1686296"/>
            <a:chExt cx="4040282" cy="4144489"/>
          </a:xfrm>
        </p:grpSpPr>
        <p:sp>
          <p:nvSpPr>
            <p:cNvPr id="15" name="矩形 14"/>
            <p:cNvSpPr/>
            <p:nvPr/>
          </p:nvSpPr>
          <p:spPr>
            <a:xfrm>
              <a:off x="6822917" y="1686296"/>
              <a:ext cx="4040282" cy="4144489"/>
            </a:xfrm>
            <a:prstGeom prst="rect">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6" name="文本框 15"/>
            <p:cNvSpPr txBox="1"/>
            <p:nvPr/>
          </p:nvSpPr>
          <p:spPr>
            <a:xfrm>
              <a:off x="7174093" y="2411490"/>
              <a:ext cx="3418697" cy="15327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a:t>
              </a:r>
            </a:p>
          </p:txBody>
        </p:sp>
        <p:sp>
          <p:nvSpPr>
            <p:cNvPr id="17" name="TextBox 76"/>
            <p:cNvSpPr txBox="1"/>
            <p:nvPr/>
          </p:nvSpPr>
          <p:spPr>
            <a:xfrm>
              <a:off x="7174094" y="1969460"/>
              <a:ext cx="1210588" cy="400110"/>
            </a:xfrm>
            <a:prstGeom prst="rect">
              <a:avLst/>
            </a:prstGeom>
            <a:noFill/>
          </p:spPr>
          <p:txBody>
            <a:bodyPr wrap="non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项目收益</a:t>
              </a:r>
            </a:p>
          </p:txBody>
        </p:sp>
        <p:sp>
          <p:nvSpPr>
            <p:cNvPr id="18" name="矩形 17"/>
            <p:cNvSpPr/>
            <p:nvPr/>
          </p:nvSpPr>
          <p:spPr>
            <a:xfrm>
              <a:off x="6822917" y="4286992"/>
              <a:ext cx="4040282" cy="1306286"/>
            </a:xfrm>
            <a:prstGeom prst="rect">
              <a:avLst/>
            </a:prstGeom>
            <a:gradFill>
              <a:gsLst>
                <a:gs pos="0">
                  <a:srgbClr val="6483B3"/>
                </a:gs>
                <a:gs pos="100000">
                  <a:srgbClr val="334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KSO_Shape"/>
            <p:cNvSpPr/>
            <p:nvPr/>
          </p:nvSpPr>
          <p:spPr bwMode="auto">
            <a:xfrm>
              <a:off x="7363352" y="4412008"/>
              <a:ext cx="1056253" cy="1056253"/>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p:spPr>
          <p:style>
            <a:lnRef idx="2">
              <a:schemeClr val="accent2"/>
            </a:lnRef>
            <a:fillRef idx="1">
              <a:schemeClr val="lt1"/>
            </a:fillRef>
            <a:effectRef idx="0">
              <a:schemeClr val="accent2"/>
            </a:effectRef>
            <a:fontRef idx="minor">
              <a:schemeClr val="dk1"/>
            </a:fontRef>
          </p:style>
          <p:txBody>
            <a:bodyPr anchor="ctr">
              <a:scene3d>
                <a:camera prst="orthographicFront"/>
                <a:lightRig rig="threePt" dir="t"/>
              </a:scene3d>
              <a:sp3d>
                <a:contourClr>
                  <a:srgbClr val="FFFFFF"/>
                </a:contourClr>
              </a:sp3d>
            </a:bodyPr>
            <a:lstStyle/>
            <a:p>
              <a:pPr algn="ctr">
                <a:defRPr/>
              </a:pPr>
              <a:endParaRPr lang="zh-CN" altLang="en-US">
                <a:solidFill>
                  <a:schemeClr val="tx1">
                    <a:lumMod val="75000"/>
                    <a:lumOff val="25000"/>
                  </a:schemeClr>
                </a:solidFill>
              </a:endParaRPr>
            </a:p>
          </p:txBody>
        </p:sp>
        <p:sp>
          <p:nvSpPr>
            <p:cNvPr id="20" name="TextBox 76"/>
            <p:cNvSpPr txBox="1"/>
            <p:nvPr/>
          </p:nvSpPr>
          <p:spPr>
            <a:xfrm>
              <a:off x="8843058" y="4586191"/>
              <a:ext cx="1244251" cy="707886"/>
            </a:xfrm>
            <a:prstGeom prst="rect">
              <a:avLst/>
            </a:prstGeom>
            <a:noFill/>
          </p:spPr>
          <p:txBody>
            <a:bodyPr wrap="none" rtlCol="0">
              <a:spAutoFit/>
            </a:bodyPr>
            <a:lstStyle/>
            <a:p>
              <a:r>
                <a:rPr lang="en-US" altLang="zh-CN" sz="4000" dirty="0">
                  <a:solidFill>
                    <a:schemeClr val="bg1"/>
                  </a:solidFill>
                  <a:latin typeface="微软雅黑" panose="020B0503020204020204" pitchFamily="34" charset="-122"/>
                  <a:ea typeface="微软雅黑" panose="020B0503020204020204" pitchFamily="34" charset="-122"/>
                </a:rPr>
                <a:t>99%</a:t>
              </a:r>
              <a:endParaRPr lang="zh-CN" altLang="en-US" sz="4000" dirty="0">
                <a:solidFill>
                  <a:schemeClr val="bg1"/>
                </a:solidFill>
                <a:latin typeface="微软雅黑" panose="020B0503020204020204" pitchFamily="34" charset="-122"/>
                <a:ea typeface="微软雅黑" panose="020B0503020204020204" pitchFamily="34" charset="-122"/>
              </a:endParaRPr>
            </a:p>
          </p:txBody>
        </p:sp>
      </p:grpSp>
      <p:sp>
        <p:nvSpPr>
          <p:cNvPr id="24" name="文本框 23"/>
          <p:cNvSpPr txBox="1"/>
          <p:nvPr/>
        </p:nvSpPr>
        <p:spPr>
          <a:xfrm>
            <a:off x="1284220" y="3821510"/>
            <a:ext cx="4350636" cy="2252924"/>
          </a:xfrm>
          <a:prstGeom prst="rect">
            <a:avLst/>
          </a:prstGeom>
          <a:noFill/>
        </p:spPr>
        <p:txBody>
          <a:bodyPr wrap="square" rtlCol="0">
            <a:spAutoFit/>
          </a:bodyPr>
          <a:lstStyle/>
          <a:p>
            <a:pPr marL="285750" indent="-285750">
              <a:lnSpc>
                <a:spcPct val="130000"/>
              </a:lnSpc>
              <a:buFont typeface="Wingdings" panose="05000000000000000000" pitchFamily="2" charset="2"/>
              <a:buChar char="u"/>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请在此添加文字说明，请在此添加文字说明。请在此添加文字说明添加文字说明。请在此添加文字说明添加文字说明。请在此添加文字说明，请在此添加文字说明。请在此添加文字说明，请在此添加文字说明。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u"/>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u"/>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请在此添加文字说明，请在此添加文字说明。请在此添加文字说明，请在此添加文字说添加文字说明请在此添加文字说明添加文字说明在此添加文字说明明请在此添加文字说明，请在此添加文字说明。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 name="TextBox 76"/>
          <p:cNvSpPr txBox="1"/>
          <p:nvPr/>
        </p:nvSpPr>
        <p:spPr>
          <a:xfrm>
            <a:off x="1545477" y="3217797"/>
            <a:ext cx="2366120" cy="461665"/>
          </a:xfrm>
          <a:prstGeom prst="rect">
            <a:avLst/>
          </a:prstGeom>
          <a:noFill/>
        </p:spPr>
        <p:txBody>
          <a:bodyPr wrap="square" rtlCol="0">
            <a:spAutoFit/>
          </a:bodyPr>
          <a:lstStyle/>
          <a:p>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rPr>
              <a:t>重点项目概述</a:t>
            </a:r>
          </a:p>
        </p:txBody>
      </p:sp>
      <p:sp>
        <p:nvSpPr>
          <p:cNvPr id="26" name="TextBox 76"/>
          <p:cNvSpPr txBox="1"/>
          <p:nvPr/>
        </p:nvSpPr>
        <p:spPr>
          <a:xfrm>
            <a:off x="1545477" y="2156780"/>
            <a:ext cx="2366120" cy="584775"/>
          </a:xfrm>
          <a:prstGeom prst="rect">
            <a:avLst/>
          </a:prstGeom>
          <a:gradFill>
            <a:gsLst>
              <a:gs pos="0">
                <a:srgbClr val="6483B3"/>
              </a:gs>
              <a:gs pos="100000">
                <a:srgbClr val="334E6E"/>
              </a:gs>
            </a:gsLst>
            <a:lin ang="2700000" scaled="0"/>
          </a:gradFill>
          <a:ln w="15875">
            <a:noFill/>
          </a:ln>
          <a:effectLst>
            <a:outerShdw blurRad="190500" dist="38100" dir="2700000" algn="tl" rotWithShape="0">
              <a:prstClr val="black">
                <a:alpha val="20000"/>
              </a:prstClr>
            </a:outerShdw>
          </a:effectLst>
        </p:spPr>
        <p:txBody>
          <a:bodyPr wrap="squar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a:t>
            </a:r>
            <a:r>
              <a:rPr lang="zh-CN" altLang="en-US" sz="3200" dirty="0">
                <a:solidFill>
                  <a:schemeClr val="bg1"/>
                </a:solidFill>
                <a:latin typeface="微软雅黑" panose="020B0503020204020204" pitchFamily="34" charset="-122"/>
                <a:ea typeface="微软雅黑" panose="020B0503020204020204" pitchFamily="34" charset="-122"/>
              </a:rPr>
              <a:t>：</a:t>
            </a:r>
            <a:r>
              <a:rPr lang="en-US" altLang="zh-CN" sz="3200" dirty="0">
                <a:solidFill>
                  <a:schemeClr val="bg1"/>
                </a:solidFill>
                <a:latin typeface="微软雅黑" panose="020B0503020204020204" pitchFamily="34" charset="-122"/>
                <a:ea typeface="微软雅黑" panose="020B0503020204020204" pitchFamily="34" charset="-122"/>
              </a:rPr>
              <a:t>888,000</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21"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2"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重点项目概述</a:t>
            </a:r>
          </a:p>
        </p:txBody>
      </p:sp>
      <p:sp>
        <p:nvSpPr>
          <p:cNvPr id="23" name="椭圆 22"/>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27" name="椭圆 26"/>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fill="hold"/>
                                        <p:tgtEl>
                                          <p:spTgt spid="27"/>
                                        </p:tgtEl>
                                        <p:attrNameLst>
                                          <p:attrName>ppt_x</p:attrName>
                                        </p:attrNameLst>
                                      </p:cBhvr>
                                      <p:tavLst>
                                        <p:tav tm="0">
                                          <p:val>
                                            <p:strVal val="0-#ppt_w/2"/>
                                          </p:val>
                                        </p:tav>
                                        <p:tav tm="100000">
                                          <p:val>
                                            <p:strVal val="#ppt_x"/>
                                          </p:val>
                                        </p:tav>
                                      </p:tavLst>
                                    </p:anim>
                                    <p:anim calcmode="lin" valueType="num">
                                      <p:cBhvr additive="base">
                                        <p:cTn id="12" dur="500" fill="hold"/>
                                        <p:tgtEl>
                                          <p:spTgt spid="27"/>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0-#ppt_w/2"/>
                                          </p:val>
                                        </p:tav>
                                        <p:tav tm="100000">
                                          <p:val>
                                            <p:strVal val="#ppt_x"/>
                                          </p:val>
                                        </p:tav>
                                      </p:tavLst>
                                    </p:anim>
                                    <p:anim calcmode="lin" valueType="num">
                                      <p:cBhvr additive="base">
                                        <p:cTn id="16" dur="500" fill="hold"/>
                                        <p:tgtEl>
                                          <p:spTgt spid="28"/>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500" fill="hold"/>
                                        <p:tgtEl>
                                          <p:spTgt spid="29"/>
                                        </p:tgtEl>
                                        <p:attrNameLst>
                                          <p:attrName>ppt_x</p:attrName>
                                        </p:attrNameLst>
                                      </p:cBhvr>
                                      <p:tavLst>
                                        <p:tav tm="0">
                                          <p:val>
                                            <p:strVal val="0-#ppt_w/2"/>
                                          </p:val>
                                        </p:tav>
                                        <p:tav tm="100000">
                                          <p:val>
                                            <p:strVal val="#ppt_x"/>
                                          </p:val>
                                        </p:tav>
                                      </p:tavLst>
                                    </p:anim>
                                    <p:anim calcmode="lin" valueType="num">
                                      <p:cBhvr additive="base">
                                        <p:cTn id="20" dur="500" fill="hold"/>
                                        <p:tgtEl>
                                          <p:spTgt spid="29"/>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fill="hold"/>
                                        <p:tgtEl>
                                          <p:spTgt spid="30"/>
                                        </p:tgtEl>
                                        <p:attrNameLst>
                                          <p:attrName>ppt_x</p:attrName>
                                        </p:attrNameLst>
                                      </p:cBhvr>
                                      <p:tavLst>
                                        <p:tav tm="0">
                                          <p:val>
                                            <p:strVal val="0-#ppt_w/2"/>
                                          </p:val>
                                        </p:tav>
                                        <p:tav tm="100000">
                                          <p:val>
                                            <p:strVal val="#ppt_x"/>
                                          </p:val>
                                        </p:tav>
                                      </p:tavLst>
                                    </p:anim>
                                    <p:anim calcmode="lin" valueType="num">
                                      <p:cBhvr additive="base">
                                        <p:cTn id="24" dur="500" fill="hold"/>
                                        <p:tgtEl>
                                          <p:spTgt spid="30"/>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500"/>
                                        <p:tgtEl>
                                          <p:spTgt spid="2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500"/>
                                        <p:tgtEl>
                                          <p:spTgt spid="21"/>
                                        </p:tgtEl>
                                      </p:cBhvr>
                                    </p:animEffect>
                                  </p:childTnLst>
                                </p:cTn>
                              </p:par>
                            </p:childTnLst>
                          </p:cTn>
                        </p:par>
                        <p:par>
                          <p:cTn id="31" fill="hold">
                            <p:stCondLst>
                              <p:cond delay="1000"/>
                            </p:stCondLst>
                            <p:childTnLst>
                              <p:par>
                                <p:cTn id="32" presetID="2" presetClass="entr" presetSubtype="4" fill="hold" grpId="0" nodeType="after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500" fill="hold"/>
                                        <p:tgtEl>
                                          <p:spTgt spid="26"/>
                                        </p:tgtEl>
                                        <p:attrNameLst>
                                          <p:attrName>ppt_x</p:attrName>
                                        </p:attrNameLst>
                                      </p:cBhvr>
                                      <p:tavLst>
                                        <p:tav tm="0">
                                          <p:val>
                                            <p:strVal val="#ppt_x"/>
                                          </p:val>
                                        </p:tav>
                                        <p:tav tm="100000">
                                          <p:val>
                                            <p:strVal val="#ppt_x"/>
                                          </p:val>
                                        </p:tav>
                                      </p:tavLst>
                                    </p:anim>
                                    <p:anim calcmode="lin" valueType="num">
                                      <p:cBhvr additive="base">
                                        <p:cTn id="35" dur="500" fill="hold"/>
                                        <p:tgtEl>
                                          <p:spTgt spid="26"/>
                                        </p:tgtEl>
                                        <p:attrNameLst>
                                          <p:attrName>ppt_y</p:attrName>
                                        </p:attrNameLst>
                                      </p:cBhvr>
                                      <p:tavLst>
                                        <p:tav tm="0">
                                          <p:val>
                                            <p:strVal val="1+#ppt_h/2"/>
                                          </p:val>
                                        </p:tav>
                                        <p:tav tm="100000">
                                          <p:val>
                                            <p:strVal val="#ppt_y"/>
                                          </p:val>
                                        </p:tav>
                                      </p:tavLst>
                                    </p:anim>
                                  </p:childTnLst>
                                </p:cTn>
                              </p:par>
                            </p:childTnLst>
                          </p:cTn>
                        </p:par>
                        <p:par>
                          <p:cTn id="36" fill="hold">
                            <p:stCondLst>
                              <p:cond delay="1500"/>
                            </p:stCondLst>
                            <p:childTnLst>
                              <p:par>
                                <p:cTn id="37" presetID="2" presetClass="entr" presetSubtype="4"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500" fill="hold"/>
                                        <p:tgtEl>
                                          <p:spTgt spid="25"/>
                                        </p:tgtEl>
                                        <p:attrNameLst>
                                          <p:attrName>ppt_x</p:attrName>
                                        </p:attrNameLst>
                                      </p:cBhvr>
                                      <p:tavLst>
                                        <p:tav tm="0">
                                          <p:val>
                                            <p:strVal val="#ppt_x"/>
                                          </p:val>
                                        </p:tav>
                                        <p:tav tm="100000">
                                          <p:val>
                                            <p:strVal val="#ppt_x"/>
                                          </p:val>
                                        </p:tav>
                                      </p:tavLst>
                                    </p:anim>
                                    <p:anim calcmode="lin" valueType="num">
                                      <p:cBhvr additive="base">
                                        <p:cTn id="40" dur="500" fill="hold"/>
                                        <p:tgtEl>
                                          <p:spTgt spid="25"/>
                                        </p:tgtEl>
                                        <p:attrNameLst>
                                          <p:attrName>ppt_y</p:attrName>
                                        </p:attrNameLst>
                                      </p:cBhvr>
                                      <p:tavLst>
                                        <p:tav tm="0">
                                          <p:val>
                                            <p:strVal val="1+#ppt_h/2"/>
                                          </p:val>
                                        </p:tav>
                                        <p:tav tm="100000">
                                          <p:val>
                                            <p:strVal val="#ppt_y"/>
                                          </p:val>
                                        </p:tav>
                                      </p:tavLst>
                                    </p:anim>
                                  </p:childTnLst>
                                </p:cTn>
                              </p:par>
                            </p:childTnLst>
                          </p:cTn>
                        </p:par>
                        <p:par>
                          <p:cTn id="41" fill="hold">
                            <p:stCondLst>
                              <p:cond delay="2000"/>
                            </p:stCondLst>
                            <p:childTnLst>
                              <p:par>
                                <p:cTn id="42" presetID="42" presetClass="entr" presetSubtype="0" fill="hold" grpId="0" nodeType="after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fade">
                                      <p:cBhvr>
                                        <p:cTn id="44" dur="1000"/>
                                        <p:tgtEl>
                                          <p:spTgt spid="24"/>
                                        </p:tgtEl>
                                      </p:cBhvr>
                                    </p:animEffect>
                                    <p:anim calcmode="lin" valueType="num">
                                      <p:cBhvr>
                                        <p:cTn id="45" dur="1000" fill="hold"/>
                                        <p:tgtEl>
                                          <p:spTgt spid="24"/>
                                        </p:tgtEl>
                                        <p:attrNameLst>
                                          <p:attrName>ppt_x</p:attrName>
                                        </p:attrNameLst>
                                      </p:cBhvr>
                                      <p:tavLst>
                                        <p:tav tm="0">
                                          <p:val>
                                            <p:strVal val="#ppt_x"/>
                                          </p:val>
                                        </p:tav>
                                        <p:tav tm="100000">
                                          <p:val>
                                            <p:strVal val="#ppt_x"/>
                                          </p:val>
                                        </p:tav>
                                      </p:tavLst>
                                    </p:anim>
                                    <p:anim calcmode="lin" valueType="num">
                                      <p:cBhvr>
                                        <p:cTn id="46" dur="1000" fill="hold"/>
                                        <p:tgtEl>
                                          <p:spTgt spid="24"/>
                                        </p:tgtEl>
                                        <p:attrNameLst>
                                          <p:attrName>ppt_y</p:attrName>
                                        </p:attrNameLst>
                                      </p:cBhvr>
                                      <p:tavLst>
                                        <p:tav tm="0">
                                          <p:val>
                                            <p:strVal val="#ppt_y+.1"/>
                                          </p:val>
                                        </p:tav>
                                        <p:tav tm="100000">
                                          <p:val>
                                            <p:strVal val="#ppt_y"/>
                                          </p:val>
                                        </p:tav>
                                      </p:tavLst>
                                    </p:anim>
                                  </p:childTnLst>
                                </p:cTn>
                              </p:par>
                            </p:childTnLst>
                          </p:cTn>
                        </p:par>
                        <p:par>
                          <p:cTn id="47" fill="hold">
                            <p:stCondLst>
                              <p:cond delay="3000"/>
                            </p:stCondLst>
                            <p:childTnLst>
                              <p:par>
                                <p:cTn id="48" presetID="2" presetClass="entr" presetSubtype="2" fill="hold" nodeType="after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additive="base">
                                        <p:cTn id="50" dur="500" fill="hold"/>
                                        <p:tgtEl>
                                          <p:spTgt spid="2"/>
                                        </p:tgtEl>
                                        <p:attrNameLst>
                                          <p:attrName>ppt_x</p:attrName>
                                        </p:attrNameLst>
                                      </p:cBhvr>
                                      <p:tavLst>
                                        <p:tav tm="0">
                                          <p:val>
                                            <p:strVal val="1+#ppt_w/2"/>
                                          </p:val>
                                        </p:tav>
                                        <p:tav tm="100000">
                                          <p:val>
                                            <p:strVal val="#ppt_x"/>
                                          </p:val>
                                        </p:tav>
                                      </p:tavLst>
                                    </p:anim>
                                    <p:anim calcmode="lin" valueType="num">
                                      <p:cBhvr additive="base">
                                        <p:cTn id="51"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animBg="1"/>
      <p:bldP spid="21" grpId="0"/>
      <p:bldP spid="22" grpId="0"/>
      <p:bldP spid="23" grpId="0" animBg="1"/>
      <p:bldP spid="27" grpId="0" animBg="1"/>
      <p:bldP spid="28" grpId="0" animBg="1"/>
      <p:bldP spid="29" grpId="0" animBg="1"/>
      <p:bldP spid="3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 name="TextBox 76"/>
          <p:cNvSpPr txBox="1"/>
          <p:nvPr/>
        </p:nvSpPr>
        <p:spPr>
          <a:xfrm>
            <a:off x="1689046" y="521598"/>
            <a:ext cx="1980029"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企业大事件</a:t>
            </a:r>
          </a:p>
        </p:txBody>
      </p:sp>
      <p:sp>
        <p:nvSpPr>
          <p:cNvPr id="4" name="椭圆 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5" name="椭圆 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215691" y="2053311"/>
            <a:ext cx="2786157" cy="1711545"/>
          </a:xfrm>
          <a:prstGeom prst="rect">
            <a:avLst/>
          </a:prstGeom>
          <a:blipFill dpi="0" rotWithShape="1">
            <a:blip r:embed="rId3" cstate="print">
              <a:extLst>
                <a:ext uri="{28A0092B-C50C-407E-A947-70E740481C1C}">
                  <a14:useLocalDpi xmlns:a14="http://schemas.microsoft.com/office/drawing/2010/main" val="0"/>
                </a:ext>
              </a:extLst>
            </a:blip>
            <a:srcRect/>
            <a:stretch>
              <a:fillRect t="-11919" b="-11919"/>
            </a:stretch>
          </a:blip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647306" y="2053311"/>
            <a:ext cx="828339" cy="646538"/>
          </a:xfrm>
          <a:prstGeom prst="rect">
            <a:avLst/>
          </a:prstGeom>
          <a:gradFill>
            <a:gsLst>
              <a:gs pos="0">
                <a:srgbClr val="6483B3"/>
              </a:gs>
              <a:gs pos="100000">
                <a:srgbClr val="334E6E"/>
              </a:gs>
            </a:gsLst>
            <a:lin ang="2700000" scaled="0"/>
          </a:grad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altLang="zh-CN" sz="1400" b="1" dirty="0">
                <a:latin typeface="微软雅黑" panose="020B0503020204020204" pitchFamily="34" charset="-122"/>
                <a:ea typeface="微软雅黑" panose="020B0503020204020204" pitchFamily="34" charset="-122"/>
              </a:rPr>
              <a:t>2020</a:t>
            </a:r>
          </a:p>
          <a:p>
            <a:pPr algn="ctr">
              <a:lnSpc>
                <a:spcPct val="120000"/>
              </a:lnSpc>
            </a:pPr>
            <a:r>
              <a:rPr lang="en-US" altLang="zh-CN" sz="1200" b="1" dirty="0">
                <a:latin typeface="微软雅黑" panose="020B0503020204020204" pitchFamily="34" charset="-122"/>
                <a:ea typeface="微软雅黑" panose="020B0503020204020204" pitchFamily="34" charset="-122"/>
              </a:rPr>
              <a:t>7</a:t>
            </a:r>
            <a:r>
              <a:rPr lang="zh-CN" altLang="en-US" sz="1200" b="1" dirty="0">
                <a:latin typeface="微软雅黑" panose="020B0503020204020204" pitchFamily="34" charset="-122"/>
                <a:ea typeface="微软雅黑" panose="020B0503020204020204" pitchFamily="34" charset="-122"/>
              </a:rPr>
              <a:t>月</a:t>
            </a:r>
          </a:p>
        </p:txBody>
      </p:sp>
      <p:sp>
        <p:nvSpPr>
          <p:cNvPr id="12" name="TextBox 76"/>
          <p:cNvSpPr txBox="1"/>
          <p:nvPr/>
        </p:nvSpPr>
        <p:spPr>
          <a:xfrm>
            <a:off x="5894020" y="2000386"/>
            <a:ext cx="3067105"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今年企业大事件</a:t>
            </a:r>
          </a:p>
        </p:txBody>
      </p:sp>
      <p:sp>
        <p:nvSpPr>
          <p:cNvPr id="13" name="文本框 12"/>
          <p:cNvSpPr txBox="1"/>
          <p:nvPr/>
        </p:nvSpPr>
        <p:spPr>
          <a:xfrm>
            <a:off x="5908024" y="2424041"/>
            <a:ext cx="5010993" cy="1052596"/>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a:t>
            </a:r>
          </a:p>
        </p:txBody>
      </p:sp>
      <p:sp>
        <p:nvSpPr>
          <p:cNvPr id="14" name="矩形 13"/>
          <p:cNvSpPr/>
          <p:nvPr/>
        </p:nvSpPr>
        <p:spPr>
          <a:xfrm>
            <a:off x="7896189" y="4441827"/>
            <a:ext cx="2786157" cy="1711545"/>
          </a:xfrm>
          <a:prstGeom prst="rect">
            <a:avLst/>
          </a:prstGeom>
          <a:blipFill dpi="0" rotWithShape="1">
            <a:blip r:embed="rId4" cstate="print">
              <a:extLst>
                <a:ext uri="{28A0092B-C50C-407E-A947-70E740481C1C}">
                  <a14:useLocalDpi xmlns:a14="http://schemas.microsoft.com/office/drawing/2010/main" val="0"/>
                </a:ext>
              </a:extLst>
            </a:blip>
            <a:srcRect/>
            <a:stretch>
              <a:fillRect t="-4262" b="-4262"/>
            </a:stretch>
          </a:blip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6575440" y="4441827"/>
            <a:ext cx="828339" cy="646538"/>
          </a:xfrm>
          <a:prstGeom prst="rect">
            <a:avLst/>
          </a:prstGeom>
          <a:gradFill>
            <a:gsLst>
              <a:gs pos="0">
                <a:srgbClr val="6483B3"/>
              </a:gs>
              <a:gs pos="100000">
                <a:srgbClr val="334E6E"/>
              </a:gs>
            </a:gsLst>
            <a:lin ang="2700000" scaled="0"/>
          </a:grad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altLang="zh-CN" sz="1400" b="1" dirty="0">
                <a:latin typeface="微软雅黑" panose="020B0503020204020204" pitchFamily="34" charset="-122"/>
                <a:ea typeface="微软雅黑" panose="020B0503020204020204" pitchFamily="34" charset="-122"/>
              </a:rPr>
              <a:t>2020</a:t>
            </a:r>
          </a:p>
          <a:p>
            <a:pPr algn="ctr">
              <a:lnSpc>
                <a:spcPct val="120000"/>
              </a:lnSpc>
            </a:pPr>
            <a:r>
              <a:rPr lang="en-US" altLang="zh-CN" sz="1200" b="1" dirty="0">
                <a:latin typeface="微软雅黑" panose="020B0503020204020204" pitchFamily="34" charset="-122"/>
                <a:ea typeface="微软雅黑" panose="020B0503020204020204" pitchFamily="34" charset="-122"/>
              </a:rPr>
              <a:t>8</a:t>
            </a:r>
            <a:r>
              <a:rPr lang="zh-CN" altLang="en-US" sz="1200" b="1" dirty="0">
                <a:latin typeface="微软雅黑" panose="020B0503020204020204" pitchFamily="34" charset="-122"/>
                <a:ea typeface="微软雅黑" panose="020B0503020204020204" pitchFamily="34" charset="-122"/>
              </a:rPr>
              <a:t>月</a:t>
            </a:r>
          </a:p>
        </p:txBody>
      </p:sp>
      <p:sp>
        <p:nvSpPr>
          <p:cNvPr id="16" name="TextBox 76"/>
          <p:cNvSpPr txBox="1"/>
          <p:nvPr/>
        </p:nvSpPr>
        <p:spPr>
          <a:xfrm>
            <a:off x="3057527" y="4388902"/>
            <a:ext cx="3067105" cy="400110"/>
          </a:xfrm>
          <a:prstGeom prst="rect">
            <a:avLst/>
          </a:prstGeom>
          <a:noFill/>
          <a:effectLst/>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公司发生的变化</a:t>
            </a:r>
          </a:p>
        </p:txBody>
      </p:sp>
      <p:sp>
        <p:nvSpPr>
          <p:cNvPr id="17" name="文本框 16"/>
          <p:cNvSpPr txBox="1"/>
          <p:nvPr/>
        </p:nvSpPr>
        <p:spPr>
          <a:xfrm>
            <a:off x="1120318" y="4812557"/>
            <a:ext cx="5010993" cy="1052596"/>
          </a:xfrm>
          <a:prstGeom prst="rect">
            <a:avLst/>
          </a:prstGeom>
          <a:noFill/>
          <a:effectLst/>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a:t>
            </a:r>
          </a:p>
        </p:txBody>
      </p:sp>
      <p:cxnSp>
        <p:nvCxnSpPr>
          <p:cNvPr id="19" name="直接连接符 18"/>
          <p:cNvCxnSpPr/>
          <p:nvPr/>
        </p:nvCxnSpPr>
        <p:spPr>
          <a:xfrm>
            <a:off x="1215691" y="4109419"/>
            <a:ext cx="9466655"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172732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0-#ppt_w/2"/>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
                                        </p:tgtEl>
                                        <p:attrNameLst>
                                          <p:attrName>style.visibility</p:attrName>
                                        </p:attrNameLst>
                                      </p:cBhvr>
                                      <p:to>
                                        <p:strVal val="visible"/>
                                      </p:to>
                                    </p:set>
                                    <p:animEffect transition="in" filter="wipe(left)">
                                      <p:cBhvr>
                                        <p:cTn id="27" dur="500"/>
                                        <p:tgtEl>
                                          <p:spTgt spid="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
                                        </p:tgtEl>
                                        <p:attrNameLst>
                                          <p:attrName>style.visibility</p:attrName>
                                        </p:attrNameLst>
                                      </p:cBhvr>
                                      <p:to>
                                        <p:strVal val="visible"/>
                                      </p:to>
                                    </p:set>
                                    <p:animEffect transition="in" filter="wipe(left)">
                                      <p:cBhvr>
                                        <p:cTn id="30" dur="500"/>
                                        <p:tgtEl>
                                          <p:spTgt spid="2"/>
                                        </p:tgtEl>
                                      </p:cBhvr>
                                    </p:animEffect>
                                  </p:childTnLst>
                                </p:cTn>
                              </p:par>
                            </p:childTnLst>
                          </p:cTn>
                        </p:par>
                        <p:par>
                          <p:cTn id="31" fill="hold">
                            <p:stCondLst>
                              <p:cond delay="1000"/>
                            </p:stCondLst>
                            <p:childTnLst>
                              <p:par>
                                <p:cTn id="32" presetID="2" presetClass="entr" presetSubtype="4"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fill="hold"/>
                                        <p:tgtEl>
                                          <p:spTgt spid="12"/>
                                        </p:tgtEl>
                                        <p:attrNameLst>
                                          <p:attrName>ppt_x</p:attrName>
                                        </p:attrNameLst>
                                      </p:cBhvr>
                                      <p:tavLst>
                                        <p:tav tm="0">
                                          <p:val>
                                            <p:strVal val="#ppt_x"/>
                                          </p:val>
                                        </p:tav>
                                        <p:tav tm="100000">
                                          <p:val>
                                            <p:strVal val="#ppt_x"/>
                                          </p:val>
                                        </p:tav>
                                      </p:tavLst>
                                    </p:anim>
                                    <p:anim calcmode="lin" valueType="num">
                                      <p:cBhvr additive="base">
                                        <p:cTn id="47" dur="500" fill="hold"/>
                                        <p:tgtEl>
                                          <p:spTgt spid="12"/>
                                        </p:tgtEl>
                                        <p:attrNameLst>
                                          <p:attrName>ppt_y</p:attrName>
                                        </p:attrNameLst>
                                      </p:cBhvr>
                                      <p:tavLst>
                                        <p:tav tm="0">
                                          <p:val>
                                            <p:strVal val="1+#ppt_h/2"/>
                                          </p:val>
                                        </p:tav>
                                        <p:tav tm="100000">
                                          <p:val>
                                            <p:strVal val="#ppt_y"/>
                                          </p:val>
                                        </p:tav>
                                      </p:tavLst>
                                    </p:anim>
                                  </p:childTnLst>
                                </p:cTn>
                              </p:par>
                            </p:childTnLst>
                          </p:cTn>
                        </p:par>
                        <p:par>
                          <p:cTn id="48" fill="hold">
                            <p:stCondLst>
                              <p:cond delay="1500"/>
                            </p:stCondLst>
                            <p:childTnLst>
                              <p:par>
                                <p:cTn id="49" presetID="16" presetClass="entr" presetSubtype="21" fill="hold"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barn(inVertical)">
                                      <p:cBhvr>
                                        <p:cTn id="51" dur="500"/>
                                        <p:tgtEl>
                                          <p:spTgt spid="19"/>
                                        </p:tgtEl>
                                      </p:cBhvr>
                                    </p:animEffect>
                                  </p:childTnLst>
                                </p:cTn>
                              </p:par>
                            </p:childTnLst>
                          </p:cTn>
                        </p:par>
                        <p:par>
                          <p:cTn id="52" fill="hold">
                            <p:stCondLst>
                              <p:cond delay="2000"/>
                            </p:stCondLst>
                            <p:childTnLst>
                              <p:par>
                                <p:cTn id="53" presetID="2" presetClass="entr" presetSubtype="4"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fill="hold"/>
                                        <p:tgtEl>
                                          <p:spTgt spid="14"/>
                                        </p:tgtEl>
                                        <p:attrNameLst>
                                          <p:attrName>ppt_x</p:attrName>
                                        </p:attrNameLst>
                                      </p:cBhvr>
                                      <p:tavLst>
                                        <p:tav tm="0">
                                          <p:val>
                                            <p:strVal val="#ppt_x"/>
                                          </p:val>
                                        </p:tav>
                                        <p:tav tm="100000">
                                          <p:val>
                                            <p:strVal val="#ppt_x"/>
                                          </p:val>
                                        </p:tav>
                                      </p:tavLst>
                                    </p:anim>
                                    <p:anim calcmode="lin" valueType="num">
                                      <p:cBhvr additive="base">
                                        <p:cTn id="56" dur="500" fill="hold"/>
                                        <p:tgtEl>
                                          <p:spTgt spid="1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ppt_x"/>
                                          </p:val>
                                        </p:tav>
                                        <p:tav tm="100000">
                                          <p:val>
                                            <p:strVal val="#ppt_x"/>
                                          </p:val>
                                        </p:tav>
                                      </p:tavLst>
                                    </p:anim>
                                    <p:anim calcmode="lin" valueType="num">
                                      <p:cBhvr additive="base">
                                        <p:cTn id="60" dur="500" fill="hold"/>
                                        <p:tgtEl>
                                          <p:spTgt spid="1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fill="hold"/>
                                        <p:tgtEl>
                                          <p:spTgt spid="16"/>
                                        </p:tgtEl>
                                        <p:attrNameLst>
                                          <p:attrName>ppt_x</p:attrName>
                                        </p:attrNameLst>
                                      </p:cBhvr>
                                      <p:tavLst>
                                        <p:tav tm="0">
                                          <p:val>
                                            <p:strVal val="#ppt_x"/>
                                          </p:val>
                                        </p:tav>
                                        <p:tav tm="100000">
                                          <p:val>
                                            <p:strVal val="#ppt_x"/>
                                          </p:val>
                                        </p:tav>
                                      </p:tavLst>
                                    </p:anim>
                                    <p:anim calcmode="lin" valueType="num">
                                      <p:cBhvr additive="base">
                                        <p:cTn id="64" dur="500" fill="hold"/>
                                        <p:tgtEl>
                                          <p:spTgt spid="1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ppt_x"/>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animBg="1"/>
      <p:bldP spid="8" grpId="0" animBg="1"/>
      <p:bldP spid="10" grpId="0" animBg="1"/>
      <p:bldP spid="11" grpId="0" animBg="1"/>
      <p:bldP spid="12" grpId="0"/>
      <p:bldP spid="13" grpId="0"/>
      <p:bldP spid="14" grpId="0" animBg="1"/>
      <p:bldP spid="15" grpId="0" animBg="1"/>
      <p:bldP spid="16" grpId="0"/>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 name="TextBox 76"/>
          <p:cNvSpPr txBox="1"/>
          <p:nvPr/>
        </p:nvSpPr>
        <p:spPr>
          <a:xfrm>
            <a:off x="1689046" y="521598"/>
            <a:ext cx="1980029"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企业大事件</a:t>
            </a:r>
          </a:p>
        </p:txBody>
      </p:sp>
      <p:sp>
        <p:nvSpPr>
          <p:cNvPr id="4" name="椭圆 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5" name="椭圆 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215691" y="2053311"/>
            <a:ext cx="2786157" cy="1711545"/>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647306" y="2053311"/>
            <a:ext cx="828339" cy="646538"/>
          </a:xfrm>
          <a:prstGeom prst="rect">
            <a:avLst/>
          </a:prstGeom>
          <a:gradFill>
            <a:gsLst>
              <a:gs pos="0">
                <a:srgbClr val="6483B3"/>
              </a:gs>
              <a:gs pos="100000">
                <a:srgbClr val="334E6E"/>
              </a:gs>
            </a:gsLst>
            <a:lin ang="2700000" scaled="0"/>
          </a:grad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altLang="zh-CN" sz="1400" b="1" dirty="0">
                <a:latin typeface="微软雅黑" panose="020B0503020204020204" pitchFamily="34" charset="-122"/>
                <a:ea typeface="微软雅黑" panose="020B0503020204020204" pitchFamily="34" charset="-122"/>
              </a:rPr>
              <a:t>2020</a:t>
            </a:r>
          </a:p>
          <a:p>
            <a:pPr algn="ctr">
              <a:lnSpc>
                <a:spcPct val="120000"/>
              </a:lnSpc>
            </a:pPr>
            <a:r>
              <a:rPr lang="en-US" altLang="zh-CN" sz="1200" b="1" dirty="0">
                <a:latin typeface="微软雅黑" panose="020B0503020204020204" pitchFamily="34" charset="-122"/>
                <a:ea typeface="微软雅黑" panose="020B0503020204020204" pitchFamily="34" charset="-122"/>
              </a:rPr>
              <a:t>9</a:t>
            </a:r>
            <a:r>
              <a:rPr lang="zh-CN" altLang="en-US" sz="1200" b="1" dirty="0">
                <a:latin typeface="微软雅黑" panose="020B0503020204020204" pitchFamily="34" charset="-122"/>
                <a:ea typeface="微软雅黑" panose="020B0503020204020204" pitchFamily="34" charset="-122"/>
              </a:rPr>
              <a:t>月</a:t>
            </a:r>
          </a:p>
        </p:txBody>
      </p:sp>
      <p:sp>
        <p:nvSpPr>
          <p:cNvPr id="12" name="TextBox 76"/>
          <p:cNvSpPr txBox="1"/>
          <p:nvPr/>
        </p:nvSpPr>
        <p:spPr>
          <a:xfrm>
            <a:off x="5894020" y="2000386"/>
            <a:ext cx="3067105"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企业壮大的历史</a:t>
            </a:r>
          </a:p>
        </p:txBody>
      </p:sp>
      <p:sp>
        <p:nvSpPr>
          <p:cNvPr id="13" name="文本框 12"/>
          <p:cNvSpPr txBox="1"/>
          <p:nvPr/>
        </p:nvSpPr>
        <p:spPr>
          <a:xfrm>
            <a:off x="5908024" y="2424041"/>
            <a:ext cx="5010993" cy="1052596"/>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a:t>
            </a:r>
          </a:p>
        </p:txBody>
      </p:sp>
      <p:sp>
        <p:nvSpPr>
          <p:cNvPr id="14" name="矩形 13"/>
          <p:cNvSpPr/>
          <p:nvPr/>
        </p:nvSpPr>
        <p:spPr>
          <a:xfrm>
            <a:off x="7896189" y="4441827"/>
            <a:ext cx="2786157" cy="1711545"/>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6575440" y="4441827"/>
            <a:ext cx="828339" cy="646538"/>
          </a:xfrm>
          <a:prstGeom prst="rect">
            <a:avLst/>
          </a:prstGeom>
          <a:gradFill>
            <a:gsLst>
              <a:gs pos="0">
                <a:srgbClr val="6483B3"/>
              </a:gs>
              <a:gs pos="100000">
                <a:srgbClr val="334E6E"/>
              </a:gs>
            </a:gsLst>
            <a:lin ang="2700000" scaled="0"/>
          </a:grad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altLang="zh-CN" sz="1400" b="1" dirty="0">
                <a:latin typeface="微软雅黑" panose="020B0503020204020204" pitchFamily="34" charset="-122"/>
                <a:ea typeface="微软雅黑" panose="020B0503020204020204" pitchFamily="34" charset="-122"/>
              </a:rPr>
              <a:t>2020</a:t>
            </a:r>
          </a:p>
          <a:p>
            <a:pPr algn="ctr">
              <a:lnSpc>
                <a:spcPct val="120000"/>
              </a:lnSpc>
            </a:pPr>
            <a:r>
              <a:rPr lang="en-US" altLang="zh-CN" sz="1200" b="1" dirty="0">
                <a:latin typeface="微软雅黑" panose="020B0503020204020204" pitchFamily="34" charset="-122"/>
                <a:ea typeface="微软雅黑" panose="020B0503020204020204" pitchFamily="34" charset="-122"/>
              </a:rPr>
              <a:t>10</a:t>
            </a:r>
            <a:r>
              <a:rPr lang="zh-CN" altLang="en-US" sz="1200" b="1" dirty="0">
                <a:latin typeface="微软雅黑" panose="020B0503020204020204" pitchFamily="34" charset="-122"/>
                <a:ea typeface="微软雅黑" panose="020B0503020204020204" pitchFamily="34" charset="-122"/>
              </a:rPr>
              <a:t>月</a:t>
            </a:r>
          </a:p>
        </p:txBody>
      </p:sp>
      <p:sp>
        <p:nvSpPr>
          <p:cNvPr id="16" name="TextBox 76"/>
          <p:cNvSpPr txBox="1"/>
          <p:nvPr/>
        </p:nvSpPr>
        <p:spPr>
          <a:xfrm>
            <a:off x="3057527" y="4388902"/>
            <a:ext cx="3067105" cy="400110"/>
          </a:xfrm>
          <a:prstGeom prst="rect">
            <a:avLst/>
          </a:prstGeom>
          <a:noFill/>
          <a:effectLst/>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公司感人的经历</a:t>
            </a:r>
          </a:p>
        </p:txBody>
      </p:sp>
      <p:sp>
        <p:nvSpPr>
          <p:cNvPr id="17" name="文本框 16"/>
          <p:cNvSpPr txBox="1"/>
          <p:nvPr/>
        </p:nvSpPr>
        <p:spPr>
          <a:xfrm>
            <a:off x="1120318" y="4812557"/>
            <a:ext cx="5010993" cy="1052596"/>
          </a:xfrm>
          <a:prstGeom prst="rect">
            <a:avLst/>
          </a:prstGeom>
          <a:noFill/>
          <a:effectLst/>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a:t>
            </a:r>
          </a:p>
        </p:txBody>
      </p:sp>
      <p:cxnSp>
        <p:nvCxnSpPr>
          <p:cNvPr id="19" name="直接连接符 18"/>
          <p:cNvCxnSpPr/>
          <p:nvPr/>
        </p:nvCxnSpPr>
        <p:spPr>
          <a:xfrm>
            <a:off x="1215691" y="4109419"/>
            <a:ext cx="9466655"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112609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0-#ppt_w/2"/>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
                                        </p:tgtEl>
                                        <p:attrNameLst>
                                          <p:attrName>style.visibility</p:attrName>
                                        </p:attrNameLst>
                                      </p:cBhvr>
                                      <p:to>
                                        <p:strVal val="visible"/>
                                      </p:to>
                                    </p:set>
                                    <p:animEffect transition="in" filter="wipe(left)">
                                      <p:cBhvr>
                                        <p:cTn id="27" dur="500"/>
                                        <p:tgtEl>
                                          <p:spTgt spid="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
                                        </p:tgtEl>
                                        <p:attrNameLst>
                                          <p:attrName>style.visibility</p:attrName>
                                        </p:attrNameLst>
                                      </p:cBhvr>
                                      <p:to>
                                        <p:strVal val="visible"/>
                                      </p:to>
                                    </p:set>
                                    <p:animEffect transition="in" filter="wipe(left)">
                                      <p:cBhvr>
                                        <p:cTn id="30" dur="500"/>
                                        <p:tgtEl>
                                          <p:spTgt spid="2"/>
                                        </p:tgtEl>
                                      </p:cBhvr>
                                    </p:animEffect>
                                  </p:childTnLst>
                                </p:cTn>
                              </p:par>
                            </p:childTnLst>
                          </p:cTn>
                        </p:par>
                        <p:par>
                          <p:cTn id="31" fill="hold">
                            <p:stCondLst>
                              <p:cond delay="1000"/>
                            </p:stCondLst>
                            <p:childTnLst>
                              <p:par>
                                <p:cTn id="32" presetID="2" presetClass="entr" presetSubtype="4"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fill="hold"/>
                                        <p:tgtEl>
                                          <p:spTgt spid="13"/>
                                        </p:tgtEl>
                                        <p:attrNameLst>
                                          <p:attrName>ppt_x</p:attrName>
                                        </p:attrNameLst>
                                      </p:cBhvr>
                                      <p:tavLst>
                                        <p:tav tm="0">
                                          <p:val>
                                            <p:strVal val="#ppt_x"/>
                                          </p:val>
                                        </p:tav>
                                        <p:tav tm="100000">
                                          <p:val>
                                            <p:strVal val="#ppt_x"/>
                                          </p:val>
                                        </p:tav>
                                      </p:tavLst>
                                    </p:anim>
                                    <p:anim calcmode="lin" valueType="num">
                                      <p:cBhvr additive="base">
                                        <p:cTn id="47" dur="500" fill="hold"/>
                                        <p:tgtEl>
                                          <p:spTgt spid="13"/>
                                        </p:tgtEl>
                                        <p:attrNameLst>
                                          <p:attrName>ppt_y</p:attrName>
                                        </p:attrNameLst>
                                      </p:cBhvr>
                                      <p:tavLst>
                                        <p:tav tm="0">
                                          <p:val>
                                            <p:strVal val="1+#ppt_h/2"/>
                                          </p:val>
                                        </p:tav>
                                        <p:tav tm="100000">
                                          <p:val>
                                            <p:strVal val="#ppt_y"/>
                                          </p:val>
                                        </p:tav>
                                      </p:tavLst>
                                    </p:anim>
                                  </p:childTnLst>
                                </p:cTn>
                              </p:par>
                            </p:childTnLst>
                          </p:cTn>
                        </p:par>
                        <p:par>
                          <p:cTn id="48" fill="hold">
                            <p:stCondLst>
                              <p:cond delay="1500"/>
                            </p:stCondLst>
                            <p:childTnLst>
                              <p:par>
                                <p:cTn id="49" presetID="16" presetClass="entr" presetSubtype="21" fill="hold"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barn(inVertical)">
                                      <p:cBhvr>
                                        <p:cTn id="51" dur="500"/>
                                        <p:tgtEl>
                                          <p:spTgt spid="19"/>
                                        </p:tgtEl>
                                      </p:cBhvr>
                                    </p:animEffect>
                                  </p:childTnLst>
                                </p:cTn>
                              </p:par>
                            </p:childTnLst>
                          </p:cTn>
                        </p:par>
                        <p:par>
                          <p:cTn id="52" fill="hold">
                            <p:stCondLst>
                              <p:cond delay="2000"/>
                            </p:stCondLst>
                            <p:childTnLst>
                              <p:par>
                                <p:cTn id="53" presetID="2" presetClass="entr" presetSubtype="4"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fill="hold"/>
                                        <p:tgtEl>
                                          <p:spTgt spid="14"/>
                                        </p:tgtEl>
                                        <p:attrNameLst>
                                          <p:attrName>ppt_x</p:attrName>
                                        </p:attrNameLst>
                                      </p:cBhvr>
                                      <p:tavLst>
                                        <p:tav tm="0">
                                          <p:val>
                                            <p:strVal val="#ppt_x"/>
                                          </p:val>
                                        </p:tav>
                                        <p:tav tm="100000">
                                          <p:val>
                                            <p:strVal val="#ppt_x"/>
                                          </p:val>
                                        </p:tav>
                                      </p:tavLst>
                                    </p:anim>
                                    <p:anim calcmode="lin" valueType="num">
                                      <p:cBhvr additive="base">
                                        <p:cTn id="56" dur="500" fill="hold"/>
                                        <p:tgtEl>
                                          <p:spTgt spid="1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ppt_x"/>
                                          </p:val>
                                        </p:tav>
                                        <p:tav tm="100000">
                                          <p:val>
                                            <p:strVal val="#ppt_x"/>
                                          </p:val>
                                        </p:tav>
                                      </p:tavLst>
                                    </p:anim>
                                    <p:anim calcmode="lin" valueType="num">
                                      <p:cBhvr additive="base">
                                        <p:cTn id="60" dur="500" fill="hold"/>
                                        <p:tgtEl>
                                          <p:spTgt spid="1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fill="hold"/>
                                        <p:tgtEl>
                                          <p:spTgt spid="16"/>
                                        </p:tgtEl>
                                        <p:attrNameLst>
                                          <p:attrName>ppt_x</p:attrName>
                                        </p:attrNameLst>
                                      </p:cBhvr>
                                      <p:tavLst>
                                        <p:tav tm="0">
                                          <p:val>
                                            <p:strVal val="#ppt_x"/>
                                          </p:val>
                                        </p:tav>
                                        <p:tav tm="100000">
                                          <p:val>
                                            <p:strVal val="#ppt_x"/>
                                          </p:val>
                                        </p:tav>
                                      </p:tavLst>
                                    </p:anim>
                                    <p:anim calcmode="lin" valueType="num">
                                      <p:cBhvr additive="base">
                                        <p:cTn id="64" dur="500" fill="hold"/>
                                        <p:tgtEl>
                                          <p:spTgt spid="1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ppt_x"/>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animBg="1"/>
      <p:bldP spid="8" grpId="0" animBg="1"/>
      <p:bldP spid="10" grpId="0" animBg="1"/>
      <p:bldP spid="11" grpId="0" animBg="1"/>
      <p:bldP spid="12" grpId="0"/>
      <p:bldP spid="13" grpId="0"/>
      <p:bldP spid="14" grpId="0" animBg="1"/>
      <p:bldP spid="15" grpId="0" animBg="1"/>
      <p:bldP spid="16" grpId="0"/>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PA_椭圆 4"/>
          <p:cNvSpPr/>
          <p:nvPr>
            <p:custDataLst>
              <p:tags r:id="rId1"/>
            </p:custDataLst>
          </p:nvPr>
        </p:nvSpPr>
        <p:spPr>
          <a:xfrm>
            <a:off x="3937740" y="1291129"/>
            <a:ext cx="4316520" cy="4316520"/>
          </a:xfrm>
          <a:prstGeom prst="ellipse">
            <a:avLst/>
          </a:prstGeom>
          <a:solidFill>
            <a:schemeClr val="bg1"/>
          </a:solidFill>
          <a:ln w="101600">
            <a:solidFill>
              <a:srgbClr val="6483B3"/>
            </a:solidFill>
          </a:ln>
          <a:effectLst>
            <a:outerShdw blurRad="63500" sx="102000" sy="102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PA_矩形 28"/>
          <p:cNvSpPr/>
          <p:nvPr>
            <p:custDataLst>
              <p:tags r:id="rId2"/>
            </p:custDataLst>
          </p:nvPr>
        </p:nvSpPr>
        <p:spPr>
          <a:xfrm>
            <a:off x="4441646" y="4085183"/>
            <a:ext cx="3308709" cy="707886"/>
          </a:xfrm>
          <a:prstGeom prst="rect">
            <a:avLst/>
          </a:prstGeom>
          <a:ln>
            <a:noFill/>
          </a:ln>
        </p:spPr>
        <p:txBody>
          <a:bodyPr wrap="square">
            <a:spAutoFit/>
          </a:bodyPr>
          <a:lstStyle/>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Nullam eu tempor purus. Nunc a leo magna</a:t>
            </a:r>
          </a:p>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sit amet consequat risus. tempor purus. Nunc a leo magna sit amet consequat </a:t>
            </a:r>
          </a:p>
          <a:p>
            <a:pPr algn="ctr"/>
            <a:endPar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endParaRPr>
          </a:p>
        </p:txBody>
      </p:sp>
      <p:sp>
        <p:nvSpPr>
          <p:cNvPr id="21" name="PA_矩形 29"/>
          <p:cNvSpPr/>
          <p:nvPr>
            <p:custDataLst>
              <p:tags r:id="rId3"/>
            </p:custDataLst>
          </p:nvPr>
        </p:nvSpPr>
        <p:spPr>
          <a:xfrm>
            <a:off x="3987147" y="3403521"/>
            <a:ext cx="4217706" cy="646331"/>
          </a:xfrm>
          <a:prstGeom prst="rect">
            <a:avLst/>
          </a:prstGeom>
          <a:ln>
            <a:noFill/>
          </a:ln>
        </p:spPr>
        <p:txBody>
          <a:bodyPr wrap="square">
            <a:spAutoFit/>
          </a:bodyPr>
          <a:lstStyle/>
          <a:p>
            <a:pPr algn="ctr"/>
            <a:r>
              <a:rPr lang="zh-CN" altLang="en-US"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rPr>
              <a:t>工作完成情况</a:t>
            </a:r>
            <a:endParaRPr lang="en-US" altLang="zh-CN"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endParaRPr>
          </a:p>
        </p:txBody>
      </p:sp>
      <p:sp>
        <p:nvSpPr>
          <p:cNvPr id="22" name="PA_矩形 30"/>
          <p:cNvSpPr/>
          <p:nvPr>
            <p:custDataLst>
              <p:tags r:id="rId4"/>
            </p:custDataLst>
          </p:nvPr>
        </p:nvSpPr>
        <p:spPr>
          <a:xfrm>
            <a:off x="4900793" y="1990391"/>
            <a:ext cx="2390414" cy="1446550"/>
          </a:xfrm>
          <a:prstGeom prst="rect">
            <a:avLst/>
          </a:prstGeom>
          <a:ln>
            <a:noFill/>
          </a:ln>
        </p:spPr>
        <p:txBody>
          <a:bodyPr wrap="square">
            <a:spAutoFit/>
          </a:bodyPr>
          <a:lstStyle/>
          <a:p>
            <a:pPr algn="ctr"/>
            <a:r>
              <a:rPr lang="en-US" altLang="zh-CN" sz="8800" dirty="0">
                <a:solidFill>
                  <a:srgbClr val="456288"/>
                </a:solidFill>
                <a:effectLst>
                  <a:outerShdw blurRad="76200" dist="38100" dir="2700000" algn="tl">
                    <a:srgbClr val="000000">
                      <a:alpha val="30000"/>
                    </a:srgbClr>
                  </a:outerShdw>
                </a:effectLst>
                <a:latin typeface="Impact" panose="020B0806030902050204" pitchFamily="34" charset="0"/>
                <a:ea typeface="Open Sans" panose="020B0606030504020204" pitchFamily="34" charset="0"/>
                <a:cs typeface="Open Sans" panose="020B0606030504020204" pitchFamily="34" charset="0"/>
              </a:rPr>
              <a:t>02</a:t>
            </a:r>
            <a:endParaRPr lang="zh-CN" altLang="en-US" sz="8800" dirty="0">
              <a:solidFill>
                <a:srgbClr val="456288"/>
              </a:solidFill>
              <a:effectLst>
                <a:outerShdw blurRad="76200" dist="38100" dir="2700000" algn="tl">
                  <a:srgbClr val="000000">
                    <a:alpha val="30000"/>
                  </a:srgbClr>
                </a:outerShdw>
              </a:effectLst>
              <a:latin typeface="Impact" panose="020B0806030902050204" pitchFamily="34" charset="0"/>
              <a:cs typeface="Open Sans" panose="020B0606030504020204" pitchFamily="34" charset="0"/>
            </a:endParaRPr>
          </a:p>
        </p:txBody>
      </p:sp>
      <p:sp>
        <p:nvSpPr>
          <p:cNvPr id="38" name="椭圆 37"/>
          <p:cNvSpPr/>
          <p:nvPr/>
        </p:nvSpPr>
        <p:spPr>
          <a:xfrm>
            <a:off x="4065904" y="2960017"/>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3025663" y="3238046"/>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787133"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134452"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988794"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253369" y="380640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995385" y="337670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213296" y="3985330"/>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7995080" y="2998878"/>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9665415" y="3453975"/>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0418987"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0207055"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9067516"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8565003" y="3810001"/>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7746569" y="3442103"/>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874914" y="401975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0086889" y="388881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355739" y="3711272"/>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2734198" y="3711272"/>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325569" y="349980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1139386" y="3526703"/>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1780967" y="3496230"/>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157888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25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0-#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25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500" fill="hold"/>
                                        <p:tgtEl>
                                          <p:spTgt spid="40"/>
                                        </p:tgtEl>
                                        <p:attrNameLst>
                                          <p:attrName>ppt_x</p:attrName>
                                        </p:attrNameLst>
                                      </p:cBhvr>
                                      <p:tavLst>
                                        <p:tav tm="0">
                                          <p:val>
                                            <p:strVal val="0-#ppt_w/2"/>
                                          </p:val>
                                        </p:tav>
                                        <p:tav tm="100000">
                                          <p:val>
                                            <p:strVal val="#ppt_x"/>
                                          </p:val>
                                        </p:tav>
                                      </p:tavLst>
                                    </p:anim>
                                    <p:anim calcmode="lin" valueType="num">
                                      <p:cBhvr additive="base">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0-#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2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5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0-#ppt_w/2"/>
                                          </p:val>
                                        </p:tav>
                                        <p:tav tm="100000">
                                          <p:val>
                                            <p:strVal val="#ppt_x"/>
                                          </p:val>
                                        </p:tav>
                                      </p:tavLst>
                                    </p:anim>
                                    <p:anim calcmode="lin" valueType="num">
                                      <p:cBhvr additive="base">
                                        <p:cTn id="28" dur="50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25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500" fill="hold"/>
                                        <p:tgtEl>
                                          <p:spTgt spid="44"/>
                                        </p:tgtEl>
                                        <p:attrNameLst>
                                          <p:attrName>ppt_x</p:attrName>
                                        </p:attrNameLst>
                                      </p:cBhvr>
                                      <p:tavLst>
                                        <p:tav tm="0">
                                          <p:val>
                                            <p:strVal val="0-#ppt_w/2"/>
                                          </p:val>
                                        </p:tav>
                                        <p:tav tm="100000">
                                          <p:val>
                                            <p:strVal val="#ppt_x"/>
                                          </p:val>
                                        </p:tav>
                                      </p:tavLst>
                                    </p:anim>
                                    <p:anim calcmode="lin" valueType="num">
                                      <p:cBhvr additive="base">
                                        <p:cTn id="32" dur="500" fill="hold"/>
                                        <p:tgtEl>
                                          <p:spTgt spid="4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0-#ppt_w/2"/>
                                          </p:val>
                                        </p:tav>
                                        <p:tav tm="100000">
                                          <p:val>
                                            <p:strVal val="#ppt_x"/>
                                          </p:val>
                                        </p:tav>
                                      </p:tavLst>
                                    </p:anim>
                                    <p:anim calcmode="lin" valueType="num">
                                      <p:cBhvr additive="base">
                                        <p:cTn id="36" dur="500" fill="hold"/>
                                        <p:tgtEl>
                                          <p:spTgt spid="45"/>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25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500" fill="hold"/>
                                        <p:tgtEl>
                                          <p:spTgt spid="46"/>
                                        </p:tgtEl>
                                        <p:attrNameLst>
                                          <p:attrName>ppt_x</p:attrName>
                                        </p:attrNameLst>
                                      </p:cBhvr>
                                      <p:tavLst>
                                        <p:tav tm="0">
                                          <p:val>
                                            <p:strVal val="1+#ppt_w/2"/>
                                          </p:val>
                                        </p:tav>
                                        <p:tav tm="100000">
                                          <p:val>
                                            <p:strVal val="#ppt_x"/>
                                          </p:val>
                                        </p:tav>
                                      </p:tavLst>
                                    </p:anim>
                                    <p:anim calcmode="lin" valueType="num">
                                      <p:cBhvr additive="base">
                                        <p:cTn id="40" dur="500" fill="hold"/>
                                        <p:tgtEl>
                                          <p:spTgt spid="46"/>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1+#ppt_w/2"/>
                                          </p:val>
                                        </p:tav>
                                        <p:tav tm="100000">
                                          <p:val>
                                            <p:strVal val="#ppt_x"/>
                                          </p:val>
                                        </p:tav>
                                      </p:tavLst>
                                    </p:anim>
                                    <p:anim calcmode="lin" valueType="num">
                                      <p:cBhvr additive="base">
                                        <p:cTn id="48" dur="500" fill="hold"/>
                                        <p:tgtEl>
                                          <p:spTgt spid="4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50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25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1+#ppt_w/2"/>
                                          </p:val>
                                        </p:tav>
                                        <p:tav tm="100000">
                                          <p:val>
                                            <p:strVal val="#ppt_x"/>
                                          </p:val>
                                        </p:tav>
                                      </p:tavLst>
                                    </p:anim>
                                    <p:anim calcmode="lin" valueType="num">
                                      <p:cBhvr additive="base">
                                        <p:cTn id="56" dur="5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500"/>
                                  </p:stCondLst>
                                  <p:childTnLst>
                                    <p:set>
                                      <p:cBhvr>
                                        <p:cTn id="58" dur="1" fill="hold">
                                          <p:stCondLst>
                                            <p:cond delay="0"/>
                                          </p:stCondLst>
                                        </p:cTn>
                                        <p:tgtEl>
                                          <p:spTgt spid="51"/>
                                        </p:tgtEl>
                                        <p:attrNameLst>
                                          <p:attrName>style.visibility</p:attrName>
                                        </p:attrNameLst>
                                      </p:cBhvr>
                                      <p:to>
                                        <p:strVal val="visible"/>
                                      </p:to>
                                    </p:set>
                                    <p:anim calcmode="lin" valueType="num">
                                      <p:cBhvr additive="base">
                                        <p:cTn id="59" dur="500" fill="hold"/>
                                        <p:tgtEl>
                                          <p:spTgt spid="51"/>
                                        </p:tgtEl>
                                        <p:attrNameLst>
                                          <p:attrName>ppt_x</p:attrName>
                                        </p:attrNameLst>
                                      </p:cBhvr>
                                      <p:tavLst>
                                        <p:tav tm="0">
                                          <p:val>
                                            <p:strVal val="1+#ppt_w/2"/>
                                          </p:val>
                                        </p:tav>
                                        <p:tav tm="100000">
                                          <p:val>
                                            <p:strVal val="#ppt_x"/>
                                          </p:val>
                                        </p:tav>
                                      </p:tavLst>
                                    </p:anim>
                                    <p:anim calcmode="lin" valueType="num">
                                      <p:cBhvr additive="base">
                                        <p:cTn id="60" dur="500" fill="hold"/>
                                        <p:tgtEl>
                                          <p:spTgt spid="5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25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fill="hold"/>
                                        <p:tgtEl>
                                          <p:spTgt spid="52"/>
                                        </p:tgtEl>
                                        <p:attrNameLst>
                                          <p:attrName>ppt_x</p:attrName>
                                        </p:attrNameLst>
                                      </p:cBhvr>
                                      <p:tavLst>
                                        <p:tav tm="0">
                                          <p:val>
                                            <p:strVal val="1+#ppt_w/2"/>
                                          </p:val>
                                        </p:tav>
                                        <p:tav tm="100000">
                                          <p:val>
                                            <p:strVal val="#ppt_x"/>
                                          </p:val>
                                        </p:tav>
                                      </p:tavLst>
                                    </p:anim>
                                    <p:anim calcmode="lin" valueType="num">
                                      <p:cBhvr additive="base">
                                        <p:cTn id="64" dur="500" fill="hold"/>
                                        <p:tgtEl>
                                          <p:spTgt spid="52"/>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50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1+#ppt_w/2"/>
                                          </p:val>
                                        </p:tav>
                                        <p:tav tm="100000">
                                          <p:val>
                                            <p:strVal val="#ppt_x"/>
                                          </p:val>
                                        </p:tav>
                                      </p:tavLst>
                                    </p:anim>
                                    <p:anim calcmode="lin" valueType="num">
                                      <p:cBhvr additive="base">
                                        <p:cTn id="72" dur="500" fill="hold"/>
                                        <p:tgtEl>
                                          <p:spTgt spid="54"/>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500"/>
                                  </p:stCondLst>
                                  <p:childTnLst>
                                    <p:set>
                                      <p:cBhvr>
                                        <p:cTn id="74" dur="1" fill="hold">
                                          <p:stCondLst>
                                            <p:cond delay="0"/>
                                          </p:stCondLst>
                                        </p:cTn>
                                        <p:tgtEl>
                                          <p:spTgt spid="55"/>
                                        </p:tgtEl>
                                        <p:attrNameLst>
                                          <p:attrName>style.visibility</p:attrName>
                                        </p:attrNameLst>
                                      </p:cBhvr>
                                      <p:to>
                                        <p:strVal val="visible"/>
                                      </p:to>
                                    </p:set>
                                    <p:anim calcmode="lin" valueType="num">
                                      <p:cBhvr additive="base">
                                        <p:cTn id="75" dur="500" fill="hold"/>
                                        <p:tgtEl>
                                          <p:spTgt spid="55"/>
                                        </p:tgtEl>
                                        <p:attrNameLst>
                                          <p:attrName>ppt_x</p:attrName>
                                        </p:attrNameLst>
                                      </p:cBhvr>
                                      <p:tavLst>
                                        <p:tav tm="0">
                                          <p:val>
                                            <p:strVal val="0-#ppt_w/2"/>
                                          </p:val>
                                        </p:tav>
                                        <p:tav tm="100000">
                                          <p:val>
                                            <p:strVal val="#ppt_x"/>
                                          </p:val>
                                        </p:tav>
                                      </p:tavLst>
                                    </p:anim>
                                    <p:anim calcmode="lin" valueType="num">
                                      <p:cBhvr additive="base">
                                        <p:cTn id="76" dur="500" fill="hold"/>
                                        <p:tgtEl>
                                          <p:spTgt spid="55"/>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250"/>
                                  </p:stCondLst>
                                  <p:childTnLst>
                                    <p:set>
                                      <p:cBhvr>
                                        <p:cTn id="78" dur="1" fill="hold">
                                          <p:stCondLst>
                                            <p:cond delay="0"/>
                                          </p:stCondLst>
                                        </p:cTn>
                                        <p:tgtEl>
                                          <p:spTgt spid="56"/>
                                        </p:tgtEl>
                                        <p:attrNameLst>
                                          <p:attrName>style.visibility</p:attrName>
                                        </p:attrNameLst>
                                      </p:cBhvr>
                                      <p:to>
                                        <p:strVal val="visible"/>
                                      </p:to>
                                    </p:set>
                                    <p:anim calcmode="lin" valueType="num">
                                      <p:cBhvr additive="base">
                                        <p:cTn id="79" dur="500" fill="hold"/>
                                        <p:tgtEl>
                                          <p:spTgt spid="56"/>
                                        </p:tgtEl>
                                        <p:attrNameLst>
                                          <p:attrName>ppt_x</p:attrName>
                                        </p:attrNameLst>
                                      </p:cBhvr>
                                      <p:tavLst>
                                        <p:tav tm="0">
                                          <p:val>
                                            <p:strVal val="0-#ppt_w/2"/>
                                          </p:val>
                                        </p:tav>
                                        <p:tav tm="100000">
                                          <p:val>
                                            <p:strVal val="#ppt_x"/>
                                          </p:val>
                                        </p:tav>
                                      </p:tavLst>
                                    </p:anim>
                                    <p:anim calcmode="lin" valueType="num">
                                      <p:cBhvr additive="base">
                                        <p:cTn id="80" dur="500" fill="hold"/>
                                        <p:tgtEl>
                                          <p:spTgt spid="56"/>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250"/>
                                  </p:stCondLst>
                                  <p:childTnLst>
                                    <p:set>
                                      <p:cBhvr>
                                        <p:cTn id="82" dur="1" fill="hold">
                                          <p:stCondLst>
                                            <p:cond delay="0"/>
                                          </p:stCondLst>
                                        </p:cTn>
                                        <p:tgtEl>
                                          <p:spTgt spid="57"/>
                                        </p:tgtEl>
                                        <p:attrNameLst>
                                          <p:attrName>style.visibility</p:attrName>
                                        </p:attrNameLst>
                                      </p:cBhvr>
                                      <p:to>
                                        <p:strVal val="visible"/>
                                      </p:to>
                                    </p:set>
                                    <p:anim calcmode="lin" valueType="num">
                                      <p:cBhvr additive="base">
                                        <p:cTn id="83" dur="500" fill="hold"/>
                                        <p:tgtEl>
                                          <p:spTgt spid="57"/>
                                        </p:tgtEl>
                                        <p:attrNameLst>
                                          <p:attrName>ppt_x</p:attrName>
                                        </p:attrNameLst>
                                      </p:cBhvr>
                                      <p:tavLst>
                                        <p:tav tm="0">
                                          <p:val>
                                            <p:strVal val="0-#ppt_w/2"/>
                                          </p:val>
                                        </p:tav>
                                        <p:tav tm="100000">
                                          <p:val>
                                            <p:strVal val="#ppt_x"/>
                                          </p:val>
                                        </p:tav>
                                      </p:tavLst>
                                    </p:anim>
                                    <p:anim calcmode="lin" valueType="num">
                                      <p:cBhvr additive="base">
                                        <p:cTn id="84" dur="500" fill="hold"/>
                                        <p:tgtEl>
                                          <p:spTgt spid="57"/>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250"/>
                                  </p:stCondLst>
                                  <p:childTnLst>
                                    <p:set>
                                      <p:cBhvr>
                                        <p:cTn id="86" dur="1" fill="hold">
                                          <p:stCondLst>
                                            <p:cond delay="0"/>
                                          </p:stCondLst>
                                        </p:cTn>
                                        <p:tgtEl>
                                          <p:spTgt spid="58"/>
                                        </p:tgtEl>
                                        <p:attrNameLst>
                                          <p:attrName>style.visibility</p:attrName>
                                        </p:attrNameLst>
                                      </p:cBhvr>
                                      <p:to>
                                        <p:strVal val="visible"/>
                                      </p:to>
                                    </p:set>
                                    <p:anim calcmode="lin" valueType="num">
                                      <p:cBhvr additive="base">
                                        <p:cTn id="87" dur="500" fill="hold"/>
                                        <p:tgtEl>
                                          <p:spTgt spid="58"/>
                                        </p:tgtEl>
                                        <p:attrNameLst>
                                          <p:attrName>ppt_x</p:attrName>
                                        </p:attrNameLst>
                                      </p:cBhvr>
                                      <p:tavLst>
                                        <p:tav tm="0">
                                          <p:val>
                                            <p:strVal val="1+#ppt_w/2"/>
                                          </p:val>
                                        </p:tav>
                                        <p:tav tm="100000">
                                          <p:val>
                                            <p:strVal val="#ppt_x"/>
                                          </p:val>
                                        </p:tav>
                                      </p:tavLst>
                                    </p:anim>
                                    <p:anim calcmode="lin" valueType="num">
                                      <p:cBhvr additive="base">
                                        <p:cTn id="88" dur="500" fill="hold"/>
                                        <p:tgtEl>
                                          <p:spTgt spid="58"/>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500"/>
                                  </p:stCondLst>
                                  <p:childTnLst>
                                    <p:set>
                                      <p:cBhvr>
                                        <p:cTn id="90" dur="1" fill="hold">
                                          <p:stCondLst>
                                            <p:cond delay="0"/>
                                          </p:stCondLst>
                                        </p:cTn>
                                        <p:tgtEl>
                                          <p:spTgt spid="59"/>
                                        </p:tgtEl>
                                        <p:attrNameLst>
                                          <p:attrName>style.visibility</p:attrName>
                                        </p:attrNameLst>
                                      </p:cBhvr>
                                      <p:to>
                                        <p:strVal val="visible"/>
                                      </p:to>
                                    </p:set>
                                    <p:anim calcmode="lin" valueType="num">
                                      <p:cBhvr additive="base">
                                        <p:cTn id="91" dur="500" fill="hold"/>
                                        <p:tgtEl>
                                          <p:spTgt spid="59"/>
                                        </p:tgtEl>
                                        <p:attrNameLst>
                                          <p:attrName>ppt_x</p:attrName>
                                        </p:attrNameLst>
                                      </p:cBhvr>
                                      <p:tavLst>
                                        <p:tav tm="0">
                                          <p:val>
                                            <p:strVal val="1+#ppt_w/2"/>
                                          </p:val>
                                        </p:tav>
                                        <p:tav tm="100000">
                                          <p:val>
                                            <p:strVal val="#ppt_x"/>
                                          </p:val>
                                        </p:tav>
                                      </p:tavLst>
                                    </p:anim>
                                    <p:anim calcmode="lin" valueType="num">
                                      <p:cBhvr additive="base">
                                        <p:cTn id="92" dur="500" fill="hold"/>
                                        <p:tgtEl>
                                          <p:spTgt spid="59"/>
                                        </p:tgtEl>
                                        <p:attrNameLst>
                                          <p:attrName>ppt_y</p:attrName>
                                        </p:attrNameLst>
                                      </p:cBhvr>
                                      <p:tavLst>
                                        <p:tav tm="0">
                                          <p:val>
                                            <p:strVal val="#ppt_y"/>
                                          </p:val>
                                        </p:tav>
                                        <p:tav tm="100000">
                                          <p:val>
                                            <p:strVal val="#ppt_y"/>
                                          </p:val>
                                        </p:tav>
                                      </p:tavLst>
                                    </p:anim>
                                  </p:childTnLst>
                                </p:cTn>
                              </p:par>
                              <p:par>
                                <p:cTn id="93" presetID="21" presetClass="entr" presetSubtype="1" fill="hold" grpId="0" nodeType="withEffect">
                                  <p:stCondLst>
                                    <p:cond delay="500"/>
                                  </p:stCondLst>
                                  <p:childTnLst>
                                    <p:set>
                                      <p:cBhvr>
                                        <p:cTn id="94" dur="1" fill="hold">
                                          <p:stCondLst>
                                            <p:cond delay="0"/>
                                          </p:stCondLst>
                                        </p:cTn>
                                        <p:tgtEl>
                                          <p:spTgt spid="18"/>
                                        </p:tgtEl>
                                        <p:attrNameLst>
                                          <p:attrName>style.visibility</p:attrName>
                                        </p:attrNameLst>
                                      </p:cBhvr>
                                      <p:to>
                                        <p:strVal val="visible"/>
                                      </p:to>
                                    </p:set>
                                    <p:animEffect transition="in" filter="wheel(1)">
                                      <p:cBhvr>
                                        <p:cTn id="95" dur="1000"/>
                                        <p:tgtEl>
                                          <p:spTgt spid="18"/>
                                        </p:tgtEl>
                                      </p:cBhvr>
                                    </p:animEffect>
                                  </p:childTnLst>
                                </p:cTn>
                              </p:par>
                            </p:childTnLst>
                          </p:cTn>
                        </p:par>
                        <p:par>
                          <p:cTn id="96" fill="hold">
                            <p:stCondLst>
                              <p:cond delay="1500"/>
                            </p:stCondLst>
                            <p:childTnLst>
                              <p:par>
                                <p:cTn id="97" presetID="53" presetClass="entr" presetSubtype="16" fill="hold" grpId="0" nodeType="afterEffect">
                                  <p:stCondLst>
                                    <p:cond delay="0"/>
                                  </p:stCondLst>
                                  <p:childTnLst>
                                    <p:set>
                                      <p:cBhvr>
                                        <p:cTn id="98" dur="1" fill="hold">
                                          <p:stCondLst>
                                            <p:cond delay="0"/>
                                          </p:stCondLst>
                                        </p:cTn>
                                        <p:tgtEl>
                                          <p:spTgt spid="22"/>
                                        </p:tgtEl>
                                        <p:attrNameLst>
                                          <p:attrName>style.visibility</p:attrName>
                                        </p:attrNameLst>
                                      </p:cBhvr>
                                      <p:to>
                                        <p:strVal val="visible"/>
                                      </p:to>
                                    </p:set>
                                    <p:anim calcmode="lin" valueType="num">
                                      <p:cBhvr>
                                        <p:cTn id="99" dur="500" fill="hold"/>
                                        <p:tgtEl>
                                          <p:spTgt spid="22"/>
                                        </p:tgtEl>
                                        <p:attrNameLst>
                                          <p:attrName>ppt_w</p:attrName>
                                        </p:attrNameLst>
                                      </p:cBhvr>
                                      <p:tavLst>
                                        <p:tav tm="0">
                                          <p:val>
                                            <p:fltVal val="0"/>
                                          </p:val>
                                        </p:tav>
                                        <p:tav tm="100000">
                                          <p:val>
                                            <p:strVal val="#ppt_w"/>
                                          </p:val>
                                        </p:tav>
                                      </p:tavLst>
                                    </p:anim>
                                    <p:anim calcmode="lin" valueType="num">
                                      <p:cBhvr>
                                        <p:cTn id="100" dur="500" fill="hold"/>
                                        <p:tgtEl>
                                          <p:spTgt spid="22"/>
                                        </p:tgtEl>
                                        <p:attrNameLst>
                                          <p:attrName>ppt_h</p:attrName>
                                        </p:attrNameLst>
                                      </p:cBhvr>
                                      <p:tavLst>
                                        <p:tav tm="0">
                                          <p:val>
                                            <p:fltVal val="0"/>
                                          </p:val>
                                        </p:tav>
                                        <p:tav tm="100000">
                                          <p:val>
                                            <p:strVal val="#ppt_h"/>
                                          </p:val>
                                        </p:tav>
                                      </p:tavLst>
                                    </p:anim>
                                    <p:animEffect transition="in" filter="fade">
                                      <p:cBhvr>
                                        <p:cTn id="101" dur="500"/>
                                        <p:tgtEl>
                                          <p:spTgt spid="22"/>
                                        </p:tgtEl>
                                      </p:cBhvr>
                                    </p:animEffect>
                                  </p:childTnLst>
                                </p:cTn>
                              </p:par>
                              <p:par>
                                <p:cTn id="102" presetID="22" presetClass="entr" presetSubtype="8" fill="hold" grpId="0" nodeType="withEffect">
                                  <p:stCondLst>
                                    <p:cond delay="250"/>
                                  </p:stCondLst>
                                  <p:childTnLst>
                                    <p:set>
                                      <p:cBhvr>
                                        <p:cTn id="103" dur="1" fill="hold">
                                          <p:stCondLst>
                                            <p:cond delay="0"/>
                                          </p:stCondLst>
                                        </p:cTn>
                                        <p:tgtEl>
                                          <p:spTgt spid="21"/>
                                        </p:tgtEl>
                                        <p:attrNameLst>
                                          <p:attrName>style.visibility</p:attrName>
                                        </p:attrNameLst>
                                      </p:cBhvr>
                                      <p:to>
                                        <p:strVal val="visible"/>
                                      </p:to>
                                    </p:set>
                                    <p:animEffect transition="in" filter="wipe(left)">
                                      <p:cBhvr>
                                        <p:cTn id="104" dur="500"/>
                                        <p:tgtEl>
                                          <p:spTgt spid="21"/>
                                        </p:tgtEl>
                                      </p:cBhvr>
                                    </p:animEffect>
                                  </p:childTnLst>
                                </p:cTn>
                              </p:par>
                              <p:par>
                                <p:cTn id="105" presetID="22" presetClass="entr" presetSubtype="8" fill="hold" grpId="0" nodeType="withEffect">
                                  <p:stCondLst>
                                    <p:cond delay="500"/>
                                  </p:stCondLst>
                                  <p:childTnLst>
                                    <p:set>
                                      <p:cBhvr>
                                        <p:cTn id="106" dur="1" fill="hold">
                                          <p:stCondLst>
                                            <p:cond delay="0"/>
                                          </p:stCondLst>
                                        </p:cTn>
                                        <p:tgtEl>
                                          <p:spTgt spid="20"/>
                                        </p:tgtEl>
                                        <p:attrNameLst>
                                          <p:attrName>style.visibility</p:attrName>
                                        </p:attrNameLst>
                                      </p:cBhvr>
                                      <p:to>
                                        <p:strVal val="visible"/>
                                      </p:to>
                                    </p:set>
                                    <p:animEffect transition="in" filter="wipe(left)">
                                      <p:cBhvr>
                                        <p:cTn id="10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p:bldP spid="21" grpId="0"/>
      <p:bldP spid="22" grpId="0"/>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2165783" y="4368213"/>
            <a:ext cx="3892567" cy="1216882"/>
            <a:chOff x="1949077" y="4237583"/>
            <a:chExt cx="3892567" cy="1216882"/>
          </a:xfrm>
          <a:effectLst>
            <a:outerShdw blurRad="190500" dist="38100" dir="2700000" algn="tl" rotWithShape="0">
              <a:prstClr val="black">
                <a:alpha val="20000"/>
              </a:prstClr>
            </a:outerShdw>
          </a:effectLst>
        </p:grpSpPr>
        <p:sp>
          <p:nvSpPr>
            <p:cNvPr id="9" name="矩形 8"/>
            <p:cNvSpPr/>
            <p:nvPr/>
          </p:nvSpPr>
          <p:spPr>
            <a:xfrm>
              <a:off x="2382522" y="4237583"/>
              <a:ext cx="3459122" cy="1216882"/>
            </a:xfrm>
            <a:prstGeom prst="rect">
              <a:avLst/>
            </a:prstGeom>
            <a:solidFill>
              <a:srgbClr val="FFFFFF"/>
            </a:solidFill>
            <a:ln w="19050">
              <a:noFill/>
              <a:round/>
              <a:headEnd type="none"/>
              <a:tailEnd type="none" w="med" len="me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40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1" name="菱形 10"/>
            <p:cNvSpPr/>
            <p:nvPr/>
          </p:nvSpPr>
          <p:spPr>
            <a:xfrm>
              <a:off x="1949077" y="4411560"/>
              <a:ext cx="876002" cy="876002"/>
            </a:xfrm>
            <a:prstGeom prst="diamond">
              <a:avLst/>
            </a:prstGeom>
            <a:gradFill>
              <a:gsLst>
                <a:gs pos="0">
                  <a:srgbClr val="6483B3"/>
                </a:gs>
                <a:gs pos="100000">
                  <a:srgbClr val="334E6E"/>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C</a:t>
              </a:r>
              <a:endParaRPr kumimoji="0" lang="zh-CN" altLang="en-US"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2" name="TextBox 76"/>
            <p:cNvSpPr txBox="1"/>
            <p:nvPr/>
          </p:nvSpPr>
          <p:spPr>
            <a:xfrm>
              <a:off x="2939956" y="4425856"/>
              <a:ext cx="1805524"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工作计划内容</a:t>
              </a:r>
            </a:p>
          </p:txBody>
        </p:sp>
        <p:sp>
          <p:nvSpPr>
            <p:cNvPr id="13" name="文本框 12"/>
            <p:cNvSpPr txBox="1"/>
            <p:nvPr/>
          </p:nvSpPr>
          <p:spPr>
            <a:xfrm>
              <a:off x="2939956" y="4743533"/>
              <a:ext cx="2798108" cy="572464"/>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976734" y="2258198"/>
            <a:ext cx="3897123" cy="1216882"/>
            <a:chOff x="760028" y="2127568"/>
            <a:chExt cx="3897123" cy="1216882"/>
          </a:xfrm>
          <a:effectLst>
            <a:outerShdw blurRad="190500" dist="38100" dir="2700000" algn="tl" rotWithShape="0">
              <a:prstClr val="black">
                <a:alpha val="20000"/>
              </a:prstClr>
            </a:outerShdw>
          </a:effectLst>
        </p:grpSpPr>
        <p:sp>
          <p:nvSpPr>
            <p:cNvPr id="8" name="矩形 7"/>
            <p:cNvSpPr/>
            <p:nvPr/>
          </p:nvSpPr>
          <p:spPr>
            <a:xfrm>
              <a:off x="1198029" y="2127568"/>
              <a:ext cx="3459122" cy="1216882"/>
            </a:xfrm>
            <a:prstGeom prst="rect">
              <a:avLst/>
            </a:prstGeom>
            <a:solidFill>
              <a:srgbClr val="FFFFFF"/>
            </a:solidFill>
            <a:ln w="19050">
              <a:noFill/>
              <a:round/>
              <a:headEnd type="none" w="med" len="med"/>
              <a:tailEnd type="oval"/>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400" i="0" u="none" strike="noStrike" kern="0" cap="none" spc="0" normalizeH="0" baseline="0" noProof="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endParaRPr>
            </a:p>
          </p:txBody>
        </p:sp>
        <p:sp>
          <p:nvSpPr>
            <p:cNvPr id="10" name="菱形 9"/>
            <p:cNvSpPr/>
            <p:nvPr/>
          </p:nvSpPr>
          <p:spPr>
            <a:xfrm>
              <a:off x="760028" y="2294472"/>
              <a:ext cx="876002" cy="876002"/>
            </a:xfrm>
            <a:prstGeom prst="diamond">
              <a:avLst/>
            </a:prstGeom>
            <a:gradFill>
              <a:gsLst>
                <a:gs pos="0">
                  <a:srgbClr val="6483B3"/>
                </a:gs>
                <a:gs pos="100000">
                  <a:srgbClr val="334E6E"/>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A</a:t>
              </a:r>
              <a:endParaRPr kumimoji="0" lang="zh-CN" altLang="en-US"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4" name="TextBox 76"/>
            <p:cNvSpPr txBox="1"/>
            <p:nvPr/>
          </p:nvSpPr>
          <p:spPr>
            <a:xfrm>
              <a:off x="1752321" y="2315841"/>
              <a:ext cx="1804110"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工作计划内容</a:t>
              </a:r>
            </a:p>
          </p:txBody>
        </p:sp>
        <p:sp>
          <p:nvSpPr>
            <p:cNvPr id="15" name="文本框 14"/>
            <p:cNvSpPr txBox="1"/>
            <p:nvPr/>
          </p:nvSpPr>
          <p:spPr>
            <a:xfrm>
              <a:off x="1752321" y="2633518"/>
              <a:ext cx="2798108" cy="572464"/>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7545306" y="4368213"/>
            <a:ext cx="3892567" cy="1216882"/>
            <a:chOff x="7328600" y="4237583"/>
            <a:chExt cx="3892567" cy="1216882"/>
          </a:xfrm>
          <a:effectLst>
            <a:outerShdw blurRad="190500" dist="38100" dir="2700000" algn="tl" rotWithShape="0">
              <a:prstClr val="black">
                <a:alpha val="20000"/>
              </a:prstClr>
            </a:outerShdw>
          </a:effectLst>
        </p:grpSpPr>
        <p:sp>
          <p:nvSpPr>
            <p:cNvPr id="17" name="矩形 16"/>
            <p:cNvSpPr/>
            <p:nvPr/>
          </p:nvSpPr>
          <p:spPr>
            <a:xfrm>
              <a:off x="7762045" y="4237583"/>
              <a:ext cx="3459122" cy="1216882"/>
            </a:xfrm>
            <a:prstGeom prst="rect">
              <a:avLst/>
            </a:prstGeom>
            <a:solidFill>
              <a:srgbClr val="FFFFFF"/>
            </a:solidFill>
            <a:ln w="19050">
              <a:noFill/>
              <a:round/>
              <a:headEnd type="none"/>
              <a:tailEnd type="none" w="med" len="me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40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9" name="菱形 18"/>
            <p:cNvSpPr/>
            <p:nvPr/>
          </p:nvSpPr>
          <p:spPr>
            <a:xfrm>
              <a:off x="7328600" y="4411560"/>
              <a:ext cx="876002" cy="876002"/>
            </a:xfrm>
            <a:prstGeom prst="diamond">
              <a:avLst/>
            </a:prstGeom>
            <a:gradFill>
              <a:gsLst>
                <a:gs pos="0">
                  <a:srgbClr val="6483B3"/>
                </a:gs>
                <a:gs pos="100000">
                  <a:srgbClr val="334E6E"/>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D</a:t>
              </a:r>
              <a:endParaRPr kumimoji="0" lang="zh-CN" altLang="en-US"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20" name="TextBox 76"/>
            <p:cNvSpPr txBox="1"/>
            <p:nvPr/>
          </p:nvSpPr>
          <p:spPr>
            <a:xfrm>
              <a:off x="8319478" y="4425856"/>
              <a:ext cx="1717195"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工作计划内容</a:t>
              </a:r>
            </a:p>
          </p:txBody>
        </p:sp>
        <p:sp>
          <p:nvSpPr>
            <p:cNvPr id="21" name="文本框 20"/>
            <p:cNvSpPr txBox="1"/>
            <p:nvPr/>
          </p:nvSpPr>
          <p:spPr>
            <a:xfrm>
              <a:off x="8319479" y="4743533"/>
              <a:ext cx="2798108" cy="572464"/>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6356257" y="2258198"/>
            <a:ext cx="3897123" cy="1216882"/>
            <a:chOff x="6139551" y="2127568"/>
            <a:chExt cx="3897123" cy="1216882"/>
          </a:xfrm>
          <a:effectLst>
            <a:outerShdw blurRad="190500" dist="38100" dir="2700000" algn="tl" rotWithShape="0">
              <a:prstClr val="black">
                <a:alpha val="20000"/>
              </a:prstClr>
            </a:outerShdw>
          </a:effectLst>
        </p:grpSpPr>
        <p:sp>
          <p:nvSpPr>
            <p:cNvPr id="16" name="矩形 15"/>
            <p:cNvSpPr/>
            <p:nvPr/>
          </p:nvSpPr>
          <p:spPr>
            <a:xfrm>
              <a:off x="6577552" y="2127568"/>
              <a:ext cx="3459122" cy="1216882"/>
            </a:xfrm>
            <a:prstGeom prst="rect">
              <a:avLst/>
            </a:prstGeom>
            <a:solidFill>
              <a:srgbClr val="FFFFFF"/>
            </a:solidFill>
            <a:ln w="19050">
              <a:noFill/>
              <a:round/>
              <a:headEnd type="none" w="med" len="med"/>
              <a:tailEnd type="oval"/>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400" i="0" u="none" strike="noStrike" kern="0" cap="none" spc="0" normalizeH="0" baseline="0" noProof="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endParaRPr>
            </a:p>
          </p:txBody>
        </p:sp>
        <p:sp>
          <p:nvSpPr>
            <p:cNvPr id="18" name="菱形 17"/>
            <p:cNvSpPr/>
            <p:nvPr/>
          </p:nvSpPr>
          <p:spPr>
            <a:xfrm>
              <a:off x="6139551" y="2294472"/>
              <a:ext cx="876002" cy="876002"/>
            </a:xfrm>
            <a:prstGeom prst="diamond">
              <a:avLst/>
            </a:prstGeom>
            <a:gradFill>
              <a:gsLst>
                <a:gs pos="0">
                  <a:srgbClr val="6483B3"/>
                </a:gs>
                <a:gs pos="100000">
                  <a:srgbClr val="334E6E"/>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B</a:t>
              </a:r>
              <a:endParaRPr kumimoji="0" lang="zh-CN" altLang="en-US"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22" name="TextBox 76"/>
            <p:cNvSpPr txBox="1"/>
            <p:nvPr/>
          </p:nvSpPr>
          <p:spPr>
            <a:xfrm>
              <a:off x="7131844" y="2315841"/>
              <a:ext cx="1804110"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工作计划内容</a:t>
              </a:r>
            </a:p>
          </p:txBody>
        </p:sp>
        <p:sp>
          <p:nvSpPr>
            <p:cNvPr id="23" name="文本框 22"/>
            <p:cNvSpPr txBox="1"/>
            <p:nvPr/>
          </p:nvSpPr>
          <p:spPr>
            <a:xfrm>
              <a:off x="7131844" y="2633518"/>
              <a:ext cx="2798108" cy="572464"/>
            </a:xfrm>
            <a:prstGeom prst="rect">
              <a:avLst/>
            </a:prstGeom>
            <a:noFill/>
            <a:ln>
              <a:noFill/>
            </a:ln>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8"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9"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年度计划目标</a:t>
            </a:r>
          </a:p>
        </p:txBody>
      </p:sp>
      <p:sp>
        <p:nvSpPr>
          <p:cNvPr id="30" name="椭圆 29"/>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31" name="椭圆 30"/>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0-#ppt_w/2"/>
                                          </p:val>
                                        </p:tav>
                                        <p:tav tm="100000">
                                          <p:val>
                                            <p:strVal val="#ppt_x"/>
                                          </p:val>
                                        </p:tav>
                                      </p:tavLst>
                                    </p:anim>
                                    <p:anim calcmode="lin" valueType="num">
                                      <p:cBhvr additive="base">
                                        <p:cTn id="20" dur="500" fill="hold"/>
                                        <p:tgtEl>
                                          <p:spTgt spid="33"/>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0-#ppt_w/2"/>
                                          </p:val>
                                        </p:tav>
                                        <p:tav tm="100000">
                                          <p:val>
                                            <p:strVal val="#ppt_x"/>
                                          </p:val>
                                        </p:tav>
                                      </p:tavLst>
                                    </p:anim>
                                    <p:anim calcmode="lin" valueType="num">
                                      <p:cBhvr additive="base">
                                        <p:cTn id="24" dur="500" fill="hold"/>
                                        <p:tgtEl>
                                          <p:spTgt spid="34"/>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9"/>
                                        </p:tgtEl>
                                        <p:attrNameLst>
                                          <p:attrName>style.visibility</p:attrName>
                                        </p:attrNameLst>
                                      </p:cBhvr>
                                      <p:to>
                                        <p:strVal val="visible"/>
                                      </p:to>
                                    </p:set>
                                    <p:animEffect transition="in" filter="wipe(left)">
                                      <p:cBhvr>
                                        <p:cTn id="27" dur="500"/>
                                        <p:tgtEl>
                                          <p:spTgt spid="29"/>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500"/>
                                        <p:tgtEl>
                                          <p:spTgt spid="28"/>
                                        </p:tgtEl>
                                      </p:cBhvr>
                                    </p:animEffect>
                                  </p:childTnLst>
                                </p:cTn>
                              </p:par>
                            </p:childTnLst>
                          </p:cTn>
                        </p:par>
                        <p:par>
                          <p:cTn id="31" fill="hold">
                            <p:stCondLst>
                              <p:cond delay="1000"/>
                            </p:stCondLst>
                            <p:childTnLst>
                              <p:par>
                                <p:cTn id="32" presetID="2" presetClass="entr" presetSubtype="2"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additive="base">
                                        <p:cTn id="34" dur="500" fill="hold"/>
                                        <p:tgtEl>
                                          <p:spTgt spid="2"/>
                                        </p:tgtEl>
                                        <p:attrNameLst>
                                          <p:attrName>ppt_x</p:attrName>
                                        </p:attrNameLst>
                                      </p:cBhvr>
                                      <p:tavLst>
                                        <p:tav tm="0">
                                          <p:val>
                                            <p:strVal val="1+#ppt_w/2"/>
                                          </p:val>
                                        </p:tav>
                                        <p:tav tm="100000">
                                          <p:val>
                                            <p:strVal val="#ppt_x"/>
                                          </p:val>
                                        </p:tav>
                                      </p:tavLst>
                                    </p:anim>
                                    <p:anim calcmode="lin" valueType="num">
                                      <p:cBhvr additive="base">
                                        <p:cTn id="35" dur="500" fill="hold"/>
                                        <p:tgtEl>
                                          <p:spTgt spid="2"/>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additive="base">
                                        <p:cTn id="38" dur="500" fill="hold"/>
                                        <p:tgtEl>
                                          <p:spTgt spid="3"/>
                                        </p:tgtEl>
                                        <p:attrNameLst>
                                          <p:attrName>ppt_x</p:attrName>
                                        </p:attrNameLst>
                                      </p:cBhvr>
                                      <p:tavLst>
                                        <p:tav tm="0">
                                          <p:val>
                                            <p:strVal val="1+#ppt_w/2"/>
                                          </p:val>
                                        </p:tav>
                                        <p:tav tm="100000">
                                          <p:val>
                                            <p:strVal val="#ppt_x"/>
                                          </p:val>
                                        </p:tav>
                                      </p:tavLst>
                                    </p:anim>
                                    <p:anim calcmode="lin" valueType="num">
                                      <p:cBhvr additive="base">
                                        <p:cTn id="39" dur="500" fill="hold"/>
                                        <p:tgtEl>
                                          <p:spTgt spid="3"/>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500" fill="hold"/>
                                        <p:tgtEl>
                                          <p:spTgt spid="24"/>
                                        </p:tgtEl>
                                        <p:attrNameLst>
                                          <p:attrName>ppt_x</p:attrName>
                                        </p:attrNameLst>
                                      </p:cBhvr>
                                      <p:tavLst>
                                        <p:tav tm="0">
                                          <p:val>
                                            <p:strVal val="1+#ppt_w/2"/>
                                          </p:val>
                                        </p:tav>
                                        <p:tav tm="100000">
                                          <p:val>
                                            <p:strVal val="#ppt_x"/>
                                          </p:val>
                                        </p:tav>
                                      </p:tavLst>
                                    </p:anim>
                                    <p:anim calcmode="lin" valueType="num">
                                      <p:cBhvr additive="base">
                                        <p:cTn id="43" dur="5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1+#ppt_w/2"/>
                                          </p:val>
                                        </p:tav>
                                        <p:tav tm="100000">
                                          <p:val>
                                            <p:strVal val="#ppt_x"/>
                                          </p:val>
                                        </p:tav>
                                      </p:tavLst>
                                    </p:anim>
                                    <p:anim calcmode="lin" valueType="num">
                                      <p:cBhvr additive="base">
                                        <p:cTn id="4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animBg="1"/>
      <p:bldP spid="31" grpId="0" animBg="1"/>
      <p:bldP spid="32" grpId="0" animBg="1"/>
      <p:bldP spid="33" grpId="0" animBg="1"/>
      <p:bldP spid="3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58733" y="3033860"/>
            <a:ext cx="2456915" cy="2499712"/>
            <a:chOff x="1225068" y="2801631"/>
            <a:chExt cx="2456915" cy="2499712"/>
          </a:xfrm>
        </p:grpSpPr>
        <p:sp>
          <p:nvSpPr>
            <p:cNvPr id="21" name="Teardrop 25"/>
            <p:cNvSpPr/>
            <p:nvPr/>
          </p:nvSpPr>
          <p:spPr>
            <a:xfrm rot="8100000">
              <a:off x="2152724" y="2801631"/>
              <a:ext cx="648873" cy="648873"/>
            </a:xfrm>
            <a:prstGeom prst="teardrop">
              <a:avLst>
                <a:gd name="adj" fmla="val 131619"/>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Freeform 63"/>
            <p:cNvSpPr>
              <a:spLocks noEditPoints="1"/>
            </p:cNvSpPr>
            <p:nvPr/>
          </p:nvSpPr>
          <p:spPr bwMode="auto">
            <a:xfrm>
              <a:off x="2322579" y="2993156"/>
              <a:ext cx="310124" cy="265823"/>
            </a:xfrm>
            <a:custGeom>
              <a:avLst/>
              <a:gdLst/>
              <a:ahLst/>
              <a:cxnLst>
                <a:cxn ang="0">
                  <a:pos x="15" y="2"/>
                </a:cxn>
                <a:cxn ang="0">
                  <a:pos x="0" y="4"/>
                </a:cxn>
                <a:cxn ang="0">
                  <a:pos x="0" y="62"/>
                </a:cxn>
                <a:cxn ang="0">
                  <a:pos x="9" y="71"/>
                </a:cxn>
                <a:cxn ang="0">
                  <a:pos x="53" y="45"/>
                </a:cxn>
                <a:cxn ang="0">
                  <a:pos x="58" y="31"/>
                </a:cxn>
                <a:cxn ang="0">
                  <a:pos x="307" y="11"/>
                </a:cxn>
                <a:cxn ang="0">
                  <a:pos x="95" y="11"/>
                </a:cxn>
                <a:cxn ang="0">
                  <a:pos x="85" y="27"/>
                </a:cxn>
                <a:cxn ang="0">
                  <a:pos x="85" y="51"/>
                </a:cxn>
                <a:cxn ang="0">
                  <a:pos x="102" y="62"/>
                </a:cxn>
                <a:cxn ang="0">
                  <a:pos x="314" y="60"/>
                </a:cxn>
                <a:cxn ang="0">
                  <a:pos x="323" y="43"/>
                </a:cxn>
                <a:cxn ang="0">
                  <a:pos x="323" y="20"/>
                </a:cxn>
                <a:cxn ang="0">
                  <a:pos x="307" y="11"/>
                </a:cxn>
                <a:cxn ang="0">
                  <a:pos x="53" y="147"/>
                </a:cxn>
                <a:cxn ang="0">
                  <a:pos x="60" y="138"/>
                </a:cxn>
                <a:cxn ang="0">
                  <a:pos x="15" y="112"/>
                </a:cxn>
                <a:cxn ang="0">
                  <a:pos x="4" y="111"/>
                </a:cxn>
                <a:cxn ang="0">
                  <a:pos x="0" y="163"/>
                </a:cxn>
                <a:cxn ang="0">
                  <a:pos x="4" y="172"/>
                </a:cxn>
                <a:cxn ang="0">
                  <a:pos x="15" y="172"/>
                </a:cxn>
                <a:cxn ang="0">
                  <a:pos x="102" y="112"/>
                </a:cxn>
                <a:cxn ang="0">
                  <a:pos x="85" y="123"/>
                </a:cxn>
                <a:cxn ang="0">
                  <a:pos x="85" y="147"/>
                </a:cxn>
                <a:cxn ang="0">
                  <a:pos x="95" y="163"/>
                </a:cxn>
                <a:cxn ang="0">
                  <a:pos x="307" y="163"/>
                </a:cxn>
                <a:cxn ang="0">
                  <a:pos x="323" y="154"/>
                </a:cxn>
                <a:cxn ang="0">
                  <a:pos x="323" y="129"/>
                </a:cxn>
                <a:cxn ang="0">
                  <a:pos x="314" y="114"/>
                </a:cxn>
                <a:cxn ang="0">
                  <a:pos x="53" y="232"/>
                </a:cxn>
                <a:cxn ang="0">
                  <a:pos x="9" y="205"/>
                </a:cxn>
                <a:cxn ang="0">
                  <a:pos x="0" y="214"/>
                </a:cxn>
                <a:cxn ang="0">
                  <a:pos x="0" y="272"/>
                </a:cxn>
                <a:cxn ang="0">
                  <a:pos x="15" y="274"/>
                </a:cxn>
                <a:cxn ang="0">
                  <a:pos x="58" y="245"/>
                </a:cxn>
                <a:cxn ang="0">
                  <a:pos x="53" y="232"/>
                </a:cxn>
                <a:cxn ang="0">
                  <a:pos x="102" y="214"/>
                </a:cxn>
                <a:cxn ang="0">
                  <a:pos x="91" y="219"/>
                </a:cxn>
                <a:cxn ang="0">
                  <a:pos x="85" y="248"/>
                </a:cxn>
                <a:cxn ang="0">
                  <a:pos x="91" y="261"/>
                </a:cxn>
                <a:cxn ang="0">
                  <a:pos x="307" y="266"/>
                </a:cxn>
                <a:cxn ang="0">
                  <a:pos x="319" y="261"/>
                </a:cxn>
                <a:cxn ang="0">
                  <a:pos x="323" y="232"/>
                </a:cxn>
                <a:cxn ang="0">
                  <a:pos x="319" y="219"/>
                </a:cxn>
                <a:cxn ang="0">
                  <a:pos x="307" y="214"/>
                </a:cxn>
              </a:cxnLst>
              <a:rect l="0" t="0" r="r" b="b"/>
              <a:pathLst>
                <a:path w="323" h="275">
                  <a:moveTo>
                    <a:pt x="53" y="27"/>
                  </a:moveTo>
                  <a:lnTo>
                    <a:pt x="15" y="2"/>
                  </a:lnTo>
                  <a:lnTo>
                    <a:pt x="15" y="2"/>
                  </a:lnTo>
                  <a:lnTo>
                    <a:pt x="9" y="0"/>
                  </a:lnTo>
                  <a:lnTo>
                    <a:pt x="4" y="0"/>
                  </a:lnTo>
                  <a:lnTo>
                    <a:pt x="0" y="4"/>
                  </a:lnTo>
                  <a:lnTo>
                    <a:pt x="0" y="11"/>
                  </a:lnTo>
                  <a:lnTo>
                    <a:pt x="0" y="62"/>
                  </a:lnTo>
                  <a:lnTo>
                    <a:pt x="0" y="62"/>
                  </a:lnTo>
                  <a:lnTo>
                    <a:pt x="0" y="67"/>
                  </a:lnTo>
                  <a:lnTo>
                    <a:pt x="4" y="71"/>
                  </a:lnTo>
                  <a:lnTo>
                    <a:pt x="9" y="71"/>
                  </a:lnTo>
                  <a:lnTo>
                    <a:pt x="15" y="69"/>
                  </a:lnTo>
                  <a:lnTo>
                    <a:pt x="53" y="45"/>
                  </a:lnTo>
                  <a:lnTo>
                    <a:pt x="53" y="45"/>
                  </a:lnTo>
                  <a:lnTo>
                    <a:pt x="58" y="40"/>
                  </a:lnTo>
                  <a:lnTo>
                    <a:pt x="60" y="36"/>
                  </a:lnTo>
                  <a:lnTo>
                    <a:pt x="58" y="31"/>
                  </a:lnTo>
                  <a:lnTo>
                    <a:pt x="53" y="27"/>
                  </a:lnTo>
                  <a:lnTo>
                    <a:pt x="53" y="27"/>
                  </a:lnTo>
                  <a:close/>
                  <a:moveTo>
                    <a:pt x="307" y="11"/>
                  </a:moveTo>
                  <a:lnTo>
                    <a:pt x="102" y="11"/>
                  </a:lnTo>
                  <a:lnTo>
                    <a:pt x="102" y="11"/>
                  </a:lnTo>
                  <a:lnTo>
                    <a:pt x="95" y="11"/>
                  </a:lnTo>
                  <a:lnTo>
                    <a:pt x="91" y="14"/>
                  </a:lnTo>
                  <a:lnTo>
                    <a:pt x="85" y="20"/>
                  </a:lnTo>
                  <a:lnTo>
                    <a:pt x="85" y="27"/>
                  </a:lnTo>
                  <a:lnTo>
                    <a:pt x="85" y="43"/>
                  </a:lnTo>
                  <a:lnTo>
                    <a:pt x="85" y="43"/>
                  </a:lnTo>
                  <a:lnTo>
                    <a:pt x="85" y="51"/>
                  </a:lnTo>
                  <a:lnTo>
                    <a:pt x="91" y="56"/>
                  </a:lnTo>
                  <a:lnTo>
                    <a:pt x="95" y="60"/>
                  </a:lnTo>
                  <a:lnTo>
                    <a:pt x="102" y="62"/>
                  </a:lnTo>
                  <a:lnTo>
                    <a:pt x="307" y="62"/>
                  </a:lnTo>
                  <a:lnTo>
                    <a:pt x="307" y="62"/>
                  </a:lnTo>
                  <a:lnTo>
                    <a:pt x="314" y="60"/>
                  </a:lnTo>
                  <a:lnTo>
                    <a:pt x="319" y="56"/>
                  </a:lnTo>
                  <a:lnTo>
                    <a:pt x="323" y="51"/>
                  </a:lnTo>
                  <a:lnTo>
                    <a:pt x="323" y="43"/>
                  </a:lnTo>
                  <a:lnTo>
                    <a:pt x="323" y="27"/>
                  </a:lnTo>
                  <a:lnTo>
                    <a:pt x="323" y="27"/>
                  </a:lnTo>
                  <a:lnTo>
                    <a:pt x="323" y="20"/>
                  </a:lnTo>
                  <a:lnTo>
                    <a:pt x="319" y="14"/>
                  </a:lnTo>
                  <a:lnTo>
                    <a:pt x="314" y="11"/>
                  </a:lnTo>
                  <a:lnTo>
                    <a:pt x="307" y="11"/>
                  </a:lnTo>
                  <a:lnTo>
                    <a:pt x="307" y="11"/>
                  </a:lnTo>
                  <a:close/>
                  <a:moveTo>
                    <a:pt x="15" y="172"/>
                  </a:moveTo>
                  <a:lnTo>
                    <a:pt x="53" y="147"/>
                  </a:lnTo>
                  <a:lnTo>
                    <a:pt x="53" y="147"/>
                  </a:lnTo>
                  <a:lnTo>
                    <a:pt x="58" y="143"/>
                  </a:lnTo>
                  <a:lnTo>
                    <a:pt x="60" y="138"/>
                  </a:lnTo>
                  <a:lnTo>
                    <a:pt x="58" y="134"/>
                  </a:lnTo>
                  <a:lnTo>
                    <a:pt x="53" y="130"/>
                  </a:lnTo>
                  <a:lnTo>
                    <a:pt x="15" y="112"/>
                  </a:lnTo>
                  <a:lnTo>
                    <a:pt x="15" y="112"/>
                  </a:lnTo>
                  <a:lnTo>
                    <a:pt x="9" y="111"/>
                  </a:lnTo>
                  <a:lnTo>
                    <a:pt x="4" y="111"/>
                  </a:lnTo>
                  <a:lnTo>
                    <a:pt x="0" y="114"/>
                  </a:lnTo>
                  <a:lnTo>
                    <a:pt x="0" y="121"/>
                  </a:lnTo>
                  <a:lnTo>
                    <a:pt x="0" y="163"/>
                  </a:lnTo>
                  <a:lnTo>
                    <a:pt x="0" y="163"/>
                  </a:lnTo>
                  <a:lnTo>
                    <a:pt x="0" y="170"/>
                  </a:lnTo>
                  <a:lnTo>
                    <a:pt x="4" y="172"/>
                  </a:lnTo>
                  <a:lnTo>
                    <a:pt x="9" y="174"/>
                  </a:lnTo>
                  <a:lnTo>
                    <a:pt x="15" y="172"/>
                  </a:lnTo>
                  <a:lnTo>
                    <a:pt x="15" y="172"/>
                  </a:lnTo>
                  <a:close/>
                  <a:moveTo>
                    <a:pt x="307" y="112"/>
                  </a:moveTo>
                  <a:lnTo>
                    <a:pt x="102" y="112"/>
                  </a:lnTo>
                  <a:lnTo>
                    <a:pt x="102" y="112"/>
                  </a:lnTo>
                  <a:lnTo>
                    <a:pt x="95" y="114"/>
                  </a:lnTo>
                  <a:lnTo>
                    <a:pt x="91" y="118"/>
                  </a:lnTo>
                  <a:lnTo>
                    <a:pt x="85" y="123"/>
                  </a:lnTo>
                  <a:lnTo>
                    <a:pt x="85" y="129"/>
                  </a:lnTo>
                  <a:lnTo>
                    <a:pt x="85" y="147"/>
                  </a:lnTo>
                  <a:lnTo>
                    <a:pt x="85" y="147"/>
                  </a:lnTo>
                  <a:lnTo>
                    <a:pt x="85" y="154"/>
                  </a:lnTo>
                  <a:lnTo>
                    <a:pt x="91" y="159"/>
                  </a:lnTo>
                  <a:lnTo>
                    <a:pt x="95" y="163"/>
                  </a:lnTo>
                  <a:lnTo>
                    <a:pt x="102" y="163"/>
                  </a:lnTo>
                  <a:lnTo>
                    <a:pt x="307" y="163"/>
                  </a:lnTo>
                  <a:lnTo>
                    <a:pt x="307" y="163"/>
                  </a:lnTo>
                  <a:lnTo>
                    <a:pt x="314" y="163"/>
                  </a:lnTo>
                  <a:lnTo>
                    <a:pt x="319" y="159"/>
                  </a:lnTo>
                  <a:lnTo>
                    <a:pt x="323" y="154"/>
                  </a:lnTo>
                  <a:lnTo>
                    <a:pt x="323" y="147"/>
                  </a:lnTo>
                  <a:lnTo>
                    <a:pt x="323" y="129"/>
                  </a:lnTo>
                  <a:lnTo>
                    <a:pt x="323" y="129"/>
                  </a:lnTo>
                  <a:lnTo>
                    <a:pt x="323" y="123"/>
                  </a:lnTo>
                  <a:lnTo>
                    <a:pt x="319" y="118"/>
                  </a:lnTo>
                  <a:lnTo>
                    <a:pt x="314" y="114"/>
                  </a:lnTo>
                  <a:lnTo>
                    <a:pt x="307" y="112"/>
                  </a:lnTo>
                  <a:lnTo>
                    <a:pt x="307" y="112"/>
                  </a:lnTo>
                  <a:close/>
                  <a:moveTo>
                    <a:pt x="53" y="232"/>
                  </a:moveTo>
                  <a:lnTo>
                    <a:pt x="15" y="207"/>
                  </a:lnTo>
                  <a:lnTo>
                    <a:pt x="15" y="207"/>
                  </a:lnTo>
                  <a:lnTo>
                    <a:pt x="9" y="205"/>
                  </a:lnTo>
                  <a:lnTo>
                    <a:pt x="4" y="205"/>
                  </a:lnTo>
                  <a:lnTo>
                    <a:pt x="0" y="208"/>
                  </a:lnTo>
                  <a:lnTo>
                    <a:pt x="0" y="214"/>
                  </a:lnTo>
                  <a:lnTo>
                    <a:pt x="0" y="266"/>
                  </a:lnTo>
                  <a:lnTo>
                    <a:pt x="0" y="266"/>
                  </a:lnTo>
                  <a:lnTo>
                    <a:pt x="0" y="272"/>
                  </a:lnTo>
                  <a:lnTo>
                    <a:pt x="4" y="275"/>
                  </a:lnTo>
                  <a:lnTo>
                    <a:pt x="9" y="275"/>
                  </a:lnTo>
                  <a:lnTo>
                    <a:pt x="15" y="274"/>
                  </a:lnTo>
                  <a:lnTo>
                    <a:pt x="53" y="250"/>
                  </a:lnTo>
                  <a:lnTo>
                    <a:pt x="53" y="250"/>
                  </a:lnTo>
                  <a:lnTo>
                    <a:pt x="58" y="245"/>
                  </a:lnTo>
                  <a:lnTo>
                    <a:pt x="60" y="241"/>
                  </a:lnTo>
                  <a:lnTo>
                    <a:pt x="58" y="236"/>
                  </a:lnTo>
                  <a:lnTo>
                    <a:pt x="53" y="232"/>
                  </a:lnTo>
                  <a:lnTo>
                    <a:pt x="53" y="232"/>
                  </a:lnTo>
                  <a:close/>
                  <a:moveTo>
                    <a:pt x="307" y="214"/>
                  </a:moveTo>
                  <a:lnTo>
                    <a:pt x="102" y="214"/>
                  </a:lnTo>
                  <a:lnTo>
                    <a:pt x="102" y="214"/>
                  </a:lnTo>
                  <a:lnTo>
                    <a:pt x="95" y="216"/>
                  </a:lnTo>
                  <a:lnTo>
                    <a:pt x="91" y="219"/>
                  </a:lnTo>
                  <a:lnTo>
                    <a:pt x="85" y="225"/>
                  </a:lnTo>
                  <a:lnTo>
                    <a:pt x="85" y="232"/>
                  </a:lnTo>
                  <a:lnTo>
                    <a:pt x="85" y="248"/>
                  </a:lnTo>
                  <a:lnTo>
                    <a:pt x="85" y="248"/>
                  </a:lnTo>
                  <a:lnTo>
                    <a:pt x="85" y="256"/>
                  </a:lnTo>
                  <a:lnTo>
                    <a:pt x="91" y="261"/>
                  </a:lnTo>
                  <a:lnTo>
                    <a:pt x="95" y="265"/>
                  </a:lnTo>
                  <a:lnTo>
                    <a:pt x="102" y="266"/>
                  </a:lnTo>
                  <a:lnTo>
                    <a:pt x="307" y="266"/>
                  </a:lnTo>
                  <a:lnTo>
                    <a:pt x="307" y="266"/>
                  </a:lnTo>
                  <a:lnTo>
                    <a:pt x="314" y="265"/>
                  </a:lnTo>
                  <a:lnTo>
                    <a:pt x="319" y="261"/>
                  </a:lnTo>
                  <a:lnTo>
                    <a:pt x="323" y="256"/>
                  </a:lnTo>
                  <a:lnTo>
                    <a:pt x="323" y="248"/>
                  </a:lnTo>
                  <a:lnTo>
                    <a:pt x="323" y="232"/>
                  </a:lnTo>
                  <a:lnTo>
                    <a:pt x="323" y="232"/>
                  </a:lnTo>
                  <a:lnTo>
                    <a:pt x="323" y="225"/>
                  </a:lnTo>
                  <a:lnTo>
                    <a:pt x="319" y="219"/>
                  </a:lnTo>
                  <a:lnTo>
                    <a:pt x="314" y="216"/>
                  </a:lnTo>
                  <a:lnTo>
                    <a:pt x="307" y="214"/>
                  </a:lnTo>
                  <a:lnTo>
                    <a:pt x="307" y="214"/>
                  </a:lnTo>
                  <a:close/>
                </a:path>
              </a:pathLst>
            </a:custGeom>
            <a:solidFill>
              <a:schemeClr val="bg1"/>
            </a:solidFill>
            <a:ln w="9525">
              <a:noFill/>
              <a:round/>
            </a:ln>
          </p:spPr>
          <p:txBody>
            <a:bodyPr vert="horz" wrap="square" lIns="91440" tIns="45720" rIns="91440" bIns="45720" numCol="1" anchor="t" anchorCtr="0" compatLnSpc="1"/>
            <a:lstStyle/>
            <a:p>
              <a:endParaRPr 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TextBox 76"/>
            <p:cNvSpPr txBox="1"/>
            <p:nvPr/>
          </p:nvSpPr>
          <p:spPr>
            <a:xfrm>
              <a:off x="1782181" y="4083059"/>
              <a:ext cx="136742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项目完成</a:t>
              </a:r>
            </a:p>
          </p:txBody>
        </p:sp>
        <p:sp>
          <p:nvSpPr>
            <p:cNvPr id="32" name="文本框 31"/>
            <p:cNvSpPr txBox="1"/>
            <p:nvPr/>
          </p:nvSpPr>
          <p:spPr>
            <a:xfrm>
              <a:off x="1225068" y="4488813"/>
              <a:ext cx="2456915"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3583926" y="2253787"/>
            <a:ext cx="2456915" cy="2499711"/>
            <a:chOff x="3636798" y="2021558"/>
            <a:chExt cx="2456915" cy="2499711"/>
          </a:xfrm>
        </p:grpSpPr>
        <p:sp>
          <p:nvSpPr>
            <p:cNvPr id="25" name="Teardrop 33"/>
            <p:cNvSpPr/>
            <p:nvPr/>
          </p:nvSpPr>
          <p:spPr>
            <a:xfrm rot="8100000">
              <a:off x="4535377" y="2021558"/>
              <a:ext cx="648873" cy="648873"/>
            </a:xfrm>
            <a:prstGeom prst="teardrop">
              <a:avLst>
                <a:gd name="adj" fmla="val 131619"/>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Freeform 103"/>
            <p:cNvSpPr/>
            <p:nvPr/>
          </p:nvSpPr>
          <p:spPr bwMode="auto">
            <a:xfrm>
              <a:off x="4723598" y="2216935"/>
              <a:ext cx="290867" cy="258119"/>
            </a:xfrm>
            <a:custGeom>
              <a:avLst/>
              <a:gdLst/>
              <a:ahLst/>
              <a:cxnLst>
                <a:cxn ang="0">
                  <a:pos x="300" y="79"/>
                </a:cxn>
                <a:cxn ang="0">
                  <a:pos x="220" y="1"/>
                </a:cxn>
                <a:cxn ang="0">
                  <a:pos x="220" y="1"/>
                </a:cxn>
                <a:cxn ang="0">
                  <a:pos x="218" y="0"/>
                </a:cxn>
                <a:cxn ang="0">
                  <a:pos x="218" y="0"/>
                </a:cxn>
                <a:cxn ang="0">
                  <a:pos x="216" y="3"/>
                </a:cxn>
                <a:cxn ang="0">
                  <a:pos x="216" y="47"/>
                </a:cxn>
                <a:cxn ang="0">
                  <a:pos x="216" y="47"/>
                </a:cxn>
                <a:cxn ang="0">
                  <a:pos x="200" y="49"/>
                </a:cxn>
                <a:cxn ang="0">
                  <a:pos x="185" y="50"/>
                </a:cxn>
                <a:cxn ang="0">
                  <a:pos x="155" y="56"/>
                </a:cxn>
                <a:cxn ang="0">
                  <a:pos x="127" y="67"/>
                </a:cxn>
                <a:cxn ang="0">
                  <a:pos x="102" y="81"/>
                </a:cxn>
                <a:cxn ang="0">
                  <a:pos x="102" y="81"/>
                </a:cxn>
                <a:cxn ang="0">
                  <a:pos x="87" y="90"/>
                </a:cxn>
                <a:cxn ang="0">
                  <a:pos x="75" y="101"/>
                </a:cxn>
                <a:cxn ang="0">
                  <a:pos x="62" y="114"/>
                </a:cxn>
                <a:cxn ang="0">
                  <a:pos x="49" y="127"/>
                </a:cxn>
                <a:cxn ang="0">
                  <a:pos x="49" y="127"/>
                </a:cxn>
                <a:cxn ang="0">
                  <a:pos x="39" y="141"/>
                </a:cxn>
                <a:cxn ang="0">
                  <a:pos x="29" y="157"/>
                </a:cxn>
                <a:cxn ang="0">
                  <a:pos x="20" y="172"/>
                </a:cxn>
                <a:cxn ang="0">
                  <a:pos x="15" y="190"/>
                </a:cxn>
                <a:cxn ang="0">
                  <a:pos x="10" y="206"/>
                </a:cxn>
                <a:cxn ang="0">
                  <a:pos x="4" y="224"/>
                </a:cxn>
                <a:cxn ang="0">
                  <a:pos x="2" y="244"/>
                </a:cxn>
                <a:cxn ang="0">
                  <a:pos x="0" y="263"/>
                </a:cxn>
                <a:cxn ang="0">
                  <a:pos x="0" y="263"/>
                </a:cxn>
                <a:cxn ang="0">
                  <a:pos x="2" y="266"/>
                </a:cxn>
                <a:cxn ang="0">
                  <a:pos x="4" y="266"/>
                </a:cxn>
                <a:cxn ang="0">
                  <a:pos x="64" y="266"/>
                </a:cxn>
                <a:cxn ang="0">
                  <a:pos x="64" y="266"/>
                </a:cxn>
                <a:cxn ang="0">
                  <a:pos x="66" y="266"/>
                </a:cxn>
                <a:cxn ang="0">
                  <a:pos x="66" y="266"/>
                </a:cxn>
                <a:cxn ang="0">
                  <a:pos x="66" y="263"/>
                </a:cxn>
                <a:cxn ang="0">
                  <a:pos x="66" y="263"/>
                </a:cxn>
                <a:cxn ang="0">
                  <a:pos x="68" y="250"/>
                </a:cxn>
                <a:cxn ang="0">
                  <a:pos x="69" y="237"/>
                </a:cxn>
                <a:cxn ang="0">
                  <a:pos x="71" y="223"/>
                </a:cxn>
                <a:cxn ang="0">
                  <a:pos x="77" y="212"/>
                </a:cxn>
                <a:cxn ang="0">
                  <a:pos x="80" y="199"/>
                </a:cxn>
                <a:cxn ang="0">
                  <a:pos x="87" y="188"/>
                </a:cxn>
                <a:cxn ang="0">
                  <a:pos x="102" y="166"/>
                </a:cxn>
                <a:cxn ang="0">
                  <a:pos x="102" y="166"/>
                </a:cxn>
                <a:cxn ang="0">
                  <a:pos x="113" y="154"/>
                </a:cxn>
                <a:cxn ang="0">
                  <a:pos x="126" y="145"/>
                </a:cxn>
                <a:cxn ang="0">
                  <a:pos x="138" y="134"/>
                </a:cxn>
                <a:cxn ang="0">
                  <a:pos x="153" y="127"/>
                </a:cxn>
                <a:cxn ang="0">
                  <a:pos x="153" y="127"/>
                </a:cxn>
                <a:cxn ang="0">
                  <a:pos x="167" y="121"/>
                </a:cxn>
                <a:cxn ang="0">
                  <a:pos x="184" y="116"/>
                </a:cxn>
                <a:cxn ang="0">
                  <a:pos x="198" y="114"/>
                </a:cxn>
                <a:cxn ang="0">
                  <a:pos x="216" y="112"/>
                </a:cxn>
                <a:cxn ang="0">
                  <a:pos x="216" y="161"/>
                </a:cxn>
                <a:cxn ang="0">
                  <a:pos x="216" y="161"/>
                </a:cxn>
                <a:cxn ang="0">
                  <a:pos x="218" y="165"/>
                </a:cxn>
                <a:cxn ang="0">
                  <a:pos x="218" y="165"/>
                </a:cxn>
                <a:cxn ang="0">
                  <a:pos x="220" y="165"/>
                </a:cxn>
                <a:cxn ang="0">
                  <a:pos x="300" y="85"/>
                </a:cxn>
                <a:cxn ang="0">
                  <a:pos x="300" y="85"/>
                </a:cxn>
                <a:cxn ang="0">
                  <a:pos x="301" y="83"/>
                </a:cxn>
                <a:cxn ang="0">
                  <a:pos x="300" y="79"/>
                </a:cxn>
                <a:cxn ang="0">
                  <a:pos x="300" y="79"/>
                </a:cxn>
              </a:cxnLst>
              <a:rect l="0" t="0" r="r" b="b"/>
              <a:pathLst>
                <a:path w="301" h="266">
                  <a:moveTo>
                    <a:pt x="300" y="79"/>
                  </a:moveTo>
                  <a:lnTo>
                    <a:pt x="220" y="1"/>
                  </a:lnTo>
                  <a:lnTo>
                    <a:pt x="220" y="1"/>
                  </a:lnTo>
                  <a:lnTo>
                    <a:pt x="218" y="0"/>
                  </a:lnTo>
                  <a:lnTo>
                    <a:pt x="218" y="0"/>
                  </a:lnTo>
                  <a:lnTo>
                    <a:pt x="216" y="3"/>
                  </a:lnTo>
                  <a:lnTo>
                    <a:pt x="216" y="47"/>
                  </a:lnTo>
                  <a:lnTo>
                    <a:pt x="216" y="47"/>
                  </a:lnTo>
                  <a:lnTo>
                    <a:pt x="200" y="49"/>
                  </a:lnTo>
                  <a:lnTo>
                    <a:pt x="185" y="50"/>
                  </a:lnTo>
                  <a:lnTo>
                    <a:pt x="155" y="56"/>
                  </a:lnTo>
                  <a:lnTo>
                    <a:pt x="127" y="67"/>
                  </a:lnTo>
                  <a:lnTo>
                    <a:pt x="102" y="81"/>
                  </a:lnTo>
                  <a:lnTo>
                    <a:pt x="102" y="81"/>
                  </a:lnTo>
                  <a:lnTo>
                    <a:pt x="87" y="90"/>
                  </a:lnTo>
                  <a:lnTo>
                    <a:pt x="75" y="101"/>
                  </a:lnTo>
                  <a:lnTo>
                    <a:pt x="62" y="114"/>
                  </a:lnTo>
                  <a:lnTo>
                    <a:pt x="49" y="127"/>
                  </a:lnTo>
                  <a:lnTo>
                    <a:pt x="49" y="127"/>
                  </a:lnTo>
                  <a:lnTo>
                    <a:pt x="39" y="141"/>
                  </a:lnTo>
                  <a:lnTo>
                    <a:pt x="29" y="157"/>
                  </a:lnTo>
                  <a:lnTo>
                    <a:pt x="20" y="172"/>
                  </a:lnTo>
                  <a:lnTo>
                    <a:pt x="15" y="190"/>
                  </a:lnTo>
                  <a:lnTo>
                    <a:pt x="10" y="206"/>
                  </a:lnTo>
                  <a:lnTo>
                    <a:pt x="4" y="224"/>
                  </a:lnTo>
                  <a:lnTo>
                    <a:pt x="2" y="244"/>
                  </a:lnTo>
                  <a:lnTo>
                    <a:pt x="0" y="263"/>
                  </a:lnTo>
                  <a:lnTo>
                    <a:pt x="0" y="263"/>
                  </a:lnTo>
                  <a:lnTo>
                    <a:pt x="2" y="266"/>
                  </a:lnTo>
                  <a:lnTo>
                    <a:pt x="4" y="266"/>
                  </a:lnTo>
                  <a:lnTo>
                    <a:pt x="64" y="266"/>
                  </a:lnTo>
                  <a:lnTo>
                    <a:pt x="64" y="266"/>
                  </a:lnTo>
                  <a:lnTo>
                    <a:pt x="66" y="266"/>
                  </a:lnTo>
                  <a:lnTo>
                    <a:pt x="66" y="266"/>
                  </a:lnTo>
                  <a:lnTo>
                    <a:pt x="66" y="263"/>
                  </a:lnTo>
                  <a:lnTo>
                    <a:pt x="66" y="263"/>
                  </a:lnTo>
                  <a:lnTo>
                    <a:pt x="68" y="250"/>
                  </a:lnTo>
                  <a:lnTo>
                    <a:pt x="69" y="237"/>
                  </a:lnTo>
                  <a:lnTo>
                    <a:pt x="71" y="223"/>
                  </a:lnTo>
                  <a:lnTo>
                    <a:pt x="77" y="212"/>
                  </a:lnTo>
                  <a:lnTo>
                    <a:pt x="80" y="199"/>
                  </a:lnTo>
                  <a:lnTo>
                    <a:pt x="87" y="188"/>
                  </a:lnTo>
                  <a:lnTo>
                    <a:pt x="102" y="166"/>
                  </a:lnTo>
                  <a:lnTo>
                    <a:pt x="102" y="166"/>
                  </a:lnTo>
                  <a:lnTo>
                    <a:pt x="113" y="154"/>
                  </a:lnTo>
                  <a:lnTo>
                    <a:pt x="126" y="145"/>
                  </a:lnTo>
                  <a:lnTo>
                    <a:pt x="138" y="134"/>
                  </a:lnTo>
                  <a:lnTo>
                    <a:pt x="153" y="127"/>
                  </a:lnTo>
                  <a:lnTo>
                    <a:pt x="153" y="127"/>
                  </a:lnTo>
                  <a:lnTo>
                    <a:pt x="167" y="121"/>
                  </a:lnTo>
                  <a:lnTo>
                    <a:pt x="184" y="116"/>
                  </a:lnTo>
                  <a:lnTo>
                    <a:pt x="198" y="114"/>
                  </a:lnTo>
                  <a:lnTo>
                    <a:pt x="216" y="112"/>
                  </a:lnTo>
                  <a:lnTo>
                    <a:pt x="216" y="161"/>
                  </a:lnTo>
                  <a:lnTo>
                    <a:pt x="216" y="161"/>
                  </a:lnTo>
                  <a:lnTo>
                    <a:pt x="218" y="165"/>
                  </a:lnTo>
                  <a:lnTo>
                    <a:pt x="218" y="165"/>
                  </a:lnTo>
                  <a:lnTo>
                    <a:pt x="220" y="165"/>
                  </a:lnTo>
                  <a:lnTo>
                    <a:pt x="300" y="85"/>
                  </a:lnTo>
                  <a:lnTo>
                    <a:pt x="300" y="85"/>
                  </a:lnTo>
                  <a:lnTo>
                    <a:pt x="301" y="83"/>
                  </a:lnTo>
                  <a:lnTo>
                    <a:pt x="300" y="79"/>
                  </a:lnTo>
                  <a:lnTo>
                    <a:pt x="300" y="79"/>
                  </a:lnTo>
                  <a:close/>
                </a:path>
              </a:pathLst>
            </a:custGeom>
            <a:solidFill>
              <a:srgbClr val="456288"/>
            </a:solidFill>
            <a:ln w="9525">
              <a:noFill/>
              <a:round/>
            </a:ln>
          </p:spPr>
          <p:txBody>
            <a:bodyPr vert="horz" wrap="square" lIns="91440" tIns="45720" rIns="91440" bIns="45720" numCol="1" anchor="t" anchorCtr="0" compatLnSpc="1"/>
            <a:lstStyle/>
            <a:p>
              <a:endParaRPr 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TextBox 76"/>
            <p:cNvSpPr txBox="1"/>
            <p:nvPr/>
          </p:nvSpPr>
          <p:spPr>
            <a:xfrm>
              <a:off x="4225298" y="3302985"/>
              <a:ext cx="1304646"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项目完成</a:t>
              </a:r>
            </a:p>
          </p:txBody>
        </p:sp>
        <p:sp>
          <p:nvSpPr>
            <p:cNvPr id="34" name="文本框 33"/>
            <p:cNvSpPr txBox="1"/>
            <p:nvPr/>
          </p:nvSpPr>
          <p:spPr>
            <a:xfrm>
              <a:off x="3636798" y="3708739"/>
              <a:ext cx="2456915"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109119" y="3033860"/>
            <a:ext cx="2456915" cy="2499712"/>
            <a:chOff x="6025989" y="2801631"/>
            <a:chExt cx="2456915" cy="2499712"/>
          </a:xfrm>
        </p:grpSpPr>
        <p:sp>
          <p:nvSpPr>
            <p:cNvPr id="23" name="Teardrop 37"/>
            <p:cNvSpPr/>
            <p:nvPr/>
          </p:nvSpPr>
          <p:spPr>
            <a:xfrm rot="8100000">
              <a:off x="6918030" y="2801631"/>
              <a:ext cx="648874" cy="648873"/>
            </a:xfrm>
            <a:prstGeom prst="teardrop">
              <a:avLst>
                <a:gd name="adj" fmla="val 131619"/>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Freeform 100"/>
            <p:cNvSpPr/>
            <p:nvPr/>
          </p:nvSpPr>
          <p:spPr bwMode="auto">
            <a:xfrm>
              <a:off x="7060582" y="2971967"/>
              <a:ext cx="273530" cy="308201"/>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chemeClr val="bg1"/>
            </a:solidFill>
            <a:ln w="9525">
              <a:noFill/>
              <a:round/>
            </a:ln>
          </p:spPr>
          <p:txBody>
            <a:bodyPr vert="horz" wrap="square" lIns="91440" tIns="45720" rIns="91440" bIns="45720" numCol="1" anchor="t" anchorCtr="0" compatLnSpc="1"/>
            <a:lstStyle/>
            <a:p>
              <a:endParaRPr 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TextBox 76"/>
            <p:cNvSpPr txBox="1"/>
            <p:nvPr/>
          </p:nvSpPr>
          <p:spPr>
            <a:xfrm>
              <a:off x="6594309" y="4083059"/>
              <a:ext cx="1345006"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项目完成</a:t>
              </a:r>
            </a:p>
          </p:txBody>
        </p:sp>
        <p:sp>
          <p:nvSpPr>
            <p:cNvPr id="36" name="文本框 35"/>
            <p:cNvSpPr txBox="1"/>
            <p:nvPr/>
          </p:nvSpPr>
          <p:spPr>
            <a:xfrm>
              <a:off x="6025989" y="4488813"/>
              <a:ext cx="2456915"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8634311" y="2253786"/>
            <a:ext cx="2456915" cy="2499712"/>
            <a:chOff x="8392641" y="2021557"/>
            <a:chExt cx="2456915" cy="2499712"/>
          </a:xfrm>
        </p:grpSpPr>
        <p:sp>
          <p:nvSpPr>
            <p:cNvPr id="27" name="Teardrop 21"/>
            <p:cNvSpPr/>
            <p:nvPr/>
          </p:nvSpPr>
          <p:spPr>
            <a:xfrm rot="8100000">
              <a:off x="9300683" y="2021557"/>
              <a:ext cx="648873" cy="648873"/>
            </a:xfrm>
            <a:prstGeom prst="teardrop">
              <a:avLst>
                <a:gd name="adj" fmla="val 131619"/>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8" name="Group 58"/>
            <p:cNvGrpSpPr/>
            <p:nvPr/>
          </p:nvGrpSpPr>
          <p:grpSpPr>
            <a:xfrm>
              <a:off x="9471901" y="2151441"/>
              <a:ext cx="292790" cy="389104"/>
              <a:chOff x="8429652" y="3143254"/>
              <a:chExt cx="241300" cy="320675"/>
            </a:xfrm>
            <a:solidFill>
              <a:srgbClr val="323C50"/>
            </a:solidFill>
          </p:grpSpPr>
          <p:sp>
            <p:nvSpPr>
              <p:cNvPr id="29" name="Freeform 108"/>
              <p:cNvSpPr>
                <a:spLocks noEditPoints="1"/>
              </p:cNvSpPr>
              <p:nvPr/>
            </p:nvSpPr>
            <p:spPr bwMode="auto">
              <a:xfrm>
                <a:off x="8429652" y="3143254"/>
                <a:ext cx="241300" cy="320675"/>
              </a:xfrm>
              <a:custGeom>
                <a:avLst/>
                <a:gdLst/>
                <a:ahLst/>
                <a:cxnLst>
                  <a:cxn ang="0">
                    <a:pos x="136" y="2"/>
                  </a:cxn>
                  <a:cxn ang="0">
                    <a:pos x="92" y="13"/>
                  </a:cxn>
                  <a:cxn ang="0">
                    <a:pos x="56" y="35"/>
                  </a:cxn>
                  <a:cxn ang="0">
                    <a:pos x="25" y="67"/>
                  </a:cxn>
                  <a:cxn ang="0">
                    <a:pos x="7" y="107"/>
                  </a:cxn>
                  <a:cxn ang="0">
                    <a:pos x="0" y="153"/>
                  </a:cxn>
                  <a:cxn ang="0">
                    <a:pos x="5" y="187"/>
                  </a:cxn>
                  <a:cxn ang="0">
                    <a:pos x="25" y="236"/>
                  </a:cxn>
                  <a:cxn ang="0">
                    <a:pos x="63" y="274"/>
                  </a:cxn>
                  <a:cxn ang="0">
                    <a:pos x="69" y="278"/>
                  </a:cxn>
                  <a:cxn ang="0">
                    <a:pos x="76" y="301"/>
                  </a:cxn>
                  <a:cxn ang="0">
                    <a:pos x="76" y="354"/>
                  </a:cxn>
                  <a:cxn ang="0">
                    <a:pos x="83" y="372"/>
                  </a:cxn>
                  <a:cxn ang="0">
                    <a:pos x="140" y="401"/>
                  </a:cxn>
                  <a:cxn ang="0">
                    <a:pos x="150" y="405"/>
                  </a:cxn>
                  <a:cxn ang="0">
                    <a:pos x="214" y="376"/>
                  </a:cxn>
                  <a:cxn ang="0">
                    <a:pos x="225" y="367"/>
                  </a:cxn>
                  <a:cxn ang="0">
                    <a:pos x="228" y="303"/>
                  </a:cxn>
                  <a:cxn ang="0">
                    <a:pos x="230" y="289"/>
                  </a:cxn>
                  <a:cxn ang="0">
                    <a:pos x="243" y="270"/>
                  </a:cxn>
                  <a:cxn ang="0">
                    <a:pos x="261" y="256"/>
                  </a:cxn>
                  <a:cxn ang="0">
                    <a:pos x="288" y="216"/>
                  </a:cxn>
                  <a:cxn ang="0">
                    <a:pos x="301" y="169"/>
                  </a:cxn>
                  <a:cxn ang="0">
                    <a:pos x="301" y="136"/>
                  </a:cxn>
                  <a:cxn ang="0">
                    <a:pos x="290" y="93"/>
                  </a:cxn>
                  <a:cxn ang="0">
                    <a:pos x="268" y="57"/>
                  </a:cxn>
                  <a:cxn ang="0">
                    <a:pos x="236" y="28"/>
                  </a:cxn>
                  <a:cxn ang="0">
                    <a:pos x="196" y="8"/>
                  </a:cxn>
                  <a:cxn ang="0">
                    <a:pos x="150" y="0"/>
                  </a:cxn>
                  <a:cxn ang="0">
                    <a:pos x="100" y="354"/>
                  </a:cxn>
                  <a:cxn ang="0">
                    <a:pos x="203" y="303"/>
                  </a:cxn>
                  <a:cxn ang="0">
                    <a:pos x="100" y="303"/>
                  </a:cxn>
                  <a:cxn ang="0">
                    <a:pos x="203" y="303"/>
                  </a:cxn>
                  <a:cxn ang="0">
                    <a:pos x="230" y="249"/>
                  </a:cxn>
                  <a:cxn ang="0">
                    <a:pos x="210" y="270"/>
                  </a:cxn>
                  <a:cxn ang="0">
                    <a:pos x="96" y="278"/>
                  </a:cxn>
                  <a:cxn ang="0">
                    <a:pos x="85" y="260"/>
                  </a:cxn>
                  <a:cxn ang="0">
                    <a:pos x="67" y="245"/>
                  </a:cxn>
                  <a:cxn ang="0">
                    <a:pos x="40" y="211"/>
                  </a:cxn>
                  <a:cxn ang="0">
                    <a:pos x="27" y="167"/>
                  </a:cxn>
                  <a:cxn ang="0">
                    <a:pos x="25" y="140"/>
                  </a:cxn>
                  <a:cxn ang="0">
                    <a:pos x="36" y="104"/>
                  </a:cxn>
                  <a:cxn ang="0">
                    <a:pos x="54" y="71"/>
                  </a:cxn>
                  <a:cxn ang="0">
                    <a:pos x="82" y="47"/>
                  </a:cxn>
                  <a:cxn ang="0">
                    <a:pos x="114" y="31"/>
                  </a:cxn>
                  <a:cxn ang="0">
                    <a:pos x="150" y="26"/>
                  </a:cxn>
                  <a:cxn ang="0">
                    <a:pos x="176" y="29"/>
                  </a:cxn>
                  <a:cxn ang="0">
                    <a:pos x="212" y="42"/>
                  </a:cxn>
                  <a:cxn ang="0">
                    <a:pos x="239" y="64"/>
                  </a:cxn>
                  <a:cxn ang="0">
                    <a:pos x="261" y="93"/>
                  </a:cxn>
                  <a:cxn ang="0">
                    <a:pos x="274" y="127"/>
                  </a:cxn>
                  <a:cxn ang="0">
                    <a:pos x="277" y="153"/>
                  </a:cxn>
                  <a:cxn ang="0">
                    <a:pos x="270" y="192"/>
                  </a:cxn>
                  <a:cxn ang="0">
                    <a:pos x="250" y="229"/>
                  </a:cxn>
                  <a:cxn ang="0">
                    <a:pos x="232" y="249"/>
                  </a:cxn>
                </a:cxnLst>
                <a:rect l="0" t="0" r="r" b="b"/>
                <a:pathLst>
                  <a:path w="303" h="405">
                    <a:moveTo>
                      <a:pt x="150" y="0"/>
                    </a:moveTo>
                    <a:lnTo>
                      <a:pt x="150" y="0"/>
                    </a:lnTo>
                    <a:lnTo>
                      <a:pt x="136" y="2"/>
                    </a:lnTo>
                    <a:lnTo>
                      <a:pt x="121" y="4"/>
                    </a:lnTo>
                    <a:lnTo>
                      <a:pt x="107" y="8"/>
                    </a:lnTo>
                    <a:lnTo>
                      <a:pt x="92" y="13"/>
                    </a:lnTo>
                    <a:lnTo>
                      <a:pt x="80" y="18"/>
                    </a:lnTo>
                    <a:lnTo>
                      <a:pt x="67" y="28"/>
                    </a:lnTo>
                    <a:lnTo>
                      <a:pt x="56" y="35"/>
                    </a:lnTo>
                    <a:lnTo>
                      <a:pt x="45" y="46"/>
                    </a:lnTo>
                    <a:lnTo>
                      <a:pt x="34" y="57"/>
                    </a:lnTo>
                    <a:lnTo>
                      <a:pt x="25" y="67"/>
                    </a:lnTo>
                    <a:lnTo>
                      <a:pt x="18" y="80"/>
                    </a:lnTo>
                    <a:lnTo>
                      <a:pt x="13" y="93"/>
                    </a:lnTo>
                    <a:lnTo>
                      <a:pt x="7" y="107"/>
                    </a:lnTo>
                    <a:lnTo>
                      <a:pt x="4" y="122"/>
                    </a:lnTo>
                    <a:lnTo>
                      <a:pt x="2" y="136"/>
                    </a:lnTo>
                    <a:lnTo>
                      <a:pt x="0" y="153"/>
                    </a:lnTo>
                    <a:lnTo>
                      <a:pt x="0" y="153"/>
                    </a:lnTo>
                    <a:lnTo>
                      <a:pt x="2" y="171"/>
                    </a:lnTo>
                    <a:lnTo>
                      <a:pt x="5" y="187"/>
                    </a:lnTo>
                    <a:lnTo>
                      <a:pt x="9" y="205"/>
                    </a:lnTo>
                    <a:lnTo>
                      <a:pt x="16" y="221"/>
                    </a:lnTo>
                    <a:lnTo>
                      <a:pt x="25" y="236"/>
                    </a:lnTo>
                    <a:lnTo>
                      <a:pt x="36" y="251"/>
                    </a:lnTo>
                    <a:lnTo>
                      <a:pt x="49" y="263"/>
                    </a:lnTo>
                    <a:lnTo>
                      <a:pt x="63" y="274"/>
                    </a:lnTo>
                    <a:lnTo>
                      <a:pt x="65" y="276"/>
                    </a:lnTo>
                    <a:lnTo>
                      <a:pt x="65" y="276"/>
                    </a:lnTo>
                    <a:lnTo>
                      <a:pt x="69" y="278"/>
                    </a:lnTo>
                    <a:lnTo>
                      <a:pt x="71" y="281"/>
                    </a:lnTo>
                    <a:lnTo>
                      <a:pt x="74" y="290"/>
                    </a:lnTo>
                    <a:lnTo>
                      <a:pt x="76" y="301"/>
                    </a:lnTo>
                    <a:lnTo>
                      <a:pt x="76" y="303"/>
                    </a:lnTo>
                    <a:lnTo>
                      <a:pt x="76" y="354"/>
                    </a:lnTo>
                    <a:lnTo>
                      <a:pt x="76" y="354"/>
                    </a:lnTo>
                    <a:lnTo>
                      <a:pt x="76" y="359"/>
                    </a:lnTo>
                    <a:lnTo>
                      <a:pt x="80" y="367"/>
                    </a:lnTo>
                    <a:lnTo>
                      <a:pt x="83" y="372"/>
                    </a:lnTo>
                    <a:lnTo>
                      <a:pt x="89" y="376"/>
                    </a:lnTo>
                    <a:lnTo>
                      <a:pt x="140" y="401"/>
                    </a:lnTo>
                    <a:lnTo>
                      <a:pt x="140" y="401"/>
                    </a:lnTo>
                    <a:lnTo>
                      <a:pt x="145" y="403"/>
                    </a:lnTo>
                    <a:lnTo>
                      <a:pt x="150" y="405"/>
                    </a:lnTo>
                    <a:lnTo>
                      <a:pt x="150" y="405"/>
                    </a:lnTo>
                    <a:lnTo>
                      <a:pt x="158" y="403"/>
                    </a:lnTo>
                    <a:lnTo>
                      <a:pt x="163" y="401"/>
                    </a:lnTo>
                    <a:lnTo>
                      <a:pt x="214" y="376"/>
                    </a:lnTo>
                    <a:lnTo>
                      <a:pt x="214" y="376"/>
                    </a:lnTo>
                    <a:lnTo>
                      <a:pt x="219" y="372"/>
                    </a:lnTo>
                    <a:lnTo>
                      <a:pt x="225" y="367"/>
                    </a:lnTo>
                    <a:lnTo>
                      <a:pt x="227" y="359"/>
                    </a:lnTo>
                    <a:lnTo>
                      <a:pt x="228" y="354"/>
                    </a:lnTo>
                    <a:lnTo>
                      <a:pt x="228" y="303"/>
                    </a:lnTo>
                    <a:lnTo>
                      <a:pt x="228" y="303"/>
                    </a:lnTo>
                    <a:lnTo>
                      <a:pt x="228" y="296"/>
                    </a:lnTo>
                    <a:lnTo>
                      <a:pt x="230" y="289"/>
                    </a:lnTo>
                    <a:lnTo>
                      <a:pt x="236" y="278"/>
                    </a:lnTo>
                    <a:lnTo>
                      <a:pt x="241" y="272"/>
                    </a:lnTo>
                    <a:lnTo>
                      <a:pt x="243" y="270"/>
                    </a:lnTo>
                    <a:lnTo>
                      <a:pt x="248" y="267"/>
                    </a:lnTo>
                    <a:lnTo>
                      <a:pt x="248" y="267"/>
                    </a:lnTo>
                    <a:lnTo>
                      <a:pt x="261" y="256"/>
                    </a:lnTo>
                    <a:lnTo>
                      <a:pt x="272" y="243"/>
                    </a:lnTo>
                    <a:lnTo>
                      <a:pt x="281" y="231"/>
                    </a:lnTo>
                    <a:lnTo>
                      <a:pt x="288" y="216"/>
                    </a:lnTo>
                    <a:lnTo>
                      <a:pt x="294" y="200"/>
                    </a:lnTo>
                    <a:lnTo>
                      <a:pt x="299" y="185"/>
                    </a:lnTo>
                    <a:lnTo>
                      <a:pt x="301" y="169"/>
                    </a:lnTo>
                    <a:lnTo>
                      <a:pt x="303" y="153"/>
                    </a:lnTo>
                    <a:lnTo>
                      <a:pt x="303" y="153"/>
                    </a:lnTo>
                    <a:lnTo>
                      <a:pt x="301" y="136"/>
                    </a:lnTo>
                    <a:lnTo>
                      <a:pt x="299" y="122"/>
                    </a:lnTo>
                    <a:lnTo>
                      <a:pt x="295" y="107"/>
                    </a:lnTo>
                    <a:lnTo>
                      <a:pt x="290" y="93"/>
                    </a:lnTo>
                    <a:lnTo>
                      <a:pt x="285" y="80"/>
                    </a:lnTo>
                    <a:lnTo>
                      <a:pt x="275" y="67"/>
                    </a:lnTo>
                    <a:lnTo>
                      <a:pt x="268" y="57"/>
                    </a:lnTo>
                    <a:lnTo>
                      <a:pt x="257" y="46"/>
                    </a:lnTo>
                    <a:lnTo>
                      <a:pt x="246" y="35"/>
                    </a:lnTo>
                    <a:lnTo>
                      <a:pt x="236" y="28"/>
                    </a:lnTo>
                    <a:lnTo>
                      <a:pt x="223" y="18"/>
                    </a:lnTo>
                    <a:lnTo>
                      <a:pt x="210" y="13"/>
                    </a:lnTo>
                    <a:lnTo>
                      <a:pt x="196" y="8"/>
                    </a:lnTo>
                    <a:lnTo>
                      <a:pt x="181" y="4"/>
                    </a:lnTo>
                    <a:lnTo>
                      <a:pt x="167" y="2"/>
                    </a:lnTo>
                    <a:lnTo>
                      <a:pt x="150" y="0"/>
                    </a:lnTo>
                    <a:lnTo>
                      <a:pt x="150" y="0"/>
                    </a:lnTo>
                    <a:close/>
                    <a:moveTo>
                      <a:pt x="150" y="379"/>
                    </a:moveTo>
                    <a:lnTo>
                      <a:pt x="100" y="354"/>
                    </a:lnTo>
                    <a:lnTo>
                      <a:pt x="203" y="354"/>
                    </a:lnTo>
                    <a:lnTo>
                      <a:pt x="150" y="379"/>
                    </a:lnTo>
                    <a:close/>
                    <a:moveTo>
                      <a:pt x="203" y="303"/>
                    </a:moveTo>
                    <a:lnTo>
                      <a:pt x="203" y="328"/>
                    </a:lnTo>
                    <a:lnTo>
                      <a:pt x="100" y="328"/>
                    </a:lnTo>
                    <a:lnTo>
                      <a:pt x="100" y="303"/>
                    </a:lnTo>
                    <a:lnTo>
                      <a:pt x="100" y="303"/>
                    </a:lnTo>
                    <a:lnTo>
                      <a:pt x="203" y="303"/>
                    </a:lnTo>
                    <a:lnTo>
                      <a:pt x="203" y="303"/>
                    </a:lnTo>
                    <a:close/>
                    <a:moveTo>
                      <a:pt x="232" y="249"/>
                    </a:moveTo>
                    <a:lnTo>
                      <a:pt x="232" y="249"/>
                    </a:lnTo>
                    <a:lnTo>
                      <a:pt x="230" y="249"/>
                    </a:lnTo>
                    <a:lnTo>
                      <a:pt x="223" y="254"/>
                    </a:lnTo>
                    <a:lnTo>
                      <a:pt x="214" y="263"/>
                    </a:lnTo>
                    <a:lnTo>
                      <a:pt x="210" y="270"/>
                    </a:lnTo>
                    <a:lnTo>
                      <a:pt x="207" y="278"/>
                    </a:lnTo>
                    <a:lnTo>
                      <a:pt x="96" y="278"/>
                    </a:lnTo>
                    <a:lnTo>
                      <a:pt x="96" y="278"/>
                    </a:lnTo>
                    <a:lnTo>
                      <a:pt x="94" y="270"/>
                    </a:lnTo>
                    <a:lnTo>
                      <a:pt x="91" y="265"/>
                    </a:lnTo>
                    <a:lnTo>
                      <a:pt x="85" y="260"/>
                    </a:lnTo>
                    <a:lnTo>
                      <a:pt x="78" y="254"/>
                    </a:lnTo>
                    <a:lnTo>
                      <a:pt x="78" y="254"/>
                    </a:lnTo>
                    <a:lnTo>
                      <a:pt x="67" y="245"/>
                    </a:lnTo>
                    <a:lnTo>
                      <a:pt x="56" y="234"/>
                    </a:lnTo>
                    <a:lnTo>
                      <a:pt x="47" y="223"/>
                    </a:lnTo>
                    <a:lnTo>
                      <a:pt x="40" y="211"/>
                    </a:lnTo>
                    <a:lnTo>
                      <a:pt x="34" y="196"/>
                    </a:lnTo>
                    <a:lnTo>
                      <a:pt x="29" y="182"/>
                    </a:lnTo>
                    <a:lnTo>
                      <a:pt x="27" y="167"/>
                    </a:lnTo>
                    <a:lnTo>
                      <a:pt x="25" y="153"/>
                    </a:lnTo>
                    <a:lnTo>
                      <a:pt x="25" y="153"/>
                    </a:lnTo>
                    <a:lnTo>
                      <a:pt x="25" y="140"/>
                    </a:lnTo>
                    <a:lnTo>
                      <a:pt x="27" y="127"/>
                    </a:lnTo>
                    <a:lnTo>
                      <a:pt x="31" y="115"/>
                    </a:lnTo>
                    <a:lnTo>
                      <a:pt x="36" y="104"/>
                    </a:lnTo>
                    <a:lnTo>
                      <a:pt x="40" y="93"/>
                    </a:lnTo>
                    <a:lnTo>
                      <a:pt x="47" y="82"/>
                    </a:lnTo>
                    <a:lnTo>
                      <a:pt x="54" y="71"/>
                    </a:lnTo>
                    <a:lnTo>
                      <a:pt x="62" y="64"/>
                    </a:lnTo>
                    <a:lnTo>
                      <a:pt x="71" y="55"/>
                    </a:lnTo>
                    <a:lnTo>
                      <a:pt x="82" y="47"/>
                    </a:lnTo>
                    <a:lnTo>
                      <a:pt x="91" y="42"/>
                    </a:lnTo>
                    <a:lnTo>
                      <a:pt x="101" y="37"/>
                    </a:lnTo>
                    <a:lnTo>
                      <a:pt x="114" y="31"/>
                    </a:lnTo>
                    <a:lnTo>
                      <a:pt x="125" y="29"/>
                    </a:lnTo>
                    <a:lnTo>
                      <a:pt x="138" y="28"/>
                    </a:lnTo>
                    <a:lnTo>
                      <a:pt x="150" y="26"/>
                    </a:lnTo>
                    <a:lnTo>
                      <a:pt x="150" y="26"/>
                    </a:lnTo>
                    <a:lnTo>
                      <a:pt x="165" y="28"/>
                    </a:lnTo>
                    <a:lnTo>
                      <a:pt x="176" y="29"/>
                    </a:lnTo>
                    <a:lnTo>
                      <a:pt x="188" y="31"/>
                    </a:lnTo>
                    <a:lnTo>
                      <a:pt x="199" y="37"/>
                    </a:lnTo>
                    <a:lnTo>
                      <a:pt x="212" y="42"/>
                    </a:lnTo>
                    <a:lnTo>
                      <a:pt x="221" y="47"/>
                    </a:lnTo>
                    <a:lnTo>
                      <a:pt x="232" y="55"/>
                    </a:lnTo>
                    <a:lnTo>
                      <a:pt x="239" y="64"/>
                    </a:lnTo>
                    <a:lnTo>
                      <a:pt x="248" y="71"/>
                    </a:lnTo>
                    <a:lnTo>
                      <a:pt x="256" y="82"/>
                    </a:lnTo>
                    <a:lnTo>
                      <a:pt x="261" y="93"/>
                    </a:lnTo>
                    <a:lnTo>
                      <a:pt x="266" y="104"/>
                    </a:lnTo>
                    <a:lnTo>
                      <a:pt x="272" y="115"/>
                    </a:lnTo>
                    <a:lnTo>
                      <a:pt x="274" y="127"/>
                    </a:lnTo>
                    <a:lnTo>
                      <a:pt x="275" y="140"/>
                    </a:lnTo>
                    <a:lnTo>
                      <a:pt x="277" y="153"/>
                    </a:lnTo>
                    <a:lnTo>
                      <a:pt x="277" y="153"/>
                    </a:lnTo>
                    <a:lnTo>
                      <a:pt x="275" y="165"/>
                    </a:lnTo>
                    <a:lnTo>
                      <a:pt x="274" y="180"/>
                    </a:lnTo>
                    <a:lnTo>
                      <a:pt x="270" y="192"/>
                    </a:lnTo>
                    <a:lnTo>
                      <a:pt x="265" y="205"/>
                    </a:lnTo>
                    <a:lnTo>
                      <a:pt x="259" y="218"/>
                    </a:lnTo>
                    <a:lnTo>
                      <a:pt x="250" y="229"/>
                    </a:lnTo>
                    <a:lnTo>
                      <a:pt x="243" y="240"/>
                    </a:lnTo>
                    <a:lnTo>
                      <a:pt x="232" y="249"/>
                    </a:lnTo>
                    <a:lnTo>
                      <a:pt x="232" y="249"/>
                    </a:lnTo>
                    <a:close/>
                  </a:path>
                </a:pathLst>
              </a:custGeom>
              <a:solidFill>
                <a:srgbClr val="456288"/>
              </a:solidFill>
              <a:ln w="9525">
                <a:noFill/>
                <a:round/>
              </a:ln>
            </p:spPr>
            <p:txBody>
              <a:bodyPr vert="horz" wrap="square" lIns="91440" tIns="45720" rIns="91440" bIns="45720" numCol="1" anchor="t" anchorCtr="0" compatLnSpc="1"/>
              <a:lstStyle/>
              <a:p>
                <a:endParaRPr 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Freeform 109"/>
              <p:cNvSpPr/>
              <p:nvPr/>
            </p:nvSpPr>
            <p:spPr bwMode="auto">
              <a:xfrm>
                <a:off x="8550302" y="3184529"/>
                <a:ext cx="79375" cy="79375"/>
              </a:xfrm>
              <a:custGeom>
                <a:avLst/>
                <a:gdLst/>
                <a:ahLst/>
                <a:cxnLst>
                  <a:cxn ang="0">
                    <a:pos x="13" y="0"/>
                  </a:cxn>
                  <a:cxn ang="0">
                    <a:pos x="13" y="0"/>
                  </a:cxn>
                  <a:cxn ang="0">
                    <a:pos x="9" y="2"/>
                  </a:cxn>
                  <a:cxn ang="0">
                    <a:pos x="4" y="4"/>
                  </a:cxn>
                  <a:cxn ang="0">
                    <a:pos x="2" y="7"/>
                  </a:cxn>
                  <a:cxn ang="0">
                    <a:pos x="0" y="13"/>
                  </a:cxn>
                  <a:cxn ang="0">
                    <a:pos x="0" y="13"/>
                  </a:cxn>
                  <a:cxn ang="0">
                    <a:pos x="2" y="18"/>
                  </a:cxn>
                  <a:cxn ang="0">
                    <a:pos x="4" y="22"/>
                  </a:cxn>
                  <a:cxn ang="0">
                    <a:pos x="9" y="24"/>
                  </a:cxn>
                  <a:cxn ang="0">
                    <a:pos x="13" y="25"/>
                  </a:cxn>
                  <a:cxn ang="0">
                    <a:pos x="13" y="25"/>
                  </a:cxn>
                  <a:cxn ang="0">
                    <a:pos x="24" y="27"/>
                  </a:cxn>
                  <a:cxn ang="0">
                    <a:pos x="35" y="31"/>
                  </a:cxn>
                  <a:cxn ang="0">
                    <a:pos x="46" y="36"/>
                  </a:cxn>
                  <a:cxn ang="0">
                    <a:pos x="57" y="44"/>
                  </a:cxn>
                  <a:cxn ang="0">
                    <a:pos x="64" y="53"/>
                  </a:cxn>
                  <a:cxn ang="0">
                    <a:pos x="71" y="64"/>
                  </a:cxn>
                  <a:cxn ang="0">
                    <a:pos x="75" y="76"/>
                  </a:cxn>
                  <a:cxn ang="0">
                    <a:pos x="77" y="89"/>
                  </a:cxn>
                  <a:cxn ang="0">
                    <a:pos x="77" y="89"/>
                  </a:cxn>
                  <a:cxn ang="0">
                    <a:pos x="78" y="94"/>
                  </a:cxn>
                  <a:cxn ang="0">
                    <a:pos x="80" y="98"/>
                  </a:cxn>
                  <a:cxn ang="0">
                    <a:pos x="84" y="102"/>
                  </a:cxn>
                  <a:cxn ang="0">
                    <a:pos x="89" y="102"/>
                  </a:cxn>
                  <a:cxn ang="0">
                    <a:pos x="89" y="102"/>
                  </a:cxn>
                  <a:cxn ang="0">
                    <a:pos x="95" y="102"/>
                  </a:cxn>
                  <a:cxn ang="0">
                    <a:pos x="98" y="98"/>
                  </a:cxn>
                  <a:cxn ang="0">
                    <a:pos x="100" y="94"/>
                  </a:cxn>
                  <a:cxn ang="0">
                    <a:pos x="102" y="89"/>
                  </a:cxn>
                  <a:cxn ang="0">
                    <a:pos x="102" y="89"/>
                  </a:cxn>
                  <a:cxn ang="0">
                    <a:pos x="100" y="69"/>
                  </a:cxn>
                  <a:cxn ang="0">
                    <a:pos x="95" y="51"/>
                  </a:cxn>
                  <a:cxn ang="0">
                    <a:pos x="86" y="36"/>
                  </a:cxn>
                  <a:cxn ang="0">
                    <a:pos x="75" y="24"/>
                  </a:cxn>
                  <a:cxn ang="0">
                    <a:pos x="60" y="13"/>
                  </a:cxn>
                  <a:cxn ang="0">
                    <a:pos x="46" y="6"/>
                  </a:cxn>
                  <a:cxn ang="0">
                    <a:pos x="29" y="2"/>
                  </a:cxn>
                  <a:cxn ang="0">
                    <a:pos x="13" y="0"/>
                  </a:cxn>
                  <a:cxn ang="0">
                    <a:pos x="13" y="0"/>
                  </a:cxn>
                </a:cxnLst>
                <a:rect l="0" t="0" r="r" b="b"/>
                <a:pathLst>
                  <a:path w="102" h="102">
                    <a:moveTo>
                      <a:pt x="13" y="0"/>
                    </a:moveTo>
                    <a:lnTo>
                      <a:pt x="13" y="0"/>
                    </a:lnTo>
                    <a:lnTo>
                      <a:pt x="9" y="2"/>
                    </a:lnTo>
                    <a:lnTo>
                      <a:pt x="4" y="4"/>
                    </a:lnTo>
                    <a:lnTo>
                      <a:pt x="2" y="7"/>
                    </a:lnTo>
                    <a:lnTo>
                      <a:pt x="0" y="13"/>
                    </a:lnTo>
                    <a:lnTo>
                      <a:pt x="0" y="13"/>
                    </a:lnTo>
                    <a:lnTo>
                      <a:pt x="2" y="18"/>
                    </a:lnTo>
                    <a:lnTo>
                      <a:pt x="4" y="22"/>
                    </a:lnTo>
                    <a:lnTo>
                      <a:pt x="9" y="24"/>
                    </a:lnTo>
                    <a:lnTo>
                      <a:pt x="13" y="25"/>
                    </a:lnTo>
                    <a:lnTo>
                      <a:pt x="13" y="25"/>
                    </a:lnTo>
                    <a:lnTo>
                      <a:pt x="24" y="27"/>
                    </a:lnTo>
                    <a:lnTo>
                      <a:pt x="35" y="31"/>
                    </a:lnTo>
                    <a:lnTo>
                      <a:pt x="46" y="36"/>
                    </a:lnTo>
                    <a:lnTo>
                      <a:pt x="57" y="44"/>
                    </a:lnTo>
                    <a:lnTo>
                      <a:pt x="64" y="53"/>
                    </a:lnTo>
                    <a:lnTo>
                      <a:pt x="71" y="64"/>
                    </a:lnTo>
                    <a:lnTo>
                      <a:pt x="75" y="76"/>
                    </a:lnTo>
                    <a:lnTo>
                      <a:pt x="77" y="89"/>
                    </a:lnTo>
                    <a:lnTo>
                      <a:pt x="77" y="89"/>
                    </a:lnTo>
                    <a:lnTo>
                      <a:pt x="78" y="94"/>
                    </a:lnTo>
                    <a:lnTo>
                      <a:pt x="80" y="98"/>
                    </a:lnTo>
                    <a:lnTo>
                      <a:pt x="84" y="102"/>
                    </a:lnTo>
                    <a:lnTo>
                      <a:pt x="89" y="102"/>
                    </a:lnTo>
                    <a:lnTo>
                      <a:pt x="89" y="102"/>
                    </a:lnTo>
                    <a:lnTo>
                      <a:pt x="95" y="102"/>
                    </a:lnTo>
                    <a:lnTo>
                      <a:pt x="98" y="98"/>
                    </a:lnTo>
                    <a:lnTo>
                      <a:pt x="100" y="94"/>
                    </a:lnTo>
                    <a:lnTo>
                      <a:pt x="102" y="89"/>
                    </a:lnTo>
                    <a:lnTo>
                      <a:pt x="102" y="89"/>
                    </a:lnTo>
                    <a:lnTo>
                      <a:pt x="100" y="69"/>
                    </a:lnTo>
                    <a:lnTo>
                      <a:pt x="95" y="51"/>
                    </a:lnTo>
                    <a:lnTo>
                      <a:pt x="86" y="36"/>
                    </a:lnTo>
                    <a:lnTo>
                      <a:pt x="75" y="24"/>
                    </a:lnTo>
                    <a:lnTo>
                      <a:pt x="60" y="13"/>
                    </a:lnTo>
                    <a:lnTo>
                      <a:pt x="46" y="6"/>
                    </a:lnTo>
                    <a:lnTo>
                      <a:pt x="29" y="2"/>
                    </a:lnTo>
                    <a:lnTo>
                      <a:pt x="13" y="0"/>
                    </a:lnTo>
                    <a:lnTo>
                      <a:pt x="13" y="0"/>
                    </a:lnTo>
                    <a:close/>
                  </a:path>
                </a:pathLst>
              </a:custGeom>
              <a:grpFill/>
              <a:ln w="9525">
                <a:noFill/>
                <a:round/>
              </a:ln>
            </p:spPr>
            <p:txBody>
              <a:bodyPr vert="horz" wrap="square" lIns="91440" tIns="45720" rIns="91440" bIns="45720" numCol="1" anchor="t" anchorCtr="0" compatLnSpc="1"/>
              <a:lstStyle/>
              <a:p>
                <a:endParaRPr 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37" name="TextBox 76"/>
            <p:cNvSpPr txBox="1"/>
            <p:nvPr/>
          </p:nvSpPr>
          <p:spPr>
            <a:xfrm>
              <a:off x="8932756" y="3302985"/>
              <a:ext cx="1401416"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项目完成</a:t>
              </a:r>
            </a:p>
          </p:txBody>
        </p:sp>
        <p:sp>
          <p:nvSpPr>
            <p:cNvPr id="38" name="文本框 37"/>
            <p:cNvSpPr txBox="1"/>
            <p:nvPr/>
          </p:nvSpPr>
          <p:spPr>
            <a:xfrm>
              <a:off x="8392641" y="3708739"/>
              <a:ext cx="2456915"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43"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目标完成情况</a:t>
            </a:r>
          </a:p>
        </p:txBody>
      </p:sp>
      <p:sp>
        <p:nvSpPr>
          <p:cNvPr id="44" name="椭圆 4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45" name="椭圆 4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0-#ppt_w/2"/>
                                          </p:val>
                                        </p:tav>
                                        <p:tav tm="100000">
                                          <p:val>
                                            <p:strVal val="#ppt_x"/>
                                          </p:val>
                                        </p:tav>
                                      </p:tavLst>
                                    </p:anim>
                                    <p:anim calcmode="lin" valueType="num">
                                      <p:cBhvr additive="base">
                                        <p:cTn id="8" dur="500" fill="hold"/>
                                        <p:tgtEl>
                                          <p:spTgt spid="4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500" fill="hold"/>
                                        <p:tgtEl>
                                          <p:spTgt spid="45"/>
                                        </p:tgtEl>
                                        <p:attrNameLst>
                                          <p:attrName>ppt_x</p:attrName>
                                        </p:attrNameLst>
                                      </p:cBhvr>
                                      <p:tavLst>
                                        <p:tav tm="0">
                                          <p:val>
                                            <p:strVal val="0-#ppt_w/2"/>
                                          </p:val>
                                        </p:tav>
                                        <p:tav tm="100000">
                                          <p:val>
                                            <p:strVal val="#ppt_x"/>
                                          </p:val>
                                        </p:tav>
                                      </p:tavLst>
                                    </p:anim>
                                    <p:anim calcmode="lin" valueType="num">
                                      <p:cBhvr additive="base">
                                        <p:cTn id="12" dur="500" fill="hold"/>
                                        <p:tgtEl>
                                          <p:spTgt spid="4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0-#ppt_w/2"/>
                                          </p:val>
                                        </p:tav>
                                        <p:tav tm="100000">
                                          <p:val>
                                            <p:strVal val="#ppt_x"/>
                                          </p:val>
                                        </p:tav>
                                      </p:tavLst>
                                    </p:anim>
                                    <p:anim calcmode="lin" valueType="num">
                                      <p:cBhvr additive="base">
                                        <p:cTn id="16" dur="500" fill="hold"/>
                                        <p:tgtEl>
                                          <p:spTgt spid="4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0-#ppt_w/2"/>
                                          </p:val>
                                        </p:tav>
                                        <p:tav tm="100000">
                                          <p:val>
                                            <p:strVal val="#ppt_x"/>
                                          </p:val>
                                        </p:tav>
                                      </p:tavLst>
                                    </p:anim>
                                    <p:anim calcmode="lin" valueType="num">
                                      <p:cBhvr additive="base">
                                        <p:cTn id="20" dur="500" fill="hold"/>
                                        <p:tgtEl>
                                          <p:spTgt spid="4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0-#ppt_w/2"/>
                                          </p:val>
                                        </p:tav>
                                        <p:tav tm="100000">
                                          <p:val>
                                            <p:strVal val="#ppt_x"/>
                                          </p:val>
                                        </p:tav>
                                      </p:tavLst>
                                    </p:anim>
                                    <p:anim calcmode="lin" valueType="num">
                                      <p:cBhvr additive="base">
                                        <p:cTn id="24" dur="500" fill="hold"/>
                                        <p:tgtEl>
                                          <p:spTgt spid="4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43"/>
                                        </p:tgtEl>
                                        <p:attrNameLst>
                                          <p:attrName>style.visibility</p:attrName>
                                        </p:attrNameLst>
                                      </p:cBhvr>
                                      <p:to>
                                        <p:strVal val="visible"/>
                                      </p:to>
                                    </p:set>
                                    <p:animEffect transition="in" filter="wipe(left)">
                                      <p:cBhvr>
                                        <p:cTn id="27" dur="500"/>
                                        <p:tgtEl>
                                          <p:spTgt spid="4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42"/>
                                        </p:tgtEl>
                                        <p:attrNameLst>
                                          <p:attrName>style.visibility</p:attrName>
                                        </p:attrNameLst>
                                      </p:cBhvr>
                                      <p:to>
                                        <p:strVal val="visible"/>
                                      </p:to>
                                    </p:set>
                                    <p:animEffect transition="in" filter="wipe(left)">
                                      <p:cBhvr>
                                        <p:cTn id="30" dur="500"/>
                                        <p:tgtEl>
                                          <p:spTgt spid="42"/>
                                        </p:tgtEl>
                                      </p:cBhvr>
                                    </p:animEffect>
                                  </p:childTnLst>
                                </p:cTn>
                              </p:par>
                            </p:childTnLst>
                          </p:cTn>
                        </p:par>
                        <p:par>
                          <p:cTn id="31" fill="hold">
                            <p:stCondLst>
                              <p:cond delay="1000"/>
                            </p:stCondLst>
                            <p:childTnLst>
                              <p:par>
                                <p:cTn id="32" presetID="42" presetClass="entr" presetSubtype="0"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1000"/>
                                        <p:tgtEl>
                                          <p:spTgt spid="2"/>
                                        </p:tgtEl>
                                      </p:cBhvr>
                                    </p:animEffect>
                                    <p:anim calcmode="lin" valueType="num">
                                      <p:cBhvr>
                                        <p:cTn id="35" dur="1000" fill="hold"/>
                                        <p:tgtEl>
                                          <p:spTgt spid="2"/>
                                        </p:tgtEl>
                                        <p:attrNameLst>
                                          <p:attrName>ppt_x</p:attrName>
                                        </p:attrNameLst>
                                      </p:cBhvr>
                                      <p:tavLst>
                                        <p:tav tm="0">
                                          <p:val>
                                            <p:strVal val="#ppt_x"/>
                                          </p:val>
                                        </p:tav>
                                        <p:tav tm="100000">
                                          <p:val>
                                            <p:strVal val="#ppt_x"/>
                                          </p:val>
                                        </p:tav>
                                      </p:tavLst>
                                    </p:anim>
                                    <p:anim calcmode="lin" valueType="num">
                                      <p:cBhvr>
                                        <p:cTn id="36" dur="1000" fill="hold"/>
                                        <p:tgtEl>
                                          <p:spTgt spid="2"/>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25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1000"/>
                                        <p:tgtEl>
                                          <p:spTgt spid="3"/>
                                        </p:tgtEl>
                                      </p:cBhvr>
                                    </p:animEffect>
                                    <p:anim calcmode="lin" valueType="num">
                                      <p:cBhvr>
                                        <p:cTn id="40" dur="1000" fill="hold"/>
                                        <p:tgtEl>
                                          <p:spTgt spid="3"/>
                                        </p:tgtEl>
                                        <p:attrNameLst>
                                          <p:attrName>ppt_x</p:attrName>
                                        </p:attrNameLst>
                                      </p:cBhvr>
                                      <p:tavLst>
                                        <p:tav tm="0">
                                          <p:val>
                                            <p:strVal val="#ppt_x"/>
                                          </p:val>
                                        </p:tav>
                                        <p:tav tm="100000">
                                          <p:val>
                                            <p:strVal val="#ppt_x"/>
                                          </p:val>
                                        </p:tav>
                                      </p:tavLst>
                                    </p:anim>
                                    <p:anim calcmode="lin" valueType="num">
                                      <p:cBhvr>
                                        <p:cTn id="41" dur="1000" fill="hold"/>
                                        <p:tgtEl>
                                          <p:spTgt spid="3"/>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50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1000"/>
                                        <p:tgtEl>
                                          <p:spTgt spid="5"/>
                                        </p:tgtEl>
                                      </p:cBhvr>
                                    </p:animEffect>
                                    <p:anim calcmode="lin" valueType="num">
                                      <p:cBhvr>
                                        <p:cTn id="45" dur="1000" fill="hold"/>
                                        <p:tgtEl>
                                          <p:spTgt spid="5"/>
                                        </p:tgtEl>
                                        <p:attrNameLst>
                                          <p:attrName>ppt_x</p:attrName>
                                        </p:attrNameLst>
                                      </p:cBhvr>
                                      <p:tavLst>
                                        <p:tav tm="0">
                                          <p:val>
                                            <p:strVal val="#ppt_x"/>
                                          </p:val>
                                        </p:tav>
                                        <p:tav tm="100000">
                                          <p:val>
                                            <p:strVal val="#ppt_x"/>
                                          </p:val>
                                        </p:tav>
                                      </p:tavLst>
                                    </p:anim>
                                    <p:anim calcmode="lin" valueType="num">
                                      <p:cBhvr>
                                        <p:cTn id="46" dur="1000" fill="hold"/>
                                        <p:tgtEl>
                                          <p:spTgt spid="5"/>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75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anim calcmode="lin" valueType="num">
                                      <p:cBhvr>
                                        <p:cTn id="50" dur="1000" fill="hold"/>
                                        <p:tgtEl>
                                          <p:spTgt spid="8"/>
                                        </p:tgtEl>
                                        <p:attrNameLst>
                                          <p:attrName>ppt_x</p:attrName>
                                        </p:attrNameLst>
                                      </p:cBhvr>
                                      <p:tavLst>
                                        <p:tav tm="0">
                                          <p:val>
                                            <p:strVal val="#ppt_x"/>
                                          </p:val>
                                        </p:tav>
                                        <p:tav tm="100000">
                                          <p:val>
                                            <p:strVal val="#ppt_x"/>
                                          </p:val>
                                        </p:tav>
                                      </p:tavLst>
                                    </p:anim>
                                    <p:anim calcmode="lin" valueType="num">
                                      <p:cBhvr>
                                        <p:cTn id="5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animBg="1"/>
      <p:bldP spid="45" grpId="0" animBg="1"/>
      <p:bldP spid="46" grpId="0" animBg="1"/>
      <p:bldP spid="47" grpId="0" animBg="1"/>
      <p:bldP spid="4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p:nvPr/>
        </p:nvSpPr>
        <p:spPr>
          <a:xfrm>
            <a:off x="1088504" y="2102360"/>
            <a:ext cx="2127697" cy="2127697"/>
          </a:xfrm>
          <a:prstGeom prst="ellipse">
            <a:avLst/>
          </a:prstGeom>
          <a:blipFill dpi="0" rotWithShape="1">
            <a:blip r:embed="rId3" cstate="print">
              <a:extLst>
                <a:ext uri="{28A0092B-C50C-407E-A947-70E740481C1C}">
                  <a14:useLocalDpi xmlns:a14="http://schemas.microsoft.com/office/drawing/2010/main" val="0"/>
                </a:ext>
              </a:extLst>
            </a:blip>
            <a:srcRect/>
            <a:stretch>
              <a:fillRect l="-25000" r="-25000"/>
            </a:stretch>
          </a:blipFill>
          <a:ln w="28575">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5" name="Rectangle 5"/>
          <p:cNvSpPr/>
          <p:nvPr/>
        </p:nvSpPr>
        <p:spPr>
          <a:xfrm>
            <a:off x="3743059" y="2102360"/>
            <a:ext cx="2127697" cy="2127697"/>
          </a:xfrm>
          <a:prstGeom prst="ellipse">
            <a:avLst/>
          </a:prstGeom>
          <a:blipFill dpi="0" rotWithShape="1">
            <a:blip r:embed="rId4" cstate="print">
              <a:extLst>
                <a:ext uri="{28A0092B-C50C-407E-A947-70E740481C1C}">
                  <a14:useLocalDpi xmlns:a14="http://schemas.microsoft.com/office/drawing/2010/main" val="0"/>
                </a:ext>
              </a:extLst>
            </a:blip>
            <a:srcRect/>
            <a:stretch>
              <a:fillRect l="-25235" r="-25235"/>
            </a:stretch>
          </a:blipFill>
          <a:ln w="28575">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6" name="Rectangle 6"/>
          <p:cNvSpPr/>
          <p:nvPr/>
        </p:nvSpPr>
        <p:spPr>
          <a:xfrm>
            <a:off x="6377350" y="2104049"/>
            <a:ext cx="2127697" cy="2127697"/>
          </a:xfrm>
          <a:prstGeom prst="ellipse">
            <a:avLst/>
          </a:prstGeom>
          <a:blipFill dpi="0" rotWithShape="1">
            <a:blip r:embed="rId5" cstate="print">
              <a:extLst>
                <a:ext uri="{28A0092B-C50C-407E-A947-70E740481C1C}">
                  <a14:useLocalDpi xmlns:a14="http://schemas.microsoft.com/office/drawing/2010/main" val="0"/>
                </a:ext>
              </a:extLst>
            </a:blip>
            <a:srcRect/>
            <a:stretch>
              <a:fillRect l="-24963" r="-24963"/>
            </a:stretch>
          </a:blipFill>
          <a:ln w="28575">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7" name="Rectangle 7"/>
          <p:cNvSpPr/>
          <p:nvPr/>
        </p:nvSpPr>
        <p:spPr>
          <a:xfrm>
            <a:off x="9092696" y="2104049"/>
            <a:ext cx="2127697" cy="2127697"/>
          </a:xfrm>
          <a:prstGeom prst="ellipse">
            <a:avLst/>
          </a:prstGeom>
          <a:blipFill dpi="0" rotWithShape="1">
            <a:blip r:embed="rId6" cstate="print">
              <a:extLst>
                <a:ext uri="{28A0092B-C50C-407E-A947-70E740481C1C}">
                  <a14:useLocalDpi xmlns:a14="http://schemas.microsoft.com/office/drawing/2010/main" val="0"/>
                </a:ext>
              </a:extLst>
            </a:blip>
            <a:srcRect/>
            <a:stretch>
              <a:fillRect l="-25472" r="-25472"/>
            </a:stretch>
          </a:blipFill>
          <a:ln w="28575">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8" name="TextBox 76"/>
          <p:cNvSpPr txBox="1"/>
          <p:nvPr/>
        </p:nvSpPr>
        <p:spPr>
          <a:xfrm>
            <a:off x="1388697" y="4009787"/>
            <a:ext cx="1733670" cy="400110"/>
          </a:xfrm>
          <a:prstGeom prst="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defPPr>
              <a:defRPr lang="zh-CN"/>
            </a:defPPr>
            <a:lvl1pPr algn="ctr">
              <a:defRPr sz="2000">
                <a:solidFill>
                  <a:schemeClr val="bg1">
                    <a:lumMod val="95000"/>
                  </a:schemeClr>
                </a:solidFill>
                <a:latin typeface="Calibri" panose="020F0502020204030204" pitchFamily="34" charset="0"/>
                <a:ea typeface="宋体" panose="02010600030101010101" pitchFamily="2" charset="-122"/>
              </a:defRPr>
            </a:lvl1pPr>
          </a:lstStyle>
          <a:p>
            <a:r>
              <a:rPr lang="zh-CN" altLang="en-US" b="1" dirty="0">
                <a:solidFill>
                  <a:schemeClr val="bg1"/>
                </a:solidFill>
                <a:latin typeface="微软雅黑" panose="020B0503020204020204" pitchFamily="34" charset="-122"/>
                <a:ea typeface="微软雅黑" panose="020B0503020204020204" pitchFamily="34" charset="-122"/>
              </a:rPr>
              <a:t>北京项目</a:t>
            </a:r>
          </a:p>
        </p:txBody>
      </p:sp>
      <p:sp>
        <p:nvSpPr>
          <p:cNvPr id="19" name="文本框 18"/>
          <p:cNvSpPr txBox="1"/>
          <p:nvPr/>
        </p:nvSpPr>
        <p:spPr>
          <a:xfrm>
            <a:off x="1216525" y="4766302"/>
            <a:ext cx="2078015" cy="1052596"/>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TextBox 76"/>
          <p:cNvSpPr txBox="1"/>
          <p:nvPr/>
        </p:nvSpPr>
        <p:spPr>
          <a:xfrm>
            <a:off x="3915231" y="4009787"/>
            <a:ext cx="1733670" cy="400110"/>
          </a:xfrm>
          <a:prstGeom prst="rect">
            <a:avLst/>
          </a:prstGeom>
          <a:solidFill>
            <a:schemeClr val="bg1"/>
          </a:solidFill>
          <a:ln w="28575">
            <a:noFill/>
          </a:ln>
          <a:effectLst>
            <a:outerShdw blurRad="190500" dist="38100" dir="2700000" algn="tl" rotWithShape="0">
              <a:prstClr val="black">
                <a:alpha val="20000"/>
              </a:prstClr>
            </a:outerShdw>
          </a:effectLst>
        </p:spPr>
        <p:txBody>
          <a:bodyPr anchor="ctr"/>
          <a:lstStyle>
            <a:defPPr>
              <a:defRPr lang="zh-CN"/>
            </a:defPPr>
            <a:lvl1pPr algn="ctr">
              <a:defRPr sz="2000">
                <a:solidFill>
                  <a:schemeClr val="bg1">
                    <a:lumMod val="95000"/>
                  </a:schemeClr>
                </a:solidFill>
                <a:latin typeface="Calibri" panose="020F0502020204030204" pitchFamily="34" charset="0"/>
                <a:ea typeface="宋体" panose="02010600030101010101" pitchFamily="2" charset="-122"/>
              </a:defRPr>
            </a:lvl1p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上海项目</a:t>
            </a:r>
          </a:p>
        </p:txBody>
      </p:sp>
      <p:sp>
        <p:nvSpPr>
          <p:cNvPr id="21" name="文本框 20"/>
          <p:cNvSpPr txBox="1"/>
          <p:nvPr/>
        </p:nvSpPr>
        <p:spPr>
          <a:xfrm>
            <a:off x="3743059" y="4766302"/>
            <a:ext cx="2078015" cy="1029193"/>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TextBox 76"/>
          <p:cNvSpPr txBox="1"/>
          <p:nvPr/>
        </p:nvSpPr>
        <p:spPr>
          <a:xfrm>
            <a:off x="6599204" y="4009787"/>
            <a:ext cx="1733670" cy="400110"/>
          </a:xfrm>
          <a:prstGeom prst="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defPPr>
              <a:defRPr lang="zh-CN"/>
            </a:defPPr>
            <a:lvl1pPr algn="ctr">
              <a:defRPr sz="2000">
                <a:solidFill>
                  <a:schemeClr val="bg1">
                    <a:lumMod val="95000"/>
                  </a:schemeClr>
                </a:solidFill>
                <a:latin typeface="Calibri" panose="020F0502020204030204" pitchFamily="34" charset="0"/>
                <a:ea typeface="宋体" panose="02010600030101010101" pitchFamily="2" charset="-122"/>
              </a:defRPr>
            </a:lvl1pPr>
          </a:lstStyle>
          <a:p>
            <a:r>
              <a:rPr lang="zh-CN" altLang="en-US" b="1" dirty="0">
                <a:solidFill>
                  <a:schemeClr val="bg1"/>
                </a:solidFill>
                <a:latin typeface="微软雅黑" panose="020B0503020204020204" pitchFamily="34" charset="-122"/>
                <a:ea typeface="微软雅黑" panose="020B0503020204020204" pitchFamily="34" charset="-122"/>
              </a:rPr>
              <a:t>深圳项目</a:t>
            </a:r>
          </a:p>
        </p:txBody>
      </p:sp>
      <p:sp>
        <p:nvSpPr>
          <p:cNvPr id="23" name="文本框 22"/>
          <p:cNvSpPr txBox="1"/>
          <p:nvPr/>
        </p:nvSpPr>
        <p:spPr>
          <a:xfrm>
            <a:off x="6427032" y="4766302"/>
            <a:ext cx="2078015" cy="1029193"/>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TextBox 76"/>
          <p:cNvSpPr txBox="1"/>
          <p:nvPr/>
        </p:nvSpPr>
        <p:spPr>
          <a:xfrm>
            <a:off x="9264868" y="4009787"/>
            <a:ext cx="1733670" cy="400110"/>
          </a:xfrm>
          <a:prstGeom prst="rect">
            <a:avLst/>
          </a:prstGeom>
          <a:solidFill>
            <a:schemeClr val="bg1"/>
          </a:solidFill>
          <a:ln w="28575">
            <a:noFill/>
          </a:ln>
          <a:effectLst>
            <a:outerShdw blurRad="190500" dist="38100" dir="2700000" algn="tl" rotWithShape="0">
              <a:prstClr val="black">
                <a:alpha val="20000"/>
              </a:prstClr>
            </a:outerShdw>
          </a:effectLst>
        </p:spPr>
        <p:txBody>
          <a:bodyPr anchor="ctr"/>
          <a:lstStyle>
            <a:defPPr>
              <a:defRPr lang="zh-CN"/>
            </a:defPPr>
            <a:lvl1pPr algn="ctr">
              <a:defRPr sz="2000">
                <a:solidFill>
                  <a:schemeClr val="bg1">
                    <a:lumMod val="95000"/>
                  </a:schemeClr>
                </a:solidFill>
                <a:latin typeface="Calibri" panose="020F0502020204030204" pitchFamily="34" charset="0"/>
                <a:ea typeface="宋体" panose="02010600030101010101" pitchFamily="2" charset="-122"/>
              </a:defRPr>
            </a:lvl1p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广州项目</a:t>
            </a:r>
          </a:p>
        </p:txBody>
      </p:sp>
      <p:sp>
        <p:nvSpPr>
          <p:cNvPr id="25" name="文本框 24"/>
          <p:cNvSpPr txBox="1"/>
          <p:nvPr/>
        </p:nvSpPr>
        <p:spPr>
          <a:xfrm>
            <a:off x="9092696" y="4766302"/>
            <a:ext cx="2078015" cy="1029193"/>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3"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项目简要概述</a:t>
            </a:r>
          </a:p>
        </p:txBody>
      </p:sp>
      <p:sp>
        <p:nvSpPr>
          <p:cNvPr id="34" name="椭圆 3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35" name="椭圆 3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7721281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0-#ppt_w/2"/>
                                          </p:val>
                                        </p:tav>
                                        <p:tav tm="100000">
                                          <p:val>
                                            <p:strVal val="#ppt_x"/>
                                          </p:val>
                                        </p:tav>
                                      </p:tavLst>
                                    </p:anim>
                                    <p:anim calcmode="lin" valueType="num">
                                      <p:cBhvr additive="base">
                                        <p:cTn id="12" dur="50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0-#ppt_w/2"/>
                                          </p:val>
                                        </p:tav>
                                        <p:tav tm="100000">
                                          <p:val>
                                            <p:strVal val="#ppt_x"/>
                                          </p:val>
                                        </p:tav>
                                      </p:tavLst>
                                    </p:anim>
                                    <p:anim calcmode="lin" valueType="num">
                                      <p:cBhvr additive="base">
                                        <p:cTn id="16" dur="500" fill="hold"/>
                                        <p:tgtEl>
                                          <p:spTgt spid="3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0-#ppt_w/2"/>
                                          </p:val>
                                        </p:tav>
                                        <p:tav tm="100000">
                                          <p:val>
                                            <p:strVal val="#ppt_x"/>
                                          </p:val>
                                        </p:tav>
                                      </p:tavLst>
                                    </p:anim>
                                    <p:anim calcmode="lin" valueType="num">
                                      <p:cBhvr additive="base">
                                        <p:cTn id="20" dur="500" fill="hold"/>
                                        <p:tgtEl>
                                          <p:spTgt spid="3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500" fill="hold"/>
                                        <p:tgtEl>
                                          <p:spTgt spid="38"/>
                                        </p:tgtEl>
                                        <p:attrNameLst>
                                          <p:attrName>ppt_x</p:attrName>
                                        </p:attrNameLst>
                                      </p:cBhvr>
                                      <p:tavLst>
                                        <p:tav tm="0">
                                          <p:val>
                                            <p:strVal val="0-#ppt_w/2"/>
                                          </p:val>
                                        </p:tav>
                                        <p:tav tm="100000">
                                          <p:val>
                                            <p:strVal val="#ppt_x"/>
                                          </p:val>
                                        </p:tav>
                                      </p:tavLst>
                                    </p:anim>
                                    <p:anim calcmode="lin" valueType="num">
                                      <p:cBhvr additive="base">
                                        <p:cTn id="24" dur="500" fill="hold"/>
                                        <p:tgtEl>
                                          <p:spTgt spid="3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2"/>
                                        </p:tgtEl>
                                        <p:attrNameLst>
                                          <p:attrName>style.visibility</p:attrName>
                                        </p:attrNameLst>
                                      </p:cBhvr>
                                      <p:to>
                                        <p:strVal val="visible"/>
                                      </p:to>
                                    </p:set>
                                    <p:animEffect transition="in" filter="wipe(left)">
                                      <p:cBhvr>
                                        <p:cTn id="30" dur="500"/>
                                        <p:tgtEl>
                                          <p:spTgt spid="32"/>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randombar(horizontal)">
                                      <p:cBhvr>
                                        <p:cTn id="35" dur="500"/>
                                        <p:tgtEl>
                                          <p:spTgt spid="14"/>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randombar(horizontal)">
                                      <p:cBhvr>
                                        <p:cTn id="41" dur="500"/>
                                        <p:tgtEl>
                                          <p:spTgt spid="16"/>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randombar(horizontal)">
                                      <p:cBhvr>
                                        <p:cTn id="44" dur="500"/>
                                        <p:tgtEl>
                                          <p:spTgt spid="17"/>
                                        </p:tgtEl>
                                      </p:cBhvr>
                                    </p:animEffec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1000"/>
                                        <p:tgtEl>
                                          <p:spTgt spid="18"/>
                                        </p:tgtEl>
                                      </p:cBhvr>
                                    </p:animEffect>
                                    <p:anim calcmode="lin" valueType="num">
                                      <p:cBhvr>
                                        <p:cTn id="50" dur="1000" fill="hold"/>
                                        <p:tgtEl>
                                          <p:spTgt spid="18"/>
                                        </p:tgtEl>
                                        <p:attrNameLst>
                                          <p:attrName>ppt_x</p:attrName>
                                        </p:attrNameLst>
                                      </p:cBhvr>
                                      <p:tavLst>
                                        <p:tav tm="0">
                                          <p:val>
                                            <p:strVal val="#ppt_x"/>
                                          </p:val>
                                        </p:tav>
                                        <p:tav tm="100000">
                                          <p:val>
                                            <p:strVal val="#ppt_x"/>
                                          </p:val>
                                        </p:tav>
                                      </p:tavLst>
                                    </p:anim>
                                    <p:anim calcmode="lin" valueType="num">
                                      <p:cBhvr>
                                        <p:cTn id="51" dur="1000" fill="hold"/>
                                        <p:tgtEl>
                                          <p:spTgt spid="1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25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1000"/>
                                        <p:tgtEl>
                                          <p:spTgt spid="20"/>
                                        </p:tgtEl>
                                      </p:cBhvr>
                                    </p:animEffect>
                                    <p:anim calcmode="lin" valueType="num">
                                      <p:cBhvr>
                                        <p:cTn id="55" dur="1000" fill="hold"/>
                                        <p:tgtEl>
                                          <p:spTgt spid="20"/>
                                        </p:tgtEl>
                                        <p:attrNameLst>
                                          <p:attrName>ppt_x</p:attrName>
                                        </p:attrNameLst>
                                      </p:cBhvr>
                                      <p:tavLst>
                                        <p:tav tm="0">
                                          <p:val>
                                            <p:strVal val="#ppt_x"/>
                                          </p:val>
                                        </p:tav>
                                        <p:tav tm="100000">
                                          <p:val>
                                            <p:strVal val="#ppt_x"/>
                                          </p:val>
                                        </p:tav>
                                      </p:tavLst>
                                    </p:anim>
                                    <p:anim calcmode="lin" valueType="num">
                                      <p:cBhvr>
                                        <p:cTn id="56" dur="1000" fill="hold"/>
                                        <p:tgtEl>
                                          <p:spTgt spid="2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50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1000"/>
                                        <p:tgtEl>
                                          <p:spTgt spid="22"/>
                                        </p:tgtEl>
                                      </p:cBhvr>
                                    </p:animEffect>
                                    <p:anim calcmode="lin" valueType="num">
                                      <p:cBhvr>
                                        <p:cTn id="60" dur="1000" fill="hold"/>
                                        <p:tgtEl>
                                          <p:spTgt spid="22"/>
                                        </p:tgtEl>
                                        <p:attrNameLst>
                                          <p:attrName>ppt_x</p:attrName>
                                        </p:attrNameLst>
                                      </p:cBhvr>
                                      <p:tavLst>
                                        <p:tav tm="0">
                                          <p:val>
                                            <p:strVal val="#ppt_x"/>
                                          </p:val>
                                        </p:tav>
                                        <p:tav tm="100000">
                                          <p:val>
                                            <p:strVal val="#ppt_x"/>
                                          </p:val>
                                        </p:tav>
                                      </p:tavLst>
                                    </p:anim>
                                    <p:anim calcmode="lin" valueType="num">
                                      <p:cBhvr>
                                        <p:cTn id="61" dur="1000" fill="hold"/>
                                        <p:tgtEl>
                                          <p:spTgt spid="22"/>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750"/>
                                  </p:stCondLst>
                                  <p:childTnLst>
                                    <p:set>
                                      <p:cBhvr>
                                        <p:cTn id="63" dur="1" fill="hold">
                                          <p:stCondLst>
                                            <p:cond delay="0"/>
                                          </p:stCondLst>
                                        </p:cTn>
                                        <p:tgtEl>
                                          <p:spTgt spid="24"/>
                                        </p:tgtEl>
                                        <p:attrNameLst>
                                          <p:attrName>style.visibility</p:attrName>
                                        </p:attrNameLst>
                                      </p:cBhvr>
                                      <p:to>
                                        <p:strVal val="visible"/>
                                      </p:to>
                                    </p:set>
                                    <p:animEffect transition="in" filter="fade">
                                      <p:cBhvr>
                                        <p:cTn id="64" dur="1000"/>
                                        <p:tgtEl>
                                          <p:spTgt spid="24"/>
                                        </p:tgtEl>
                                      </p:cBhvr>
                                    </p:animEffect>
                                    <p:anim calcmode="lin" valueType="num">
                                      <p:cBhvr>
                                        <p:cTn id="65" dur="1000" fill="hold"/>
                                        <p:tgtEl>
                                          <p:spTgt spid="24"/>
                                        </p:tgtEl>
                                        <p:attrNameLst>
                                          <p:attrName>ppt_x</p:attrName>
                                        </p:attrNameLst>
                                      </p:cBhvr>
                                      <p:tavLst>
                                        <p:tav tm="0">
                                          <p:val>
                                            <p:strVal val="#ppt_x"/>
                                          </p:val>
                                        </p:tav>
                                        <p:tav tm="100000">
                                          <p:val>
                                            <p:strVal val="#ppt_x"/>
                                          </p:val>
                                        </p:tav>
                                      </p:tavLst>
                                    </p:anim>
                                    <p:anim calcmode="lin" valueType="num">
                                      <p:cBhvr>
                                        <p:cTn id="66"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1000"/>
                                        <p:tgtEl>
                                          <p:spTgt spid="19"/>
                                        </p:tgtEl>
                                      </p:cBhvr>
                                    </p:animEffect>
                                    <p:anim calcmode="lin" valueType="num">
                                      <p:cBhvr>
                                        <p:cTn id="72" dur="1000" fill="hold"/>
                                        <p:tgtEl>
                                          <p:spTgt spid="19"/>
                                        </p:tgtEl>
                                        <p:attrNameLst>
                                          <p:attrName>ppt_x</p:attrName>
                                        </p:attrNameLst>
                                      </p:cBhvr>
                                      <p:tavLst>
                                        <p:tav tm="0">
                                          <p:val>
                                            <p:strVal val="#ppt_x"/>
                                          </p:val>
                                        </p:tav>
                                        <p:tav tm="100000">
                                          <p:val>
                                            <p:strVal val="#ppt_x"/>
                                          </p:val>
                                        </p:tav>
                                      </p:tavLst>
                                    </p:anim>
                                    <p:anim calcmode="lin" valueType="num">
                                      <p:cBhvr>
                                        <p:cTn id="73" dur="1000" fill="hold"/>
                                        <p:tgtEl>
                                          <p:spTgt spid="19"/>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fade">
                                      <p:cBhvr>
                                        <p:cTn id="76" dur="1000"/>
                                        <p:tgtEl>
                                          <p:spTgt spid="21"/>
                                        </p:tgtEl>
                                      </p:cBhvr>
                                    </p:animEffect>
                                    <p:anim calcmode="lin" valueType="num">
                                      <p:cBhvr>
                                        <p:cTn id="77" dur="1000" fill="hold"/>
                                        <p:tgtEl>
                                          <p:spTgt spid="21"/>
                                        </p:tgtEl>
                                        <p:attrNameLst>
                                          <p:attrName>ppt_x</p:attrName>
                                        </p:attrNameLst>
                                      </p:cBhvr>
                                      <p:tavLst>
                                        <p:tav tm="0">
                                          <p:val>
                                            <p:strVal val="#ppt_x"/>
                                          </p:val>
                                        </p:tav>
                                        <p:tav tm="100000">
                                          <p:val>
                                            <p:strVal val="#ppt_x"/>
                                          </p:val>
                                        </p:tav>
                                      </p:tavLst>
                                    </p:anim>
                                    <p:anim calcmode="lin" valueType="num">
                                      <p:cBhvr>
                                        <p:cTn id="78" dur="1000" fill="hold"/>
                                        <p:tgtEl>
                                          <p:spTgt spid="21"/>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fade">
                                      <p:cBhvr>
                                        <p:cTn id="81" dur="1000"/>
                                        <p:tgtEl>
                                          <p:spTgt spid="23"/>
                                        </p:tgtEl>
                                      </p:cBhvr>
                                    </p:animEffect>
                                    <p:anim calcmode="lin" valueType="num">
                                      <p:cBhvr>
                                        <p:cTn id="82" dur="1000" fill="hold"/>
                                        <p:tgtEl>
                                          <p:spTgt spid="23"/>
                                        </p:tgtEl>
                                        <p:attrNameLst>
                                          <p:attrName>ppt_x</p:attrName>
                                        </p:attrNameLst>
                                      </p:cBhvr>
                                      <p:tavLst>
                                        <p:tav tm="0">
                                          <p:val>
                                            <p:strVal val="#ppt_x"/>
                                          </p:val>
                                        </p:tav>
                                        <p:tav tm="100000">
                                          <p:val>
                                            <p:strVal val="#ppt_x"/>
                                          </p:val>
                                        </p:tav>
                                      </p:tavLst>
                                    </p:anim>
                                    <p:anim calcmode="lin" valueType="num">
                                      <p:cBhvr>
                                        <p:cTn id="83" dur="1000" fill="hold"/>
                                        <p:tgtEl>
                                          <p:spTgt spid="23"/>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Effect transition="in" filter="fade">
                                      <p:cBhvr>
                                        <p:cTn id="86" dur="1000"/>
                                        <p:tgtEl>
                                          <p:spTgt spid="25"/>
                                        </p:tgtEl>
                                      </p:cBhvr>
                                    </p:animEffect>
                                    <p:anim calcmode="lin" valueType="num">
                                      <p:cBhvr>
                                        <p:cTn id="87" dur="1000" fill="hold"/>
                                        <p:tgtEl>
                                          <p:spTgt spid="25"/>
                                        </p:tgtEl>
                                        <p:attrNameLst>
                                          <p:attrName>ppt_x</p:attrName>
                                        </p:attrNameLst>
                                      </p:cBhvr>
                                      <p:tavLst>
                                        <p:tav tm="0">
                                          <p:val>
                                            <p:strVal val="#ppt_x"/>
                                          </p:val>
                                        </p:tav>
                                        <p:tav tm="100000">
                                          <p:val>
                                            <p:strVal val="#ppt_x"/>
                                          </p:val>
                                        </p:tav>
                                      </p:tavLst>
                                    </p:anim>
                                    <p:anim calcmode="lin" valueType="num">
                                      <p:cBhvr>
                                        <p:cTn id="88"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p:bldP spid="20" grpId="0" animBg="1"/>
      <p:bldP spid="21" grpId="0"/>
      <p:bldP spid="22" grpId="0" animBg="1"/>
      <p:bldP spid="23" grpId="0"/>
      <p:bldP spid="24" grpId="0" animBg="1"/>
      <p:bldP spid="25" grpId="0"/>
      <p:bldP spid="32" grpId="0"/>
      <p:bldP spid="33" grpId="0"/>
      <p:bldP spid="34" grpId="0" animBg="1"/>
      <p:bldP spid="35" grpId="0" animBg="1"/>
      <p:bldP spid="36" grpId="0" animBg="1"/>
      <p:bldP spid="37" grpId="0" animBg="1"/>
      <p:bldP spid="3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580736" y="1825998"/>
            <a:ext cx="4392063" cy="4538962"/>
            <a:chOff x="6580736" y="1489859"/>
            <a:chExt cx="4392063" cy="4538962"/>
          </a:xfrm>
          <a:effectLst>
            <a:outerShdw blurRad="190500" dist="38100" dir="2700000" algn="tl" rotWithShape="0">
              <a:prstClr val="black">
                <a:alpha val="20000"/>
              </a:prstClr>
            </a:outerShdw>
          </a:effectLst>
        </p:grpSpPr>
        <p:sp>
          <p:nvSpPr>
            <p:cNvPr id="8" name="Freeform 5"/>
            <p:cNvSpPr/>
            <p:nvPr/>
          </p:nvSpPr>
          <p:spPr bwMode="auto">
            <a:xfrm rot="20766797">
              <a:off x="6830758" y="1489859"/>
              <a:ext cx="3554759" cy="1992948"/>
            </a:xfrm>
            <a:custGeom>
              <a:avLst/>
              <a:gdLst>
                <a:gd name="T0" fmla="*/ 291 w 501"/>
                <a:gd name="T1" fmla="*/ 281 h 281"/>
                <a:gd name="T2" fmla="*/ 268 w 501"/>
                <a:gd name="T3" fmla="*/ 246 h 281"/>
                <a:gd name="T4" fmla="*/ 232 w 501"/>
                <a:gd name="T5" fmla="*/ 227 h 281"/>
                <a:gd name="T6" fmla="*/ 191 w 501"/>
                <a:gd name="T7" fmla="*/ 228 h 281"/>
                <a:gd name="T8" fmla="*/ 156 w 501"/>
                <a:gd name="T9" fmla="*/ 249 h 281"/>
                <a:gd name="T10" fmla="*/ 0 w 501"/>
                <a:gd name="T11" fmla="*/ 92 h 281"/>
                <a:gd name="T12" fmla="*/ 61 w 501"/>
                <a:gd name="T13" fmla="*/ 45 h 281"/>
                <a:gd name="T14" fmla="*/ 131 w 501"/>
                <a:gd name="T15" fmla="*/ 15 h 281"/>
                <a:gd name="T16" fmla="*/ 283 w 501"/>
                <a:gd name="T17" fmla="*/ 12 h 281"/>
                <a:gd name="T18" fmla="*/ 355 w 501"/>
                <a:gd name="T19" fmla="*/ 39 h 281"/>
                <a:gd name="T20" fmla="*/ 418 w 501"/>
                <a:gd name="T21" fmla="*/ 84 h 281"/>
                <a:gd name="T22" fmla="*/ 467 w 501"/>
                <a:gd name="T23" fmla="*/ 142 h 281"/>
                <a:gd name="T24" fmla="*/ 501 w 501"/>
                <a:gd name="T25" fmla="*/ 211 h 281"/>
                <a:gd name="T26" fmla="*/ 291 w 501"/>
                <a:gd name="T27" fmla="*/ 281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1" h="281">
                  <a:moveTo>
                    <a:pt x="291" y="281"/>
                  </a:moveTo>
                  <a:cubicBezTo>
                    <a:pt x="286" y="267"/>
                    <a:pt x="279" y="256"/>
                    <a:pt x="268" y="246"/>
                  </a:cubicBezTo>
                  <a:cubicBezTo>
                    <a:pt x="258" y="237"/>
                    <a:pt x="246" y="230"/>
                    <a:pt x="232" y="227"/>
                  </a:cubicBezTo>
                  <a:cubicBezTo>
                    <a:pt x="219" y="224"/>
                    <a:pt x="205" y="224"/>
                    <a:pt x="191" y="228"/>
                  </a:cubicBezTo>
                  <a:cubicBezTo>
                    <a:pt x="178" y="232"/>
                    <a:pt x="166" y="239"/>
                    <a:pt x="156" y="249"/>
                  </a:cubicBezTo>
                  <a:cubicBezTo>
                    <a:pt x="0" y="92"/>
                    <a:pt x="0" y="92"/>
                    <a:pt x="0" y="92"/>
                  </a:cubicBezTo>
                  <a:cubicBezTo>
                    <a:pt x="18" y="74"/>
                    <a:pt x="38" y="58"/>
                    <a:pt x="61" y="45"/>
                  </a:cubicBezTo>
                  <a:cubicBezTo>
                    <a:pt x="83" y="32"/>
                    <a:pt x="107" y="22"/>
                    <a:pt x="131" y="15"/>
                  </a:cubicBezTo>
                  <a:cubicBezTo>
                    <a:pt x="181" y="1"/>
                    <a:pt x="233" y="0"/>
                    <a:pt x="283" y="12"/>
                  </a:cubicBezTo>
                  <a:cubicBezTo>
                    <a:pt x="308" y="18"/>
                    <a:pt x="333" y="27"/>
                    <a:pt x="355" y="39"/>
                  </a:cubicBezTo>
                  <a:cubicBezTo>
                    <a:pt x="378" y="51"/>
                    <a:pt x="399" y="66"/>
                    <a:pt x="418" y="84"/>
                  </a:cubicBezTo>
                  <a:cubicBezTo>
                    <a:pt x="437" y="101"/>
                    <a:pt x="453" y="120"/>
                    <a:pt x="467" y="142"/>
                  </a:cubicBezTo>
                  <a:cubicBezTo>
                    <a:pt x="481" y="164"/>
                    <a:pt x="493" y="187"/>
                    <a:pt x="501" y="211"/>
                  </a:cubicBezTo>
                  <a:lnTo>
                    <a:pt x="291" y="281"/>
                  </a:lnTo>
                  <a:close/>
                </a:path>
              </a:pathLst>
            </a:custGeom>
            <a:gradFill>
              <a:gsLst>
                <a:gs pos="0">
                  <a:srgbClr val="6483B3"/>
                </a:gs>
                <a:gs pos="100000">
                  <a:srgbClr val="334E6E"/>
                </a:gs>
              </a:gsLst>
              <a:lin ang="2700000" scaled="0"/>
            </a:gra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9" name="Freeform 6"/>
            <p:cNvSpPr/>
            <p:nvPr/>
          </p:nvSpPr>
          <p:spPr bwMode="auto">
            <a:xfrm rot="20766797">
              <a:off x="8369075" y="2905695"/>
              <a:ext cx="2603724" cy="2722075"/>
            </a:xfrm>
            <a:custGeom>
              <a:avLst/>
              <a:gdLst>
                <a:gd name="T0" fmla="*/ 45 w 367"/>
                <a:gd name="T1" fmla="*/ 157 h 384"/>
                <a:gd name="T2" fmla="*/ 86 w 367"/>
                <a:gd name="T3" fmla="*/ 155 h 384"/>
                <a:gd name="T4" fmla="*/ 121 w 367"/>
                <a:gd name="T5" fmla="*/ 134 h 384"/>
                <a:gd name="T6" fmla="*/ 140 w 367"/>
                <a:gd name="T7" fmla="*/ 98 h 384"/>
                <a:gd name="T8" fmla="*/ 140 w 367"/>
                <a:gd name="T9" fmla="*/ 57 h 384"/>
                <a:gd name="T10" fmla="*/ 353 w 367"/>
                <a:gd name="T11" fmla="*/ 0 h 384"/>
                <a:gd name="T12" fmla="*/ 355 w 367"/>
                <a:gd name="T13" fmla="*/ 152 h 384"/>
                <a:gd name="T14" fmla="*/ 326 w 367"/>
                <a:gd name="T15" fmla="*/ 224 h 384"/>
                <a:gd name="T16" fmla="*/ 281 w 367"/>
                <a:gd name="T17" fmla="*/ 286 h 384"/>
                <a:gd name="T18" fmla="*/ 222 w 367"/>
                <a:gd name="T19" fmla="*/ 334 h 384"/>
                <a:gd name="T20" fmla="*/ 152 w 367"/>
                <a:gd name="T21" fmla="*/ 366 h 384"/>
                <a:gd name="T22" fmla="*/ 0 w 367"/>
                <a:gd name="T23" fmla="*/ 374 h 384"/>
                <a:gd name="T24" fmla="*/ 45 w 367"/>
                <a:gd name="T25" fmla="*/ 157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7" h="384">
                  <a:moveTo>
                    <a:pt x="45" y="157"/>
                  </a:moveTo>
                  <a:cubicBezTo>
                    <a:pt x="58" y="160"/>
                    <a:pt x="73" y="160"/>
                    <a:pt x="86" y="155"/>
                  </a:cubicBezTo>
                  <a:cubicBezTo>
                    <a:pt x="99" y="151"/>
                    <a:pt x="111" y="144"/>
                    <a:pt x="121" y="134"/>
                  </a:cubicBezTo>
                  <a:cubicBezTo>
                    <a:pt x="130" y="123"/>
                    <a:pt x="137" y="111"/>
                    <a:pt x="140" y="98"/>
                  </a:cubicBezTo>
                  <a:cubicBezTo>
                    <a:pt x="144" y="85"/>
                    <a:pt x="143" y="70"/>
                    <a:pt x="140" y="57"/>
                  </a:cubicBezTo>
                  <a:cubicBezTo>
                    <a:pt x="353" y="0"/>
                    <a:pt x="353" y="0"/>
                    <a:pt x="353" y="0"/>
                  </a:cubicBezTo>
                  <a:cubicBezTo>
                    <a:pt x="367" y="50"/>
                    <a:pt x="367" y="102"/>
                    <a:pt x="355" y="152"/>
                  </a:cubicBezTo>
                  <a:cubicBezTo>
                    <a:pt x="348" y="177"/>
                    <a:pt x="339" y="201"/>
                    <a:pt x="326" y="224"/>
                  </a:cubicBezTo>
                  <a:cubicBezTo>
                    <a:pt x="314" y="246"/>
                    <a:pt x="299" y="267"/>
                    <a:pt x="281" y="286"/>
                  </a:cubicBezTo>
                  <a:cubicBezTo>
                    <a:pt x="264" y="304"/>
                    <a:pt x="244" y="320"/>
                    <a:pt x="222" y="334"/>
                  </a:cubicBezTo>
                  <a:cubicBezTo>
                    <a:pt x="200" y="348"/>
                    <a:pt x="177" y="359"/>
                    <a:pt x="152" y="366"/>
                  </a:cubicBezTo>
                  <a:cubicBezTo>
                    <a:pt x="103" y="382"/>
                    <a:pt x="50" y="384"/>
                    <a:pt x="0" y="374"/>
                  </a:cubicBezTo>
                  <a:lnTo>
                    <a:pt x="45" y="157"/>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0" name="Freeform 7"/>
            <p:cNvSpPr/>
            <p:nvPr/>
          </p:nvSpPr>
          <p:spPr bwMode="auto">
            <a:xfrm rot="20766797">
              <a:off x="6580736" y="2533238"/>
              <a:ext cx="2014082" cy="3495583"/>
            </a:xfrm>
            <a:custGeom>
              <a:avLst/>
              <a:gdLst>
                <a:gd name="T0" fmla="*/ 245 w 284"/>
                <a:gd name="T1" fmla="*/ 147 h 493"/>
                <a:gd name="T2" fmla="*/ 226 w 284"/>
                <a:gd name="T3" fmla="*/ 183 h 493"/>
                <a:gd name="T4" fmla="*/ 228 w 284"/>
                <a:gd name="T5" fmla="*/ 224 h 493"/>
                <a:gd name="T6" fmla="*/ 249 w 284"/>
                <a:gd name="T7" fmla="*/ 259 h 493"/>
                <a:gd name="T8" fmla="*/ 284 w 284"/>
                <a:gd name="T9" fmla="*/ 279 h 493"/>
                <a:gd name="T10" fmla="*/ 227 w 284"/>
                <a:gd name="T11" fmla="*/ 493 h 493"/>
                <a:gd name="T12" fmla="*/ 156 w 284"/>
                <a:gd name="T13" fmla="*/ 464 h 493"/>
                <a:gd name="T14" fmla="*/ 95 w 284"/>
                <a:gd name="T15" fmla="*/ 418 h 493"/>
                <a:gd name="T16" fmla="*/ 47 w 284"/>
                <a:gd name="T17" fmla="*/ 358 h 493"/>
                <a:gd name="T18" fmla="*/ 16 w 284"/>
                <a:gd name="T19" fmla="*/ 287 h 493"/>
                <a:gd name="T20" fmla="*/ 11 w 284"/>
                <a:gd name="T21" fmla="*/ 136 h 493"/>
                <a:gd name="T22" fmla="*/ 37 w 284"/>
                <a:gd name="T23" fmla="*/ 63 h 493"/>
                <a:gd name="T24" fmla="*/ 80 w 284"/>
                <a:gd name="T25" fmla="*/ 0 h 493"/>
                <a:gd name="T26" fmla="*/ 245 w 284"/>
                <a:gd name="T27" fmla="*/ 147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493">
                  <a:moveTo>
                    <a:pt x="245" y="147"/>
                  </a:moveTo>
                  <a:cubicBezTo>
                    <a:pt x="236" y="158"/>
                    <a:pt x="229" y="170"/>
                    <a:pt x="226" y="183"/>
                  </a:cubicBezTo>
                  <a:cubicBezTo>
                    <a:pt x="223" y="197"/>
                    <a:pt x="224" y="211"/>
                    <a:pt x="228" y="224"/>
                  </a:cubicBezTo>
                  <a:cubicBezTo>
                    <a:pt x="232" y="238"/>
                    <a:pt x="239" y="249"/>
                    <a:pt x="249" y="259"/>
                  </a:cubicBezTo>
                  <a:cubicBezTo>
                    <a:pt x="259" y="269"/>
                    <a:pt x="271" y="276"/>
                    <a:pt x="284" y="279"/>
                  </a:cubicBezTo>
                  <a:cubicBezTo>
                    <a:pt x="227" y="493"/>
                    <a:pt x="227" y="493"/>
                    <a:pt x="227" y="493"/>
                  </a:cubicBezTo>
                  <a:cubicBezTo>
                    <a:pt x="203" y="486"/>
                    <a:pt x="179" y="476"/>
                    <a:pt x="156" y="464"/>
                  </a:cubicBezTo>
                  <a:cubicBezTo>
                    <a:pt x="134" y="451"/>
                    <a:pt x="113" y="435"/>
                    <a:pt x="95" y="418"/>
                  </a:cubicBezTo>
                  <a:cubicBezTo>
                    <a:pt x="77" y="400"/>
                    <a:pt x="61" y="380"/>
                    <a:pt x="47" y="358"/>
                  </a:cubicBezTo>
                  <a:cubicBezTo>
                    <a:pt x="34" y="336"/>
                    <a:pt x="23" y="312"/>
                    <a:pt x="16" y="287"/>
                  </a:cubicBezTo>
                  <a:cubicBezTo>
                    <a:pt x="1" y="238"/>
                    <a:pt x="0" y="186"/>
                    <a:pt x="11" y="136"/>
                  </a:cubicBezTo>
                  <a:cubicBezTo>
                    <a:pt x="16" y="110"/>
                    <a:pt x="25" y="86"/>
                    <a:pt x="37" y="63"/>
                  </a:cubicBezTo>
                  <a:cubicBezTo>
                    <a:pt x="48" y="40"/>
                    <a:pt x="63" y="19"/>
                    <a:pt x="80" y="0"/>
                  </a:cubicBezTo>
                  <a:lnTo>
                    <a:pt x="245" y="147"/>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nvGrpSpPr>
            <p:cNvPr id="11" name="组合 10"/>
            <p:cNvGrpSpPr/>
            <p:nvPr/>
          </p:nvGrpSpPr>
          <p:grpSpPr>
            <a:xfrm>
              <a:off x="8140421" y="1937872"/>
              <a:ext cx="740454" cy="809513"/>
              <a:chOff x="930276" y="5935664"/>
              <a:chExt cx="306388" cy="334963"/>
            </a:xfrm>
            <a:solidFill>
              <a:schemeClr val="bg1"/>
            </a:solidFill>
            <a:effectLst/>
          </p:grpSpPr>
          <p:sp>
            <p:nvSpPr>
              <p:cNvPr id="12" name="Freeform 665"/>
              <p:cNvSpPr/>
              <p:nvPr/>
            </p:nvSpPr>
            <p:spPr bwMode="auto">
              <a:xfrm>
                <a:off x="930276" y="5935664"/>
                <a:ext cx="306388" cy="23653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3" name="Rectangle 666"/>
              <p:cNvSpPr>
                <a:spLocks noChangeArrowheads="1"/>
              </p:cNvSpPr>
              <p:nvPr/>
            </p:nvSpPr>
            <p:spPr bwMode="auto">
              <a:xfrm>
                <a:off x="957264" y="6189664"/>
                <a:ext cx="44450" cy="809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4" name="Rectangle 667"/>
              <p:cNvSpPr>
                <a:spLocks noChangeArrowheads="1"/>
              </p:cNvSpPr>
              <p:nvPr/>
            </p:nvSpPr>
            <p:spPr bwMode="auto">
              <a:xfrm>
                <a:off x="1030289" y="6149976"/>
                <a:ext cx="4445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5" name="Rectangle 668"/>
              <p:cNvSpPr>
                <a:spLocks noChangeArrowheads="1"/>
              </p:cNvSpPr>
              <p:nvPr/>
            </p:nvSpPr>
            <p:spPr bwMode="auto">
              <a:xfrm>
                <a:off x="1104901" y="6110289"/>
                <a:ext cx="44450" cy="160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6" name="Rectangle 669"/>
              <p:cNvSpPr>
                <a:spLocks noChangeArrowheads="1"/>
              </p:cNvSpPr>
              <p:nvPr/>
            </p:nvSpPr>
            <p:spPr bwMode="auto">
              <a:xfrm>
                <a:off x="1177926" y="6070601"/>
                <a:ext cx="44450" cy="200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grpSp>
          <p:nvGrpSpPr>
            <p:cNvPr id="17" name="组合 16"/>
            <p:cNvGrpSpPr/>
            <p:nvPr/>
          </p:nvGrpSpPr>
          <p:grpSpPr>
            <a:xfrm>
              <a:off x="9356203" y="4003764"/>
              <a:ext cx="853056" cy="688261"/>
              <a:chOff x="1776413" y="3875088"/>
              <a:chExt cx="279400" cy="225425"/>
            </a:xfrm>
            <a:solidFill>
              <a:srgbClr val="323C50"/>
            </a:solidFill>
            <a:effectLst/>
          </p:grpSpPr>
          <p:sp>
            <p:nvSpPr>
              <p:cNvPr id="18" name="Freeform 283"/>
              <p:cNvSpPr/>
              <p:nvPr/>
            </p:nvSpPr>
            <p:spPr bwMode="auto">
              <a:xfrm>
                <a:off x="1776413" y="3875088"/>
                <a:ext cx="279400" cy="106363"/>
              </a:xfrm>
              <a:custGeom>
                <a:avLst/>
                <a:gdLst>
                  <a:gd name="T0" fmla="*/ 285 w 288"/>
                  <a:gd name="T1" fmla="*/ 44 h 111"/>
                  <a:gd name="T2" fmla="*/ 144 w 288"/>
                  <a:gd name="T3" fmla="*/ 0 h 111"/>
                  <a:gd name="T4" fmla="*/ 4 w 288"/>
                  <a:gd name="T5" fmla="*/ 44 h 111"/>
                  <a:gd name="T6" fmla="*/ 0 w 288"/>
                  <a:gd name="T7" fmla="*/ 54 h 111"/>
                  <a:gd name="T8" fmla="*/ 0 w 288"/>
                  <a:gd name="T9" fmla="*/ 106 h 111"/>
                  <a:gd name="T10" fmla="*/ 6 w 288"/>
                  <a:gd name="T11" fmla="*/ 110 h 111"/>
                  <a:gd name="T12" fmla="*/ 67 w 288"/>
                  <a:gd name="T13" fmla="*/ 95 h 111"/>
                  <a:gd name="T14" fmla="*/ 72 w 288"/>
                  <a:gd name="T15" fmla="*/ 87 h 111"/>
                  <a:gd name="T16" fmla="*/ 72 w 288"/>
                  <a:gd name="T17" fmla="*/ 65 h 111"/>
                  <a:gd name="T18" fmla="*/ 76 w 288"/>
                  <a:gd name="T19" fmla="*/ 55 h 111"/>
                  <a:gd name="T20" fmla="*/ 144 w 288"/>
                  <a:gd name="T21" fmla="*/ 40 h 111"/>
                  <a:gd name="T22" fmla="*/ 212 w 288"/>
                  <a:gd name="T23" fmla="*/ 55 h 111"/>
                  <a:gd name="T24" fmla="*/ 216 w 288"/>
                  <a:gd name="T25" fmla="*/ 65 h 111"/>
                  <a:gd name="T26" fmla="*/ 216 w 288"/>
                  <a:gd name="T27" fmla="*/ 84 h 111"/>
                  <a:gd name="T28" fmla="*/ 222 w 288"/>
                  <a:gd name="T29" fmla="*/ 92 h 111"/>
                  <a:gd name="T30" fmla="*/ 283 w 288"/>
                  <a:gd name="T31" fmla="*/ 110 h 111"/>
                  <a:gd name="T32" fmla="*/ 288 w 288"/>
                  <a:gd name="T33" fmla="*/ 106 h 111"/>
                  <a:gd name="T34" fmla="*/ 288 w 288"/>
                  <a:gd name="T35" fmla="*/ 54 h 111"/>
                  <a:gd name="T36" fmla="*/ 285 w 288"/>
                  <a:gd name="T37" fmla="*/ 44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8" h="111">
                    <a:moveTo>
                      <a:pt x="285" y="44"/>
                    </a:moveTo>
                    <a:cubicBezTo>
                      <a:pt x="285" y="44"/>
                      <a:pt x="252" y="0"/>
                      <a:pt x="144" y="0"/>
                    </a:cubicBezTo>
                    <a:cubicBezTo>
                      <a:pt x="37" y="0"/>
                      <a:pt x="4" y="44"/>
                      <a:pt x="4" y="44"/>
                    </a:cubicBezTo>
                    <a:cubicBezTo>
                      <a:pt x="2" y="46"/>
                      <a:pt x="0" y="51"/>
                      <a:pt x="0" y="54"/>
                    </a:cubicBezTo>
                    <a:cubicBezTo>
                      <a:pt x="0" y="106"/>
                      <a:pt x="0" y="106"/>
                      <a:pt x="0" y="106"/>
                    </a:cubicBezTo>
                    <a:cubicBezTo>
                      <a:pt x="0" y="110"/>
                      <a:pt x="3" y="111"/>
                      <a:pt x="6" y="110"/>
                    </a:cubicBezTo>
                    <a:cubicBezTo>
                      <a:pt x="67" y="95"/>
                      <a:pt x="67" y="95"/>
                      <a:pt x="67" y="95"/>
                    </a:cubicBezTo>
                    <a:cubicBezTo>
                      <a:pt x="70" y="94"/>
                      <a:pt x="72" y="90"/>
                      <a:pt x="72" y="87"/>
                    </a:cubicBezTo>
                    <a:cubicBezTo>
                      <a:pt x="72" y="65"/>
                      <a:pt x="72" y="65"/>
                      <a:pt x="72" y="65"/>
                    </a:cubicBezTo>
                    <a:cubicBezTo>
                      <a:pt x="72" y="61"/>
                      <a:pt x="74" y="57"/>
                      <a:pt x="76" y="55"/>
                    </a:cubicBezTo>
                    <a:cubicBezTo>
                      <a:pt x="76" y="55"/>
                      <a:pt x="91" y="40"/>
                      <a:pt x="144" y="40"/>
                    </a:cubicBezTo>
                    <a:cubicBezTo>
                      <a:pt x="198" y="40"/>
                      <a:pt x="212" y="55"/>
                      <a:pt x="212" y="55"/>
                    </a:cubicBezTo>
                    <a:cubicBezTo>
                      <a:pt x="215" y="57"/>
                      <a:pt x="216" y="61"/>
                      <a:pt x="216" y="65"/>
                    </a:cubicBezTo>
                    <a:cubicBezTo>
                      <a:pt x="216" y="84"/>
                      <a:pt x="216" y="84"/>
                      <a:pt x="216" y="84"/>
                    </a:cubicBezTo>
                    <a:cubicBezTo>
                      <a:pt x="216" y="87"/>
                      <a:pt x="219" y="90"/>
                      <a:pt x="222" y="92"/>
                    </a:cubicBezTo>
                    <a:cubicBezTo>
                      <a:pt x="283" y="110"/>
                      <a:pt x="283" y="110"/>
                      <a:pt x="283" y="110"/>
                    </a:cubicBezTo>
                    <a:cubicBezTo>
                      <a:pt x="286" y="111"/>
                      <a:pt x="288" y="110"/>
                      <a:pt x="288" y="106"/>
                    </a:cubicBezTo>
                    <a:cubicBezTo>
                      <a:pt x="288" y="54"/>
                      <a:pt x="288" y="54"/>
                      <a:pt x="288" y="54"/>
                    </a:cubicBezTo>
                    <a:cubicBezTo>
                      <a:pt x="288" y="51"/>
                      <a:pt x="287" y="46"/>
                      <a:pt x="285" y="44"/>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9" name="Freeform 284"/>
              <p:cNvSpPr>
                <a:spLocks noEditPoints="1"/>
              </p:cNvSpPr>
              <p:nvPr/>
            </p:nvSpPr>
            <p:spPr bwMode="auto">
              <a:xfrm>
                <a:off x="1790700" y="3932238"/>
                <a:ext cx="249238" cy="168275"/>
              </a:xfrm>
              <a:custGeom>
                <a:avLst/>
                <a:gdLst>
                  <a:gd name="T0" fmla="*/ 246 w 258"/>
                  <a:gd name="T1" fmla="*/ 99 h 174"/>
                  <a:gd name="T2" fmla="*/ 196 w 258"/>
                  <a:gd name="T3" fmla="*/ 52 h 174"/>
                  <a:gd name="T4" fmla="*/ 185 w 258"/>
                  <a:gd name="T5" fmla="*/ 46 h 174"/>
                  <a:gd name="T6" fmla="*/ 177 w 258"/>
                  <a:gd name="T7" fmla="*/ 12 h 174"/>
                  <a:gd name="T8" fmla="*/ 163 w 258"/>
                  <a:gd name="T9" fmla="*/ 0 h 174"/>
                  <a:gd name="T10" fmla="*/ 96 w 258"/>
                  <a:gd name="T11" fmla="*/ 0 h 174"/>
                  <a:gd name="T12" fmla="*/ 81 w 258"/>
                  <a:gd name="T13" fmla="*/ 12 h 174"/>
                  <a:gd name="T14" fmla="*/ 74 w 258"/>
                  <a:gd name="T15" fmla="*/ 46 h 174"/>
                  <a:gd name="T16" fmla="*/ 63 w 258"/>
                  <a:gd name="T17" fmla="*/ 52 h 174"/>
                  <a:gd name="T18" fmla="*/ 13 w 258"/>
                  <a:gd name="T19" fmla="*/ 99 h 174"/>
                  <a:gd name="T20" fmla="*/ 3 w 258"/>
                  <a:gd name="T21" fmla="*/ 119 h 174"/>
                  <a:gd name="T22" fmla="*/ 1 w 258"/>
                  <a:gd name="T23" fmla="*/ 162 h 174"/>
                  <a:gd name="T24" fmla="*/ 12 w 258"/>
                  <a:gd name="T25" fmla="*/ 174 h 174"/>
                  <a:gd name="T26" fmla="*/ 246 w 258"/>
                  <a:gd name="T27" fmla="*/ 174 h 174"/>
                  <a:gd name="T28" fmla="*/ 258 w 258"/>
                  <a:gd name="T29" fmla="*/ 162 h 174"/>
                  <a:gd name="T30" fmla="*/ 255 w 258"/>
                  <a:gd name="T31" fmla="*/ 119 h 174"/>
                  <a:gd name="T32" fmla="*/ 246 w 258"/>
                  <a:gd name="T33" fmla="*/ 99 h 174"/>
                  <a:gd name="T34" fmla="*/ 129 w 258"/>
                  <a:gd name="T35" fmla="*/ 154 h 174"/>
                  <a:gd name="T36" fmla="*/ 71 w 258"/>
                  <a:gd name="T37" fmla="*/ 96 h 174"/>
                  <a:gd name="T38" fmla="*/ 129 w 258"/>
                  <a:gd name="T39" fmla="*/ 38 h 174"/>
                  <a:gd name="T40" fmla="*/ 187 w 258"/>
                  <a:gd name="T41" fmla="*/ 96 h 174"/>
                  <a:gd name="T42" fmla="*/ 129 w 258"/>
                  <a:gd name="T43" fmla="*/ 15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8" h="174">
                    <a:moveTo>
                      <a:pt x="246" y="99"/>
                    </a:moveTo>
                    <a:cubicBezTo>
                      <a:pt x="196" y="52"/>
                      <a:pt x="196" y="52"/>
                      <a:pt x="196" y="52"/>
                    </a:cubicBezTo>
                    <a:cubicBezTo>
                      <a:pt x="193" y="49"/>
                      <a:pt x="189" y="47"/>
                      <a:pt x="185" y="46"/>
                    </a:cubicBezTo>
                    <a:cubicBezTo>
                      <a:pt x="177" y="12"/>
                      <a:pt x="177" y="12"/>
                      <a:pt x="177" y="12"/>
                    </a:cubicBezTo>
                    <a:cubicBezTo>
                      <a:pt x="176" y="6"/>
                      <a:pt x="169" y="0"/>
                      <a:pt x="163" y="0"/>
                    </a:cubicBezTo>
                    <a:cubicBezTo>
                      <a:pt x="96" y="0"/>
                      <a:pt x="96" y="0"/>
                      <a:pt x="96" y="0"/>
                    </a:cubicBezTo>
                    <a:cubicBezTo>
                      <a:pt x="89" y="0"/>
                      <a:pt x="83" y="6"/>
                      <a:pt x="81" y="12"/>
                    </a:cubicBezTo>
                    <a:cubicBezTo>
                      <a:pt x="74" y="46"/>
                      <a:pt x="74" y="46"/>
                      <a:pt x="74" y="46"/>
                    </a:cubicBezTo>
                    <a:cubicBezTo>
                      <a:pt x="70" y="47"/>
                      <a:pt x="65" y="49"/>
                      <a:pt x="63" y="52"/>
                    </a:cubicBezTo>
                    <a:cubicBezTo>
                      <a:pt x="13" y="99"/>
                      <a:pt x="13" y="99"/>
                      <a:pt x="13" y="99"/>
                    </a:cubicBezTo>
                    <a:cubicBezTo>
                      <a:pt x="8" y="104"/>
                      <a:pt x="4" y="113"/>
                      <a:pt x="3" y="119"/>
                    </a:cubicBezTo>
                    <a:cubicBezTo>
                      <a:pt x="1" y="162"/>
                      <a:pt x="1" y="162"/>
                      <a:pt x="1" y="162"/>
                    </a:cubicBezTo>
                    <a:cubicBezTo>
                      <a:pt x="0" y="168"/>
                      <a:pt x="5" y="174"/>
                      <a:pt x="12" y="174"/>
                    </a:cubicBezTo>
                    <a:cubicBezTo>
                      <a:pt x="246" y="174"/>
                      <a:pt x="246" y="174"/>
                      <a:pt x="246" y="174"/>
                    </a:cubicBezTo>
                    <a:cubicBezTo>
                      <a:pt x="253" y="174"/>
                      <a:pt x="258" y="168"/>
                      <a:pt x="258" y="162"/>
                    </a:cubicBezTo>
                    <a:cubicBezTo>
                      <a:pt x="255" y="119"/>
                      <a:pt x="255" y="119"/>
                      <a:pt x="255" y="119"/>
                    </a:cubicBezTo>
                    <a:cubicBezTo>
                      <a:pt x="255" y="113"/>
                      <a:pt x="250" y="104"/>
                      <a:pt x="246" y="99"/>
                    </a:cubicBezTo>
                    <a:close/>
                    <a:moveTo>
                      <a:pt x="129" y="154"/>
                    </a:moveTo>
                    <a:cubicBezTo>
                      <a:pt x="97" y="154"/>
                      <a:pt x="71" y="128"/>
                      <a:pt x="71" y="96"/>
                    </a:cubicBezTo>
                    <a:cubicBezTo>
                      <a:pt x="71" y="64"/>
                      <a:pt x="97" y="38"/>
                      <a:pt x="129" y="38"/>
                    </a:cubicBezTo>
                    <a:cubicBezTo>
                      <a:pt x="161" y="38"/>
                      <a:pt x="187" y="64"/>
                      <a:pt x="187" y="96"/>
                    </a:cubicBezTo>
                    <a:cubicBezTo>
                      <a:pt x="187" y="128"/>
                      <a:pt x="161" y="154"/>
                      <a:pt x="129" y="154"/>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0" name="Oval 285"/>
              <p:cNvSpPr>
                <a:spLocks noChangeArrowheads="1"/>
              </p:cNvSpPr>
              <p:nvPr/>
            </p:nvSpPr>
            <p:spPr bwMode="auto">
              <a:xfrm>
                <a:off x="1879600" y="3986213"/>
                <a:ext cx="73025" cy="74613"/>
              </a:xfrm>
              <a:prstGeom prst="ellipse">
                <a:avLst/>
              </a:pr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21" name="Freeform 286"/>
            <p:cNvSpPr>
              <a:spLocks noEditPoints="1"/>
            </p:cNvSpPr>
            <p:nvPr/>
          </p:nvSpPr>
          <p:spPr bwMode="auto">
            <a:xfrm>
              <a:off x="7166096" y="3984511"/>
              <a:ext cx="843363" cy="853056"/>
            </a:xfrm>
            <a:custGeom>
              <a:avLst/>
              <a:gdLst>
                <a:gd name="T0" fmla="*/ 144 w 285"/>
                <a:gd name="T1" fmla="*/ 288 h 288"/>
                <a:gd name="T2" fmla="*/ 0 w 285"/>
                <a:gd name="T3" fmla="*/ 144 h 288"/>
                <a:gd name="T4" fmla="*/ 144 w 285"/>
                <a:gd name="T5" fmla="*/ 0 h 288"/>
                <a:gd name="T6" fmla="*/ 284 w 285"/>
                <a:gd name="T7" fmla="*/ 114 h 288"/>
                <a:gd name="T8" fmla="*/ 285 w 285"/>
                <a:gd name="T9" fmla="*/ 118 h 288"/>
                <a:gd name="T10" fmla="*/ 273 w 285"/>
                <a:gd name="T11" fmla="*/ 129 h 288"/>
                <a:gd name="T12" fmla="*/ 273 w 285"/>
                <a:gd name="T13" fmla="*/ 129 h 288"/>
                <a:gd name="T14" fmla="*/ 173 w 285"/>
                <a:gd name="T15" fmla="*/ 129 h 288"/>
                <a:gd name="T16" fmla="*/ 162 w 285"/>
                <a:gd name="T17" fmla="*/ 118 h 288"/>
                <a:gd name="T18" fmla="*/ 162 w 285"/>
                <a:gd name="T19" fmla="*/ 93 h 288"/>
                <a:gd name="T20" fmla="*/ 103 w 285"/>
                <a:gd name="T21" fmla="*/ 144 h 288"/>
                <a:gd name="T22" fmla="*/ 162 w 285"/>
                <a:gd name="T23" fmla="*/ 195 h 288"/>
                <a:gd name="T24" fmla="*/ 162 w 285"/>
                <a:gd name="T25" fmla="*/ 170 h 288"/>
                <a:gd name="T26" fmla="*/ 173 w 285"/>
                <a:gd name="T27" fmla="*/ 159 h 288"/>
                <a:gd name="T28" fmla="*/ 273 w 285"/>
                <a:gd name="T29" fmla="*/ 159 h 288"/>
                <a:gd name="T30" fmla="*/ 282 w 285"/>
                <a:gd name="T31" fmla="*/ 163 h 288"/>
                <a:gd name="T32" fmla="*/ 284 w 285"/>
                <a:gd name="T33" fmla="*/ 173 h 288"/>
                <a:gd name="T34" fmla="*/ 144 w 285"/>
                <a:gd name="T35" fmla="*/ 288 h 288"/>
                <a:gd name="T36" fmla="*/ 144 w 285"/>
                <a:gd name="T37" fmla="*/ 23 h 288"/>
                <a:gd name="T38" fmla="*/ 23 w 285"/>
                <a:gd name="T39" fmla="*/ 144 h 288"/>
                <a:gd name="T40" fmla="*/ 144 w 285"/>
                <a:gd name="T41" fmla="*/ 265 h 288"/>
                <a:gd name="T42" fmla="*/ 258 w 285"/>
                <a:gd name="T43" fmla="*/ 182 h 288"/>
                <a:gd name="T44" fmla="*/ 185 w 285"/>
                <a:gd name="T45" fmla="*/ 182 h 288"/>
                <a:gd name="T46" fmla="*/ 185 w 285"/>
                <a:gd name="T47" fmla="*/ 220 h 288"/>
                <a:gd name="T48" fmla="*/ 178 w 285"/>
                <a:gd name="T49" fmla="*/ 230 h 288"/>
                <a:gd name="T50" fmla="*/ 166 w 285"/>
                <a:gd name="T51" fmla="*/ 229 h 288"/>
                <a:gd name="T52" fmla="*/ 78 w 285"/>
                <a:gd name="T53" fmla="*/ 153 h 288"/>
                <a:gd name="T54" fmla="*/ 74 w 285"/>
                <a:gd name="T55" fmla="*/ 144 h 288"/>
                <a:gd name="T56" fmla="*/ 78 w 285"/>
                <a:gd name="T57" fmla="*/ 135 h 288"/>
                <a:gd name="T58" fmla="*/ 166 w 285"/>
                <a:gd name="T59" fmla="*/ 59 h 288"/>
                <a:gd name="T60" fmla="*/ 178 w 285"/>
                <a:gd name="T61" fmla="*/ 58 h 288"/>
                <a:gd name="T62" fmla="*/ 185 w 285"/>
                <a:gd name="T63" fmla="*/ 68 h 288"/>
                <a:gd name="T64" fmla="*/ 185 w 285"/>
                <a:gd name="T65" fmla="*/ 106 h 288"/>
                <a:gd name="T66" fmla="*/ 258 w 285"/>
                <a:gd name="T67" fmla="*/ 106 h 288"/>
                <a:gd name="T68" fmla="*/ 144 w 285"/>
                <a:gd name="T69" fmla="*/ 2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5" h="288">
                  <a:moveTo>
                    <a:pt x="144" y="288"/>
                  </a:moveTo>
                  <a:cubicBezTo>
                    <a:pt x="64" y="288"/>
                    <a:pt x="0" y="223"/>
                    <a:pt x="0" y="144"/>
                  </a:cubicBezTo>
                  <a:cubicBezTo>
                    <a:pt x="0" y="65"/>
                    <a:pt x="64" y="0"/>
                    <a:pt x="144" y="0"/>
                  </a:cubicBezTo>
                  <a:cubicBezTo>
                    <a:pt x="211" y="0"/>
                    <a:pt x="270" y="48"/>
                    <a:pt x="284" y="114"/>
                  </a:cubicBezTo>
                  <a:cubicBezTo>
                    <a:pt x="285" y="115"/>
                    <a:pt x="285" y="116"/>
                    <a:pt x="285" y="118"/>
                  </a:cubicBezTo>
                  <a:cubicBezTo>
                    <a:pt x="285" y="124"/>
                    <a:pt x="280" y="129"/>
                    <a:pt x="273" y="129"/>
                  </a:cubicBezTo>
                  <a:cubicBezTo>
                    <a:pt x="273" y="129"/>
                    <a:pt x="273" y="129"/>
                    <a:pt x="273" y="129"/>
                  </a:cubicBezTo>
                  <a:cubicBezTo>
                    <a:pt x="173" y="129"/>
                    <a:pt x="173" y="129"/>
                    <a:pt x="173" y="129"/>
                  </a:cubicBezTo>
                  <a:cubicBezTo>
                    <a:pt x="167" y="129"/>
                    <a:pt x="162" y="124"/>
                    <a:pt x="162" y="118"/>
                  </a:cubicBezTo>
                  <a:cubicBezTo>
                    <a:pt x="162" y="93"/>
                    <a:pt x="162" y="93"/>
                    <a:pt x="162" y="93"/>
                  </a:cubicBezTo>
                  <a:cubicBezTo>
                    <a:pt x="103" y="144"/>
                    <a:pt x="103" y="144"/>
                    <a:pt x="103" y="144"/>
                  </a:cubicBezTo>
                  <a:cubicBezTo>
                    <a:pt x="162" y="195"/>
                    <a:pt x="162" y="195"/>
                    <a:pt x="162" y="195"/>
                  </a:cubicBezTo>
                  <a:cubicBezTo>
                    <a:pt x="162" y="170"/>
                    <a:pt x="162" y="170"/>
                    <a:pt x="162" y="170"/>
                  </a:cubicBezTo>
                  <a:cubicBezTo>
                    <a:pt x="162" y="164"/>
                    <a:pt x="167" y="159"/>
                    <a:pt x="173" y="159"/>
                  </a:cubicBezTo>
                  <a:cubicBezTo>
                    <a:pt x="273" y="159"/>
                    <a:pt x="273" y="159"/>
                    <a:pt x="273" y="159"/>
                  </a:cubicBezTo>
                  <a:cubicBezTo>
                    <a:pt x="277" y="159"/>
                    <a:pt x="280" y="160"/>
                    <a:pt x="282" y="163"/>
                  </a:cubicBezTo>
                  <a:cubicBezTo>
                    <a:pt x="284" y="166"/>
                    <a:pt x="285" y="169"/>
                    <a:pt x="284" y="173"/>
                  </a:cubicBezTo>
                  <a:cubicBezTo>
                    <a:pt x="271" y="239"/>
                    <a:pt x="212" y="288"/>
                    <a:pt x="144" y="288"/>
                  </a:cubicBezTo>
                  <a:close/>
                  <a:moveTo>
                    <a:pt x="144" y="23"/>
                  </a:moveTo>
                  <a:cubicBezTo>
                    <a:pt x="77" y="23"/>
                    <a:pt x="23" y="77"/>
                    <a:pt x="23" y="144"/>
                  </a:cubicBezTo>
                  <a:cubicBezTo>
                    <a:pt x="23" y="211"/>
                    <a:pt x="77" y="265"/>
                    <a:pt x="144" y="265"/>
                  </a:cubicBezTo>
                  <a:cubicBezTo>
                    <a:pt x="196" y="265"/>
                    <a:pt x="242" y="231"/>
                    <a:pt x="258" y="182"/>
                  </a:cubicBezTo>
                  <a:cubicBezTo>
                    <a:pt x="185" y="182"/>
                    <a:pt x="185" y="182"/>
                    <a:pt x="185" y="182"/>
                  </a:cubicBezTo>
                  <a:cubicBezTo>
                    <a:pt x="185" y="220"/>
                    <a:pt x="185" y="220"/>
                    <a:pt x="185" y="220"/>
                  </a:cubicBezTo>
                  <a:cubicBezTo>
                    <a:pt x="185" y="224"/>
                    <a:pt x="182" y="228"/>
                    <a:pt x="178" y="230"/>
                  </a:cubicBezTo>
                  <a:cubicBezTo>
                    <a:pt x="174" y="232"/>
                    <a:pt x="169" y="232"/>
                    <a:pt x="166" y="229"/>
                  </a:cubicBezTo>
                  <a:cubicBezTo>
                    <a:pt x="78" y="153"/>
                    <a:pt x="78" y="153"/>
                    <a:pt x="78" y="153"/>
                  </a:cubicBezTo>
                  <a:cubicBezTo>
                    <a:pt x="75" y="150"/>
                    <a:pt x="74" y="147"/>
                    <a:pt x="74" y="144"/>
                  </a:cubicBezTo>
                  <a:cubicBezTo>
                    <a:pt x="74" y="141"/>
                    <a:pt x="75" y="138"/>
                    <a:pt x="78" y="135"/>
                  </a:cubicBezTo>
                  <a:cubicBezTo>
                    <a:pt x="166" y="59"/>
                    <a:pt x="166" y="59"/>
                    <a:pt x="166" y="59"/>
                  </a:cubicBezTo>
                  <a:cubicBezTo>
                    <a:pt x="169" y="56"/>
                    <a:pt x="174" y="56"/>
                    <a:pt x="178" y="58"/>
                  </a:cubicBezTo>
                  <a:cubicBezTo>
                    <a:pt x="182" y="60"/>
                    <a:pt x="185" y="64"/>
                    <a:pt x="185" y="68"/>
                  </a:cubicBezTo>
                  <a:cubicBezTo>
                    <a:pt x="185" y="106"/>
                    <a:pt x="185" y="106"/>
                    <a:pt x="185" y="106"/>
                  </a:cubicBezTo>
                  <a:cubicBezTo>
                    <a:pt x="258" y="106"/>
                    <a:pt x="258" y="106"/>
                    <a:pt x="258" y="106"/>
                  </a:cubicBezTo>
                  <a:cubicBezTo>
                    <a:pt x="242" y="57"/>
                    <a:pt x="196" y="23"/>
                    <a:pt x="144" y="23"/>
                  </a:cubicBezTo>
                  <a:close/>
                </a:path>
              </a:pathLst>
            </a:custGeom>
            <a:solidFill>
              <a:srgbClr val="456288"/>
            </a:solidFill>
            <a:ln>
              <a:noFill/>
            </a:ln>
            <a:effec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grpSp>
        <p:nvGrpSpPr>
          <p:cNvPr id="3" name="组合 2"/>
          <p:cNvGrpSpPr/>
          <p:nvPr/>
        </p:nvGrpSpPr>
        <p:grpSpPr>
          <a:xfrm>
            <a:off x="1608775" y="2108826"/>
            <a:ext cx="4320466" cy="918393"/>
            <a:chOff x="1608775" y="1578325"/>
            <a:chExt cx="4320466" cy="918393"/>
          </a:xfrm>
        </p:grpSpPr>
        <p:sp>
          <p:nvSpPr>
            <p:cNvPr id="23" name="Flowchart: Off-page Connector 22"/>
            <p:cNvSpPr/>
            <p:nvPr/>
          </p:nvSpPr>
          <p:spPr>
            <a:xfrm rot="2700000">
              <a:off x="1598629" y="1697211"/>
              <a:ext cx="801268" cy="780976"/>
            </a:xfrm>
            <a:prstGeom prst="roundRect">
              <a:avLst/>
            </a:prstGeom>
            <a:gradFill>
              <a:gsLst>
                <a:gs pos="0">
                  <a:srgbClr val="6483B3"/>
                </a:gs>
                <a:gs pos="100000">
                  <a:srgbClr val="334E6E"/>
                </a:gs>
              </a:gsLst>
              <a:lin ang="2700000" scaled="0"/>
            </a:gradFill>
            <a:ln w="19050">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4800" dirty="0">
                <a:solidFill>
                  <a:schemeClr val="tx1">
                    <a:lumMod val="75000"/>
                    <a:lumOff val="25000"/>
                  </a:schemeClr>
                </a:solidFill>
              </a:endParaRPr>
            </a:p>
          </p:txBody>
        </p:sp>
        <p:sp>
          <p:nvSpPr>
            <p:cNvPr id="24" name="Freeform 35"/>
            <p:cNvSpPr>
              <a:spLocks noChangeAspect="1" noEditPoints="1"/>
            </p:cNvSpPr>
            <p:nvPr/>
          </p:nvSpPr>
          <p:spPr bwMode="auto">
            <a:xfrm>
              <a:off x="1673805" y="1888959"/>
              <a:ext cx="646534" cy="377144"/>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a:effectLst/>
          </p:spPr>
          <p:txBody>
            <a:bodyPr vert="horz" wrap="square" lIns="121920" tIns="60960" rIns="121920" bIns="60960" numCol="1" anchor="t" anchorCtr="0" compatLnSpc="1"/>
            <a:lstStyle/>
            <a:p>
              <a:endParaRPr lang="en-US" sz="2400">
                <a:solidFill>
                  <a:schemeClr val="tx1">
                    <a:lumMod val="75000"/>
                    <a:lumOff val="25000"/>
                  </a:schemeClr>
                </a:solidFill>
              </a:endParaRPr>
            </a:p>
          </p:txBody>
        </p:sp>
        <p:sp>
          <p:nvSpPr>
            <p:cNvPr id="29" name="TextBox 76"/>
            <p:cNvSpPr txBox="1"/>
            <p:nvPr/>
          </p:nvSpPr>
          <p:spPr>
            <a:xfrm>
              <a:off x="2585005" y="1578325"/>
              <a:ext cx="1585213"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完成数据概述</a:t>
              </a:r>
            </a:p>
          </p:txBody>
        </p:sp>
        <p:sp>
          <p:nvSpPr>
            <p:cNvPr id="30" name="文本框 29"/>
            <p:cNvSpPr txBox="1"/>
            <p:nvPr/>
          </p:nvSpPr>
          <p:spPr>
            <a:xfrm>
              <a:off x="2585005" y="1947657"/>
              <a:ext cx="3344236"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1608773" y="3628430"/>
            <a:ext cx="4320468" cy="918393"/>
            <a:chOff x="1608773" y="3204396"/>
            <a:chExt cx="4320468" cy="918393"/>
          </a:xfrm>
        </p:grpSpPr>
        <p:sp>
          <p:nvSpPr>
            <p:cNvPr id="27" name="Flowchart: Off-page Connector 32"/>
            <p:cNvSpPr/>
            <p:nvPr/>
          </p:nvSpPr>
          <p:spPr>
            <a:xfrm rot="2700000">
              <a:off x="1598628" y="3327471"/>
              <a:ext cx="801267" cy="780977"/>
            </a:xfrm>
            <a:prstGeom prst="roundRect">
              <a:avLst/>
            </a:prstGeom>
            <a:solidFill>
              <a:schemeClr val="bg1"/>
            </a:solidFill>
            <a:ln w="19050">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2800" dirty="0">
                <a:solidFill>
                  <a:schemeClr val="tx1">
                    <a:lumMod val="75000"/>
                    <a:lumOff val="25000"/>
                  </a:schemeClr>
                </a:solidFill>
                <a:latin typeface="Impact" panose="020B0806030902050204" pitchFamily="34" charset="0"/>
              </a:endParaRPr>
            </a:p>
          </p:txBody>
        </p:sp>
        <p:sp>
          <p:nvSpPr>
            <p:cNvPr id="28" name="Freeform 5"/>
            <p:cNvSpPr>
              <a:spLocks noEditPoints="1"/>
            </p:cNvSpPr>
            <p:nvPr/>
          </p:nvSpPr>
          <p:spPr bwMode="auto">
            <a:xfrm>
              <a:off x="1741139" y="3537245"/>
              <a:ext cx="511864" cy="361431"/>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rgbClr val="456288"/>
            </a:solidFill>
            <a:ln>
              <a:noFill/>
            </a:ln>
            <a:effectLst/>
          </p:spPr>
          <p:txBody>
            <a:bodyPr vert="horz" wrap="square" lIns="121920" tIns="60960" rIns="121920" bIns="60960" numCol="1" anchor="t" anchorCtr="0" compatLnSpc="1"/>
            <a:lstStyle/>
            <a:p>
              <a:endParaRPr lang="id-ID" sz="1400">
                <a:solidFill>
                  <a:schemeClr val="tx1">
                    <a:lumMod val="75000"/>
                    <a:lumOff val="25000"/>
                  </a:schemeClr>
                </a:solidFill>
                <a:latin typeface="Impact" panose="020B0806030902050204" pitchFamily="34" charset="0"/>
              </a:endParaRPr>
            </a:p>
          </p:txBody>
        </p:sp>
        <p:sp>
          <p:nvSpPr>
            <p:cNvPr id="31" name="TextBox 76"/>
            <p:cNvSpPr txBox="1"/>
            <p:nvPr/>
          </p:nvSpPr>
          <p:spPr>
            <a:xfrm>
              <a:off x="2585005" y="3204396"/>
              <a:ext cx="1585213"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完成数据概述</a:t>
              </a:r>
            </a:p>
          </p:txBody>
        </p:sp>
        <p:sp>
          <p:nvSpPr>
            <p:cNvPr id="32" name="文本框 31"/>
            <p:cNvSpPr txBox="1"/>
            <p:nvPr/>
          </p:nvSpPr>
          <p:spPr>
            <a:xfrm>
              <a:off x="2585005" y="3573728"/>
              <a:ext cx="3344236"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1601525" y="5148034"/>
            <a:ext cx="4353349" cy="918393"/>
            <a:chOff x="1601525" y="4830467"/>
            <a:chExt cx="4353349" cy="918393"/>
          </a:xfrm>
        </p:grpSpPr>
        <p:sp>
          <p:nvSpPr>
            <p:cNvPr id="25" name="Flowchart: Off-page Connector 47"/>
            <p:cNvSpPr/>
            <p:nvPr/>
          </p:nvSpPr>
          <p:spPr>
            <a:xfrm rot="2700000">
              <a:off x="1591380" y="4957737"/>
              <a:ext cx="801267" cy="780978"/>
            </a:xfrm>
            <a:prstGeom prst="roundRect">
              <a:avLst/>
            </a:prstGeom>
            <a:gradFill>
              <a:gsLst>
                <a:gs pos="0">
                  <a:srgbClr val="6483B3"/>
                </a:gs>
                <a:gs pos="100000">
                  <a:srgbClr val="334E6E"/>
                </a:gs>
              </a:gsLst>
              <a:lin ang="2700000" scaled="0"/>
            </a:gradFill>
            <a:ln w="19050">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2800" dirty="0">
                <a:solidFill>
                  <a:schemeClr val="tx1">
                    <a:lumMod val="75000"/>
                    <a:lumOff val="25000"/>
                  </a:schemeClr>
                </a:solidFill>
                <a:latin typeface="Impact" panose="020B0806030902050204" pitchFamily="34" charset="0"/>
              </a:endParaRPr>
            </a:p>
          </p:txBody>
        </p:sp>
        <p:sp>
          <p:nvSpPr>
            <p:cNvPr id="26" name="Freeform 61"/>
            <p:cNvSpPr/>
            <p:nvPr/>
          </p:nvSpPr>
          <p:spPr bwMode="auto">
            <a:xfrm>
              <a:off x="1759519" y="5109061"/>
              <a:ext cx="460613" cy="478331"/>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4 h 142"/>
                <a:gd name="T16" fmla="*/ 62 w 137"/>
                <a:gd name="T17" fmla="*/ 5 h 142"/>
                <a:gd name="T18" fmla="*/ 43 w 137"/>
                <a:gd name="T19" fmla="*/ 57 h 142"/>
                <a:gd name="T20" fmla="*/ 64 w 137"/>
                <a:gd name="T21" fmla="*/ 57 h 142"/>
                <a:gd name="T22" fmla="*/ 64 w 137"/>
                <a:gd name="T23" fmla="*/ 122 h 142"/>
                <a:gd name="T24" fmla="*/ 64 w 137"/>
                <a:gd name="T25" fmla="*/ 125 h 142"/>
                <a:gd name="T26" fmla="*/ 64 w 137"/>
                <a:gd name="T27" fmla="*/ 130 h 142"/>
                <a:gd name="T28" fmla="*/ 76 w 137"/>
                <a:gd name="T29" fmla="*/ 142 h 142"/>
                <a:gd name="T30" fmla="*/ 87 w 137"/>
                <a:gd name="T31" fmla="*/ 130 h 142"/>
                <a:gd name="T32" fmla="*/ 87 w 137"/>
                <a:gd name="T33" fmla="*/ 125 h 142"/>
                <a:gd name="T34" fmla="*/ 79 w 137"/>
                <a:gd name="T35" fmla="*/ 125 h 142"/>
                <a:gd name="T36" fmla="*/ 79 w 137"/>
                <a:gd name="T37" fmla="*/ 127 h 142"/>
                <a:gd name="T38" fmla="*/ 79 w 137"/>
                <a:gd name="T39" fmla="*/ 129 h 142"/>
                <a:gd name="T40" fmla="*/ 76 w 137"/>
                <a:gd name="T41" fmla="*/ 133 h 142"/>
                <a:gd name="T42" fmla="*/ 72 w 137"/>
                <a:gd name="T43" fmla="*/ 129 h 142"/>
                <a:gd name="T44" fmla="*/ 72 w 137"/>
                <a:gd name="T45" fmla="*/ 127 h 142"/>
                <a:gd name="T46" fmla="*/ 72 w 137"/>
                <a:gd name="T47" fmla="*/ 125 h 142"/>
                <a:gd name="T48" fmla="*/ 72 w 137"/>
                <a:gd name="T49" fmla="*/ 111 h 142"/>
                <a:gd name="T50" fmla="*/ 72 w 137"/>
                <a:gd name="T51" fmla="*/ 57 h 142"/>
                <a:gd name="T52" fmla="*/ 94 w 137"/>
                <a:gd name="T53" fmla="*/ 57 h 142"/>
                <a:gd name="T54" fmla="*/ 76 w 137"/>
                <a:gd name="T55" fmla="*/ 5 h 142"/>
                <a:gd name="T56" fmla="*/ 76 w 137"/>
                <a:gd name="T57" fmla="*/ 4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8"/>
                    <a:pt x="105" y="7"/>
                    <a:pt x="76" y="4"/>
                  </a:cubicBezTo>
                  <a:cubicBezTo>
                    <a:pt x="74" y="1"/>
                    <a:pt x="72" y="0"/>
                    <a:pt x="69" y="0"/>
                  </a:cubicBezTo>
                  <a:cubicBezTo>
                    <a:pt x="66" y="0"/>
                    <a:pt x="64" y="1"/>
                    <a:pt x="62" y="4"/>
                  </a:cubicBezTo>
                  <a:cubicBezTo>
                    <a:pt x="32" y="6"/>
                    <a:pt x="7" y="28"/>
                    <a:pt x="0" y="57"/>
                  </a:cubicBezTo>
                  <a:cubicBezTo>
                    <a:pt x="39" y="57"/>
                    <a:pt x="39" y="57"/>
                    <a:pt x="39" y="57"/>
                  </a:cubicBezTo>
                  <a:cubicBezTo>
                    <a:pt x="39" y="24"/>
                    <a:pt x="58" y="7"/>
                    <a:pt x="62" y="4"/>
                  </a:cubicBezTo>
                  <a:cubicBezTo>
                    <a:pt x="62" y="4"/>
                    <a:pt x="62" y="5"/>
                    <a:pt x="62" y="5"/>
                  </a:cubicBezTo>
                  <a:cubicBezTo>
                    <a:pt x="41" y="31"/>
                    <a:pt x="43" y="57"/>
                    <a:pt x="43" y="57"/>
                  </a:cubicBezTo>
                  <a:cubicBezTo>
                    <a:pt x="64" y="57"/>
                    <a:pt x="64" y="57"/>
                    <a:pt x="64" y="57"/>
                  </a:cubicBezTo>
                  <a:cubicBezTo>
                    <a:pt x="64" y="122"/>
                    <a:pt x="64" y="122"/>
                    <a:pt x="64" y="122"/>
                  </a:cubicBezTo>
                  <a:cubicBezTo>
                    <a:pt x="64" y="125"/>
                    <a:pt x="64" y="125"/>
                    <a:pt x="64" y="125"/>
                  </a:cubicBezTo>
                  <a:cubicBezTo>
                    <a:pt x="64" y="130"/>
                    <a:pt x="64" y="130"/>
                    <a:pt x="64" y="130"/>
                  </a:cubicBezTo>
                  <a:cubicBezTo>
                    <a:pt x="64" y="136"/>
                    <a:pt x="69" y="142"/>
                    <a:pt x="76" y="142"/>
                  </a:cubicBezTo>
                  <a:cubicBezTo>
                    <a:pt x="82" y="142"/>
                    <a:pt x="87" y="136"/>
                    <a:pt x="87" y="130"/>
                  </a:cubicBezTo>
                  <a:cubicBezTo>
                    <a:pt x="87" y="125"/>
                    <a:pt x="87" y="125"/>
                    <a:pt x="87" y="125"/>
                  </a:cubicBezTo>
                  <a:cubicBezTo>
                    <a:pt x="79" y="125"/>
                    <a:pt x="79" y="125"/>
                    <a:pt x="79" y="125"/>
                  </a:cubicBezTo>
                  <a:cubicBezTo>
                    <a:pt x="79" y="127"/>
                    <a:pt x="79" y="127"/>
                    <a:pt x="79" y="127"/>
                  </a:cubicBezTo>
                  <a:cubicBezTo>
                    <a:pt x="79" y="129"/>
                    <a:pt x="79" y="129"/>
                    <a:pt x="79" y="129"/>
                  </a:cubicBezTo>
                  <a:cubicBezTo>
                    <a:pt x="79" y="131"/>
                    <a:pt x="78" y="133"/>
                    <a:pt x="76" y="133"/>
                  </a:cubicBezTo>
                  <a:cubicBezTo>
                    <a:pt x="74" y="133"/>
                    <a:pt x="72" y="131"/>
                    <a:pt x="72" y="129"/>
                  </a:cubicBezTo>
                  <a:cubicBezTo>
                    <a:pt x="72" y="127"/>
                    <a:pt x="72" y="127"/>
                    <a:pt x="72" y="127"/>
                  </a:cubicBezTo>
                  <a:cubicBezTo>
                    <a:pt x="72" y="125"/>
                    <a:pt x="72" y="125"/>
                    <a:pt x="72" y="125"/>
                  </a:cubicBezTo>
                  <a:cubicBezTo>
                    <a:pt x="72" y="111"/>
                    <a:pt x="72" y="111"/>
                    <a:pt x="72" y="111"/>
                  </a:cubicBezTo>
                  <a:cubicBezTo>
                    <a:pt x="72" y="57"/>
                    <a:pt x="72" y="57"/>
                    <a:pt x="72" y="57"/>
                  </a:cubicBezTo>
                  <a:cubicBezTo>
                    <a:pt x="94" y="57"/>
                    <a:pt x="94" y="57"/>
                    <a:pt x="94" y="57"/>
                  </a:cubicBezTo>
                  <a:cubicBezTo>
                    <a:pt x="94" y="57"/>
                    <a:pt x="97" y="31"/>
                    <a:pt x="76" y="5"/>
                  </a:cubicBezTo>
                  <a:cubicBezTo>
                    <a:pt x="76" y="5"/>
                    <a:pt x="76" y="4"/>
                    <a:pt x="76" y="4"/>
                  </a:cubicBezTo>
                  <a:cubicBezTo>
                    <a:pt x="80" y="7"/>
                    <a:pt x="99" y="24"/>
                    <a:pt x="99" y="57"/>
                  </a:cubicBezTo>
                  <a:close/>
                </a:path>
              </a:pathLst>
            </a:custGeom>
            <a:solidFill>
              <a:schemeClr val="bg1"/>
            </a:solidFill>
            <a:ln>
              <a:noFill/>
            </a:ln>
            <a:effectLst/>
          </p:spPr>
          <p:txBody>
            <a:bodyPr vert="horz" wrap="square" lIns="121920" tIns="60960" rIns="121920" bIns="60960" numCol="1" anchor="t" anchorCtr="0" compatLnSpc="1"/>
            <a:lstStyle/>
            <a:p>
              <a:endParaRPr lang="en-US">
                <a:solidFill>
                  <a:schemeClr val="tx1">
                    <a:lumMod val="75000"/>
                    <a:lumOff val="25000"/>
                  </a:schemeClr>
                </a:solidFill>
                <a:latin typeface="Impact" panose="020B0806030902050204" pitchFamily="34" charset="0"/>
              </a:endParaRPr>
            </a:p>
          </p:txBody>
        </p:sp>
        <p:sp>
          <p:nvSpPr>
            <p:cNvPr id="33" name="TextBox 76"/>
            <p:cNvSpPr txBox="1"/>
            <p:nvPr/>
          </p:nvSpPr>
          <p:spPr>
            <a:xfrm>
              <a:off x="2610638" y="4830467"/>
              <a:ext cx="1559580"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完成数据概述</a:t>
              </a:r>
            </a:p>
          </p:txBody>
        </p:sp>
        <p:sp>
          <p:nvSpPr>
            <p:cNvPr id="34" name="文本框 33"/>
            <p:cNvSpPr txBox="1"/>
            <p:nvPr/>
          </p:nvSpPr>
          <p:spPr>
            <a:xfrm>
              <a:off x="2610638" y="5199799"/>
              <a:ext cx="3344236"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8"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42" name="TextBox 76"/>
          <p:cNvSpPr txBox="1"/>
          <p:nvPr/>
        </p:nvSpPr>
        <p:spPr>
          <a:xfrm>
            <a:off x="1689046" y="521598"/>
            <a:ext cx="3057247"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重点项目完成数据</a:t>
            </a:r>
          </a:p>
        </p:txBody>
      </p:sp>
      <p:sp>
        <p:nvSpPr>
          <p:cNvPr id="43" name="椭圆 42"/>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44" name="椭圆 43"/>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37050" y="1471849"/>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0-#ppt_w/2"/>
                                          </p:val>
                                        </p:tav>
                                        <p:tav tm="100000">
                                          <p:val>
                                            <p:strVal val="#ppt_x"/>
                                          </p:val>
                                        </p:tav>
                                      </p:tavLst>
                                    </p:anim>
                                    <p:anim calcmode="lin" valueType="num">
                                      <p:cBhvr additive="base">
                                        <p:cTn id="8" dur="500" fill="hold"/>
                                        <p:tgtEl>
                                          <p:spTgt spid="43"/>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500" fill="hold"/>
                                        <p:tgtEl>
                                          <p:spTgt spid="44"/>
                                        </p:tgtEl>
                                        <p:attrNameLst>
                                          <p:attrName>ppt_x</p:attrName>
                                        </p:attrNameLst>
                                      </p:cBhvr>
                                      <p:tavLst>
                                        <p:tav tm="0">
                                          <p:val>
                                            <p:strVal val="0-#ppt_w/2"/>
                                          </p:val>
                                        </p:tav>
                                        <p:tav tm="100000">
                                          <p:val>
                                            <p:strVal val="#ppt_x"/>
                                          </p:val>
                                        </p:tav>
                                      </p:tavLst>
                                    </p:anim>
                                    <p:anim calcmode="lin" valueType="num">
                                      <p:cBhvr additive="base">
                                        <p:cTn id="12" dur="500" fill="hold"/>
                                        <p:tgtEl>
                                          <p:spTgt spid="44"/>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5"/>
                                        </p:tgtEl>
                                        <p:attrNameLst>
                                          <p:attrName>style.visibility</p:attrName>
                                        </p:attrNameLst>
                                      </p:cBhvr>
                                      <p:to>
                                        <p:strVal val="visible"/>
                                      </p:to>
                                    </p:set>
                                    <p:anim calcmode="lin" valueType="num">
                                      <p:cBhvr additive="base">
                                        <p:cTn id="15" dur="500" fill="hold"/>
                                        <p:tgtEl>
                                          <p:spTgt spid="45"/>
                                        </p:tgtEl>
                                        <p:attrNameLst>
                                          <p:attrName>ppt_x</p:attrName>
                                        </p:attrNameLst>
                                      </p:cBhvr>
                                      <p:tavLst>
                                        <p:tav tm="0">
                                          <p:val>
                                            <p:strVal val="0-#ppt_w/2"/>
                                          </p:val>
                                        </p:tav>
                                        <p:tav tm="100000">
                                          <p:val>
                                            <p:strVal val="#ppt_x"/>
                                          </p:val>
                                        </p:tav>
                                      </p:tavLst>
                                    </p:anim>
                                    <p:anim calcmode="lin" valueType="num">
                                      <p:cBhvr additive="base">
                                        <p:cTn id="16" dur="500" fill="hold"/>
                                        <p:tgtEl>
                                          <p:spTgt spid="45"/>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 calcmode="lin" valueType="num">
                                      <p:cBhvr additive="base">
                                        <p:cTn id="19" dur="500" fill="hold"/>
                                        <p:tgtEl>
                                          <p:spTgt spid="46"/>
                                        </p:tgtEl>
                                        <p:attrNameLst>
                                          <p:attrName>ppt_x</p:attrName>
                                        </p:attrNameLst>
                                      </p:cBhvr>
                                      <p:tavLst>
                                        <p:tav tm="0">
                                          <p:val>
                                            <p:strVal val="0-#ppt_w/2"/>
                                          </p:val>
                                        </p:tav>
                                        <p:tav tm="100000">
                                          <p:val>
                                            <p:strVal val="#ppt_x"/>
                                          </p:val>
                                        </p:tav>
                                      </p:tavLst>
                                    </p:anim>
                                    <p:anim calcmode="lin" valueType="num">
                                      <p:cBhvr additive="base">
                                        <p:cTn id="20" dur="500" fill="hold"/>
                                        <p:tgtEl>
                                          <p:spTgt spid="46"/>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additive="base">
                                        <p:cTn id="23" dur="500" fill="hold"/>
                                        <p:tgtEl>
                                          <p:spTgt spid="47"/>
                                        </p:tgtEl>
                                        <p:attrNameLst>
                                          <p:attrName>ppt_x</p:attrName>
                                        </p:attrNameLst>
                                      </p:cBhvr>
                                      <p:tavLst>
                                        <p:tav tm="0">
                                          <p:val>
                                            <p:strVal val="0-#ppt_w/2"/>
                                          </p:val>
                                        </p:tav>
                                        <p:tav tm="100000">
                                          <p:val>
                                            <p:strVal val="#ppt_x"/>
                                          </p:val>
                                        </p:tav>
                                      </p:tavLst>
                                    </p:anim>
                                    <p:anim calcmode="lin" valueType="num">
                                      <p:cBhvr additive="base">
                                        <p:cTn id="24" dur="500" fill="hold"/>
                                        <p:tgtEl>
                                          <p:spTgt spid="47"/>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42"/>
                                        </p:tgtEl>
                                        <p:attrNameLst>
                                          <p:attrName>style.visibility</p:attrName>
                                        </p:attrNameLst>
                                      </p:cBhvr>
                                      <p:to>
                                        <p:strVal val="visible"/>
                                      </p:to>
                                    </p:set>
                                    <p:animEffect transition="in" filter="wipe(left)">
                                      <p:cBhvr>
                                        <p:cTn id="27" dur="500"/>
                                        <p:tgtEl>
                                          <p:spTgt spid="4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8"/>
                                        </p:tgtEl>
                                        <p:attrNameLst>
                                          <p:attrName>style.visibility</p:attrName>
                                        </p:attrNameLst>
                                      </p:cBhvr>
                                      <p:to>
                                        <p:strVal val="visible"/>
                                      </p:to>
                                    </p:set>
                                    <p:animEffect transition="in" filter="wipe(left)">
                                      <p:cBhvr>
                                        <p:cTn id="30" dur="500"/>
                                        <p:tgtEl>
                                          <p:spTgt spid="38"/>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500" fill="hold"/>
                                        <p:tgtEl>
                                          <p:spTgt spid="2"/>
                                        </p:tgtEl>
                                        <p:attrNameLst>
                                          <p:attrName>ppt_w</p:attrName>
                                        </p:attrNameLst>
                                      </p:cBhvr>
                                      <p:tavLst>
                                        <p:tav tm="0">
                                          <p:val>
                                            <p:fltVal val="0"/>
                                          </p:val>
                                        </p:tav>
                                        <p:tav tm="100000">
                                          <p:val>
                                            <p:strVal val="#ppt_w"/>
                                          </p:val>
                                        </p:tav>
                                      </p:tavLst>
                                    </p:anim>
                                    <p:anim calcmode="lin" valueType="num">
                                      <p:cBhvr>
                                        <p:cTn id="36" dur="500" fill="hold"/>
                                        <p:tgtEl>
                                          <p:spTgt spid="2"/>
                                        </p:tgtEl>
                                        <p:attrNameLst>
                                          <p:attrName>ppt_h</p:attrName>
                                        </p:attrNameLst>
                                      </p:cBhvr>
                                      <p:tavLst>
                                        <p:tav tm="0">
                                          <p:val>
                                            <p:fltVal val="0"/>
                                          </p:val>
                                        </p:tav>
                                        <p:tav tm="100000">
                                          <p:val>
                                            <p:strVal val="#ppt_h"/>
                                          </p:val>
                                        </p:tav>
                                      </p:tavLst>
                                    </p:anim>
                                    <p:animEffect transition="in" filter="fade">
                                      <p:cBhvr>
                                        <p:cTn id="37" dur="500"/>
                                        <p:tgtEl>
                                          <p:spTgt spid="2"/>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nodeType="click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500" fill="hold"/>
                                        <p:tgtEl>
                                          <p:spTgt spid="3"/>
                                        </p:tgtEl>
                                        <p:attrNameLst>
                                          <p:attrName>ppt_x</p:attrName>
                                        </p:attrNameLst>
                                      </p:cBhvr>
                                      <p:tavLst>
                                        <p:tav tm="0">
                                          <p:val>
                                            <p:strVal val="0-#ppt_w/2"/>
                                          </p:val>
                                        </p:tav>
                                        <p:tav tm="100000">
                                          <p:val>
                                            <p:strVal val="#ppt_x"/>
                                          </p:val>
                                        </p:tav>
                                      </p:tavLst>
                                    </p:anim>
                                    <p:anim calcmode="lin" valueType="num">
                                      <p:cBhvr additive="base">
                                        <p:cTn id="43" dur="500" fill="hold"/>
                                        <p:tgtEl>
                                          <p:spTgt spid="3"/>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25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0-#ppt_w/2"/>
                                          </p:val>
                                        </p:tav>
                                        <p:tav tm="100000">
                                          <p:val>
                                            <p:strVal val="#ppt_x"/>
                                          </p:val>
                                        </p:tav>
                                      </p:tavLst>
                                    </p:anim>
                                    <p:anim calcmode="lin" valueType="num">
                                      <p:cBhvr additive="base">
                                        <p:cTn id="47" dur="500" fill="hold"/>
                                        <p:tgtEl>
                                          <p:spTgt spid="5"/>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50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500" fill="hold"/>
                                        <p:tgtEl>
                                          <p:spTgt spid="22"/>
                                        </p:tgtEl>
                                        <p:attrNameLst>
                                          <p:attrName>ppt_x</p:attrName>
                                        </p:attrNameLst>
                                      </p:cBhvr>
                                      <p:tavLst>
                                        <p:tav tm="0">
                                          <p:val>
                                            <p:strVal val="0-#ppt_w/2"/>
                                          </p:val>
                                        </p:tav>
                                        <p:tav tm="100000">
                                          <p:val>
                                            <p:strVal val="#ppt_x"/>
                                          </p:val>
                                        </p:tav>
                                      </p:tavLst>
                                    </p:anim>
                                    <p:anim calcmode="lin" valueType="num">
                                      <p:cBhvr additive="base">
                                        <p:cTn id="51"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42" grpId="0"/>
      <p:bldP spid="43" grpId="0" animBg="1"/>
      <p:bldP spid="44" grpId="0" animBg="1"/>
      <p:bldP spid="45" grpId="0" animBg="1"/>
      <p:bldP spid="46" grpId="0" animBg="1"/>
      <p:bldP spid="4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387399" y="2021992"/>
            <a:ext cx="2424892" cy="2205220"/>
            <a:chOff x="1387399" y="1543937"/>
            <a:chExt cx="2424892" cy="2205220"/>
          </a:xfrm>
        </p:grpSpPr>
        <p:sp>
          <p:nvSpPr>
            <p:cNvPr id="5" name="稻壳儿小白白(http://dwz.cn/Wu2UP)"/>
            <p:cNvSpPr>
              <a:spLocks noChangeArrowheads="1"/>
            </p:cNvSpPr>
            <p:nvPr/>
          </p:nvSpPr>
          <p:spPr bwMode="auto">
            <a:xfrm flipV="1">
              <a:off x="2146223" y="1543937"/>
              <a:ext cx="862013" cy="862012"/>
            </a:xfrm>
            <a:prstGeom prst="ellipse">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endParaRPr lang="ru-RU" altLang="en-US" sz="280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6" name="稻壳儿小白白(http://dwz.cn/Wu2UP)"/>
            <p:cNvSpPr/>
            <p:nvPr/>
          </p:nvSpPr>
          <p:spPr bwMode="auto">
            <a:xfrm>
              <a:off x="2428798" y="1799524"/>
              <a:ext cx="277813" cy="339725"/>
            </a:xfrm>
            <a:custGeom>
              <a:avLst/>
              <a:gdLst>
                <a:gd name="T0" fmla="*/ 114170426 w 337"/>
                <a:gd name="T1" fmla="*/ 0 h 409"/>
                <a:gd name="T2" fmla="*/ 114170426 w 337"/>
                <a:gd name="T3" fmla="*/ 0 h 409"/>
                <a:gd name="T4" fmla="*/ 0 w 337"/>
                <a:gd name="T5" fmla="*/ 42776278 h 409"/>
                <a:gd name="T6" fmla="*/ 23785574 w 337"/>
                <a:gd name="T7" fmla="*/ 250446267 h 409"/>
                <a:gd name="T8" fmla="*/ 114170426 w 337"/>
                <a:gd name="T9" fmla="*/ 281493311 h 409"/>
                <a:gd name="T10" fmla="*/ 204556103 w 337"/>
                <a:gd name="T11" fmla="*/ 250446267 h 409"/>
                <a:gd name="T12" fmla="*/ 228341677 w 337"/>
                <a:gd name="T13" fmla="*/ 42776278 h 409"/>
                <a:gd name="T14" fmla="*/ 114170426 w 337"/>
                <a:gd name="T15" fmla="*/ 0 h 409"/>
                <a:gd name="T16" fmla="*/ 114170426 w 337"/>
                <a:gd name="T17" fmla="*/ 73823322 h 409"/>
                <a:gd name="T18" fmla="*/ 114170426 w 337"/>
                <a:gd name="T19" fmla="*/ 73823322 h 409"/>
                <a:gd name="T20" fmla="*/ 23785574 w 337"/>
                <a:gd name="T21" fmla="*/ 48985189 h 409"/>
                <a:gd name="T22" fmla="*/ 114170426 w 337"/>
                <a:gd name="T23" fmla="*/ 24837303 h 409"/>
                <a:gd name="T24" fmla="*/ 204556103 w 337"/>
                <a:gd name="T25" fmla="*/ 48985189 h 409"/>
                <a:gd name="T26" fmla="*/ 114170426 w 337"/>
                <a:gd name="T27" fmla="*/ 73823322 h 40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37" h="409">
                  <a:moveTo>
                    <a:pt x="168" y="0"/>
                  </a:moveTo>
                  <a:lnTo>
                    <a:pt x="168" y="0"/>
                  </a:lnTo>
                  <a:cubicBezTo>
                    <a:pt x="62" y="0"/>
                    <a:pt x="0" y="36"/>
                    <a:pt x="0" y="62"/>
                  </a:cubicBezTo>
                  <a:cubicBezTo>
                    <a:pt x="35" y="363"/>
                    <a:pt x="35" y="363"/>
                    <a:pt x="35" y="363"/>
                  </a:cubicBezTo>
                  <a:cubicBezTo>
                    <a:pt x="35" y="372"/>
                    <a:pt x="88" y="408"/>
                    <a:pt x="168" y="408"/>
                  </a:cubicBezTo>
                  <a:cubicBezTo>
                    <a:pt x="248" y="408"/>
                    <a:pt x="301" y="372"/>
                    <a:pt x="301" y="363"/>
                  </a:cubicBezTo>
                  <a:cubicBezTo>
                    <a:pt x="336" y="62"/>
                    <a:pt x="336" y="62"/>
                    <a:pt x="336" y="62"/>
                  </a:cubicBezTo>
                  <a:cubicBezTo>
                    <a:pt x="336" y="36"/>
                    <a:pt x="274" y="0"/>
                    <a:pt x="168" y="0"/>
                  </a:cubicBezTo>
                  <a:close/>
                  <a:moveTo>
                    <a:pt x="168" y="107"/>
                  </a:moveTo>
                  <a:lnTo>
                    <a:pt x="168" y="107"/>
                  </a:lnTo>
                  <a:cubicBezTo>
                    <a:pt x="88" y="107"/>
                    <a:pt x="35" y="80"/>
                    <a:pt x="35" y="71"/>
                  </a:cubicBezTo>
                  <a:cubicBezTo>
                    <a:pt x="35" y="62"/>
                    <a:pt x="88" y="36"/>
                    <a:pt x="168" y="36"/>
                  </a:cubicBezTo>
                  <a:cubicBezTo>
                    <a:pt x="248" y="36"/>
                    <a:pt x="301" y="62"/>
                    <a:pt x="301" y="71"/>
                  </a:cubicBezTo>
                  <a:cubicBezTo>
                    <a:pt x="301" y="80"/>
                    <a:pt x="248" y="107"/>
                    <a:pt x="168" y="107"/>
                  </a:cubicBezTo>
                  <a:close/>
                </a:path>
              </a:pathLst>
            </a:custGeom>
            <a:solidFill>
              <a:schemeClr val="bg1">
                <a:lumMod val="95000"/>
              </a:schemeClr>
            </a:solidFill>
            <a:ln>
              <a:noFill/>
            </a:ln>
          </p:spPr>
          <p:txBody>
            <a:bodyPr wrap="none" anchor="ctr"/>
            <a:lstStyle/>
            <a:p>
              <a:endParaRPr lang="zh-CN" altLang="en-US">
                <a:solidFill>
                  <a:schemeClr val="tx1">
                    <a:lumMod val="75000"/>
                    <a:lumOff val="25000"/>
                  </a:schemeClr>
                </a:solidFill>
              </a:endParaRPr>
            </a:p>
          </p:txBody>
        </p:sp>
        <p:sp>
          <p:nvSpPr>
            <p:cNvPr id="17" name="TextBox 76"/>
            <p:cNvSpPr txBox="1"/>
            <p:nvPr/>
          </p:nvSpPr>
          <p:spPr>
            <a:xfrm>
              <a:off x="1731744" y="2583917"/>
              <a:ext cx="173367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18" name="文本框 17"/>
            <p:cNvSpPr txBox="1"/>
            <p:nvPr/>
          </p:nvSpPr>
          <p:spPr>
            <a:xfrm>
              <a:off x="1387399" y="2960030"/>
              <a:ext cx="2424892" cy="789127"/>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1387399" y="4181906"/>
            <a:ext cx="2424892" cy="2229217"/>
            <a:chOff x="1387399" y="3906137"/>
            <a:chExt cx="2424892" cy="2229217"/>
          </a:xfrm>
        </p:grpSpPr>
        <p:sp>
          <p:nvSpPr>
            <p:cNvPr id="8" name="稻壳儿小白白(http://dwz.cn/Wu2UP)"/>
            <p:cNvSpPr>
              <a:spLocks noChangeArrowheads="1"/>
            </p:cNvSpPr>
            <p:nvPr/>
          </p:nvSpPr>
          <p:spPr bwMode="auto">
            <a:xfrm flipV="1">
              <a:off x="2146223" y="3906137"/>
              <a:ext cx="862013" cy="862012"/>
            </a:xfrm>
            <a:prstGeom prst="ellipse">
              <a:avLst/>
            </a:prstGeom>
            <a:solidFill>
              <a:schemeClr val="bg1"/>
            </a:solidFill>
            <a:ln w="28575">
              <a:noFill/>
            </a:ln>
            <a:effectLst>
              <a:outerShdw blurRad="190500" dist="38100" dir="2700000" algn="tl" rotWithShape="0">
                <a:prstClr val="black">
                  <a:alpha val="20000"/>
                </a:prstClr>
              </a:outerShdw>
            </a:effectLst>
          </p:spPr>
          <p:txBody>
            <a:bodyPr anchor="ctr"/>
            <a:lstStyle/>
            <a:p>
              <a:pPr algn="ctr"/>
              <a:endParaRPr lang="ru-RU" altLang="en-US" sz="280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稻壳儿小白白(http://dwz.cn/Wu2UP)"/>
            <p:cNvSpPr/>
            <p:nvPr/>
          </p:nvSpPr>
          <p:spPr bwMode="auto">
            <a:xfrm>
              <a:off x="2392286" y="4198237"/>
              <a:ext cx="369887" cy="311150"/>
            </a:xfrm>
            <a:custGeom>
              <a:avLst/>
              <a:gdLst>
                <a:gd name="T0" fmla="*/ 301204649 w 444"/>
                <a:gd name="T1" fmla="*/ 148218346 h 373"/>
                <a:gd name="T2" fmla="*/ 301204649 w 444"/>
                <a:gd name="T3" fmla="*/ 148218346 h 373"/>
                <a:gd name="T4" fmla="*/ 245683277 w 444"/>
                <a:gd name="T5" fmla="*/ 18788288 h 373"/>
                <a:gd name="T6" fmla="*/ 221392365 w 444"/>
                <a:gd name="T7" fmla="*/ 0 h 373"/>
                <a:gd name="T8" fmla="*/ 86058709 w 444"/>
                <a:gd name="T9" fmla="*/ 0 h 373"/>
                <a:gd name="T10" fmla="*/ 55521372 w 444"/>
                <a:gd name="T11" fmla="*/ 18788288 h 373"/>
                <a:gd name="T12" fmla="*/ 6246425 w 444"/>
                <a:gd name="T13" fmla="*/ 148218346 h 373"/>
                <a:gd name="T14" fmla="*/ 0 w 444"/>
                <a:gd name="T15" fmla="*/ 178836174 h 373"/>
                <a:gd name="T16" fmla="*/ 12492017 w 444"/>
                <a:gd name="T17" fmla="*/ 240071828 h 373"/>
                <a:gd name="T18" fmla="*/ 31231292 w 444"/>
                <a:gd name="T19" fmla="*/ 258860116 h 373"/>
                <a:gd name="T20" fmla="*/ 276913737 w 444"/>
                <a:gd name="T21" fmla="*/ 258860116 h 373"/>
                <a:gd name="T22" fmla="*/ 294959057 w 444"/>
                <a:gd name="T23" fmla="*/ 240071828 h 373"/>
                <a:gd name="T24" fmla="*/ 307451074 w 444"/>
                <a:gd name="T25" fmla="*/ 178836174 h 373"/>
                <a:gd name="T26" fmla="*/ 301204649 w 444"/>
                <a:gd name="T27" fmla="*/ 148218346 h 373"/>
                <a:gd name="T28" fmla="*/ 276913737 w 444"/>
                <a:gd name="T29" fmla="*/ 191361421 h 373"/>
                <a:gd name="T30" fmla="*/ 276913737 w 444"/>
                <a:gd name="T31" fmla="*/ 191361421 h 373"/>
                <a:gd name="T32" fmla="*/ 276913737 w 444"/>
                <a:gd name="T33" fmla="*/ 215717042 h 373"/>
                <a:gd name="T34" fmla="*/ 258175294 w 444"/>
                <a:gd name="T35" fmla="*/ 234504496 h 373"/>
                <a:gd name="T36" fmla="*/ 49275780 w 444"/>
                <a:gd name="T37" fmla="*/ 234504496 h 373"/>
                <a:gd name="T38" fmla="*/ 31231292 w 444"/>
                <a:gd name="T39" fmla="*/ 215717042 h 373"/>
                <a:gd name="T40" fmla="*/ 24290912 w 444"/>
                <a:gd name="T41" fmla="*/ 191361421 h 373"/>
                <a:gd name="T42" fmla="*/ 43029355 w 444"/>
                <a:gd name="T43" fmla="*/ 172573133 h 373"/>
                <a:gd name="T44" fmla="*/ 264421720 w 444"/>
                <a:gd name="T45" fmla="*/ 172573133 h 373"/>
                <a:gd name="T46" fmla="*/ 276913737 w 444"/>
                <a:gd name="T47" fmla="*/ 191361421 h 37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44" h="373">
                  <a:moveTo>
                    <a:pt x="434" y="213"/>
                  </a:moveTo>
                  <a:lnTo>
                    <a:pt x="434" y="213"/>
                  </a:lnTo>
                  <a:cubicBezTo>
                    <a:pt x="354" y="27"/>
                    <a:pt x="354" y="27"/>
                    <a:pt x="354" y="27"/>
                  </a:cubicBezTo>
                  <a:cubicBezTo>
                    <a:pt x="354" y="9"/>
                    <a:pt x="337" y="0"/>
                    <a:pt x="319" y="0"/>
                  </a:cubicBezTo>
                  <a:cubicBezTo>
                    <a:pt x="124" y="0"/>
                    <a:pt x="124" y="0"/>
                    <a:pt x="124" y="0"/>
                  </a:cubicBezTo>
                  <a:cubicBezTo>
                    <a:pt x="106" y="0"/>
                    <a:pt x="89" y="9"/>
                    <a:pt x="80" y="27"/>
                  </a:cubicBezTo>
                  <a:cubicBezTo>
                    <a:pt x="9" y="213"/>
                    <a:pt x="9" y="213"/>
                    <a:pt x="9" y="213"/>
                  </a:cubicBezTo>
                  <a:cubicBezTo>
                    <a:pt x="0" y="222"/>
                    <a:pt x="0" y="248"/>
                    <a:pt x="0" y="257"/>
                  </a:cubicBezTo>
                  <a:cubicBezTo>
                    <a:pt x="18" y="345"/>
                    <a:pt x="18" y="345"/>
                    <a:pt x="18" y="345"/>
                  </a:cubicBezTo>
                  <a:cubicBezTo>
                    <a:pt x="18" y="363"/>
                    <a:pt x="35" y="372"/>
                    <a:pt x="45" y="372"/>
                  </a:cubicBezTo>
                  <a:cubicBezTo>
                    <a:pt x="399" y="372"/>
                    <a:pt x="399" y="372"/>
                    <a:pt x="399" y="372"/>
                  </a:cubicBezTo>
                  <a:cubicBezTo>
                    <a:pt x="408" y="372"/>
                    <a:pt x="425" y="363"/>
                    <a:pt x="425" y="345"/>
                  </a:cubicBezTo>
                  <a:cubicBezTo>
                    <a:pt x="443" y="257"/>
                    <a:pt x="443" y="257"/>
                    <a:pt x="443" y="257"/>
                  </a:cubicBezTo>
                  <a:cubicBezTo>
                    <a:pt x="443" y="248"/>
                    <a:pt x="443" y="222"/>
                    <a:pt x="434" y="213"/>
                  </a:cubicBezTo>
                  <a:close/>
                  <a:moveTo>
                    <a:pt x="399" y="275"/>
                  </a:moveTo>
                  <a:lnTo>
                    <a:pt x="399" y="275"/>
                  </a:lnTo>
                  <a:cubicBezTo>
                    <a:pt x="399" y="310"/>
                    <a:pt x="399" y="310"/>
                    <a:pt x="399" y="310"/>
                  </a:cubicBezTo>
                  <a:cubicBezTo>
                    <a:pt x="399" y="328"/>
                    <a:pt x="381" y="337"/>
                    <a:pt x="372" y="337"/>
                  </a:cubicBezTo>
                  <a:cubicBezTo>
                    <a:pt x="71" y="337"/>
                    <a:pt x="71" y="337"/>
                    <a:pt x="71" y="337"/>
                  </a:cubicBezTo>
                  <a:cubicBezTo>
                    <a:pt x="62" y="337"/>
                    <a:pt x="45" y="328"/>
                    <a:pt x="45" y="310"/>
                  </a:cubicBezTo>
                  <a:cubicBezTo>
                    <a:pt x="35" y="275"/>
                    <a:pt x="35" y="275"/>
                    <a:pt x="35" y="275"/>
                  </a:cubicBezTo>
                  <a:cubicBezTo>
                    <a:pt x="35" y="266"/>
                    <a:pt x="45" y="248"/>
                    <a:pt x="62" y="248"/>
                  </a:cubicBezTo>
                  <a:cubicBezTo>
                    <a:pt x="381" y="248"/>
                    <a:pt x="381" y="248"/>
                    <a:pt x="381" y="248"/>
                  </a:cubicBezTo>
                  <a:cubicBezTo>
                    <a:pt x="399" y="248"/>
                    <a:pt x="408" y="266"/>
                    <a:pt x="399" y="275"/>
                  </a:cubicBezTo>
                  <a:close/>
                </a:path>
              </a:pathLst>
            </a:custGeom>
            <a:solidFill>
              <a:srgbClr val="456288"/>
            </a:solidFill>
            <a:ln>
              <a:noFill/>
            </a:ln>
          </p:spPr>
          <p:txBody>
            <a:bodyPr wrap="none" anchor="ctr"/>
            <a:lstStyle/>
            <a:p>
              <a:endParaRPr lang="zh-CN" altLang="en-US">
                <a:solidFill>
                  <a:schemeClr val="tx1">
                    <a:lumMod val="75000"/>
                    <a:lumOff val="25000"/>
                  </a:schemeClr>
                </a:solidFill>
              </a:endParaRPr>
            </a:p>
          </p:txBody>
        </p:sp>
        <p:sp>
          <p:nvSpPr>
            <p:cNvPr id="19" name="TextBox 76"/>
            <p:cNvSpPr txBox="1"/>
            <p:nvPr/>
          </p:nvSpPr>
          <p:spPr>
            <a:xfrm>
              <a:off x="1731744" y="4970114"/>
              <a:ext cx="173367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0" name="文本框 19"/>
            <p:cNvSpPr txBox="1"/>
            <p:nvPr/>
          </p:nvSpPr>
          <p:spPr>
            <a:xfrm>
              <a:off x="1387399" y="5346227"/>
              <a:ext cx="2424892" cy="789127"/>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4886696" y="2021992"/>
            <a:ext cx="2424892" cy="2205220"/>
            <a:chOff x="4886696" y="1543937"/>
            <a:chExt cx="2424892" cy="2205220"/>
          </a:xfrm>
        </p:grpSpPr>
        <p:sp>
          <p:nvSpPr>
            <p:cNvPr id="6" name="稻壳儿小白白(http://dwz.cn/Wu2UP)"/>
            <p:cNvSpPr>
              <a:spLocks noChangeArrowheads="1"/>
            </p:cNvSpPr>
            <p:nvPr/>
          </p:nvSpPr>
          <p:spPr bwMode="auto">
            <a:xfrm flipV="1">
              <a:off x="5662539" y="1543937"/>
              <a:ext cx="862013" cy="862012"/>
            </a:xfrm>
            <a:prstGeom prst="ellipse">
              <a:avLst/>
            </a:prstGeom>
            <a:solidFill>
              <a:schemeClr val="bg1"/>
            </a:solidFill>
            <a:ln w="28575">
              <a:noFill/>
            </a:ln>
            <a:effectLst>
              <a:outerShdw blurRad="190500" dist="38100" dir="2700000" algn="tl" rotWithShape="0">
                <a:prstClr val="black">
                  <a:alpha val="20000"/>
                </a:prstClr>
              </a:outerShdw>
            </a:effectLst>
          </p:spPr>
          <p:txBody>
            <a:bodyPr anchor="ctr"/>
            <a:lstStyle/>
            <a:p>
              <a:pPr algn="ctr"/>
              <a:endParaRPr lang="ru-RU" altLang="en-US" sz="280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4" name="稻壳儿小白白(http://dwz.cn/Wu2UP)"/>
            <p:cNvSpPr/>
            <p:nvPr/>
          </p:nvSpPr>
          <p:spPr bwMode="auto">
            <a:xfrm>
              <a:off x="5880027" y="1763012"/>
              <a:ext cx="428625" cy="412750"/>
            </a:xfrm>
            <a:custGeom>
              <a:avLst/>
              <a:gdLst>
                <a:gd name="T0" fmla="*/ 54722512 w 515"/>
                <a:gd name="T1" fmla="*/ 231497219 h 498"/>
                <a:gd name="T2" fmla="*/ 54722512 w 515"/>
                <a:gd name="T3" fmla="*/ 231497219 h 498"/>
                <a:gd name="T4" fmla="*/ 12468410 w 515"/>
                <a:gd name="T5" fmla="*/ 322859183 h 498"/>
                <a:gd name="T6" fmla="*/ 117065394 w 515"/>
                <a:gd name="T7" fmla="*/ 298129822 h 498"/>
                <a:gd name="T8" fmla="*/ 110830773 w 515"/>
                <a:gd name="T9" fmla="*/ 237679352 h 498"/>
                <a:gd name="T10" fmla="*/ 54722512 w 515"/>
                <a:gd name="T11" fmla="*/ 231497219 h 498"/>
                <a:gd name="T12" fmla="*/ 343575813 w 515"/>
                <a:gd name="T13" fmla="*/ 12365095 h 498"/>
                <a:gd name="T14" fmla="*/ 343575813 w 515"/>
                <a:gd name="T15" fmla="*/ 12365095 h 498"/>
                <a:gd name="T16" fmla="*/ 135075135 w 515"/>
                <a:gd name="T17" fmla="*/ 158681655 h 498"/>
                <a:gd name="T18" fmla="*/ 97669905 w 515"/>
                <a:gd name="T19" fmla="*/ 201271984 h 498"/>
                <a:gd name="T20" fmla="*/ 103903694 w 515"/>
                <a:gd name="T21" fmla="*/ 206767030 h 498"/>
                <a:gd name="T22" fmla="*/ 128840514 w 515"/>
                <a:gd name="T23" fmla="*/ 225314258 h 498"/>
                <a:gd name="T24" fmla="*/ 141308924 w 515"/>
                <a:gd name="T25" fmla="*/ 243175226 h 498"/>
                <a:gd name="T26" fmla="*/ 147543545 w 515"/>
                <a:gd name="T27" fmla="*/ 249357359 h 498"/>
                <a:gd name="T28" fmla="*/ 190490105 w 515"/>
                <a:gd name="T29" fmla="*/ 212949991 h 498"/>
                <a:gd name="T30" fmla="*/ 343575813 w 515"/>
                <a:gd name="T31" fmla="*/ 12365095 h 49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515" h="498">
                  <a:moveTo>
                    <a:pt x="79" y="337"/>
                  </a:moveTo>
                  <a:lnTo>
                    <a:pt x="79" y="337"/>
                  </a:lnTo>
                  <a:cubicBezTo>
                    <a:pt x="44" y="372"/>
                    <a:pt x="71" y="416"/>
                    <a:pt x="18" y="470"/>
                  </a:cubicBezTo>
                  <a:cubicBezTo>
                    <a:pt x="0" y="497"/>
                    <a:pt x="116" y="487"/>
                    <a:pt x="169" y="434"/>
                  </a:cubicBezTo>
                  <a:cubicBezTo>
                    <a:pt x="195" y="407"/>
                    <a:pt x="186" y="372"/>
                    <a:pt x="160" y="346"/>
                  </a:cubicBezTo>
                  <a:cubicBezTo>
                    <a:pt x="132" y="319"/>
                    <a:pt x="97" y="319"/>
                    <a:pt x="79" y="337"/>
                  </a:cubicBezTo>
                  <a:close/>
                  <a:moveTo>
                    <a:pt x="496" y="18"/>
                  </a:moveTo>
                  <a:lnTo>
                    <a:pt x="496" y="18"/>
                  </a:lnTo>
                  <a:cubicBezTo>
                    <a:pt x="479" y="0"/>
                    <a:pt x="257" y="168"/>
                    <a:pt x="195" y="231"/>
                  </a:cubicBezTo>
                  <a:cubicBezTo>
                    <a:pt x="169" y="266"/>
                    <a:pt x="160" y="284"/>
                    <a:pt x="141" y="293"/>
                  </a:cubicBezTo>
                  <a:cubicBezTo>
                    <a:pt x="141" y="301"/>
                    <a:pt x="150" y="301"/>
                    <a:pt x="150" y="301"/>
                  </a:cubicBezTo>
                  <a:cubicBezTo>
                    <a:pt x="160" y="310"/>
                    <a:pt x="169" y="310"/>
                    <a:pt x="186" y="328"/>
                  </a:cubicBezTo>
                  <a:cubicBezTo>
                    <a:pt x="195" y="337"/>
                    <a:pt x="204" y="346"/>
                    <a:pt x="204" y="354"/>
                  </a:cubicBezTo>
                  <a:cubicBezTo>
                    <a:pt x="204" y="363"/>
                    <a:pt x="213" y="363"/>
                    <a:pt x="213" y="363"/>
                  </a:cubicBezTo>
                  <a:cubicBezTo>
                    <a:pt x="230" y="354"/>
                    <a:pt x="248" y="337"/>
                    <a:pt x="275" y="310"/>
                  </a:cubicBezTo>
                  <a:cubicBezTo>
                    <a:pt x="336" y="248"/>
                    <a:pt x="514" y="35"/>
                    <a:pt x="496" y="18"/>
                  </a:cubicBezTo>
                  <a:close/>
                </a:path>
              </a:pathLst>
            </a:custGeom>
            <a:solidFill>
              <a:srgbClr val="456288"/>
            </a:solidFill>
            <a:ln>
              <a:noFill/>
            </a:ln>
          </p:spPr>
          <p:txBody>
            <a:bodyPr wrap="none" anchor="ctr"/>
            <a:lstStyle/>
            <a:p>
              <a:endParaRPr lang="zh-CN" altLang="en-US">
                <a:solidFill>
                  <a:schemeClr val="tx1">
                    <a:lumMod val="75000"/>
                    <a:lumOff val="25000"/>
                  </a:schemeClr>
                </a:solidFill>
              </a:endParaRPr>
            </a:p>
          </p:txBody>
        </p:sp>
        <p:sp>
          <p:nvSpPr>
            <p:cNvPr id="21" name="TextBox 76"/>
            <p:cNvSpPr txBox="1"/>
            <p:nvPr/>
          </p:nvSpPr>
          <p:spPr>
            <a:xfrm>
              <a:off x="5231041" y="2583917"/>
              <a:ext cx="173367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2" name="文本框 21"/>
            <p:cNvSpPr txBox="1"/>
            <p:nvPr/>
          </p:nvSpPr>
          <p:spPr>
            <a:xfrm>
              <a:off x="4886696" y="2960030"/>
              <a:ext cx="2424892" cy="789127"/>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4886696" y="4181906"/>
            <a:ext cx="2424892" cy="2229217"/>
            <a:chOff x="4886696" y="3906137"/>
            <a:chExt cx="2424892" cy="2229217"/>
          </a:xfrm>
        </p:grpSpPr>
        <p:sp>
          <p:nvSpPr>
            <p:cNvPr id="9" name="稻壳儿小白白(http://dwz.cn/Wu2UP)"/>
            <p:cNvSpPr>
              <a:spLocks noChangeArrowheads="1"/>
            </p:cNvSpPr>
            <p:nvPr/>
          </p:nvSpPr>
          <p:spPr bwMode="auto">
            <a:xfrm flipV="1">
              <a:off x="5662539" y="3906137"/>
              <a:ext cx="862013" cy="862012"/>
            </a:xfrm>
            <a:prstGeom prst="ellipse">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endParaRPr lang="ru-RU" altLang="en-US" sz="280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3" name="稻壳儿小白白(http://dwz.cn/Wu2UP)"/>
            <p:cNvSpPr/>
            <p:nvPr/>
          </p:nvSpPr>
          <p:spPr bwMode="auto">
            <a:xfrm>
              <a:off x="5880027" y="4179187"/>
              <a:ext cx="376237" cy="384175"/>
            </a:xfrm>
            <a:custGeom>
              <a:avLst/>
              <a:gdLst>
                <a:gd name="T0" fmla="*/ 190536572 w 452"/>
                <a:gd name="T1" fmla="*/ 208133043 h 462"/>
                <a:gd name="T2" fmla="*/ 190536572 w 452"/>
                <a:gd name="T3" fmla="*/ 208133043 h 462"/>
                <a:gd name="T4" fmla="*/ 300701596 w 452"/>
                <a:gd name="T5" fmla="*/ 17978060 h 462"/>
                <a:gd name="T6" fmla="*/ 300701596 w 452"/>
                <a:gd name="T7" fmla="*/ 12446605 h 462"/>
                <a:gd name="T8" fmla="*/ 294466216 w 452"/>
                <a:gd name="T9" fmla="*/ 12446605 h 462"/>
                <a:gd name="T10" fmla="*/ 110165024 w 452"/>
                <a:gd name="T11" fmla="*/ 123081521 h 462"/>
                <a:gd name="T12" fmla="*/ 6235379 w 452"/>
                <a:gd name="T13" fmla="*/ 208133043 h 462"/>
                <a:gd name="T14" fmla="*/ 24249806 w 452"/>
                <a:gd name="T15" fmla="*/ 226802950 h 462"/>
                <a:gd name="T16" fmla="*/ 60972036 w 452"/>
                <a:gd name="T17" fmla="*/ 214356345 h 462"/>
                <a:gd name="T18" fmla="*/ 104622187 w 452"/>
                <a:gd name="T19" fmla="*/ 257227614 h 462"/>
                <a:gd name="T20" fmla="*/ 92150596 w 452"/>
                <a:gd name="T21" fmla="*/ 293875581 h 462"/>
                <a:gd name="T22" fmla="*/ 104622187 w 452"/>
                <a:gd name="T23" fmla="*/ 312545488 h 462"/>
                <a:gd name="T24" fmla="*/ 190536572 w 452"/>
                <a:gd name="T25" fmla="*/ 208133043 h 462"/>
                <a:gd name="T26" fmla="*/ 208550999 w 452"/>
                <a:gd name="T27" fmla="*/ 103720598 h 462"/>
                <a:gd name="T28" fmla="*/ 208550999 w 452"/>
                <a:gd name="T29" fmla="*/ 103720598 h 462"/>
                <a:gd name="T30" fmla="*/ 208550999 w 452"/>
                <a:gd name="T31" fmla="*/ 67072631 h 462"/>
                <a:gd name="T32" fmla="*/ 245272396 w 452"/>
                <a:gd name="T33" fmla="*/ 67072631 h 462"/>
                <a:gd name="T34" fmla="*/ 245272396 w 452"/>
                <a:gd name="T35" fmla="*/ 103720598 h 462"/>
                <a:gd name="T36" fmla="*/ 208550999 w 452"/>
                <a:gd name="T37" fmla="*/ 103720598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lumMod val="95000"/>
              </a:schemeClr>
            </a:solidFill>
            <a:ln>
              <a:noFill/>
            </a:ln>
          </p:spPr>
          <p:txBody>
            <a:bodyPr wrap="none" anchor="ctr"/>
            <a:lstStyle/>
            <a:p>
              <a:endParaRPr lang="zh-CN" altLang="en-US">
                <a:solidFill>
                  <a:schemeClr val="tx1">
                    <a:lumMod val="75000"/>
                    <a:lumOff val="25000"/>
                  </a:schemeClr>
                </a:solidFill>
              </a:endParaRPr>
            </a:p>
          </p:txBody>
        </p:sp>
        <p:sp>
          <p:nvSpPr>
            <p:cNvPr id="23" name="TextBox 76"/>
            <p:cNvSpPr txBox="1"/>
            <p:nvPr/>
          </p:nvSpPr>
          <p:spPr>
            <a:xfrm>
              <a:off x="5231041" y="4970114"/>
              <a:ext cx="173367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4" name="文本框 23"/>
            <p:cNvSpPr txBox="1"/>
            <p:nvPr/>
          </p:nvSpPr>
          <p:spPr>
            <a:xfrm>
              <a:off x="4886696" y="5346227"/>
              <a:ext cx="2424892" cy="789127"/>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8383461" y="2021992"/>
            <a:ext cx="2424892" cy="2205220"/>
            <a:chOff x="8383461" y="1543937"/>
            <a:chExt cx="2424892" cy="2205220"/>
          </a:xfrm>
        </p:grpSpPr>
        <p:sp>
          <p:nvSpPr>
            <p:cNvPr id="7" name="稻壳儿小白白(http://dwz.cn/Wu2UP)"/>
            <p:cNvSpPr>
              <a:spLocks noChangeArrowheads="1"/>
            </p:cNvSpPr>
            <p:nvPr/>
          </p:nvSpPr>
          <p:spPr bwMode="auto">
            <a:xfrm flipV="1">
              <a:off x="9158280" y="1543937"/>
              <a:ext cx="860425" cy="862012"/>
            </a:xfrm>
            <a:prstGeom prst="ellipse">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endParaRPr lang="ru-RU" altLang="en-US" sz="280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稻壳儿小白白(http://dwz.cn/Wu2UP)"/>
            <p:cNvSpPr/>
            <p:nvPr/>
          </p:nvSpPr>
          <p:spPr bwMode="auto">
            <a:xfrm>
              <a:off x="9382117" y="1799524"/>
              <a:ext cx="412750" cy="376238"/>
            </a:xfrm>
            <a:custGeom>
              <a:avLst/>
              <a:gdLst>
                <a:gd name="T0" fmla="*/ 170356126 w 497"/>
                <a:gd name="T1" fmla="*/ 189844534 h 452"/>
                <a:gd name="T2" fmla="*/ 170356126 w 497"/>
                <a:gd name="T3" fmla="*/ 189844534 h 452"/>
                <a:gd name="T4" fmla="*/ 250361527 w 497"/>
                <a:gd name="T5" fmla="*/ 159359267 h 452"/>
                <a:gd name="T6" fmla="*/ 232429740 w 497"/>
                <a:gd name="T7" fmla="*/ 104622465 h 452"/>
                <a:gd name="T8" fmla="*/ 170356126 w 497"/>
                <a:gd name="T9" fmla="*/ 128873168 h 452"/>
                <a:gd name="T10" fmla="*/ 115869804 w 497"/>
                <a:gd name="T11" fmla="*/ 104622465 h 452"/>
                <a:gd name="T12" fmla="*/ 91730158 w 497"/>
                <a:gd name="T13" fmla="*/ 159359267 h 452"/>
                <a:gd name="T14" fmla="*/ 170356126 w 497"/>
                <a:gd name="T15" fmla="*/ 189844534 h 452"/>
                <a:gd name="T16" fmla="*/ 170356126 w 497"/>
                <a:gd name="T17" fmla="*/ 73443822 h 452"/>
                <a:gd name="T18" fmla="*/ 170356126 w 497"/>
                <a:gd name="T19" fmla="*/ 73443822 h 452"/>
                <a:gd name="T20" fmla="*/ 213117691 w 497"/>
                <a:gd name="T21" fmla="*/ 60972198 h 452"/>
                <a:gd name="T22" fmla="*/ 195875205 w 497"/>
                <a:gd name="T23" fmla="*/ 11779080 h 452"/>
                <a:gd name="T24" fmla="*/ 170356126 w 497"/>
                <a:gd name="T25" fmla="*/ 0 h 452"/>
                <a:gd name="T26" fmla="*/ 146216480 w 497"/>
                <a:gd name="T27" fmla="*/ 11779080 h 452"/>
                <a:gd name="T28" fmla="*/ 128284693 w 497"/>
                <a:gd name="T29" fmla="*/ 60972198 h 452"/>
                <a:gd name="T30" fmla="*/ 170356126 w 497"/>
                <a:gd name="T31" fmla="*/ 73443822 h 452"/>
                <a:gd name="T32" fmla="*/ 323469767 w 497"/>
                <a:gd name="T33" fmla="*/ 208552386 h 452"/>
                <a:gd name="T34" fmla="*/ 323469767 w 497"/>
                <a:gd name="T35" fmla="*/ 208552386 h 452"/>
                <a:gd name="T36" fmla="*/ 256569386 w 497"/>
                <a:gd name="T37" fmla="*/ 184301683 h 452"/>
                <a:gd name="T38" fmla="*/ 262776415 w 497"/>
                <a:gd name="T39" fmla="*/ 202316158 h 452"/>
                <a:gd name="T40" fmla="*/ 170356126 w 497"/>
                <a:gd name="T41" fmla="*/ 239038485 h 452"/>
                <a:gd name="T42" fmla="*/ 79316100 w 497"/>
                <a:gd name="T43" fmla="*/ 202316158 h 452"/>
                <a:gd name="T44" fmla="*/ 85523129 w 497"/>
                <a:gd name="T45" fmla="*/ 184301683 h 452"/>
                <a:gd name="T46" fmla="*/ 17932617 w 497"/>
                <a:gd name="T47" fmla="*/ 208552386 h 452"/>
                <a:gd name="T48" fmla="*/ 17932617 w 497"/>
                <a:gd name="T49" fmla="*/ 239038485 h 452"/>
                <a:gd name="T50" fmla="*/ 140009451 w 497"/>
                <a:gd name="T51" fmla="*/ 300703227 h 452"/>
                <a:gd name="T52" fmla="*/ 201392933 w 497"/>
                <a:gd name="T53" fmla="*/ 300703227 h 452"/>
                <a:gd name="T54" fmla="*/ 323469767 w 497"/>
                <a:gd name="T55" fmla="*/ 239038485 h 452"/>
                <a:gd name="T56" fmla="*/ 323469767 w 497"/>
                <a:gd name="T57" fmla="*/ 208552386 h 45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497" h="452">
                  <a:moveTo>
                    <a:pt x="247" y="274"/>
                  </a:moveTo>
                  <a:lnTo>
                    <a:pt x="247" y="274"/>
                  </a:lnTo>
                  <a:cubicBezTo>
                    <a:pt x="309" y="274"/>
                    <a:pt x="354" y="257"/>
                    <a:pt x="363" y="230"/>
                  </a:cubicBezTo>
                  <a:cubicBezTo>
                    <a:pt x="354" y="204"/>
                    <a:pt x="345" y="177"/>
                    <a:pt x="337" y="151"/>
                  </a:cubicBezTo>
                  <a:cubicBezTo>
                    <a:pt x="328" y="168"/>
                    <a:pt x="292" y="186"/>
                    <a:pt x="247" y="186"/>
                  </a:cubicBezTo>
                  <a:cubicBezTo>
                    <a:pt x="203" y="186"/>
                    <a:pt x="168" y="168"/>
                    <a:pt x="168" y="151"/>
                  </a:cubicBezTo>
                  <a:cubicBezTo>
                    <a:pt x="150" y="177"/>
                    <a:pt x="141" y="204"/>
                    <a:pt x="133" y="230"/>
                  </a:cubicBezTo>
                  <a:cubicBezTo>
                    <a:pt x="141" y="257"/>
                    <a:pt x="186" y="274"/>
                    <a:pt x="247" y="274"/>
                  </a:cubicBezTo>
                  <a:close/>
                  <a:moveTo>
                    <a:pt x="247" y="106"/>
                  </a:moveTo>
                  <a:lnTo>
                    <a:pt x="247" y="106"/>
                  </a:lnTo>
                  <a:cubicBezTo>
                    <a:pt x="274" y="106"/>
                    <a:pt x="300" y="97"/>
                    <a:pt x="309" y="88"/>
                  </a:cubicBezTo>
                  <a:cubicBezTo>
                    <a:pt x="300" y="62"/>
                    <a:pt x="292" y="35"/>
                    <a:pt x="284" y="17"/>
                  </a:cubicBezTo>
                  <a:cubicBezTo>
                    <a:pt x="284" y="8"/>
                    <a:pt x="265" y="0"/>
                    <a:pt x="247" y="0"/>
                  </a:cubicBezTo>
                  <a:cubicBezTo>
                    <a:pt x="230" y="0"/>
                    <a:pt x="212" y="8"/>
                    <a:pt x="212" y="17"/>
                  </a:cubicBezTo>
                  <a:cubicBezTo>
                    <a:pt x="203" y="35"/>
                    <a:pt x="194" y="62"/>
                    <a:pt x="186" y="88"/>
                  </a:cubicBezTo>
                  <a:cubicBezTo>
                    <a:pt x="194" y="97"/>
                    <a:pt x="221" y="106"/>
                    <a:pt x="247" y="106"/>
                  </a:cubicBezTo>
                  <a:close/>
                  <a:moveTo>
                    <a:pt x="469" y="301"/>
                  </a:moveTo>
                  <a:lnTo>
                    <a:pt x="469" y="301"/>
                  </a:lnTo>
                  <a:cubicBezTo>
                    <a:pt x="372" y="266"/>
                    <a:pt x="372" y="266"/>
                    <a:pt x="372" y="266"/>
                  </a:cubicBezTo>
                  <a:cubicBezTo>
                    <a:pt x="381" y="292"/>
                    <a:pt x="381" y="292"/>
                    <a:pt x="381" y="292"/>
                  </a:cubicBezTo>
                  <a:cubicBezTo>
                    <a:pt x="381" y="327"/>
                    <a:pt x="319" y="345"/>
                    <a:pt x="247" y="345"/>
                  </a:cubicBezTo>
                  <a:cubicBezTo>
                    <a:pt x="177" y="345"/>
                    <a:pt x="115" y="327"/>
                    <a:pt x="115" y="292"/>
                  </a:cubicBezTo>
                  <a:cubicBezTo>
                    <a:pt x="124" y="266"/>
                    <a:pt x="124" y="266"/>
                    <a:pt x="124" y="266"/>
                  </a:cubicBezTo>
                  <a:cubicBezTo>
                    <a:pt x="26" y="301"/>
                    <a:pt x="26" y="301"/>
                    <a:pt x="26" y="301"/>
                  </a:cubicBezTo>
                  <a:cubicBezTo>
                    <a:pt x="0" y="310"/>
                    <a:pt x="0" y="327"/>
                    <a:pt x="26" y="345"/>
                  </a:cubicBezTo>
                  <a:cubicBezTo>
                    <a:pt x="203" y="434"/>
                    <a:pt x="203" y="434"/>
                    <a:pt x="203" y="434"/>
                  </a:cubicBezTo>
                  <a:cubicBezTo>
                    <a:pt x="230" y="451"/>
                    <a:pt x="265" y="451"/>
                    <a:pt x="292" y="434"/>
                  </a:cubicBezTo>
                  <a:cubicBezTo>
                    <a:pt x="469" y="345"/>
                    <a:pt x="469" y="345"/>
                    <a:pt x="469" y="345"/>
                  </a:cubicBezTo>
                  <a:cubicBezTo>
                    <a:pt x="496" y="327"/>
                    <a:pt x="496" y="310"/>
                    <a:pt x="469" y="301"/>
                  </a:cubicBezTo>
                  <a:close/>
                </a:path>
              </a:pathLst>
            </a:custGeom>
            <a:solidFill>
              <a:schemeClr val="bg1">
                <a:lumMod val="95000"/>
              </a:schemeClr>
            </a:solidFill>
            <a:ln>
              <a:noFill/>
            </a:ln>
          </p:spPr>
          <p:txBody>
            <a:bodyPr wrap="none" anchor="ctr"/>
            <a:lstStyle/>
            <a:p>
              <a:endParaRPr lang="zh-CN" altLang="en-US">
                <a:solidFill>
                  <a:schemeClr val="tx1">
                    <a:lumMod val="75000"/>
                    <a:lumOff val="25000"/>
                  </a:schemeClr>
                </a:solidFill>
              </a:endParaRPr>
            </a:p>
          </p:txBody>
        </p:sp>
        <p:sp>
          <p:nvSpPr>
            <p:cNvPr id="25" name="TextBox 76"/>
            <p:cNvSpPr txBox="1"/>
            <p:nvPr/>
          </p:nvSpPr>
          <p:spPr>
            <a:xfrm>
              <a:off x="8727806" y="2583917"/>
              <a:ext cx="173367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6" name="文本框 25"/>
            <p:cNvSpPr txBox="1"/>
            <p:nvPr/>
          </p:nvSpPr>
          <p:spPr>
            <a:xfrm>
              <a:off x="8383461" y="2960030"/>
              <a:ext cx="2424892" cy="789127"/>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8383461" y="4181906"/>
            <a:ext cx="2424892" cy="2229217"/>
            <a:chOff x="8383461" y="3906137"/>
            <a:chExt cx="2424892" cy="2229217"/>
          </a:xfrm>
        </p:grpSpPr>
        <p:sp>
          <p:nvSpPr>
            <p:cNvPr id="10" name="稻壳儿小白白(http://dwz.cn/Wu2UP)"/>
            <p:cNvSpPr>
              <a:spLocks noChangeArrowheads="1"/>
            </p:cNvSpPr>
            <p:nvPr/>
          </p:nvSpPr>
          <p:spPr bwMode="auto">
            <a:xfrm flipV="1">
              <a:off x="9158280" y="3906137"/>
              <a:ext cx="860425" cy="862012"/>
            </a:xfrm>
            <a:prstGeom prst="ellipse">
              <a:avLst/>
            </a:prstGeom>
            <a:solidFill>
              <a:schemeClr val="bg1"/>
            </a:solidFill>
            <a:ln w="28575">
              <a:noFill/>
            </a:ln>
            <a:effectLst>
              <a:outerShdw blurRad="190500" dist="38100" dir="2700000" algn="tl" rotWithShape="0">
                <a:prstClr val="black">
                  <a:alpha val="20000"/>
                </a:prstClr>
              </a:outerShdw>
            </a:effectLst>
          </p:spPr>
          <p:txBody>
            <a:bodyPr anchor="ctr"/>
            <a:lstStyle/>
            <a:p>
              <a:pPr algn="ctr"/>
              <a:endParaRPr lang="ru-RU" altLang="en-US" sz="280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1" name="稻壳儿小白白(http://dwz.cn/Wu2UP)"/>
            <p:cNvSpPr/>
            <p:nvPr/>
          </p:nvSpPr>
          <p:spPr bwMode="auto">
            <a:xfrm>
              <a:off x="9382117" y="4139499"/>
              <a:ext cx="412750" cy="369888"/>
            </a:xfrm>
            <a:custGeom>
              <a:avLst/>
              <a:gdLst>
                <a:gd name="T0" fmla="*/ 305537980 w 497"/>
                <a:gd name="T1" fmla="*/ 48581956 h 444"/>
                <a:gd name="T2" fmla="*/ 305537980 w 497"/>
                <a:gd name="T3" fmla="*/ 48581956 h 444"/>
                <a:gd name="T4" fmla="*/ 293813222 w 497"/>
                <a:gd name="T5" fmla="*/ 48581956 h 444"/>
                <a:gd name="T6" fmla="*/ 293813222 w 497"/>
                <a:gd name="T7" fmla="*/ 307452738 h 444"/>
                <a:gd name="T8" fmla="*/ 305537980 w 497"/>
                <a:gd name="T9" fmla="*/ 307452738 h 444"/>
                <a:gd name="T10" fmla="*/ 342092515 w 497"/>
                <a:gd name="T11" fmla="*/ 276221362 h 444"/>
                <a:gd name="T12" fmla="*/ 342092515 w 497"/>
                <a:gd name="T13" fmla="*/ 86058942 h 444"/>
                <a:gd name="T14" fmla="*/ 305537980 w 497"/>
                <a:gd name="T15" fmla="*/ 48581956 h 444"/>
                <a:gd name="T16" fmla="*/ 0 w 497"/>
                <a:gd name="T17" fmla="*/ 86058942 h 444"/>
                <a:gd name="T18" fmla="*/ 0 w 497"/>
                <a:gd name="T19" fmla="*/ 86058942 h 444"/>
                <a:gd name="T20" fmla="*/ 0 w 497"/>
                <a:gd name="T21" fmla="*/ 276221362 h 444"/>
                <a:gd name="T22" fmla="*/ 36554535 w 497"/>
                <a:gd name="T23" fmla="*/ 307452738 h 444"/>
                <a:gd name="T24" fmla="*/ 48968594 w 497"/>
                <a:gd name="T25" fmla="*/ 307452738 h 444"/>
                <a:gd name="T26" fmla="*/ 48968594 w 497"/>
                <a:gd name="T27" fmla="*/ 48581956 h 444"/>
                <a:gd name="T28" fmla="*/ 36554535 w 497"/>
                <a:gd name="T29" fmla="*/ 48581956 h 444"/>
                <a:gd name="T30" fmla="*/ 0 w 497"/>
                <a:gd name="T31" fmla="*/ 86058942 h 444"/>
                <a:gd name="T32" fmla="*/ 232429740 w 497"/>
                <a:gd name="T33" fmla="*/ 18044536 h 444"/>
                <a:gd name="T34" fmla="*/ 232429740 w 497"/>
                <a:gd name="T35" fmla="*/ 18044536 h 444"/>
                <a:gd name="T36" fmla="*/ 171046258 w 497"/>
                <a:gd name="T37" fmla="*/ 0 h 444"/>
                <a:gd name="T38" fmla="*/ 110352076 w 497"/>
                <a:gd name="T39" fmla="*/ 18044536 h 444"/>
                <a:gd name="T40" fmla="*/ 110352076 w 497"/>
                <a:gd name="T41" fmla="*/ 48581956 h 444"/>
                <a:gd name="T42" fmla="*/ 73798371 w 497"/>
                <a:gd name="T43" fmla="*/ 48581956 h 444"/>
                <a:gd name="T44" fmla="*/ 73798371 w 497"/>
                <a:gd name="T45" fmla="*/ 307452738 h 444"/>
                <a:gd name="T46" fmla="*/ 268983445 w 497"/>
                <a:gd name="T47" fmla="*/ 307452738 h 444"/>
                <a:gd name="T48" fmla="*/ 268983445 w 497"/>
                <a:gd name="T49" fmla="*/ 48581956 h 444"/>
                <a:gd name="T50" fmla="*/ 232429740 w 497"/>
                <a:gd name="T51" fmla="*/ 48581956 h 444"/>
                <a:gd name="T52" fmla="*/ 232429740 w 497"/>
                <a:gd name="T53" fmla="*/ 18044536 h 444"/>
                <a:gd name="T54" fmla="*/ 207599962 w 497"/>
                <a:gd name="T55" fmla="*/ 48581956 h 444"/>
                <a:gd name="T56" fmla="*/ 207599962 w 497"/>
                <a:gd name="T57" fmla="*/ 48581956 h 444"/>
                <a:gd name="T58" fmla="*/ 134491722 w 497"/>
                <a:gd name="T59" fmla="*/ 48581956 h 444"/>
                <a:gd name="T60" fmla="*/ 134491722 w 497"/>
                <a:gd name="T61" fmla="*/ 30537420 h 444"/>
                <a:gd name="T62" fmla="*/ 171046258 w 497"/>
                <a:gd name="T63" fmla="*/ 18044536 h 444"/>
                <a:gd name="T64" fmla="*/ 207599962 w 497"/>
                <a:gd name="T65" fmla="*/ 30537420 h 444"/>
                <a:gd name="T66" fmla="*/ 207599962 w 497"/>
                <a:gd name="T67" fmla="*/ 48581956 h 4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97" h="444">
                  <a:moveTo>
                    <a:pt x="443" y="70"/>
                  </a:moveTo>
                  <a:lnTo>
                    <a:pt x="443" y="70"/>
                  </a:lnTo>
                  <a:cubicBezTo>
                    <a:pt x="426" y="70"/>
                    <a:pt x="426" y="70"/>
                    <a:pt x="426" y="70"/>
                  </a:cubicBezTo>
                  <a:cubicBezTo>
                    <a:pt x="426" y="443"/>
                    <a:pt x="426" y="443"/>
                    <a:pt x="426" y="443"/>
                  </a:cubicBezTo>
                  <a:cubicBezTo>
                    <a:pt x="443" y="443"/>
                    <a:pt x="443" y="443"/>
                    <a:pt x="443" y="443"/>
                  </a:cubicBezTo>
                  <a:cubicBezTo>
                    <a:pt x="479" y="443"/>
                    <a:pt x="496" y="425"/>
                    <a:pt x="496" y="398"/>
                  </a:cubicBezTo>
                  <a:cubicBezTo>
                    <a:pt x="496" y="124"/>
                    <a:pt x="496" y="124"/>
                    <a:pt x="496" y="124"/>
                  </a:cubicBezTo>
                  <a:cubicBezTo>
                    <a:pt x="496" y="97"/>
                    <a:pt x="479" y="70"/>
                    <a:pt x="443" y="70"/>
                  </a:cubicBezTo>
                  <a:close/>
                  <a:moveTo>
                    <a:pt x="0" y="124"/>
                  </a:moveTo>
                  <a:lnTo>
                    <a:pt x="0" y="124"/>
                  </a:lnTo>
                  <a:cubicBezTo>
                    <a:pt x="0" y="398"/>
                    <a:pt x="0" y="398"/>
                    <a:pt x="0" y="398"/>
                  </a:cubicBezTo>
                  <a:cubicBezTo>
                    <a:pt x="0" y="425"/>
                    <a:pt x="26" y="443"/>
                    <a:pt x="53" y="443"/>
                  </a:cubicBezTo>
                  <a:cubicBezTo>
                    <a:pt x="71" y="443"/>
                    <a:pt x="71" y="443"/>
                    <a:pt x="71" y="443"/>
                  </a:cubicBezTo>
                  <a:cubicBezTo>
                    <a:pt x="71" y="70"/>
                    <a:pt x="71" y="70"/>
                    <a:pt x="71" y="70"/>
                  </a:cubicBezTo>
                  <a:cubicBezTo>
                    <a:pt x="53" y="70"/>
                    <a:pt x="53" y="70"/>
                    <a:pt x="53" y="70"/>
                  </a:cubicBezTo>
                  <a:cubicBezTo>
                    <a:pt x="26" y="70"/>
                    <a:pt x="0" y="97"/>
                    <a:pt x="0" y="124"/>
                  </a:cubicBezTo>
                  <a:close/>
                  <a:moveTo>
                    <a:pt x="337" y="26"/>
                  </a:moveTo>
                  <a:lnTo>
                    <a:pt x="337" y="26"/>
                  </a:lnTo>
                  <a:cubicBezTo>
                    <a:pt x="319" y="17"/>
                    <a:pt x="292" y="0"/>
                    <a:pt x="248" y="0"/>
                  </a:cubicBezTo>
                  <a:cubicBezTo>
                    <a:pt x="204" y="0"/>
                    <a:pt x="177" y="17"/>
                    <a:pt x="160" y="26"/>
                  </a:cubicBezTo>
                  <a:cubicBezTo>
                    <a:pt x="160" y="70"/>
                    <a:pt x="160" y="70"/>
                    <a:pt x="160" y="70"/>
                  </a:cubicBezTo>
                  <a:cubicBezTo>
                    <a:pt x="107" y="70"/>
                    <a:pt x="107" y="70"/>
                    <a:pt x="107" y="70"/>
                  </a:cubicBezTo>
                  <a:cubicBezTo>
                    <a:pt x="107" y="443"/>
                    <a:pt x="107" y="443"/>
                    <a:pt x="107" y="443"/>
                  </a:cubicBezTo>
                  <a:cubicBezTo>
                    <a:pt x="390" y="443"/>
                    <a:pt x="390" y="443"/>
                    <a:pt x="390" y="443"/>
                  </a:cubicBezTo>
                  <a:cubicBezTo>
                    <a:pt x="390" y="70"/>
                    <a:pt x="390" y="70"/>
                    <a:pt x="390" y="70"/>
                  </a:cubicBezTo>
                  <a:cubicBezTo>
                    <a:pt x="337" y="70"/>
                    <a:pt x="337" y="70"/>
                    <a:pt x="337" y="70"/>
                  </a:cubicBezTo>
                  <a:lnTo>
                    <a:pt x="337" y="26"/>
                  </a:lnTo>
                  <a:close/>
                  <a:moveTo>
                    <a:pt x="301" y="70"/>
                  </a:moveTo>
                  <a:lnTo>
                    <a:pt x="301" y="70"/>
                  </a:lnTo>
                  <a:cubicBezTo>
                    <a:pt x="195" y="70"/>
                    <a:pt x="195" y="70"/>
                    <a:pt x="195" y="70"/>
                  </a:cubicBezTo>
                  <a:cubicBezTo>
                    <a:pt x="195" y="44"/>
                    <a:pt x="195" y="44"/>
                    <a:pt x="195" y="44"/>
                  </a:cubicBezTo>
                  <a:cubicBezTo>
                    <a:pt x="204" y="35"/>
                    <a:pt x="222" y="26"/>
                    <a:pt x="248" y="26"/>
                  </a:cubicBezTo>
                  <a:cubicBezTo>
                    <a:pt x="275" y="26"/>
                    <a:pt x="292" y="35"/>
                    <a:pt x="301" y="44"/>
                  </a:cubicBezTo>
                  <a:lnTo>
                    <a:pt x="301" y="70"/>
                  </a:lnTo>
                  <a:close/>
                </a:path>
              </a:pathLst>
            </a:custGeom>
            <a:solidFill>
              <a:srgbClr val="456288"/>
            </a:solidFill>
            <a:ln>
              <a:noFill/>
            </a:ln>
          </p:spPr>
          <p:txBody>
            <a:bodyPr wrap="none" anchor="ctr"/>
            <a:lstStyle/>
            <a:p>
              <a:endParaRPr lang="zh-CN" altLang="en-US">
                <a:solidFill>
                  <a:schemeClr val="tx1">
                    <a:lumMod val="75000"/>
                    <a:lumOff val="25000"/>
                  </a:schemeClr>
                </a:solidFill>
              </a:endParaRPr>
            </a:p>
          </p:txBody>
        </p:sp>
        <p:sp>
          <p:nvSpPr>
            <p:cNvPr id="27" name="TextBox 76"/>
            <p:cNvSpPr txBox="1"/>
            <p:nvPr/>
          </p:nvSpPr>
          <p:spPr>
            <a:xfrm>
              <a:off x="8727806" y="4970114"/>
              <a:ext cx="173367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8" name="文本框 27"/>
            <p:cNvSpPr txBox="1"/>
            <p:nvPr/>
          </p:nvSpPr>
          <p:spPr>
            <a:xfrm>
              <a:off x="8383461" y="5346227"/>
              <a:ext cx="2424892" cy="789127"/>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1"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42"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完成项目汇报</a:t>
            </a:r>
          </a:p>
        </p:txBody>
      </p:sp>
      <p:sp>
        <p:nvSpPr>
          <p:cNvPr id="43" name="椭圆 42"/>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44" name="椭圆 43"/>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3466712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0-#ppt_w/2"/>
                                          </p:val>
                                        </p:tav>
                                        <p:tav tm="100000">
                                          <p:val>
                                            <p:strVal val="#ppt_x"/>
                                          </p:val>
                                        </p:tav>
                                      </p:tavLst>
                                    </p:anim>
                                    <p:anim calcmode="lin" valueType="num">
                                      <p:cBhvr additive="base">
                                        <p:cTn id="8" dur="500" fill="hold"/>
                                        <p:tgtEl>
                                          <p:spTgt spid="43"/>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500" fill="hold"/>
                                        <p:tgtEl>
                                          <p:spTgt spid="44"/>
                                        </p:tgtEl>
                                        <p:attrNameLst>
                                          <p:attrName>ppt_x</p:attrName>
                                        </p:attrNameLst>
                                      </p:cBhvr>
                                      <p:tavLst>
                                        <p:tav tm="0">
                                          <p:val>
                                            <p:strVal val="0-#ppt_w/2"/>
                                          </p:val>
                                        </p:tav>
                                        <p:tav tm="100000">
                                          <p:val>
                                            <p:strVal val="#ppt_x"/>
                                          </p:val>
                                        </p:tav>
                                      </p:tavLst>
                                    </p:anim>
                                    <p:anim calcmode="lin" valueType="num">
                                      <p:cBhvr additive="base">
                                        <p:cTn id="12" dur="500" fill="hold"/>
                                        <p:tgtEl>
                                          <p:spTgt spid="44"/>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5"/>
                                        </p:tgtEl>
                                        <p:attrNameLst>
                                          <p:attrName>style.visibility</p:attrName>
                                        </p:attrNameLst>
                                      </p:cBhvr>
                                      <p:to>
                                        <p:strVal val="visible"/>
                                      </p:to>
                                    </p:set>
                                    <p:anim calcmode="lin" valueType="num">
                                      <p:cBhvr additive="base">
                                        <p:cTn id="15" dur="500" fill="hold"/>
                                        <p:tgtEl>
                                          <p:spTgt spid="45"/>
                                        </p:tgtEl>
                                        <p:attrNameLst>
                                          <p:attrName>ppt_x</p:attrName>
                                        </p:attrNameLst>
                                      </p:cBhvr>
                                      <p:tavLst>
                                        <p:tav tm="0">
                                          <p:val>
                                            <p:strVal val="0-#ppt_w/2"/>
                                          </p:val>
                                        </p:tav>
                                        <p:tav tm="100000">
                                          <p:val>
                                            <p:strVal val="#ppt_x"/>
                                          </p:val>
                                        </p:tav>
                                      </p:tavLst>
                                    </p:anim>
                                    <p:anim calcmode="lin" valueType="num">
                                      <p:cBhvr additive="base">
                                        <p:cTn id="16" dur="500" fill="hold"/>
                                        <p:tgtEl>
                                          <p:spTgt spid="45"/>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 calcmode="lin" valueType="num">
                                      <p:cBhvr additive="base">
                                        <p:cTn id="19" dur="500" fill="hold"/>
                                        <p:tgtEl>
                                          <p:spTgt spid="46"/>
                                        </p:tgtEl>
                                        <p:attrNameLst>
                                          <p:attrName>ppt_x</p:attrName>
                                        </p:attrNameLst>
                                      </p:cBhvr>
                                      <p:tavLst>
                                        <p:tav tm="0">
                                          <p:val>
                                            <p:strVal val="0-#ppt_w/2"/>
                                          </p:val>
                                        </p:tav>
                                        <p:tav tm="100000">
                                          <p:val>
                                            <p:strVal val="#ppt_x"/>
                                          </p:val>
                                        </p:tav>
                                      </p:tavLst>
                                    </p:anim>
                                    <p:anim calcmode="lin" valueType="num">
                                      <p:cBhvr additive="base">
                                        <p:cTn id="20" dur="500" fill="hold"/>
                                        <p:tgtEl>
                                          <p:spTgt spid="46"/>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additive="base">
                                        <p:cTn id="23" dur="500" fill="hold"/>
                                        <p:tgtEl>
                                          <p:spTgt spid="47"/>
                                        </p:tgtEl>
                                        <p:attrNameLst>
                                          <p:attrName>ppt_x</p:attrName>
                                        </p:attrNameLst>
                                      </p:cBhvr>
                                      <p:tavLst>
                                        <p:tav tm="0">
                                          <p:val>
                                            <p:strVal val="0-#ppt_w/2"/>
                                          </p:val>
                                        </p:tav>
                                        <p:tav tm="100000">
                                          <p:val>
                                            <p:strVal val="#ppt_x"/>
                                          </p:val>
                                        </p:tav>
                                      </p:tavLst>
                                    </p:anim>
                                    <p:anim calcmode="lin" valueType="num">
                                      <p:cBhvr additive="base">
                                        <p:cTn id="24" dur="500" fill="hold"/>
                                        <p:tgtEl>
                                          <p:spTgt spid="47"/>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42"/>
                                        </p:tgtEl>
                                        <p:attrNameLst>
                                          <p:attrName>style.visibility</p:attrName>
                                        </p:attrNameLst>
                                      </p:cBhvr>
                                      <p:to>
                                        <p:strVal val="visible"/>
                                      </p:to>
                                    </p:set>
                                    <p:animEffect transition="in" filter="wipe(left)">
                                      <p:cBhvr>
                                        <p:cTn id="27" dur="500"/>
                                        <p:tgtEl>
                                          <p:spTgt spid="4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500"/>
                                        <p:tgtEl>
                                          <p:spTgt spid="41"/>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1000"/>
                                        <p:tgtEl>
                                          <p:spTgt spid="29"/>
                                        </p:tgtEl>
                                      </p:cBhvr>
                                    </p:animEffect>
                                    <p:anim calcmode="lin" valueType="num">
                                      <p:cBhvr>
                                        <p:cTn id="36" dur="1000" fill="hold"/>
                                        <p:tgtEl>
                                          <p:spTgt spid="29"/>
                                        </p:tgtEl>
                                        <p:attrNameLst>
                                          <p:attrName>ppt_x</p:attrName>
                                        </p:attrNameLst>
                                      </p:cBhvr>
                                      <p:tavLst>
                                        <p:tav tm="0">
                                          <p:val>
                                            <p:strVal val="#ppt_x"/>
                                          </p:val>
                                        </p:tav>
                                        <p:tav tm="100000">
                                          <p:val>
                                            <p:strVal val="#ppt_x"/>
                                          </p:val>
                                        </p:tav>
                                      </p:tavLst>
                                    </p:anim>
                                    <p:anim calcmode="lin" valueType="num">
                                      <p:cBhvr>
                                        <p:cTn id="37" dur="1000" fill="hold"/>
                                        <p:tgtEl>
                                          <p:spTgt spid="29"/>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250"/>
                                  </p:stCondLst>
                                  <p:childTnLst>
                                    <p:set>
                                      <p:cBhvr>
                                        <p:cTn id="39" dur="1" fill="hold">
                                          <p:stCondLst>
                                            <p:cond delay="0"/>
                                          </p:stCondLst>
                                        </p:cTn>
                                        <p:tgtEl>
                                          <p:spTgt spid="34"/>
                                        </p:tgtEl>
                                        <p:attrNameLst>
                                          <p:attrName>style.visibility</p:attrName>
                                        </p:attrNameLst>
                                      </p:cBhvr>
                                      <p:to>
                                        <p:strVal val="visible"/>
                                      </p:to>
                                    </p:set>
                                    <p:animEffect transition="in" filter="fade">
                                      <p:cBhvr>
                                        <p:cTn id="40" dur="1000"/>
                                        <p:tgtEl>
                                          <p:spTgt spid="34"/>
                                        </p:tgtEl>
                                      </p:cBhvr>
                                    </p:animEffect>
                                    <p:anim calcmode="lin" valueType="num">
                                      <p:cBhvr>
                                        <p:cTn id="41" dur="1000" fill="hold"/>
                                        <p:tgtEl>
                                          <p:spTgt spid="34"/>
                                        </p:tgtEl>
                                        <p:attrNameLst>
                                          <p:attrName>ppt_x</p:attrName>
                                        </p:attrNameLst>
                                      </p:cBhvr>
                                      <p:tavLst>
                                        <p:tav tm="0">
                                          <p:val>
                                            <p:strVal val="#ppt_x"/>
                                          </p:val>
                                        </p:tav>
                                        <p:tav tm="100000">
                                          <p:val>
                                            <p:strVal val="#ppt_x"/>
                                          </p:val>
                                        </p:tav>
                                      </p:tavLst>
                                    </p:anim>
                                    <p:anim calcmode="lin" valueType="num">
                                      <p:cBhvr>
                                        <p:cTn id="42" dur="1000" fill="hold"/>
                                        <p:tgtEl>
                                          <p:spTgt spid="34"/>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500"/>
                                  </p:stCondLst>
                                  <p:childTnLst>
                                    <p:set>
                                      <p:cBhvr>
                                        <p:cTn id="44" dur="1" fill="hold">
                                          <p:stCondLst>
                                            <p:cond delay="0"/>
                                          </p:stCondLst>
                                        </p:cTn>
                                        <p:tgtEl>
                                          <p:spTgt spid="30"/>
                                        </p:tgtEl>
                                        <p:attrNameLst>
                                          <p:attrName>style.visibility</p:attrName>
                                        </p:attrNameLst>
                                      </p:cBhvr>
                                      <p:to>
                                        <p:strVal val="visible"/>
                                      </p:to>
                                    </p:set>
                                    <p:animEffect transition="in" filter="fade">
                                      <p:cBhvr>
                                        <p:cTn id="45" dur="1000"/>
                                        <p:tgtEl>
                                          <p:spTgt spid="30"/>
                                        </p:tgtEl>
                                      </p:cBhvr>
                                    </p:animEffect>
                                    <p:anim calcmode="lin" valueType="num">
                                      <p:cBhvr>
                                        <p:cTn id="46" dur="1000" fill="hold"/>
                                        <p:tgtEl>
                                          <p:spTgt spid="30"/>
                                        </p:tgtEl>
                                        <p:attrNameLst>
                                          <p:attrName>ppt_x</p:attrName>
                                        </p:attrNameLst>
                                      </p:cBhvr>
                                      <p:tavLst>
                                        <p:tav tm="0">
                                          <p:val>
                                            <p:strVal val="#ppt_x"/>
                                          </p:val>
                                        </p:tav>
                                        <p:tav tm="100000">
                                          <p:val>
                                            <p:strVal val="#ppt_x"/>
                                          </p:val>
                                        </p:tav>
                                      </p:tavLst>
                                    </p:anim>
                                    <p:anim calcmode="lin" valueType="num">
                                      <p:cBhvr>
                                        <p:cTn id="47" dur="1000" fill="hold"/>
                                        <p:tgtEl>
                                          <p:spTgt spid="30"/>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750"/>
                                  </p:stCondLst>
                                  <p:childTnLst>
                                    <p:set>
                                      <p:cBhvr>
                                        <p:cTn id="49" dur="1" fill="hold">
                                          <p:stCondLst>
                                            <p:cond delay="0"/>
                                          </p:stCondLst>
                                        </p:cTn>
                                        <p:tgtEl>
                                          <p:spTgt spid="33"/>
                                        </p:tgtEl>
                                        <p:attrNameLst>
                                          <p:attrName>style.visibility</p:attrName>
                                        </p:attrNameLst>
                                      </p:cBhvr>
                                      <p:to>
                                        <p:strVal val="visible"/>
                                      </p:to>
                                    </p:set>
                                    <p:animEffect transition="in" filter="fade">
                                      <p:cBhvr>
                                        <p:cTn id="50" dur="1000"/>
                                        <p:tgtEl>
                                          <p:spTgt spid="33"/>
                                        </p:tgtEl>
                                      </p:cBhvr>
                                    </p:animEffect>
                                    <p:anim calcmode="lin" valueType="num">
                                      <p:cBhvr>
                                        <p:cTn id="51" dur="1000" fill="hold"/>
                                        <p:tgtEl>
                                          <p:spTgt spid="33"/>
                                        </p:tgtEl>
                                        <p:attrNameLst>
                                          <p:attrName>ppt_x</p:attrName>
                                        </p:attrNameLst>
                                      </p:cBhvr>
                                      <p:tavLst>
                                        <p:tav tm="0">
                                          <p:val>
                                            <p:strVal val="#ppt_x"/>
                                          </p:val>
                                        </p:tav>
                                        <p:tav tm="100000">
                                          <p:val>
                                            <p:strVal val="#ppt_x"/>
                                          </p:val>
                                        </p:tav>
                                      </p:tavLst>
                                    </p:anim>
                                    <p:anim calcmode="lin" valueType="num">
                                      <p:cBhvr>
                                        <p:cTn id="52" dur="1000" fill="hold"/>
                                        <p:tgtEl>
                                          <p:spTgt spid="33"/>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100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1000"/>
                                        <p:tgtEl>
                                          <p:spTgt spid="31"/>
                                        </p:tgtEl>
                                      </p:cBhvr>
                                    </p:animEffect>
                                    <p:anim calcmode="lin" valueType="num">
                                      <p:cBhvr>
                                        <p:cTn id="56" dur="1000" fill="hold"/>
                                        <p:tgtEl>
                                          <p:spTgt spid="31"/>
                                        </p:tgtEl>
                                        <p:attrNameLst>
                                          <p:attrName>ppt_x</p:attrName>
                                        </p:attrNameLst>
                                      </p:cBhvr>
                                      <p:tavLst>
                                        <p:tav tm="0">
                                          <p:val>
                                            <p:strVal val="#ppt_x"/>
                                          </p:val>
                                        </p:tav>
                                        <p:tav tm="100000">
                                          <p:val>
                                            <p:strVal val="#ppt_x"/>
                                          </p:val>
                                        </p:tav>
                                      </p:tavLst>
                                    </p:anim>
                                    <p:anim calcmode="lin" valueType="num">
                                      <p:cBhvr>
                                        <p:cTn id="57" dur="1000" fill="hold"/>
                                        <p:tgtEl>
                                          <p:spTgt spid="31"/>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125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1000"/>
                                        <p:tgtEl>
                                          <p:spTgt spid="32"/>
                                        </p:tgtEl>
                                      </p:cBhvr>
                                    </p:animEffect>
                                    <p:anim calcmode="lin" valueType="num">
                                      <p:cBhvr>
                                        <p:cTn id="61" dur="1000" fill="hold"/>
                                        <p:tgtEl>
                                          <p:spTgt spid="32"/>
                                        </p:tgtEl>
                                        <p:attrNameLst>
                                          <p:attrName>ppt_x</p:attrName>
                                        </p:attrNameLst>
                                      </p:cBhvr>
                                      <p:tavLst>
                                        <p:tav tm="0">
                                          <p:val>
                                            <p:strVal val="#ppt_x"/>
                                          </p:val>
                                        </p:tav>
                                        <p:tav tm="100000">
                                          <p:val>
                                            <p:strVal val="#ppt_x"/>
                                          </p:val>
                                        </p:tav>
                                      </p:tavLst>
                                    </p:anim>
                                    <p:anim calcmode="lin" valueType="num">
                                      <p:cBhvr>
                                        <p:cTn id="62"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animBg="1"/>
      <p:bldP spid="44" grpId="0" animBg="1"/>
      <p:bldP spid="45" grpId="0" animBg="1"/>
      <p:bldP spid="46" grpId="0" animBg="1"/>
      <p:bldP spid="4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a:off x="1333286" y="1857999"/>
            <a:ext cx="5541671" cy="4451350"/>
            <a:chOff x="1165778" y="1553199"/>
            <a:chExt cx="5541671" cy="4451350"/>
          </a:xfrm>
        </p:grpSpPr>
        <p:sp>
          <p:nvSpPr>
            <p:cNvPr id="10" name="MH_Other_6"/>
            <p:cNvSpPr/>
            <p:nvPr>
              <p:custDataLst>
                <p:tags r:id="rId1"/>
              </p:custDataLst>
            </p:nvPr>
          </p:nvSpPr>
          <p:spPr>
            <a:xfrm>
              <a:off x="2685015" y="1940549"/>
              <a:ext cx="920750" cy="292100"/>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MH_Other_7"/>
            <p:cNvSpPr/>
            <p:nvPr>
              <p:custDataLst>
                <p:tags r:id="rId2"/>
              </p:custDataLst>
            </p:nvPr>
          </p:nvSpPr>
          <p:spPr>
            <a:xfrm>
              <a:off x="2685015" y="3070849"/>
              <a:ext cx="1554162" cy="292100"/>
            </a:xfrm>
            <a:prstGeom prst="rect">
              <a:avLst/>
            </a:prstGeom>
            <a:solidFill>
              <a:srgbClr val="6483B3"/>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MH_Other_8"/>
            <p:cNvSpPr/>
            <p:nvPr>
              <p:custDataLst>
                <p:tags r:id="rId3"/>
              </p:custDataLst>
            </p:nvPr>
          </p:nvSpPr>
          <p:spPr>
            <a:xfrm>
              <a:off x="2685016" y="4201150"/>
              <a:ext cx="2160587" cy="293687"/>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MH_Other_9"/>
            <p:cNvSpPr/>
            <p:nvPr>
              <p:custDataLst>
                <p:tags r:id="rId4"/>
              </p:custDataLst>
            </p:nvPr>
          </p:nvSpPr>
          <p:spPr>
            <a:xfrm>
              <a:off x="2685015" y="5333036"/>
              <a:ext cx="2965450" cy="292100"/>
            </a:xfrm>
            <a:prstGeom prst="rect">
              <a:avLst/>
            </a:prstGeom>
            <a:solidFill>
              <a:srgbClr val="6483B3"/>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5" name="MH_Other_1"/>
            <p:cNvCxnSpPr/>
            <p:nvPr>
              <p:custDataLst>
                <p:tags r:id="rId5"/>
              </p:custDataLst>
            </p:nvPr>
          </p:nvCxnSpPr>
          <p:spPr>
            <a:xfrm>
              <a:off x="2265915" y="1553199"/>
              <a:ext cx="0" cy="4451350"/>
            </a:xfrm>
            <a:prstGeom prst="line">
              <a:avLst/>
            </a:prstGeom>
            <a:ln w="22225">
              <a:solidFill>
                <a:srgbClr val="6483B3"/>
              </a:solidFill>
            </a:ln>
          </p:spPr>
          <p:style>
            <a:lnRef idx="1">
              <a:schemeClr val="accent1"/>
            </a:lnRef>
            <a:fillRef idx="0">
              <a:schemeClr val="accent1"/>
            </a:fillRef>
            <a:effectRef idx="0">
              <a:schemeClr val="accent1"/>
            </a:effectRef>
            <a:fontRef idx="minor">
              <a:schemeClr val="tx1"/>
            </a:fontRef>
          </p:style>
        </p:cxnSp>
        <p:sp>
          <p:nvSpPr>
            <p:cNvPr id="6" name="MH_Other_2"/>
            <p:cNvSpPr/>
            <p:nvPr>
              <p:custDataLst>
                <p:tags r:id="rId6"/>
              </p:custDataLst>
            </p:nvPr>
          </p:nvSpPr>
          <p:spPr>
            <a:xfrm>
              <a:off x="2250041" y="1865937"/>
              <a:ext cx="441325" cy="441325"/>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MH_Other_3"/>
            <p:cNvSpPr/>
            <p:nvPr>
              <p:custDataLst>
                <p:tags r:id="rId7"/>
              </p:custDataLst>
            </p:nvPr>
          </p:nvSpPr>
          <p:spPr>
            <a:xfrm>
              <a:off x="2250041" y="2996237"/>
              <a:ext cx="441325" cy="441325"/>
            </a:xfrm>
            <a:prstGeom prst="rect">
              <a:avLst/>
            </a:prstGeom>
            <a:solidFill>
              <a:srgbClr val="456288"/>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MH_Other_4"/>
            <p:cNvSpPr/>
            <p:nvPr>
              <p:custDataLst>
                <p:tags r:id="rId8"/>
              </p:custDataLst>
            </p:nvPr>
          </p:nvSpPr>
          <p:spPr>
            <a:xfrm>
              <a:off x="2250041" y="4126537"/>
              <a:ext cx="441325" cy="442913"/>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MH_Other_5"/>
            <p:cNvSpPr/>
            <p:nvPr>
              <p:custDataLst>
                <p:tags r:id="rId9"/>
              </p:custDataLst>
            </p:nvPr>
          </p:nvSpPr>
          <p:spPr>
            <a:xfrm>
              <a:off x="2250041" y="5258425"/>
              <a:ext cx="441325" cy="441325"/>
            </a:xfrm>
            <a:prstGeom prst="rect">
              <a:avLst/>
            </a:prstGeom>
            <a:solidFill>
              <a:srgbClr val="456288"/>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MH_SubTitle_1"/>
            <p:cNvSpPr txBox="1">
              <a:spLocks noChangeArrowheads="1"/>
            </p:cNvSpPr>
            <p:nvPr>
              <p:custDataLst>
                <p:tags r:id="rId10"/>
              </p:custDataLst>
            </p:nvPr>
          </p:nvSpPr>
          <p:spPr bwMode="auto">
            <a:xfrm>
              <a:off x="1165778" y="1762749"/>
              <a:ext cx="10763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标题一</a:t>
              </a:r>
            </a:p>
          </p:txBody>
        </p:sp>
        <p:sp>
          <p:nvSpPr>
            <p:cNvPr id="15" name="MH_SubTitle_2"/>
            <p:cNvSpPr txBox="1">
              <a:spLocks noChangeArrowheads="1"/>
            </p:cNvSpPr>
            <p:nvPr>
              <p:custDataLst>
                <p:tags r:id="rId11"/>
              </p:custDataLst>
            </p:nvPr>
          </p:nvSpPr>
          <p:spPr bwMode="auto">
            <a:xfrm>
              <a:off x="1165778" y="2894637"/>
              <a:ext cx="10763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标题二</a:t>
              </a:r>
            </a:p>
          </p:txBody>
        </p:sp>
        <p:sp>
          <p:nvSpPr>
            <p:cNvPr id="16" name="MH_SubTitle_3"/>
            <p:cNvSpPr txBox="1">
              <a:spLocks noChangeArrowheads="1"/>
            </p:cNvSpPr>
            <p:nvPr>
              <p:custDataLst>
                <p:tags r:id="rId12"/>
              </p:custDataLst>
            </p:nvPr>
          </p:nvSpPr>
          <p:spPr bwMode="auto">
            <a:xfrm>
              <a:off x="1165778" y="4026524"/>
              <a:ext cx="10763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标题三</a:t>
              </a:r>
            </a:p>
          </p:txBody>
        </p:sp>
        <p:sp>
          <p:nvSpPr>
            <p:cNvPr id="17" name="MH_SubTitle_4"/>
            <p:cNvSpPr txBox="1">
              <a:spLocks noChangeArrowheads="1"/>
            </p:cNvSpPr>
            <p:nvPr>
              <p:custDataLst>
                <p:tags r:id="rId13"/>
              </p:custDataLst>
            </p:nvPr>
          </p:nvSpPr>
          <p:spPr bwMode="auto">
            <a:xfrm>
              <a:off x="1165778" y="5158412"/>
              <a:ext cx="10763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标题四</a:t>
              </a:r>
            </a:p>
          </p:txBody>
        </p:sp>
        <p:sp>
          <p:nvSpPr>
            <p:cNvPr id="18" name="MH_Text_1"/>
            <p:cNvSpPr txBox="1">
              <a:spLocks noChangeArrowheads="1"/>
            </p:cNvSpPr>
            <p:nvPr>
              <p:custDataLst>
                <p:tags r:id="rId14"/>
              </p:custDataLst>
            </p:nvPr>
          </p:nvSpPr>
          <p:spPr bwMode="auto">
            <a:xfrm>
              <a:off x="3769278" y="1865936"/>
              <a:ext cx="849021"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a:solidFill>
                    <a:schemeClr val="tx1">
                      <a:lumMod val="75000"/>
                      <a:lumOff val="25000"/>
                    </a:schemeClr>
                  </a:solidFill>
                  <a:latin typeface="微软雅黑" panose="020B0503020204020204" pitchFamily="34" charset="-122"/>
                  <a:ea typeface="微软雅黑" panose="020B0503020204020204" pitchFamily="34" charset="-122"/>
                </a:rPr>
                <a:t>20%</a:t>
              </a: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MH_Text_2"/>
            <p:cNvSpPr txBox="1">
              <a:spLocks noChangeArrowheads="1"/>
            </p:cNvSpPr>
            <p:nvPr>
              <p:custDataLst>
                <p:tags r:id="rId15"/>
              </p:custDataLst>
            </p:nvPr>
          </p:nvSpPr>
          <p:spPr bwMode="auto">
            <a:xfrm>
              <a:off x="4423328" y="2997825"/>
              <a:ext cx="849021"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a:solidFill>
                    <a:schemeClr val="tx1">
                      <a:lumMod val="75000"/>
                      <a:lumOff val="25000"/>
                    </a:schemeClr>
                  </a:solidFill>
                  <a:latin typeface="微软雅黑" panose="020B0503020204020204" pitchFamily="34" charset="-122"/>
                  <a:ea typeface="微软雅黑" panose="020B0503020204020204" pitchFamily="34" charset="-122"/>
                </a:rPr>
                <a:t>40%</a:t>
              </a: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MH_Text_3"/>
            <p:cNvSpPr txBox="1">
              <a:spLocks noChangeArrowheads="1"/>
            </p:cNvSpPr>
            <p:nvPr>
              <p:custDataLst>
                <p:tags r:id="rId16"/>
              </p:custDataLst>
            </p:nvPr>
          </p:nvSpPr>
          <p:spPr bwMode="auto">
            <a:xfrm>
              <a:off x="5037691" y="4129711"/>
              <a:ext cx="849021"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a:solidFill>
                    <a:schemeClr val="tx1">
                      <a:lumMod val="75000"/>
                      <a:lumOff val="25000"/>
                    </a:schemeClr>
                  </a:solidFill>
                  <a:latin typeface="微软雅黑" panose="020B0503020204020204" pitchFamily="34" charset="-122"/>
                  <a:ea typeface="微软雅黑" panose="020B0503020204020204" pitchFamily="34" charset="-122"/>
                </a:rPr>
                <a:t>60%</a:t>
              </a: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MH_Text_4"/>
            <p:cNvSpPr txBox="1">
              <a:spLocks noChangeArrowheads="1"/>
            </p:cNvSpPr>
            <p:nvPr>
              <p:custDataLst>
                <p:tags r:id="rId17"/>
              </p:custDataLst>
            </p:nvPr>
          </p:nvSpPr>
          <p:spPr bwMode="auto">
            <a:xfrm>
              <a:off x="5858428" y="5261600"/>
              <a:ext cx="849021"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a:solidFill>
                    <a:schemeClr val="tx1">
                      <a:lumMod val="75000"/>
                      <a:lumOff val="25000"/>
                    </a:schemeClr>
                  </a:solidFill>
                  <a:latin typeface="微软雅黑" panose="020B0503020204020204" pitchFamily="34" charset="-122"/>
                  <a:ea typeface="微软雅黑" panose="020B0503020204020204" pitchFamily="34" charset="-122"/>
                </a:rPr>
                <a:t>80%</a:t>
              </a: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22" name="文本框 21"/>
          <p:cNvSpPr txBox="1"/>
          <p:nvPr/>
        </p:nvSpPr>
        <p:spPr>
          <a:xfrm>
            <a:off x="7095845" y="3710828"/>
            <a:ext cx="4506667" cy="2973122"/>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3" name="TextBox 76"/>
          <p:cNvSpPr txBox="1"/>
          <p:nvPr/>
        </p:nvSpPr>
        <p:spPr>
          <a:xfrm>
            <a:off x="7206348" y="2253981"/>
            <a:ext cx="2329538" cy="576305"/>
          </a:xfrm>
          <a:prstGeom prst="rect">
            <a:avLst/>
          </a:pr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defPPr>
              <a:defRPr lang="zh-CN"/>
            </a:defPPr>
            <a:lvl1pPr algn="ctr">
              <a:defRPr sz="1600" kern="0">
                <a:solidFill>
                  <a:schemeClr val="bg1">
                    <a:lumMod val="95000"/>
                  </a:schemeClr>
                </a:solidFill>
                <a:latin typeface="微软雅黑" panose="020B0503020204020204" pitchFamily="34" charset="-122"/>
                <a:ea typeface="微软雅黑" panose="020B0503020204020204" pitchFamily="34" charset="-122"/>
              </a:defRPr>
            </a:lvl1pPr>
          </a:lstStyle>
          <a:p>
            <a:r>
              <a:rPr lang="zh-CN" altLang="en-US" sz="2400" b="1" dirty="0">
                <a:solidFill>
                  <a:schemeClr val="bg1"/>
                </a:solidFill>
              </a:rPr>
              <a:t>项目数据分析</a:t>
            </a:r>
          </a:p>
        </p:txBody>
      </p:sp>
      <p:sp>
        <p:nvSpPr>
          <p:cNvPr id="24" name="TextBox 76"/>
          <p:cNvSpPr txBox="1"/>
          <p:nvPr/>
        </p:nvSpPr>
        <p:spPr>
          <a:xfrm>
            <a:off x="7095845" y="3213951"/>
            <a:ext cx="3261845"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添加您的副标题</a:t>
            </a:r>
          </a:p>
        </p:txBody>
      </p:sp>
      <p:sp>
        <p:nvSpPr>
          <p:cNvPr id="3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3"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优秀项目分析</a:t>
            </a:r>
          </a:p>
        </p:txBody>
      </p:sp>
      <p:sp>
        <p:nvSpPr>
          <p:cNvPr id="34" name="椭圆 3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35" name="椭圆 3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554157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0-#ppt_w/2"/>
                                          </p:val>
                                        </p:tav>
                                        <p:tav tm="100000">
                                          <p:val>
                                            <p:strVal val="#ppt_x"/>
                                          </p:val>
                                        </p:tav>
                                      </p:tavLst>
                                    </p:anim>
                                    <p:anim calcmode="lin" valueType="num">
                                      <p:cBhvr additive="base">
                                        <p:cTn id="12" dur="50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0-#ppt_w/2"/>
                                          </p:val>
                                        </p:tav>
                                        <p:tav tm="100000">
                                          <p:val>
                                            <p:strVal val="#ppt_x"/>
                                          </p:val>
                                        </p:tav>
                                      </p:tavLst>
                                    </p:anim>
                                    <p:anim calcmode="lin" valueType="num">
                                      <p:cBhvr additive="base">
                                        <p:cTn id="16" dur="500" fill="hold"/>
                                        <p:tgtEl>
                                          <p:spTgt spid="3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0-#ppt_w/2"/>
                                          </p:val>
                                        </p:tav>
                                        <p:tav tm="100000">
                                          <p:val>
                                            <p:strVal val="#ppt_x"/>
                                          </p:val>
                                        </p:tav>
                                      </p:tavLst>
                                    </p:anim>
                                    <p:anim calcmode="lin" valueType="num">
                                      <p:cBhvr additive="base">
                                        <p:cTn id="20" dur="500" fill="hold"/>
                                        <p:tgtEl>
                                          <p:spTgt spid="3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500" fill="hold"/>
                                        <p:tgtEl>
                                          <p:spTgt spid="38"/>
                                        </p:tgtEl>
                                        <p:attrNameLst>
                                          <p:attrName>ppt_x</p:attrName>
                                        </p:attrNameLst>
                                      </p:cBhvr>
                                      <p:tavLst>
                                        <p:tav tm="0">
                                          <p:val>
                                            <p:strVal val="0-#ppt_w/2"/>
                                          </p:val>
                                        </p:tav>
                                        <p:tav tm="100000">
                                          <p:val>
                                            <p:strVal val="#ppt_x"/>
                                          </p:val>
                                        </p:tav>
                                      </p:tavLst>
                                    </p:anim>
                                    <p:anim calcmode="lin" valueType="num">
                                      <p:cBhvr additive="base">
                                        <p:cTn id="24" dur="500" fill="hold"/>
                                        <p:tgtEl>
                                          <p:spTgt spid="3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2"/>
                                        </p:tgtEl>
                                        <p:attrNameLst>
                                          <p:attrName>style.visibility</p:attrName>
                                        </p:attrNameLst>
                                      </p:cBhvr>
                                      <p:to>
                                        <p:strVal val="visible"/>
                                      </p:to>
                                    </p:set>
                                    <p:animEffect transition="in" filter="wipe(left)">
                                      <p:cBhvr>
                                        <p:cTn id="30" dur="500"/>
                                        <p:tgtEl>
                                          <p:spTgt spid="32"/>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500" fill="hold"/>
                                        <p:tgtEl>
                                          <p:spTgt spid="25"/>
                                        </p:tgtEl>
                                        <p:attrNameLst>
                                          <p:attrName>ppt_x</p:attrName>
                                        </p:attrNameLst>
                                      </p:cBhvr>
                                      <p:tavLst>
                                        <p:tav tm="0">
                                          <p:val>
                                            <p:strVal val="0-#ppt_w/2"/>
                                          </p:val>
                                        </p:tav>
                                        <p:tav tm="100000">
                                          <p:val>
                                            <p:strVal val="#ppt_x"/>
                                          </p:val>
                                        </p:tav>
                                      </p:tavLst>
                                    </p:anim>
                                    <p:anim calcmode="lin" valueType="num">
                                      <p:cBhvr additive="base">
                                        <p:cTn id="36"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grpId="0" nodeType="click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1+#ppt_w/2"/>
                                          </p:val>
                                        </p:tav>
                                        <p:tav tm="100000">
                                          <p:val>
                                            <p:strVal val="#ppt_x"/>
                                          </p:val>
                                        </p:tav>
                                      </p:tavLst>
                                    </p:anim>
                                    <p:anim calcmode="lin" valueType="num">
                                      <p:cBhvr additive="base">
                                        <p:cTn id="42" dur="500" fill="hold"/>
                                        <p:tgtEl>
                                          <p:spTgt spid="2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25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500" fill="hold"/>
                                        <p:tgtEl>
                                          <p:spTgt spid="24"/>
                                        </p:tgtEl>
                                        <p:attrNameLst>
                                          <p:attrName>ppt_x</p:attrName>
                                        </p:attrNameLst>
                                      </p:cBhvr>
                                      <p:tavLst>
                                        <p:tav tm="0">
                                          <p:val>
                                            <p:strVal val="1+#ppt_w/2"/>
                                          </p:val>
                                        </p:tav>
                                        <p:tav tm="100000">
                                          <p:val>
                                            <p:strVal val="#ppt_x"/>
                                          </p:val>
                                        </p:tav>
                                      </p:tavLst>
                                    </p:anim>
                                    <p:anim calcmode="lin" valueType="num">
                                      <p:cBhvr additive="base">
                                        <p:cTn id="46" dur="500" fill="hold"/>
                                        <p:tgtEl>
                                          <p:spTgt spid="24"/>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50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fill="hold"/>
                                        <p:tgtEl>
                                          <p:spTgt spid="22"/>
                                        </p:tgtEl>
                                        <p:attrNameLst>
                                          <p:attrName>ppt_x</p:attrName>
                                        </p:attrNameLst>
                                      </p:cBhvr>
                                      <p:tavLst>
                                        <p:tav tm="0">
                                          <p:val>
                                            <p:strVal val="1+#ppt_w/2"/>
                                          </p:val>
                                        </p:tav>
                                        <p:tav tm="100000">
                                          <p:val>
                                            <p:strVal val="#ppt_x"/>
                                          </p:val>
                                        </p:tav>
                                      </p:tavLst>
                                    </p:anim>
                                    <p:anim calcmode="lin" valueType="num">
                                      <p:cBhvr additive="base">
                                        <p:cTn id="50"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animBg="1"/>
      <p:bldP spid="24" grpId="0"/>
      <p:bldP spid="32" grpId="0"/>
      <p:bldP spid="33" grpId="0"/>
      <p:bldP spid="34" grpId="0" animBg="1"/>
      <p:bldP spid="35" grpId="0" animBg="1"/>
      <p:bldP spid="36" grpId="0" animBg="1"/>
      <p:bldP spid="37" grpId="0" animBg="1"/>
      <p:bldP spid="3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201089" y="4097666"/>
            <a:ext cx="9789820" cy="2141607"/>
            <a:chOff x="1201089" y="3952524"/>
            <a:chExt cx="9789820" cy="2141607"/>
          </a:xfrm>
        </p:grpSpPr>
        <p:sp>
          <p:nvSpPr>
            <p:cNvPr id="8" name="Shape 697"/>
            <p:cNvSpPr/>
            <p:nvPr/>
          </p:nvSpPr>
          <p:spPr>
            <a:xfrm>
              <a:off x="1791761" y="3952524"/>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6483B3"/>
                </a:gs>
                <a:gs pos="100000">
                  <a:srgbClr val="334E6E"/>
                </a:gs>
              </a:gsLst>
              <a:lin ang="2700000" scaled="0"/>
            </a:gra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9" name="Shape 698"/>
            <p:cNvSpPr/>
            <p:nvPr/>
          </p:nvSpPr>
          <p:spPr>
            <a:xfrm>
              <a:off x="2016765" y="4232541"/>
              <a:ext cx="365965" cy="297879"/>
            </a:xfrm>
            <a:custGeom>
              <a:avLst/>
              <a:gdLst/>
              <a:ahLst/>
              <a:cxnLst>
                <a:cxn ang="0">
                  <a:pos x="wd2" y="hd2"/>
                </a:cxn>
                <a:cxn ang="5400000">
                  <a:pos x="wd2" y="hd2"/>
                </a:cxn>
                <a:cxn ang="10800000">
                  <a:pos x="wd2" y="hd2"/>
                </a:cxn>
                <a:cxn ang="16200000">
                  <a:pos x="wd2" y="hd2"/>
                </a:cxn>
              </a:cxnLst>
              <a:rect l="0" t="0" r="r" b="b"/>
              <a:pathLst>
                <a:path w="20480" h="21024" extrusionOk="0">
                  <a:moveTo>
                    <a:pt x="18800" y="1728"/>
                  </a:moveTo>
                  <a:cubicBezTo>
                    <a:pt x="16810" y="-576"/>
                    <a:pt x="13583" y="-576"/>
                    <a:pt x="11591" y="1728"/>
                  </a:cubicBezTo>
                  <a:lnTo>
                    <a:pt x="10239" y="3293"/>
                  </a:lnTo>
                  <a:lnTo>
                    <a:pt x="8887" y="1728"/>
                  </a:lnTo>
                  <a:cubicBezTo>
                    <a:pt x="6897" y="-576"/>
                    <a:pt x="3670" y="-576"/>
                    <a:pt x="1680" y="1728"/>
                  </a:cubicBezTo>
                  <a:cubicBezTo>
                    <a:pt x="-560" y="4320"/>
                    <a:pt x="-560" y="8522"/>
                    <a:pt x="1680" y="11115"/>
                  </a:cubicBezTo>
                  <a:lnTo>
                    <a:pt x="10239" y="21024"/>
                  </a:lnTo>
                  <a:lnTo>
                    <a:pt x="18800" y="11115"/>
                  </a:lnTo>
                  <a:cubicBezTo>
                    <a:pt x="21040" y="8522"/>
                    <a:pt x="21040" y="4320"/>
                    <a:pt x="18800" y="1728"/>
                  </a:cubicBezTo>
                  <a:close/>
                </a:path>
              </a:pathLst>
            </a:custGeom>
            <a:solidFill>
              <a:srgbClr val="FFFFFF"/>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10" name="Shape 700"/>
            <p:cNvSpPr/>
            <p:nvPr/>
          </p:nvSpPr>
          <p:spPr>
            <a:xfrm>
              <a:off x="4394400" y="3952524"/>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11" name="Shape 701"/>
            <p:cNvSpPr/>
            <p:nvPr/>
          </p:nvSpPr>
          <p:spPr>
            <a:xfrm>
              <a:off x="4683400" y="4164791"/>
              <a:ext cx="237974" cy="433379"/>
            </a:xfrm>
            <a:custGeom>
              <a:avLst/>
              <a:gdLst/>
              <a:ahLst/>
              <a:cxnLst>
                <a:cxn ang="0">
                  <a:pos x="wd2" y="hd2"/>
                </a:cxn>
                <a:cxn ang="5400000">
                  <a:pos x="wd2" y="hd2"/>
                </a:cxn>
                <a:cxn ang="10800000">
                  <a:pos x="wd2" y="hd2"/>
                </a:cxn>
                <a:cxn ang="16200000">
                  <a:pos x="wd2" y="hd2"/>
                </a:cxn>
              </a:cxnLst>
              <a:rect l="0" t="0" r="r" b="b"/>
              <a:pathLst>
                <a:path w="21600" h="21600" extrusionOk="0">
                  <a:moveTo>
                    <a:pt x="20407" y="3476"/>
                  </a:moveTo>
                  <a:cubicBezTo>
                    <a:pt x="16335" y="5612"/>
                    <a:pt x="16335" y="5612"/>
                    <a:pt x="16335" y="5612"/>
                  </a:cubicBezTo>
                  <a:cubicBezTo>
                    <a:pt x="14486" y="4583"/>
                    <a:pt x="12660" y="4068"/>
                    <a:pt x="10835" y="4068"/>
                  </a:cubicBezTo>
                  <a:cubicBezTo>
                    <a:pt x="9782" y="4068"/>
                    <a:pt x="8916" y="4222"/>
                    <a:pt x="8237" y="4531"/>
                  </a:cubicBezTo>
                  <a:cubicBezTo>
                    <a:pt x="7582" y="4827"/>
                    <a:pt x="7231" y="5188"/>
                    <a:pt x="7231" y="5587"/>
                  </a:cubicBezTo>
                  <a:cubicBezTo>
                    <a:pt x="7231" y="5921"/>
                    <a:pt x="7535" y="6256"/>
                    <a:pt x="8120" y="6591"/>
                  </a:cubicBezTo>
                  <a:cubicBezTo>
                    <a:pt x="8706" y="6938"/>
                    <a:pt x="9876" y="7299"/>
                    <a:pt x="11631" y="7685"/>
                  </a:cubicBezTo>
                  <a:cubicBezTo>
                    <a:pt x="14743" y="8380"/>
                    <a:pt x="16873" y="8972"/>
                    <a:pt x="18020" y="9461"/>
                  </a:cubicBezTo>
                  <a:cubicBezTo>
                    <a:pt x="19166" y="9950"/>
                    <a:pt x="20055" y="10530"/>
                    <a:pt x="20687" y="11225"/>
                  </a:cubicBezTo>
                  <a:cubicBezTo>
                    <a:pt x="21296" y="11907"/>
                    <a:pt x="21600" y="12679"/>
                    <a:pt x="21600" y="13529"/>
                  </a:cubicBezTo>
                  <a:cubicBezTo>
                    <a:pt x="21600" y="14379"/>
                    <a:pt x="21272" y="15177"/>
                    <a:pt x="20617" y="15897"/>
                  </a:cubicBezTo>
                  <a:cubicBezTo>
                    <a:pt x="19962" y="16618"/>
                    <a:pt x="19096" y="17198"/>
                    <a:pt x="18066" y="17622"/>
                  </a:cubicBezTo>
                  <a:cubicBezTo>
                    <a:pt x="17037" y="18034"/>
                    <a:pt x="15539" y="18356"/>
                    <a:pt x="13573" y="18575"/>
                  </a:cubicBezTo>
                  <a:cubicBezTo>
                    <a:pt x="13573" y="21600"/>
                    <a:pt x="13573" y="21600"/>
                    <a:pt x="13573" y="21600"/>
                  </a:cubicBezTo>
                  <a:cubicBezTo>
                    <a:pt x="9618" y="21600"/>
                    <a:pt x="9618" y="21600"/>
                    <a:pt x="9618" y="21600"/>
                  </a:cubicBezTo>
                  <a:cubicBezTo>
                    <a:pt x="9618" y="18652"/>
                    <a:pt x="9618" y="18652"/>
                    <a:pt x="9618" y="18652"/>
                  </a:cubicBezTo>
                  <a:cubicBezTo>
                    <a:pt x="7793" y="18536"/>
                    <a:pt x="6225" y="18292"/>
                    <a:pt x="4938" y="17906"/>
                  </a:cubicBezTo>
                  <a:cubicBezTo>
                    <a:pt x="3159" y="17378"/>
                    <a:pt x="1521" y="16670"/>
                    <a:pt x="0" y="15795"/>
                  </a:cubicBezTo>
                  <a:cubicBezTo>
                    <a:pt x="4002" y="13593"/>
                    <a:pt x="4002" y="13593"/>
                    <a:pt x="4002" y="13593"/>
                  </a:cubicBezTo>
                  <a:cubicBezTo>
                    <a:pt x="6576" y="15061"/>
                    <a:pt x="9057" y="15795"/>
                    <a:pt x="11444" y="15795"/>
                  </a:cubicBezTo>
                  <a:cubicBezTo>
                    <a:pt x="12684" y="15795"/>
                    <a:pt x="13714" y="15563"/>
                    <a:pt x="14603" y="15112"/>
                  </a:cubicBezTo>
                  <a:cubicBezTo>
                    <a:pt x="15469" y="14649"/>
                    <a:pt x="15913" y="14121"/>
                    <a:pt x="15913" y="13503"/>
                  </a:cubicBezTo>
                  <a:cubicBezTo>
                    <a:pt x="15913" y="12975"/>
                    <a:pt x="15633" y="12525"/>
                    <a:pt x="15071" y="12126"/>
                  </a:cubicBezTo>
                  <a:cubicBezTo>
                    <a:pt x="14509" y="11740"/>
                    <a:pt x="13386" y="11341"/>
                    <a:pt x="11748" y="10929"/>
                  </a:cubicBezTo>
                  <a:cubicBezTo>
                    <a:pt x="8401" y="10105"/>
                    <a:pt x="6155" y="9436"/>
                    <a:pt x="4961" y="8946"/>
                  </a:cubicBezTo>
                  <a:cubicBezTo>
                    <a:pt x="3791" y="8470"/>
                    <a:pt x="2902" y="7917"/>
                    <a:pt x="2317" y="7312"/>
                  </a:cubicBezTo>
                  <a:cubicBezTo>
                    <a:pt x="1732" y="6707"/>
                    <a:pt x="1451" y="6063"/>
                    <a:pt x="1451" y="5368"/>
                  </a:cubicBezTo>
                  <a:cubicBezTo>
                    <a:pt x="1451" y="4235"/>
                    <a:pt x="2223" y="3257"/>
                    <a:pt x="3768" y="2446"/>
                  </a:cubicBezTo>
                  <a:cubicBezTo>
                    <a:pt x="5312" y="1635"/>
                    <a:pt x="7255" y="1197"/>
                    <a:pt x="9618" y="1133"/>
                  </a:cubicBezTo>
                  <a:cubicBezTo>
                    <a:pt x="9618" y="0"/>
                    <a:pt x="9618" y="0"/>
                    <a:pt x="9618" y="0"/>
                  </a:cubicBezTo>
                  <a:cubicBezTo>
                    <a:pt x="13573" y="0"/>
                    <a:pt x="13573" y="0"/>
                    <a:pt x="13573" y="0"/>
                  </a:cubicBezTo>
                  <a:cubicBezTo>
                    <a:pt x="13573" y="1287"/>
                    <a:pt x="13573" y="1287"/>
                    <a:pt x="13573" y="1287"/>
                  </a:cubicBezTo>
                  <a:cubicBezTo>
                    <a:pt x="14954" y="1455"/>
                    <a:pt x="16101" y="1686"/>
                    <a:pt x="17037" y="1982"/>
                  </a:cubicBezTo>
                  <a:cubicBezTo>
                    <a:pt x="17996" y="2278"/>
                    <a:pt x="19119" y="2780"/>
                    <a:pt x="20407" y="3476"/>
                  </a:cubicBezTo>
                  <a:close/>
                </a:path>
              </a:pathLst>
            </a:custGeom>
            <a:solidFill>
              <a:srgbClr val="456288"/>
            </a:solidFill>
            <a:ln w="12700" cap="flat">
              <a:noFill/>
              <a:miter lim="400000"/>
            </a:ln>
            <a:effectLst/>
          </p:spPr>
          <p:txBody>
            <a:bodyPr wrap="square" lIns="0" tIns="0" rIns="0" bIns="0" numCol="1" anchor="t">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12" name="Shape 703"/>
            <p:cNvSpPr/>
            <p:nvPr/>
          </p:nvSpPr>
          <p:spPr>
            <a:xfrm>
              <a:off x="6997040" y="3952524"/>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6483B3"/>
                </a:gs>
                <a:gs pos="100000">
                  <a:srgbClr val="334E6E"/>
                </a:gs>
              </a:gsLst>
              <a:lin ang="2700000" scaled="0"/>
            </a:gra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13" name="Shape 704"/>
            <p:cNvSpPr/>
            <p:nvPr/>
          </p:nvSpPr>
          <p:spPr>
            <a:xfrm>
              <a:off x="7217848" y="4164791"/>
              <a:ext cx="374357" cy="334851"/>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rgbClr val="FFFFFF"/>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14" name="Shape 706"/>
            <p:cNvSpPr/>
            <p:nvPr/>
          </p:nvSpPr>
          <p:spPr>
            <a:xfrm>
              <a:off x="9599679" y="3952524"/>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15" name="Shape 707"/>
            <p:cNvSpPr/>
            <p:nvPr/>
          </p:nvSpPr>
          <p:spPr>
            <a:xfrm>
              <a:off x="9847682" y="4186667"/>
              <a:ext cx="319966" cy="334851"/>
            </a:xfrm>
            <a:custGeom>
              <a:avLst/>
              <a:gdLst/>
              <a:ahLst/>
              <a:cxnLst>
                <a:cxn ang="0">
                  <a:pos x="wd2" y="hd2"/>
                </a:cxn>
                <a:cxn ang="5400000">
                  <a:pos x="wd2" y="hd2"/>
                </a:cxn>
                <a:cxn ang="10800000">
                  <a:pos x="wd2" y="hd2"/>
                </a:cxn>
                <a:cxn ang="16200000">
                  <a:pos x="wd2" y="hd2"/>
                </a:cxn>
              </a:cxnLst>
              <a:rect l="0" t="0" r="r" b="b"/>
              <a:pathLst>
                <a:path w="20781" h="20933" extrusionOk="0">
                  <a:moveTo>
                    <a:pt x="18450" y="13962"/>
                  </a:moveTo>
                  <a:cubicBezTo>
                    <a:pt x="18104" y="14098"/>
                    <a:pt x="15778" y="12331"/>
                    <a:pt x="14291" y="9001"/>
                  </a:cubicBezTo>
                  <a:cubicBezTo>
                    <a:pt x="12804" y="5669"/>
                    <a:pt x="12992" y="2625"/>
                    <a:pt x="13337" y="2491"/>
                  </a:cubicBezTo>
                  <a:cubicBezTo>
                    <a:pt x="13683" y="2355"/>
                    <a:pt x="15952" y="4486"/>
                    <a:pt x="17438" y="7816"/>
                  </a:cubicBezTo>
                  <a:cubicBezTo>
                    <a:pt x="18925" y="11146"/>
                    <a:pt x="18797" y="13826"/>
                    <a:pt x="18450" y="13962"/>
                  </a:cubicBezTo>
                  <a:close/>
                  <a:moveTo>
                    <a:pt x="19117" y="7012"/>
                  </a:moveTo>
                  <a:cubicBezTo>
                    <a:pt x="17204" y="2727"/>
                    <a:pt x="14125" y="-537"/>
                    <a:pt x="12567" y="74"/>
                  </a:cubicBezTo>
                  <a:cubicBezTo>
                    <a:pt x="9922" y="1108"/>
                    <a:pt x="14143" y="6078"/>
                    <a:pt x="1154" y="11160"/>
                  </a:cubicBezTo>
                  <a:cubicBezTo>
                    <a:pt x="32" y="11600"/>
                    <a:pt x="-253" y="13356"/>
                    <a:pt x="217" y="14406"/>
                  </a:cubicBezTo>
                  <a:cubicBezTo>
                    <a:pt x="685" y="15456"/>
                    <a:pt x="2220" y="16502"/>
                    <a:pt x="3342" y="16062"/>
                  </a:cubicBezTo>
                  <a:cubicBezTo>
                    <a:pt x="3537" y="15987"/>
                    <a:pt x="4250" y="15766"/>
                    <a:pt x="4250" y="15766"/>
                  </a:cubicBezTo>
                  <a:cubicBezTo>
                    <a:pt x="5051" y="16802"/>
                    <a:pt x="5889" y="16187"/>
                    <a:pt x="6186" y="16845"/>
                  </a:cubicBezTo>
                  <a:cubicBezTo>
                    <a:pt x="6544" y="17635"/>
                    <a:pt x="7322" y="19353"/>
                    <a:pt x="7586" y="19939"/>
                  </a:cubicBezTo>
                  <a:cubicBezTo>
                    <a:pt x="7850" y="20522"/>
                    <a:pt x="8450" y="21063"/>
                    <a:pt x="8885" y="20905"/>
                  </a:cubicBezTo>
                  <a:cubicBezTo>
                    <a:pt x="9318" y="20745"/>
                    <a:pt x="10797" y="20203"/>
                    <a:pt x="11362" y="19997"/>
                  </a:cubicBezTo>
                  <a:cubicBezTo>
                    <a:pt x="11927" y="19790"/>
                    <a:pt x="12062" y="19306"/>
                    <a:pt x="11889" y="18922"/>
                  </a:cubicBezTo>
                  <a:cubicBezTo>
                    <a:pt x="11703" y="18510"/>
                    <a:pt x="10939" y="18390"/>
                    <a:pt x="10721" y="17908"/>
                  </a:cubicBezTo>
                  <a:cubicBezTo>
                    <a:pt x="10503" y="17428"/>
                    <a:pt x="9791" y="15886"/>
                    <a:pt x="9586" y="15400"/>
                  </a:cubicBezTo>
                  <a:cubicBezTo>
                    <a:pt x="9308" y="14739"/>
                    <a:pt x="9899" y="14201"/>
                    <a:pt x="10759" y="14116"/>
                  </a:cubicBezTo>
                  <a:cubicBezTo>
                    <a:pt x="16671" y="13522"/>
                    <a:pt x="17775" y="17037"/>
                    <a:pt x="19789" y="16249"/>
                  </a:cubicBezTo>
                  <a:cubicBezTo>
                    <a:pt x="21347" y="15640"/>
                    <a:pt x="21030" y="11296"/>
                    <a:pt x="19117" y="7012"/>
                  </a:cubicBezTo>
                  <a:close/>
                </a:path>
              </a:pathLst>
            </a:custGeom>
            <a:solidFill>
              <a:srgbClr val="456288"/>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16" name="Text Placeholder 2"/>
            <p:cNvSpPr txBox="1"/>
            <p:nvPr/>
          </p:nvSpPr>
          <p:spPr>
            <a:xfrm>
              <a:off x="1278252" y="4968391"/>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Text Placeholder 2"/>
            <p:cNvSpPr txBox="1"/>
            <p:nvPr/>
          </p:nvSpPr>
          <p:spPr>
            <a:xfrm>
              <a:off x="3858949" y="4968391"/>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Text Placeholder 2"/>
            <p:cNvSpPr txBox="1"/>
            <p:nvPr/>
          </p:nvSpPr>
          <p:spPr>
            <a:xfrm>
              <a:off x="6490163" y="4968391"/>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Text Placeholder 2"/>
            <p:cNvSpPr txBox="1"/>
            <p:nvPr/>
          </p:nvSpPr>
          <p:spPr>
            <a:xfrm>
              <a:off x="9070860" y="4968391"/>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1201089" y="5281601"/>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3803780" y="5281601"/>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6412999" y="5281601"/>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8993696" y="5281601"/>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1201089" y="1762241"/>
            <a:ext cx="9789820" cy="2141607"/>
            <a:chOff x="1201089" y="1617099"/>
            <a:chExt cx="9789820" cy="2141607"/>
          </a:xfrm>
        </p:grpSpPr>
        <p:sp>
          <p:nvSpPr>
            <p:cNvPr id="24" name="Shape 697"/>
            <p:cNvSpPr/>
            <p:nvPr/>
          </p:nvSpPr>
          <p:spPr>
            <a:xfrm>
              <a:off x="1791761" y="1617099"/>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25" name="Shape 698"/>
            <p:cNvSpPr/>
            <p:nvPr/>
          </p:nvSpPr>
          <p:spPr>
            <a:xfrm>
              <a:off x="2016765" y="1897116"/>
              <a:ext cx="365965" cy="297879"/>
            </a:xfrm>
            <a:custGeom>
              <a:avLst/>
              <a:gdLst/>
              <a:ahLst/>
              <a:cxnLst>
                <a:cxn ang="0">
                  <a:pos x="wd2" y="hd2"/>
                </a:cxn>
                <a:cxn ang="5400000">
                  <a:pos x="wd2" y="hd2"/>
                </a:cxn>
                <a:cxn ang="10800000">
                  <a:pos x="wd2" y="hd2"/>
                </a:cxn>
                <a:cxn ang="16200000">
                  <a:pos x="wd2" y="hd2"/>
                </a:cxn>
              </a:cxnLst>
              <a:rect l="0" t="0" r="r" b="b"/>
              <a:pathLst>
                <a:path w="20480" h="21024" extrusionOk="0">
                  <a:moveTo>
                    <a:pt x="18800" y="1728"/>
                  </a:moveTo>
                  <a:cubicBezTo>
                    <a:pt x="16810" y="-576"/>
                    <a:pt x="13583" y="-576"/>
                    <a:pt x="11591" y="1728"/>
                  </a:cubicBezTo>
                  <a:lnTo>
                    <a:pt x="10239" y="3293"/>
                  </a:lnTo>
                  <a:lnTo>
                    <a:pt x="8887" y="1728"/>
                  </a:lnTo>
                  <a:cubicBezTo>
                    <a:pt x="6897" y="-576"/>
                    <a:pt x="3670" y="-576"/>
                    <a:pt x="1680" y="1728"/>
                  </a:cubicBezTo>
                  <a:cubicBezTo>
                    <a:pt x="-560" y="4320"/>
                    <a:pt x="-560" y="8522"/>
                    <a:pt x="1680" y="11115"/>
                  </a:cubicBezTo>
                  <a:lnTo>
                    <a:pt x="10239" y="21024"/>
                  </a:lnTo>
                  <a:lnTo>
                    <a:pt x="18800" y="11115"/>
                  </a:lnTo>
                  <a:cubicBezTo>
                    <a:pt x="21040" y="8522"/>
                    <a:pt x="21040" y="4320"/>
                    <a:pt x="18800" y="1728"/>
                  </a:cubicBezTo>
                  <a:close/>
                </a:path>
              </a:pathLst>
            </a:custGeom>
            <a:solidFill>
              <a:srgbClr val="456288"/>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26" name="Shape 700"/>
            <p:cNvSpPr/>
            <p:nvPr/>
          </p:nvSpPr>
          <p:spPr>
            <a:xfrm>
              <a:off x="4394400" y="1617099"/>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6483B3"/>
                </a:gs>
                <a:gs pos="100000">
                  <a:srgbClr val="334E6E"/>
                </a:gs>
              </a:gsLst>
              <a:lin ang="2700000" scaled="0"/>
            </a:gra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27" name="Shape 701"/>
            <p:cNvSpPr/>
            <p:nvPr/>
          </p:nvSpPr>
          <p:spPr>
            <a:xfrm>
              <a:off x="4683400" y="1829366"/>
              <a:ext cx="237974" cy="433379"/>
            </a:xfrm>
            <a:custGeom>
              <a:avLst/>
              <a:gdLst/>
              <a:ahLst/>
              <a:cxnLst>
                <a:cxn ang="0">
                  <a:pos x="wd2" y="hd2"/>
                </a:cxn>
                <a:cxn ang="5400000">
                  <a:pos x="wd2" y="hd2"/>
                </a:cxn>
                <a:cxn ang="10800000">
                  <a:pos x="wd2" y="hd2"/>
                </a:cxn>
                <a:cxn ang="16200000">
                  <a:pos x="wd2" y="hd2"/>
                </a:cxn>
              </a:cxnLst>
              <a:rect l="0" t="0" r="r" b="b"/>
              <a:pathLst>
                <a:path w="21600" h="21600" extrusionOk="0">
                  <a:moveTo>
                    <a:pt x="20407" y="3476"/>
                  </a:moveTo>
                  <a:cubicBezTo>
                    <a:pt x="16335" y="5612"/>
                    <a:pt x="16335" y="5612"/>
                    <a:pt x="16335" y="5612"/>
                  </a:cubicBezTo>
                  <a:cubicBezTo>
                    <a:pt x="14486" y="4583"/>
                    <a:pt x="12660" y="4068"/>
                    <a:pt x="10835" y="4068"/>
                  </a:cubicBezTo>
                  <a:cubicBezTo>
                    <a:pt x="9782" y="4068"/>
                    <a:pt x="8916" y="4222"/>
                    <a:pt x="8237" y="4531"/>
                  </a:cubicBezTo>
                  <a:cubicBezTo>
                    <a:pt x="7582" y="4827"/>
                    <a:pt x="7231" y="5188"/>
                    <a:pt x="7231" y="5587"/>
                  </a:cubicBezTo>
                  <a:cubicBezTo>
                    <a:pt x="7231" y="5921"/>
                    <a:pt x="7535" y="6256"/>
                    <a:pt x="8120" y="6591"/>
                  </a:cubicBezTo>
                  <a:cubicBezTo>
                    <a:pt x="8706" y="6938"/>
                    <a:pt x="9876" y="7299"/>
                    <a:pt x="11631" y="7685"/>
                  </a:cubicBezTo>
                  <a:cubicBezTo>
                    <a:pt x="14743" y="8380"/>
                    <a:pt x="16873" y="8972"/>
                    <a:pt x="18020" y="9461"/>
                  </a:cubicBezTo>
                  <a:cubicBezTo>
                    <a:pt x="19166" y="9950"/>
                    <a:pt x="20055" y="10530"/>
                    <a:pt x="20687" y="11225"/>
                  </a:cubicBezTo>
                  <a:cubicBezTo>
                    <a:pt x="21296" y="11907"/>
                    <a:pt x="21600" y="12679"/>
                    <a:pt x="21600" y="13529"/>
                  </a:cubicBezTo>
                  <a:cubicBezTo>
                    <a:pt x="21600" y="14379"/>
                    <a:pt x="21272" y="15177"/>
                    <a:pt x="20617" y="15897"/>
                  </a:cubicBezTo>
                  <a:cubicBezTo>
                    <a:pt x="19962" y="16618"/>
                    <a:pt x="19096" y="17198"/>
                    <a:pt x="18066" y="17622"/>
                  </a:cubicBezTo>
                  <a:cubicBezTo>
                    <a:pt x="17037" y="18034"/>
                    <a:pt x="15539" y="18356"/>
                    <a:pt x="13573" y="18575"/>
                  </a:cubicBezTo>
                  <a:cubicBezTo>
                    <a:pt x="13573" y="21600"/>
                    <a:pt x="13573" y="21600"/>
                    <a:pt x="13573" y="21600"/>
                  </a:cubicBezTo>
                  <a:cubicBezTo>
                    <a:pt x="9618" y="21600"/>
                    <a:pt x="9618" y="21600"/>
                    <a:pt x="9618" y="21600"/>
                  </a:cubicBezTo>
                  <a:cubicBezTo>
                    <a:pt x="9618" y="18652"/>
                    <a:pt x="9618" y="18652"/>
                    <a:pt x="9618" y="18652"/>
                  </a:cubicBezTo>
                  <a:cubicBezTo>
                    <a:pt x="7793" y="18536"/>
                    <a:pt x="6225" y="18292"/>
                    <a:pt x="4938" y="17906"/>
                  </a:cubicBezTo>
                  <a:cubicBezTo>
                    <a:pt x="3159" y="17378"/>
                    <a:pt x="1521" y="16670"/>
                    <a:pt x="0" y="15795"/>
                  </a:cubicBezTo>
                  <a:cubicBezTo>
                    <a:pt x="4002" y="13593"/>
                    <a:pt x="4002" y="13593"/>
                    <a:pt x="4002" y="13593"/>
                  </a:cubicBezTo>
                  <a:cubicBezTo>
                    <a:pt x="6576" y="15061"/>
                    <a:pt x="9057" y="15795"/>
                    <a:pt x="11444" y="15795"/>
                  </a:cubicBezTo>
                  <a:cubicBezTo>
                    <a:pt x="12684" y="15795"/>
                    <a:pt x="13714" y="15563"/>
                    <a:pt x="14603" y="15112"/>
                  </a:cubicBezTo>
                  <a:cubicBezTo>
                    <a:pt x="15469" y="14649"/>
                    <a:pt x="15913" y="14121"/>
                    <a:pt x="15913" y="13503"/>
                  </a:cubicBezTo>
                  <a:cubicBezTo>
                    <a:pt x="15913" y="12975"/>
                    <a:pt x="15633" y="12525"/>
                    <a:pt x="15071" y="12126"/>
                  </a:cubicBezTo>
                  <a:cubicBezTo>
                    <a:pt x="14509" y="11740"/>
                    <a:pt x="13386" y="11341"/>
                    <a:pt x="11748" y="10929"/>
                  </a:cubicBezTo>
                  <a:cubicBezTo>
                    <a:pt x="8401" y="10105"/>
                    <a:pt x="6155" y="9436"/>
                    <a:pt x="4961" y="8946"/>
                  </a:cubicBezTo>
                  <a:cubicBezTo>
                    <a:pt x="3791" y="8470"/>
                    <a:pt x="2902" y="7917"/>
                    <a:pt x="2317" y="7312"/>
                  </a:cubicBezTo>
                  <a:cubicBezTo>
                    <a:pt x="1732" y="6707"/>
                    <a:pt x="1451" y="6063"/>
                    <a:pt x="1451" y="5368"/>
                  </a:cubicBezTo>
                  <a:cubicBezTo>
                    <a:pt x="1451" y="4235"/>
                    <a:pt x="2223" y="3257"/>
                    <a:pt x="3768" y="2446"/>
                  </a:cubicBezTo>
                  <a:cubicBezTo>
                    <a:pt x="5312" y="1635"/>
                    <a:pt x="7255" y="1197"/>
                    <a:pt x="9618" y="1133"/>
                  </a:cubicBezTo>
                  <a:cubicBezTo>
                    <a:pt x="9618" y="0"/>
                    <a:pt x="9618" y="0"/>
                    <a:pt x="9618" y="0"/>
                  </a:cubicBezTo>
                  <a:cubicBezTo>
                    <a:pt x="13573" y="0"/>
                    <a:pt x="13573" y="0"/>
                    <a:pt x="13573" y="0"/>
                  </a:cubicBezTo>
                  <a:cubicBezTo>
                    <a:pt x="13573" y="1287"/>
                    <a:pt x="13573" y="1287"/>
                    <a:pt x="13573" y="1287"/>
                  </a:cubicBezTo>
                  <a:cubicBezTo>
                    <a:pt x="14954" y="1455"/>
                    <a:pt x="16101" y="1686"/>
                    <a:pt x="17037" y="1982"/>
                  </a:cubicBezTo>
                  <a:cubicBezTo>
                    <a:pt x="17996" y="2278"/>
                    <a:pt x="19119" y="2780"/>
                    <a:pt x="20407" y="3476"/>
                  </a:cubicBezTo>
                  <a:close/>
                </a:path>
              </a:pathLst>
            </a:custGeom>
            <a:solidFill>
              <a:srgbClr val="FFFFFF"/>
            </a:solidFill>
            <a:ln w="12700" cap="flat">
              <a:noFill/>
              <a:miter lim="400000"/>
            </a:ln>
            <a:effectLst/>
          </p:spPr>
          <p:txBody>
            <a:bodyPr wrap="square" lIns="0" tIns="0" rIns="0" bIns="0" numCol="1" anchor="t">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28" name="Shape 703"/>
            <p:cNvSpPr/>
            <p:nvPr/>
          </p:nvSpPr>
          <p:spPr>
            <a:xfrm>
              <a:off x="6997040" y="1617099"/>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29" name="Shape 704"/>
            <p:cNvSpPr/>
            <p:nvPr/>
          </p:nvSpPr>
          <p:spPr>
            <a:xfrm>
              <a:off x="7217848" y="1829366"/>
              <a:ext cx="374357" cy="334851"/>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rgbClr val="456288"/>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30" name="Shape 706"/>
            <p:cNvSpPr/>
            <p:nvPr/>
          </p:nvSpPr>
          <p:spPr>
            <a:xfrm>
              <a:off x="9599679" y="1617099"/>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6483B3"/>
                </a:gs>
                <a:gs pos="100000">
                  <a:srgbClr val="334E6E"/>
                </a:gs>
              </a:gsLst>
              <a:lin ang="2700000" scaled="0"/>
            </a:gra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31" name="Shape 707"/>
            <p:cNvSpPr/>
            <p:nvPr/>
          </p:nvSpPr>
          <p:spPr>
            <a:xfrm>
              <a:off x="9847682" y="1851242"/>
              <a:ext cx="319966" cy="334851"/>
            </a:xfrm>
            <a:custGeom>
              <a:avLst/>
              <a:gdLst/>
              <a:ahLst/>
              <a:cxnLst>
                <a:cxn ang="0">
                  <a:pos x="wd2" y="hd2"/>
                </a:cxn>
                <a:cxn ang="5400000">
                  <a:pos x="wd2" y="hd2"/>
                </a:cxn>
                <a:cxn ang="10800000">
                  <a:pos x="wd2" y="hd2"/>
                </a:cxn>
                <a:cxn ang="16200000">
                  <a:pos x="wd2" y="hd2"/>
                </a:cxn>
              </a:cxnLst>
              <a:rect l="0" t="0" r="r" b="b"/>
              <a:pathLst>
                <a:path w="20781" h="20933" extrusionOk="0">
                  <a:moveTo>
                    <a:pt x="18450" y="13962"/>
                  </a:moveTo>
                  <a:cubicBezTo>
                    <a:pt x="18104" y="14098"/>
                    <a:pt x="15778" y="12331"/>
                    <a:pt x="14291" y="9001"/>
                  </a:cubicBezTo>
                  <a:cubicBezTo>
                    <a:pt x="12804" y="5669"/>
                    <a:pt x="12992" y="2625"/>
                    <a:pt x="13337" y="2491"/>
                  </a:cubicBezTo>
                  <a:cubicBezTo>
                    <a:pt x="13683" y="2355"/>
                    <a:pt x="15952" y="4486"/>
                    <a:pt x="17438" y="7816"/>
                  </a:cubicBezTo>
                  <a:cubicBezTo>
                    <a:pt x="18925" y="11146"/>
                    <a:pt x="18797" y="13826"/>
                    <a:pt x="18450" y="13962"/>
                  </a:cubicBezTo>
                  <a:close/>
                  <a:moveTo>
                    <a:pt x="19117" y="7012"/>
                  </a:moveTo>
                  <a:cubicBezTo>
                    <a:pt x="17204" y="2727"/>
                    <a:pt x="14125" y="-537"/>
                    <a:pt x="12567" y="74"/>
                  </a:cubicBezTo>
                  <a:cubicBezTo>
                    <a:pt x="9922" y="1108"/>
                    <a:pt x="14143" y="6078"/>
                    <a:pt x="1154" y="11160"/>
                  </a:cubicBezTo>
                  <a:cubicBezTo>
                    <a:pt x="32" y="11600"/>
                    <a:pt x="-253" y="13356"/>
                    <a:pt x="217" y="14406"/>
                  </a:cubicBezTo>
                  <a:cubicBezTo>
                    <a:pt x="685" y="15456"/>
                    <a:pt x="2220" y="16502"/>
                    <a:pt x="3342" y="16062"/>
                  </a:cubicBezTo>
                  <a:cubicBezTo>
                    <a:pt x="3537" y="15987"/>
                    <a:pt x="4250" y="15766"/>
                    <a:pt x="4250" y="15766"/>
                  </a:cubicBezTo>
                  <a:cubicBezTo>
                    <a:pt x="5051" y="16802"/>
                    <a:pt x="5889" y="16187"/>
                    <a:pt x="6186" y="16845"/>
                  </a:cubicBezTo>
                  <a:cubicBezTo>
                    <a:pt x="6544" y="17635"/>
                    <a:pt x="7322" y="19353"/>
                    <a:pt x="7586" y="19939"/>
                  </a:cubicBezTo>
                  <a:cubicBezTo>
                    <a:pt x="7850" y="20522"/>
                    <a:pt x="8450" y="21063"/>
                    <a:pt x="8885" y="20905"/>
                  </a:cubicBezTo>
                  <a:cubicBezTo>
                    <a:pt x="9318" y="20745"/>
                    <a:pt x="10797" y="20203"/>
                    <a:pt x="11362" y="19997"/>
                  </a:cubicBezTo>
                  <a:cubicBezTo>
                    <a:pt x="11927" y="19790"/>
                    <a:pt x="12062" y="19306"/>
                    <a:pt x="11889" y="18922"/>
                  </a:cubicBezTo>
                  <a:cubicBezTo>
                    <a:pt x="11703" y="18510"/>
                    <a:pt x="10939" y="18390"/>
                    <a:pt x="10721" y="17908"/>
                  </a:cubicBezTo>
                  <a:cubicBezTo>
                    <a:pt x="10503" y="17428"/>
                    <a:pt x="9791" y="15886"/>
                    <a:pt x="9586" y="15400"/>
                  </a:cubicBezTo>
                  <a:cubicBezTo>
                    <a:pt x="9308" y="14739"/>
                    <a:pt x="9899" y="14201"/>
                    <a:pt x="10759" y="14116"/>
                  </a:cubicBezTo>
                  <a:cubicBezTo>
                    <a:pt x="16671" y="13522"/>
                    <a:pt x="17775" y="17037"/>
                    <a:pt x="19789" y="16249"/>
                  </a:cubicBezTo>
                  <a:cubicBezTo>
                    <a:pt x="21347" y="15640"/>
                    <a:pt x="21030" y="11296"/>
                    <a:pt x="19117" y="7012"/>
                  </a:cubicBezTo>
                  <a:close/>
                </a:path>
              </a:pathLst>
            </a:custGeom>
            <a:solidFill>
              <a:srgbClr val="FFFFFF"/>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32" name="Text Placeholder 2"/>
            <p:cNvSpPr txBox="1"/>
            <p:nvPr/>
          </p:nvSpPr>
          <p:spPr>
            <a:xfrm>
              <a:off x="1278252" y="2632966"/>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Text Placeholder 2"/>
            <p:cNvSpPr txBox="1"/>
            <p:nvPr/>
          </p:nvSpPr>
          <p:spPr>
            <a:xfrm>
              <a:off x="3858949" y="2632966"/>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Text Placeholder 2"/>
            <p:cNvSpPr txBox="1"/>
            <p:nvPr/>
          </p:nvSpPr>
          <p:spPr>
            <a:xfrm>
              <a:off x="6490163" y="2632966"/>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Text Placeholder 2"/>
            <p:cNvSpPr txBox="1"/>
            <p:nvPr/>
          </p:nvSpPr>
          <p:spPr>
            <a:xfrm>
              <a:off x="9070860" y="2632966"/>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1201089" y="2946176"/>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3803780" y="2946176"/>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6412999" y="2946176"/>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8993696" y="2946176"/>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3"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44"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完成项目汇总</a:t>
            </a:r>
          </a:p>
        </p:txBody>
      </p:sp>
      <p:sp>
        <p:nvSpPr>
          <p:cNvPr id="45" name="椭圆 44"/>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46" name="椭圆 45"/>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500" fill="hold"/>
                                        <p:tgtEl>
                                          <p:spTgt spid="45"/>
                                        </p:tgtEl>
                                        <p:attrNameLst>
                                          <p:attrName>ppt_x</p:attrName>
                                        </p:attrNameLst>
                                      </p:cBhvr>
                                      <p:tavLst>
                                        <p:tav tm="0">
                                          <p:val>
                                            <p:strVal val="0-#ppt_w/2"/>
                                          </p:val>
                                        </p:tav>
                                        <p:tav tm="100000">
                                          <p:val>
                                            <p:strVal val="#ppt_x"/>
                                          </p:val>
                                        </p:tav>
                                      </p:tavLst>
                                    </p:anim>
                                    <p:anim calcmode="lin" valueType="num">
                                      <p:cBhvr additive="base">
                                        <p:cTn id="8" dur="500" fill="hold"/>
                                        <p:tgtEl>
                                          <p:spTgt spid="45"/>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46"/>
                                        </p:tgtEl>
                                        <p:attrNameLst>
                                          <p:attrName>style.visibility</p:attrName>
                                        </p:attrNameLst>
                                      </p:cBhvr>
                                      <p:to>
                                        <p:strVal val="visible"/>
                                      </p:to>
                                    </p:set>
                                    <p:anim calcmode="lin" valueType="num">
                                      <p:cBhvr additive="base">
                                        <p:cTn id="11" dur="500" fill="hold"/>
                                        <p:tgtEl>
                                          <p:spTgt spid="46"/>
                                        </p:tgtEl>
                                        <p:attrNameLst>
                                          <p:attrName>ppt_x</p:attrName>
                                        </p:attrNameLst>
                                      </p:cBhvr>
                                      <p:tavLst>
                                        <p:tav tm="0">
                                          <p:val>
                                            <p:strVal val="0-#ppt_w/2"/>
                                          </p:val>
                                        </p:tav>
                                        <p:tav tm="100000">
                                          <p:val>
                                            <p:strVal val="#ppt_x"/>
                                          </p:val>
                                        </p:tav>
                                      </p:tavLst>
                                    </p:anim>
                                    <p:anim calcmode="lin" valueType="num">
                                      <p:cBhvr additive="base">
                                        <p:cTn id="12" dur="500" fill="hold"/>
                                        <p:tgtEl>
                                          <p:spTgt spid="46"/>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500" fill="hold"/>
                                        <p:tgtEl>
                                          <p:spTgt spid="47"/>
                                        </p:tgtEl>
                                        <p:attrNameLst>
                                          <p:attrName>ppt_x</p:attrName>
                                        </p:attrNameLst>
                                      </p:cBhvr>
                                      <p:tavLst>
                                        <p:tav tm="0">
                                          <p:val>
                                            <p:strVal val="0-#ppt_w/2"/>
                                          </p:val>
                                        </p:tav>
                                        <p:tav tm="100000">
                                          <p:val>
                                            <p:strVal val="#ppt_x"/>
                                          </p:val>
                                        </p:tav>
                                      </p:tavLst>
                                    </p:anim>
                                    <p:anim calcmode="lin" valueType="num">
                                      <p:cBhvr additive="base">
                                        <p:cTn id="16" dur="500" fill="hold"/>
                                        <p:tgtEl>
                                          <p:spTgt spid="47"/>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500" fill="hold"/>
                                        <p:tgtEl>
                                          <p:spTgt spid="48"/>
                                        </p:tgtEl>
                                        <p:attrNameLst>
                                          <p:attrName>ppt_x</p:attrName>
                                        </p:attrNameLst>
                                      </p:cBhvr>
                                      <p:tavLst>
                                        <p:tav tm="0">
                                          <p:val>
                                            <p:strVal val="0-#ppt_w/2"/>
                                          </p:val>
                                        </p:tav>
                                        <p:tav tm="100000">
                                          <p:val>
                                            <p:strVal val="#ppt_x"/>
                                          </p:val>
                                        </p:tav>
                                      </p:tavLst>
                                    </p:anim>
                                    <p:anim calcmode="lin" valueType="num">
                                      <p:cBhvr additive="base">
                                        <p:cTn id="20" dur="500" fill="hold"/>
                                        <p:tgtEl>
                                          <p:spTgt spid="48"/>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500" fill="hold"/>
                                        <p:tgtEl>
                                          <p:spTgt spid="49"/>
                                        </p:tgtEl>
                                        <p:attrNameLst>
                                          <p:attrName>ppt_x</p:attrName>
                                        </p:attrNameLst>
                                      </p:cBhvr>
                                      <p:tavLst>
                                        <p:tav tm="0">
                                          <p:val>
                                            <p:strVal val="0-#ppt_w/2"/>
                                          </p:val>
                                        </p:tav>
                                        <p:tav tm="100000">
                                          <p:val>
                                            <p:strVal val="#ppt_x"/>
                                          </p:val>
                                        </p:tav>
                                      </p:tavLst>
                                    </p:anim>
                                    <p:anim calcmode="lin" valueType="num">
                                      <p:cBhvr additive="base">
                                        <p:cTn id="24" dur="500" fill="hold"/>
                                        <p:tgtEl>
                                          <p:spTgt spid="49"/>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44"/>
                                        </p:tgtEl>
                                        <p:attrNameLst>
                                          <p:attrName>style.visibility</p:attrName>
                                        </p:attrNameLst>
                                      </p:cBhvr>
                                      <p:to>
                                        <p:strVal val="visible"/>
                                      </p:to>
                                    </p:set>
                                    <p:animEffect transition="in" filter="wipe(left)">
                                      <p:cBhvr>
                                        <p:cTn id="27" dur="500"/>
                                        <p:tgtEl>
                                          <p:spTgt spid="44"/>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43"/>
                                        </p:tgtEl>
                                        <p:attrNameLst>
                                          <p:attrName>style.visibility</p:attrName>
                                        </p:attrNameLst>
                                      </p:cBhvr>
                                      <p:to>
                                        <p:strVal val="visible"/>
                                      </p:to>
                                    </p:set>
                                    <p:animEffect transition="in" filter="wipe(left)">
                                      <p:cBhvr>
                                        <p:cTn id="30" dur="500"/>
                                        <p:tgtEl>
                                          <p:spTgt spid="43"/>
                                        </p:tgtEl>
                                      </p:cBhvr>
                                    </p:animEffect>
                                  </p:childTnLst>
                                </p:cTn>
                              </p:par>
                              <p:par>
                                <p:cTn id="31" presetID="42" presetClass="entr" presetSubtype="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1000"/>
                                        <p:tgtEl>
                                          <p:spTgt spid="2"/>
                                        </p:tgtEl>
                                      </p:cBhvr>
                                    </p:animEffect>
                                    <p:anim calcmode="lin" valueType="num">
                                      <p:cBhvr>
                                        <p:cTn id="34" dur="1000" fill="hold"/>
                                        <p:tgtEl>
                                          <p:spTgt spid="2"/>
                                        </p:tgtEl>
                                        <p:attrNameLst>
                                          <p:attrName>ppt_x</p:attrName>
                                        </p:attrNameLst>
                                      </p:cBhvr>
                                      <p:tavLst>
                                        <p:tav tm="0">
                                          <p:val>
                                            <p:strVal val="#ppt_x"/>
                                          </p:val>
                                        </p:tav>
                                        <p:tav tm="100000">
                                          <p:val>
                                            <p:strVal val="#ppt_x"/>
                                          </p:val>
                                        </p:tav>
                                      </p:tavLst>
                                    </p:anim>
                                    <p:anim calcmode="lin" valueType="num">
                                      <p:cBhvr>
                                        <p:cTn id="35" dur="1000" fill="hold"/>
                                        <p:tgtEl>
                                          <p:spTgt spid="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250"/>
                                  </p:stCondLst>
                                  <p:childTnLst>
                                    <p:set>
                                      <p:cBhvr>
                                        <p:cTn id="37" dur="1" fill="hold">
                                          <p:stCondLst>
                                            <p:cond delay="0"/>
                                          </p:stCondLst>
                                        </p:cTn>
                                        <p:tgtEl>
                                          <p:spTgt spid="3"/>
                                        </p:tgtEl>
                                        <p:attrNameLst>
                                          <p:attrName>style.visibility</p:attrName>
                                        </p:attrNameLst>
                                      </p:cBhvr>
                                      <p:to>
                                        <p:strVal val="visible"/>
                                      </p:to>
                                    </p:set>
                                    <p:animEffect transition="in" filter="fade">
                                      <p:cBhvr>
                                        <p:cTn id="38" dur="1000"/>
                                        <p:tgtEl>
                                          <p:spTgt spid="3"/>
                                        </p:tgtEl>
                                      </p:cBhvr>
                                    </p:animEffect>
                                    <p:anim calcmode="lin" valueType="num">
                                      <p:cBhvr>
                                        <p:cTn id="39" dur="1000" fill="hold"/>
                                        <p:tgtEl>
                                          <p:spTgt spid="3"/>
                                        </p:tgtEl>
                                        <p:attrNameLst>
                                          <p:attrName>ppt_x</p:attrName>
                                        </p:attrNameLst>
                                      </p:cBhvr>
                                      <p:tavLst>
                                        <p:tav tm="0">
                                          <p:val>
                                            <p:strVal val="#ppt_x"/>
                                          </p:val>
                                        </p:tav>
                                        <p:tav tm="100000">
                                          <p:val>
                                            <p:strVal val="#ppt_x"/>
                                          </p:val>
                                        </p:tav>
                                      </p:tavLst>
                                    </p:anim>
                                    <p:anim calcmode="lin" valueType="num">
                                      <p:cBhvr>
                                        <p:cTn id="4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animBg="1"/>
      <p:bldP spid="46" grpId="0" animBg="1"/>
      <p:bldP spid="47" grpId="0" animBg="1"/>
      <p:bldP spid="48" grpId="0" animBg="1"/>
      <p:bldP spid="4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PA_椭圆 4"/>
          <p:cNvSpPr/>
          <p:nvPr>
            <p:custDataLst>
              <p:tags r:id="rId1"/>
            </p:custDataLst>
          </p:nvPr>
        </p:nvSpPr>
        <p:spPr>
          <a:xfrm>
            <a:off x="3937740" y="1291129"/>
            <a:ext cx="4316520" cy="4316520"/>
          </a:xfrm>
          <a:prstGeom prst="ellipse">
            <a:avLst/>
          </a:prstGeom>
          <a:solidFill>
            <a:schemeClr val="bg1"/>
          </a:solidFill>
          <a:ln w="101600">
            <a:solidFill>
              <a:srgbClr val="6483B3"/>
            </a:solidFill>
          </a:ln>
          <a:effectLst>
            <a:outerShdw blurRad="63500" sx="102000" sy="102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PA_矩形 28"/>
          <p:cNvSpPr/>
          <p:nvPr>
            <p:custDataLst>
              <p:tags r:id="rId2"/>
            </p:custDataLst>
          </p:nvPr>
        </p:nvSpPr>
        <p:spPr>
          <a:xfrm>
            <a:off x="4441646" y="4085183"/>
            <a:ext cx="3308709" cy="707886"/>
          </a:xfrm>
          <a:prstGeom prst="rect">
            <a:avLst/>
          </a:prstGeom>
          <a:ln>
            <a:noFill/>
          </a:ln>
        </p:spPr>
        <p:txBody>
          <a:bodyPr wrap="square">
            <a:spAutoFit/>
          </a:bodyPr>
          <a:lstStyle/>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Nullam eu tempor purus. Nunc a leo magna</a:t>
            </a:r>
          </a:p>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sit amet consequat risus. tempor purus. Nunc a leo magna sit amet consequat </a:t>
            </a:r>
          </a:p>
          <a:p>
            <a:pPr algn="ctr"/>
            <a:endPar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endParaRPr>
          </a:p>
        </p:txBody>
      </p:sp>
      <p:sp>
        <p:nvSpPr>
          <p:cNvPr id="21" name="PA_矩形 29"/>
          <p:cNvSpPr/>
          <p:nvPr>
            <p:custDataLst>
              <p:tags r:id="rId3"/>
            </p:custDataLst>
          </p:nvPr>
        </p:nvSpPr>
        <p:spPr>
          <a:xfrm>
            <a:off x="3987147" y="3403521"/>
            <a:ext cx="4217706" cy="646331"/>
          </a:xfrm>
          <a:prstGeom prst="rect">
            <a:avLst/>
          </a:prstGeom>
          <a:ln>
            <a:noFill/>
          </a:ln>
        </p:spPr>
        <p:txBody>
          <a:bodyPr wrap="square">
            <a:spAutoFit/>
          </a:bodyPr>
          <a:lstStyle/>
          <a:p>
            <a:pPr algn="ctr"/>
            <a:r>
              <a:rPr lang="zh-CN" altLang="en-US"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rPr>
              <a:t>成功案例展示</a:t>
            </a:r>
            <a:endParaRPr lang="en-US" altLang="zh-CN"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endParaRPr>
          </a:p>
        </p:txBody>
      </p:sp>
      <p:sp>
        <p:nvSpPr>
          <p:cNvPr id="22" name="PA_矩形 30"/>
          <p:cNvSpPr/>
          <p:nvPr>
            <p:custDataLst>
              <p:tags r:id="rId4"/>
            </p:custDataLst>
          </p:nvPr>
        </p:nvSpPr>
        <p:spPr>
          <a:xfrm>
            <a:off x="4900793" y="1990391"/>
            <a:ext cx="2390414" cy="1446550"/>
          </a:xfrm>
          <a:prstGeom prst="rect">
            <a:avLst/>
          </a:prstGeom>
          <a:ln>
            <a:noFill/>
          </a:ln>
        </p:spPr>
        <p:txBody>
          <a:bodyPr wrap="square">
            <a:spAutoFit/>
          </a:bodyPr>
          <a:lstStyle/>
          <a:p>
            <a:pPr algn="ctr"/>
            <a:r>
              <a:rPr lang="en-US" altLang="zh-CN" sz="8800" dirty="0">
                <a:solidFill>
                  <a:srgbClr val="456288"/>
                </a:solidFill>
                <a:effectLst>
                  <a:outerShdw blurRad="76200" dist="38100" dir="2700000" algn="tl">
                    <a:srgbClr val="000000">
                      <a:alpha val="30000"/>
                    </a:srgbClr>
                  </a:outerShdw>
                </a:effectLst>
                <a:latin typeface="Impact" panose="020B0806030902050204" pitchFamily="34" charset="0"/>
                <a:ea typeface="Open Sans" panose="020B0606030504020204" pitchFamily="34" charset="0"/>
                <a:cs typeface="Open Sans" panose="020B0606030504020204" pitchFamily="34" charset="0"/>
              </a:rPr>
              <a:t>03</a:t>
            </a:r>
            <a:endParaRPr lang="zh-CN" altLang="en-US" sz="8800" dirty="0">
              <a:solidFill>
                <a:srgbClr val="456288"/>
              </a:solidFill>
              <a:effectLst>
                <a:outerShdw blurRad="76200" dist="38100" dir="2700000" algn="tl">
                  <a:srgbClr val="000000">
                    <a:alpha val="30000"/>
                  </a:srgbClr>
                </a:outerShdw>
              </a:effectLst>
              <a:latin typeface="Impact" panose="020B0806030902050204" pitchFamily="34" charset="0"/>
              <a:cs typeface="Open Sans" panose="020B0606030504020204" pitchFamily="34" charset="0"/>
            </a:endParaRPr>
          </a:p>
        </p:txBody>
      </p:sp>
      <p:sp>
        <p:nvSpPr>
          <p:cNvPr id="38" name="椭圆 37"/>
          <p:cNvSpPr/>
          <p:nvPr/>
        </p:nvSpPr>
        <p:spPr>
          <a:xfrm>
            <a:off x="4065904" y="2960017"/>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3025663" y="3238046"/>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787133"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134452"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988794"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253369" y="380640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995385" y="337670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213296" y="3985330"/>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7995080" y="2998878"/>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9665415" y="3453975"/>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0418987"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0207055"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9067516"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8565003" y="3810001"/>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7746569" y="3442103"/>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874914" y="401975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0086889" y="388881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355739" y="3711272"/>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2734198" y="3711272"/>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325569" y="349980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1139386" y="3526703"/>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1780967" y="3496230"/>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177643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25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0-#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25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500" fill="hold"/>
                                        <p:tgtEl>
                                          <p:spTgt spid="40"/>
                                        </p:tgtEl>
                                        <p:attrNameLst>
                                          <p:attrName>ppt_x</p:attrName>
                                        </p:attrNameLst>
                                      </p:cBhvr>
                                      <p:tavLst>
                                        <p:tav tm="0">
                                          <p:val>
                                            <p:strVal val="0-#ppt_w/2"/>
                                          </p:val>
                                        </p:tav>
                                        <p:tav tm="100000">
                                          <p:val>
                                            <p:strVal val="#ppt_x"/>
                                          </p:val>
                                        </p:tav>
                                      </p:tavLst>
                                    </p:anim>
                                    <p:anim calcmode="lin" valueType="num">
                                      <p:cBhvr additive="base">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0-#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2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5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0-#ppt_w/2"/>
                                          </p:val>
                                        </p:tav>
                                        <p:tav tm="100000">
                                          <p:val>
                                            <p:strVal val="#ppt_x"/>
                                          </p:val>
                                        </p:tav>
                                      </p:tavLst>
                                    </p:anim>
                                    <p:anim calcmode="lin" valueType="num">
                                      <p:cBhvr additive="base">
                                        <p:cTn id="28" dur="50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25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500" fill="hold"/>
                                        <p:tgtEl>
                                          <p:spTgt spid="44"/>
                                        </p:tgtEl>
                                        <p:attrNameLst>
                                          <p:attrName>ppt_x</p:attrName>
                                        </p:attrNameLst>
                                      </p:cBhvr>
                                      <p:tavLst>
                                        <p:tav tm="0">
                                          <p:val>
                                            <p:strVal val="0-#ppt_w/2"/>
                                          </p:val>
                                        </p:tav>
                                        <p:tav tm="100000">
                                          <p:val>
                                            <p:strVal val="#ppt_x"/>
                                          </p:val>
                                        </p:tav>
                                      </p:tavLst>
                                    </p:anim>
                                    <p:anim calcmode="lin" valueType="num">
                                      <p:cBhvr additive="base">
                                        <p:cTn id="32" dur="500" fill="hold"/>
                                        <p:tgtEl>
                                          <p:spTgt spid="4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0-#ppt_w/2"/>
                                          </p:val>
                                        </p:tav>
                                        <p:tav tm="100000">
                                          <p:val>
                                            <p:strVal val="#ppt_x"/>
                                          </p:val>
                                        </p:tav>
                                      </p:tavLst>
                                    </p:anim>
                                    <p:anim calcmode="lin" valueType="num">
                                      <p:cBhvr additive="base">
                                        <p:cTn id="36" dur="500" fill="hold"/>
                                        <p:tgtEl>
                                          <p:spTgt spid="45"/>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25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500" fill="hold"/>
                                        <p:tgtEl>
                                          <p:spTgt spid="46"/>
                                        </p:tgtEl>
                                        <p:attrNameLst>
                                          <p:attrName>ppt_x</p:attrName>
                                        </p:attrNameLst>
                                      </p:cBhvr>
                                      <p:tavLst>
                                        <p:tav tm="0">
                                          <p:val>
                                            <p:strVal val="1+#ppt_w/2"/>
                                          </p:val>
                                        </p:tav>
                                        <p:tav tm="100000">
                                          <p:val>
                                            <p:strVal val="#ppt_x"/>
                                          </p:val>
                                        </p:tav>
                                      </p:tavLst>
                                    </p:anim>
                                    <p:anim calcmode="lin" valueType="num">
                                      <p:cBhvr additive="base">
                                        <p:cTn id="40" dur="500" fill="hold"/>
                                        <p:tgtEl>
                                          <p:spTgt spid="46"/>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1+#ppt_w/2"/>
                                          </p:val>
                                        </p:tav>
                                        <p:tav tm="100000">
                                          <p:val>
                                            <p:strVal val="#ppt_x"/>
                                          </p:val>
                                        </p:tav>
                                      </p:tavLst>
                                    </p:anim>
                                    <p:anim calcmode="lin" valueType="num">
                                      <p:cBhvr additive="base">
                                        <p:cTn id="48" dur="500" fill="hold"/>
                                        <p:tgtEl>
                                          <p:spTgt spid="4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50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25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1+#ppt_w/2"/>
                                          </p:val>
                                        </p:tav>
                                        <p:tav tm="100000">
                                          <p:val>
                                            <p:strVal val="#ppt_x"/>
                                          </p:val>
                                        </p:tav>
                                      </p:tavLst>
                                    </p:anim>
                                    <p:anim calcmode="lin" valueType="num">
                                      <p:cBhvr additive="base">
                                        <p:cTn id="56" dur="5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500"/>
                                  </p:stCondLst>
                                  <p:childTnLst>
                                    <p:set>
                                      <p:cBhvr>
                                        <p:cTn id="58" dur="1" fill="hold">
                                          <p:stCondLst>
                                            <p:cond delay="0"/>
                                          </p:stCondLst>
                                        </p:cTn>
                                        <p:tgtEl>
                                          <p:spTgt spid="51"/>
                                        </p:tgtEl>
                                        <p:attrNameLst>
                                          <p:attrName>style.visibility</p:attrName>
                                        </p:attrNameLst>
                                      </p:cBhvr>
                                      <p:to>
                                        <p:strVal val="visible"/>
                                      </p:to>
                                    </p:set>
                                    <p:anim calcmode="lin" valueType="num">
                                      <p:cBhvr additive="base">
                                        <p:cTn id="59" dur="500" fill="hold"/>
                                        <p:tgtEl>
                                          <p:spTgt spid="51"/>
                                        </p:tgtEl>
                                        <p:attrNameLst>
                                          <p:attrName>ppt_x</p:attrName>
                                        </p:attrNameLst>
                                      </p:cBhvr>
                                      <p:tavLst>
                                        <p:tav tm="0">
                                          <p:val>
                                            <p:strVal val="1+#ppt_w/2"/>
                                          </p:val>
                                        </p:tav>
                                        <p:tav tm="100000">
                                          <p:val>
                                            <p:strVal val="#ppt_x"/>
                                          </p:val>
                                        </p:tav>
                                      </p:tavLst>
                                    </p:anim>
                                    <p:anim calcmode="lin" valueType="num">
                                      <p:cBhvr additive="base">
                                        <p:cTn id="60" dur="500" fill="hold"/>
                                        <p:tgtEl>
                                          <p:spTgt spid="5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25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fill="hold"/>
                                        <p:tgtEl>
                                          <p:spTgt spid="52"/>
                                        </p:tgtEl>
                                        <p:attrNameLst>
                                          <p:attrName>ppt_x</p:attrName>
                                        </p:attrNameLst>
                                      </p:cBhvr>
                                      <p:tavLst>
                                        <p:tav tm="0">
                                          <p:val>
                                            <p:strVal val="1+#ppt_w/2"/>
                                          </p:val>
                                        </p:tav>
                                        <p:tav tm="100000">
                                          <p:val>
                                            <p:strVal val="#ppt_x"/>
                                          </p:val>
                                        </p:tav>
                                      </p:tavLst>
                                    </p:anim>
                                    <p:anim calcmode="lin" valueType="num">
                                      <p:cBhvr additive="base">
                                        <p:cTn id="64" dur="500" fill="hold"/>
                                        <p:tgtEl>
                                          <p:spTgt spid="52"/>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50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1+#ppt_w/2"/>
                                          </p:val>
                                        </p:tav>
                                        <p:tav tm="100000">
                                          <p:val>
                                            <p:strVal val="#ppt_x"/>
                                          </p:val>
                                        </p:tav>
                                      </p:tavLst>
                                    </p:anim>
                                    <p:anim calcmode="lin" valueType="num">
                                      <p:cBhvr additive="base">
                                        <p:cTn id="72" dur="500" fill="hold"/>
                                        <p:tgtEl>
                                          <p:spTgt spid="54"/>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500"/>
                                  </p:stCondLst>
                                  <p:childTnLst>
                                    <p:set>
                                      <p:cBhvr>
                                        <p:cTn id="74" dur="1" fill="hold">
                                          <p:stCondLst>
                                            <p:cond delay="0"/>
                                          </p:stCondLst>
                                        </p:cTn>
                                        <p:tgtEl>
                                          <p:spTgt spid="55"/>
                                        </p:tgtEl>
                                        <p:attrNameLst>
                                          <p:attrName>style.visibility</p:attrName>
                                        </p:attrNameLst>
                                      </p:cBhvr>
                                      <p:to>
                                        <p:strVal val="visible"/>
                                      </p:to>
                                    </p:set>
                                    <p:anim calcmode="lin" valueType="num">
                                      <p:cBhvr additive="base">
                                        <p:cTn id="75" dur="500" fill="hold"/>
                                        <p:tgtEl>
                                          <p:spTgt spid="55"/>
                                        </p:tgtEl>
                                        <p:attrNameLst>
                                          <p:attrName>ppt_x</p:attrName>
                                        </p:attrNameLst>
                                      </p:cBhvr>
                                      <p:tavLst>
                                        <p:tav tm="0">
                                          <p:val>
                                            <p:strVal val="0-#ppt_w/2"/>
                                          </p:val>
                                        </p:tav>
                                        <p:tav tm="100000">
                                          <p:val>
                                            <p:strVal val="#ppt_x"/>
                                          </p:val>
                                        </p:tav>
                                      </p:tavLst>
                                    </p:anim>
                                    <p:anim calcmode="lin" valueType="num">
                                      <p:cBhvr additive="base">
                                        <p:cTn id="76" dur="500" fill="hold"/>
                                        <p:tgtEl>
                                          <p:spTgt spid="55"/>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250"/>
                                  </p:stCondLst>
                                  <p:childTnLst>
                                    <p:set>
                                      <p:cBhvr>
                                        <p:cTn id="78" dur="1" fill="hold">
                                          <p:stCondLst>
                                            <p:cond delay="0"/>
                                          </p:stCondLst>
                                        </p:cTn>
                                        <p:tgtEl>
                                          <p:spTgt spid="56"/>
                                        </p:tgtEl>
                                        <p:attrNameLst>
                                          <p:attrName>style.visibility</p:attrName>
                                        </p:attrNameLst>
                                      </p:cBhvr>
                                      <p:to>
                                        <p:strVal val="visible"/>
                                      </p:to>
                                    </p:set>
                                    <p:anim calcmode="lin" valueType="num">
                                      <p:cBhvr additive="base">
                                        <p:cTn id="79" dur="500" fill="hold"/>
                                        <p:tgtEl>
                                          <p:spTgt spid="56"/>
                                        </p:tgtEl>
                                        <p:attrNameLst>
                                          <p:attrName>ppt_x</p:attrName>
                                        </p:attrNameLst>
                                      </p:cBhvr>
                                      <p:tavLst>
                                        <p:tav tm="0">
                                          <p:val>
                                            <p:strVal val="0-#ppt_w/2"/>
                                          </p:val>
                                        </p:tav>
                                        <p:tav tm="100000">
                                          <p:val>
                                            <p:strVal val="#ppt_x"/>
                                          </p:val>
                                        </p:tav>
                                      </p:tavLst>
                                    </p:anim>
                                    <p:anim calcmode="lin" valueType="num">
                                      <p:cBhvr additive="base">
                                        <p:cTn id="80" dur="500" fill="hold"/>
                                        <p:tgtEl>
                                          <p:spTgt spid="56"/>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250"/>
                                  </p:stCondLst>
                                  <p:childTnLst>
                                    <p:set>
                                      <p:cBhvr>
                                        <p:cTn id="82" dur="1" fill="hold">
                                          <p:stCondLst>
                                            <p:cond delay="0"/>
                                          </p:stCondLst>
                                        </p:cTn>
                                        <p:tgtEl>
                                          <p:spTgt spid="57"/>
                                        </p:tgtEl>
                                        <p:attrNameLst>
                                          <p:attrName>style.visibility</p:attrName>
                                        </p:attrNameLst>
                                      </p:cBhvr>
                                      <p:to>
                                        <p:strVal val="visible"/>
                                      </p:to>
                                    </p:set>
                                    <p:anim calcmode="lin" valueType="num">
                                      <p:cBhvr additive="base">
                                        <p:cTn id="83" dur="500" fill="hold"/>
                                        <p:tgtEl>
                                          <p:spTgt spid="57"/>
                                        </p:tgtEl>
                                        <p:attrNameLst>
                                          <p:attrName>ppt_x</p:attrName>
                                        </p:attrNameLst>
                                      </p:cBhvr>
                                      <p:tavLst>
                                        <p:tav tm="0">
                                          <p:val>
                                            <p:strVal val="0-#ppt_w/2"/>
                                          </p:val>
                                        </p:tav>
                                        <p:tav tm="100000">
                                          <p:val>
                                            <p:strVal val="#ppt_x"/>
                                          </p:val>
                                        </p:tav>
                                      </p:tavLst>
                                    </p:anim>
                                    <p:anim calcmode="lin" valueType="num">
                                      <p:cBhvr additive="base">
                                        <p:cTn id="84" dur="500" fill="hold"/>
                                        <p:tgtEl>
                                          <p:spTgt spid="57"/>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250"/>
                                  </p:stCondLst>
                                  <p:childTnLst>
                                    <p:set>
                                      <p:cBhvr>
                                        <p:cTn id="86" dur="1" fill="hold">
                                          <p:stCondLst>
                                            <p:cond delay="0"/>
                                          </p:stCondLst>
                                        </p:cTn>
                                        <p:tgtEl>
                                          <p:spTgt spid="58"/>
                                        </p:tgtEl>
                                        <p:attrNameLst>
                                          <p:attrName>style.visibility</p:attrName>
                                        </p:attrNameLst>
                                      </p:cBhvr>
                                      <p:to>
                                        <p:strVal val="visible"/>
                                      </p:to>
                                    </p:set>
                                    <p:anim calcmode="lin" valueType="num">
                                      <p:cBhvr additive="base">
                                        <p:cTn id="87" dur="500" fill="hold"/>
                                        <p:tgtEl>
                                          <p:spTgt spid="58"/>
                                        </p:tgtEl>
                                        <p:attrNameLst>
                                          <p:attrName>ppt_x</p:attrName>
                                        </p:attrNameLst>
                                      </p:cBhvr>
                                      <p:tavLst>
                                        <p:tav tm="0">
                                          <p:val>
                                            <p:strVal val="1+#ppt_w/2"/>
                                          </p:val>
                                        </p:tav>
                                        <p:tav tm="100000">
                                          <p:val>
                                            <p:strVal val="#ppt_x"/>
                                          </p:val>
                                        </p:tav>
                                      </p:tavLst>
                                    </p:anim>
                                    <p:anim calcmode="lin" valueType="num">
                                      <p:cBhvr additive="base">
                                        <p:cTn id="88" dur="500" fill="hold"/>
                                        <p:tgtEl>
                                          <p:spTgt spid="58"/>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500"/>
                                  </p:stCondLst>
                                  <p:childTnLst>
                                    <p:set>
                                      <p:cBhvr>
                                        <p:cTn id="90" dur="1" fill="hold">
                                          <p:stCondLst>
                                            <p:cond delay="0"/>
                                          </p:stCondLst>
                                        </p:cTn>
                                        <p:tgtEl>
                                          <p:spTgt spid="59"/>
                                        </p:tgtEl>
                                        <p:attrNameLst>
                                          <p:attrName>style.visibility</p:attrName>
                                        </p:attrNameLst>
                                      </p:cBhvr>
                                      <p:to>
                                        <p:strVal val="visible"/>
                                      </p:to>
                                    </p:set>
                                    <p:anim calcmode="lin" valueType="num">
                                      <p:cBhvr additive="base">
                                        <p:cTn id="91" dur="500" fill="hold"/>
                                        <p:tgtEl>
                                          <p:spTgt spid="59"/>
                                        </p:tgtEl>
                                        <p:attrNameLst>
                                          <p:attrName>ppt_x</p:attrName>
                                        </p:attrNameLst>
                                      </p:cBhvr>
                                      <p:tavLst>
                                        <p:tav tm="0">
                                          <p:val>
                                            <p:strVal val="1+#ppt_w/2"/>
                                          </p:val>
                                        </p:tav>
                                        <p:tav tm="100000">
                                          <p:val>
                                            <p:strVal val="#ppt_x"/>
                                          </p:val>
                                        </p:tav>
                                      </p:tavLst>
                                    </p:anim>
                                    <p:anim calcmode="lin" valueType="num">
                                      <p:cBhvr additive="base">
                                        <p:cTn id="92" dur="500" fill="hold"/>
                                        <p:tgtEl>
                                          <p:spTgt spid="59"/>
                                        </p:tgtEl>
                                        <p:attrNameLst>
                                          <p:attrName>ppt_y</p:attrName>
                                        </p:attrNameLst>
                                      </p:cBhvr>
                                      <p:tavLst>
                                        <p:tav tm="0">
                                          <p:val>
                                            <p:strVal val="#ppt_y"/>
                                          </p:val>
                                        </p:tav>
                                        <p:tav tm="100000">
                                          <p:val>
                                            <p:strVal val="#ppt_y"/>
                                          </p:val>
                                        </p:tav>
                                      </p:tavLst>
                                    </p:anim>
                                  </p:childTnLst>
                                </p:cTn>
                              </p:par>
                              <p:par>
                                <p:cTn id="93" presetID="21" presetClass="entr" presetSubtype="1" fill="hold" grpId="0" nodeType="withEffect">
                                  <p:stCondLst>
                                    <p:cond delay="500"/>
                                  </p:stCondLst>
                                  <p:childTnLst>
                                    <p:set>
                                      <p:cBhvr>
                                        <p:cTn id="94" dur="1" fill="hold">
                                          <p:stCondLst>
                                            <p:cond delay="0"/>
                                          </p:stCondLst>
                                        </p:cTn>
                                        <p:tgtEl>
                                          <p:spTgt spid="18"/>
                                        </p:tgtEl>
                                        <p:attrNameLst>
                                          <p:attrName>style.visibility</p:attrName>
                                        </p:attrNameLst>
                                      </p:cBhvr>
                                      <p:to>
                                        <p:strVal val="visible"/>
                                      </p:to>
                                    </p:set>
                                    <p:animEffect transition="in" filter="wheel(1)">
                                      <p:cBhvr>
                                        <p:cTn id="95" dur="1000"/>
                                        <p:tgtEl>
                                          <p:spTgt spid="18"/>
                                        </p:tgtEl>
                                      </p:cBhvr>
                                    </p:animEffect>
                                  </p:childTnLst>
                                </p:cTn>
                              </p:par>
                            </p:childTnLst>
                          </p:cTn>
                        </p:par>
                        <p:par>
                          <p:cTn id="96" fill="hold">
                            <p:stCondLst>
                              <p:cond delay="1500"/>
                            </p:stCondLst>
                            <p:childTnLst>
                              <p:par>
                                <p:cTn id="97" presetID="53" presetClass="entr" presetSubtype="16" fill="hold" grpId="0" nodeType="afterEffect">
                                  <p:stCondLst>
                                    <p:cond delay="0"/>
                                  </p:stCondLst>
                                  <p:childTnLst>
                                    <p:set>
                                      <p:cBhvr>
                                        <p:cTn id="98" dur="1" fill="hold">
                                          <p:stCondLst>
                                            <p:cond delay="0"/>
                                          </p:stCondLst>
                                        </p:cTn>
                                        <p:tgtEl>
                                          <p:spTgt spid="22"/>
                                        </p:tgtEl>
                                        <p:attrNameLst>
                                          <p:attrName>style.visibility</p:attrName>
                                        </p:attrNameLst>
                                      </p:cBhvr>
                                      <p:to>
                                        <p:strVal val="visible"/>
                                      </p:to>
                                    </p:set>
                                    <p:anim calcmode="lin" valueType="num">
                                      <p:cBhvr>
                                        <p:cTn id="99" dur="500" fill="hold"/>
                                        <p:tgtEl>
                                          <p:spTgt spid="22"/>
                                        </p:tgtEl>
                                        <p:attrNameLst>
                                          <p:attrName>ppt_w</p:attrName>
                                        </p:attrNameLst>
                                      </p:cBhvr>
                                      <p:tavLst>
                                        <p:tav tm="0">
                                          <p:val>
                                            <p:fltVal val="0"/>
                                          </p:val>
                                        </p:tav>
                                        <p:tav tm="100000">
                                          <p:val>
                                            <p:strVal val="#ppt_w"/>
                                          </p:val>
                                        </p:tav>
                                      </p:tavLst>
                                    </p:anim>
                                    <p:anim calcmode="lin" valueType="num">
                                      <p:cBhvr>
                                        <p:cTn id="100" dur="500" fill="hold"/>
                                        <p:tgtEl>
                                          <p:spTgt spid="22"/>
                                        </p:tgtEl>
                                        <p:attrNameLst>
                                          <p:attrName>ppt_h</p:attrName>
                                        </p:attrNameLst>
                                      </p:cBhvr>
                                      <p:tavLst>
                                        <p:tav tm="0">
                                          <p:val>
                                            <p:fltVal val="0"/>
                                          </p:val>
                                        </p:tav>
                                        <p:tav tm="100000">
                                          <p:val>
                                            <p:strVal val="#ppt_h"/>
                                          </p:val>
                                        </p:tav>
                                      </p:tavLst>
                                    </p:anim>
                                    <p:animEffect transition="in" filter="fade">
                                      <p:cBhvr>
                                        <p:cTn id="101" dur="500"/>
                                        <p:tgtEl>
                                          <p:spTgt spid="22"/>
                                        </p:tgtEl>
                                      </p:cBhvr>
                                    </p:animEffect>
                                  </p:childTnLst>
                                </p:cTn>
                              </p:par>
                              <p:par>
                                <p:cTn id="102" presetID="22" presetClass="entr" presetSubtype="8" fill="hold" grpId="0" nodeType="withEffect">
                                  <p:stCondLst>
                                    <p:cond delay="250"/>
                                  </p:stCondLst>
                                  <p:childTnLst>
                                    <p:set>
                                      <p:cBhvr>
                                        <p:cTn id="103" dur="1" fill="hold">
                                          <p:stCondLst>
                                            <p:cond delay="0"/>
                                          </p:stCondLst>
                                        </p:cTn>
                                        <p:tgtEl>
                                          <p:spTgt spid="21"/>
                                        </p:tgtEl>
                                        <p:attrNameLst>
                                          <p:attrName>style.visibility</p:attrName>
                                        </p:attrNameLst>
                                      </p:cBhvr>
                                      <p:to>
                                        <p:strVal val="visible"/>
                                      </p:to>
                                    </p:set>
                                    <p:animEffect transition="in" filter="wipe(left)">
                                      <p:cBhvr>
                                        <p:cTn id="104" dur="500"/>
                                        <p:tgtEl>
                                          <p:spTgt spid="21"/>
                                        </p:tgtEl>
                                      </p:cBhvr>
                                    </p:animEffect>
                                  </p:childTnLst>
                                </p:cTn>
                              </p:par>
                              <p:par>
                                <p:cTn id="105" presetID="22" presetClass="entr" presetSubtype="8" fill="hold" grpId="0" nodeType="withEffect">
                                  <p:stCondLst>
                                    <p:cond delay="500"/>
                                  </p:stCondLst>
                                  <p:childTnLst>
                                    <p:set>
                                      <p:cBhvr>
                                        <p:cTn id="106" dur="1" fill="hold">
                                          <p:stCondLst>
                                            <p:cond delay="0"/>
                                          </p:stCondLst>
                                        </p:cTn>
                                        <p:tgtEl>
                                          <p:spTgt spid="20"/>
                                        </p:tgtEl>
                                        <p:attrNameLst>
                                          <p:attrName>style.visibility</p:attrName>
                                        </p:attrNameLst>
                                      </p:cBhvr>
                                      <p:to>
                                        <p:strVal val="visible"/>
                                      </p:to>
                                    </p:set>
                                    <p:animEffect transition="in" filter="wipe(left)">
                                      <p:cBhvr>
                                        <p:cTn id="10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p:bldP spid="21" grpId="0"/>
      <p:bldP spid="22" grpId="0"/>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1166534" y="2447648"/>
            <a:ext cx="3882998" cy="1216882"/>
            <a:chOff x="1093964" y="2026734"/>
            <a:chExt cx="3882998" cy="1216882"/>
          </a:xfrm>
        </p:grpSpPr>
        <p:sp>
          <p:nvSpPr>
            <p:cNvPr id="5" name="圆角矩形 4"/>
            <p:cNvSpPr/>
            <p:nvPr/>
          </p:nvSpPr>
          <p:spPr>
            <a:xfrm>
              <a:off x="1517840" y="2026734"/>
              <a:ext cx="3459122" cy="1216882"/>
            </a:xfrm>
            <a:prstGeom prst="roundRect">
              <a:avLst/>
            </a:prstGeom>
            <a:solidFill>
              <a:srgbClr val="FFFFFF"/>
            </a:solidFill>
            <a:ln w="19050" cmpd="sng">
              <a:noFill/>
              <a:prstDash val="solid"/>
              <a:round/>
              <a:headEnd type="none"/>
              <a:tailEnd type="none" w="med" len="med"/>
            </a:ln>
            <a:effectLst>
              <a:outerShdw blurRad="190500" dist="38100" dir="2700000" algn="tl" rotWithShape="0">
                <a:prstClr val="black">
                  <a:alpha val="20000"/>
                </a:prstClr>
              </a:outerShdw>
            </a:effectLst>
          </p:spPr>
          <p:txBody>
            <a:bodyPr rtlCol="0" anchor="ctr"/>
            <a:lstStyle/>
            <a:p>
              <a:pPr algn="ctr" fontAlgn="base">
                <a:spcBef>
                  <a:spcPct val="0"/>
                </a:spcBef>
                <a:spcAft>
                  <a:spcPct val="0"/>
                </a:spcAft>
                <a:defRPr/>
              </a:pPr>
              <a:endParaRPr lang="zh-CN" altLang="en-US" sz="14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圆角矩形 5"/>
            <p:cNvSpPr/>
            <p:nvPr/>
          </p:nvSpPr>
          <p:spPr>
            <a:xfrm>
              <a:off x="1093964" y="2208714"/>
              <a:ext cx="876002" cy="876002"/>
            </a:xfrm>
            <a:prstGeom prst="round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en-US" altLang="zh-CN" sz="2800" dirty="0">
                  <a:solidFill>
                    <a:schemeClr val="bg1"/>
                  </a:solidFill>
                  <a:latin typeface="微软雅黑" panose="020B0503020204020204" pitchFamily="34" charset="-122"/>
                  <a:ea typeface="微软雅黑" panose="020B0503020204020204" pitchFamily="34" charset="-122"/>
                </a:rPr>
                <a:t>01</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2075274" y="2272186"/>
              <a:ext cx="2798108"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6257149" y="2447648"/>
            <a:ext cx="3882998" cy="1216882"/>
            <a:chOff x="6184579" y="2026734"/>
            <a:chExt cx="3882998" cy="1216882"/>
          </a:xfrm>
        </p:grpSpPr>
        <p:sp>
          <p:nvSpPr>
            <p:cNvPr id="8" name="圆角矩形 7"/>
            <p:cNvSpPr/>
            <p:nvPr/>
          </p:nvSpPr>
          <p:spPr>
            <a:xfrm>
              <a:off x="6608455" y="2026734"/>
              <a:ext cx="3459122" cy="1216882"/>
            </a:xfrm>
            <a:prstGeom prst="roundRect">
              <a:avLst/>
            </a:prstGeom>
            <a:solidFill>
              <a:srgbClr val="FFFFFF"/>
            </a:solidFill>
            <a:ln w="19050" cmpd="sng">
              <a:noFill/>
              <a:prstDash val="solid"/>
              <a:round/>
              <a:headEnd type="none"/>
              <a:tailEnd type="none" w="med" len="med"/>
            </a:ln>
            <a:effectLst>
              <a:outerShdw blurRad="190500" dist="38100" dir="2700000" algn="tl" rotWithShape="0">
                <a:prstClr val="black">
                  <a:alpha val="20000"/>
                </a:prstClr>
              </a:outerShdw>
            </a:effectLst>
          </p:spPr>
          <p:txBody>
            <a:bodyPr rtlCol="0" anchor="ctr"/>
            <a:lstStyle/>
            <a:p>
              <a:pPr algn="ctr" fontAlgn="base">
                <a:spcBef>
                  <a:spcPct val="0"/>
                </a:spcBef>
                <a:spcAft>
                  <a:spcPct val="0"/>
                </a:spcAft>
                <a:defRPr/>
              </a:pPr>
              <a:endParaRPr lang="zh-CN" altLang="en-US" sz="14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圆角矩形 8"/>
            <p:cNvSpPr/>
            <p:nvPr/>
          </p:nvSpPr>
          <p:spPr>
            <a:xfrm>
              <a:off x="6184579" y="2208714"/>
              <a:ext cx="876002" cy="876002"/>
            </a:xfrm>
            <a:prstGeom prst="round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en-US" altLang="zh-CN" sz="2800" dirty="0">
                  <a:solidFill>
                    <a:schemeClr val="bg1"/>
                  </a:solidFill>
                  <a:latin typeface="微软雅黑" panose="020B0503020204020204" pitchFamily="34" charset="-122"/>
                  <a:ea typeface="微软雅黑" panose="020B0503020204020204" pitchFamily="34" charset="-122"/>
                </a:rPr>
                <a:t>02</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7165889" y="2272186"/>
              <a:ext cx="2798108"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7241925" y="4567168"/>
            <a:ext cx="3887554" cy="1216882"/>
            <a:chOff x="7169355" y="4146254"/>
            <a:chExt cx="3887554" cy="1216882"/>
          </a:xfrm>
        </p:grpSpPr>
        <p:sp>
          <p:nvSpPr>
            <p:cNvPr id="11" name="圆角矩形 10"/>
            <p:cNvSpPr/>
            <p:nvPr/>
          </p:nvSpPr>
          <p:spPr>
            <a:xfrm flipH="1">
              <a:off x="7169355" y="4146254"/>
              <a:ext cx="3459122" cy="1216882"/>
            </a:xfrm>
            <a:prstGeom prst="roundRect">
              <a:avLst/>
            </a:prstGeom>
            <a:solidFill>
              <a:srgbClr val="FFFFFF"/>
            </a:solidFill>
            <a:ln w="19050" cmpd="sng">
              <a:noFill/>
              <a:prstDash val="solid"/>
              <a:round/>
              <a:headEnd type="none" w="med" len="med"/>
              <a:tailEnd type="oval"/>
            </a:ln>
            <a:effectLst>
              <a:outerShdw blurRad="190500" dist="38100" dir="2700000" algn="tl" rotWithShape="0">
                <a:prstClr val="black">
                  <a:alpha val="20000"/>
                </a:prstClr>
              </a:outerShdw>
            </a:effectLst>
          </p:spPr>
          <p:txBody>
            <a:bodyPr rtlCol="0" anchor="ctr"/>
            <a:lstStyle/>
            <a:p>
              <a:pPr algn="ctr" fontAlgn="base">
                <a:spcBef>
                  <a:spcPct val="0"/>
                </a:spcBef>
                <a:spcAft>
                  <a:spcPct val="0"/>
                </a:spcAft>
                <a:defRPr/>
              </a:pPr>
              <a:endParaRPr lang="zh-CN" altLang="en-US" sz="14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圆角矩形 11"/>
            <p:cNvSpPr/>
            <p:nvPr/>
          </p:nvSpPr>
          <p:spPr>
            <a:xfrm flipH="1">
              <a:off x="10180907" y="4321161"/>
              <a:ext cx="876002" cy="876002"/>
            </a:xfrm>
            <a:prstGeom prst="round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en-US" altLang="zh-CN" sz="2800" dirty="0">
                  <a:solidFill>
                    <a:schemeClr val="bg1"/>
                  </a:solidFill>
                  <a:latin typeface="微软雅黑" panose="020B0503020204020204" pitchFamily="34" charset="-122"/>
                  <a:ea typeface="微软雅黑" panose="020B0503020204020204" pitchFamily="34" charset="-122"/>
                </a:rPr>
                <a:t>04</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flipH="1">
              <a:off x="7276077" y="4391706"/>
              <a:ext cx="2798108" cy="789127"/>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2151310" y="4567168"/>
            <a:ext cx="3887554" cy="1216882"/>
            <a:chOff x="2078740" y="4146254"/>
            <a:chExt cx="3887554" cy="1216882"/>
          </a:xfrm>
        </p:grpSpPr>
        <p:sp>
          <p:nvSpPr>
            <p:cNvPr id="14" name="圆角矩形 13"/>
            <p:cNvSpPr/>
            <p:nvPr/>
          </p:nvSpPr>
          <p:spPr>
            <a:xfrm flipH="1">
              <a:off x="2078740" y="4146254"/>
              <a:ext cx="3459122" cy="1216882"/>
            </a:xfrm>
            <a:prstGeom prst="roundRect">
              <a:avLst/>
            </a:prstGeom>
            <a:solidFill>
              <a:srgbClr val="FFFFFF"/>
            </a:solidFill>
            <a:ln w="19050" cmpd="sng">
              <a:noFill/>
              <a:prstDash val="solid"/>
              <a:round/>
              <a:headEnd type="none" w="med" len="med"/>
              <a:tailEnd type="oval"/>
            </a:ln>
            <a:effectLst>
              <a:outerShdw blurRad="190500" dist="38100" dir="2700000" algn="tl" rotWithShape="0">
                <a:prstClr val="black">
                  <a:alpha val="20000"/>
                </a:prstClr>
              </a:outerShdw>
            </a:effectLst>
          </p:spPr>
          <p:txBody>
            <a:bodyPr rtlCol="0" anchor="ctr"/>
            <a:lstStyle/>
            <a:p>
              <a:pPr algn="ctr" fontAlgn="base">
                <a:spcBef>
                  <a:spcPct val="0"/>
                </a:spcBef>
                <a:spcAft>
                  <a:spcPct val="0"/>
                </a:spcAft>
                <a:defRPr/>
              </a:pPr>
              <a:endParaRPr lang="zh-CN" altLang="en-US" sz="14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圆角矩形 14"/>
            <p:cNvSpPr/>
            <p:nvPr/>
          </p:nvSpPr>
          <p:spPr>
            <a:xfrm flipH="1">
              <a:off x="5090292" y="4321161"/>
              <a:ext cx="876002" cy="876002"/>
            </a:xfrm>
            <a:prstGeom prst="round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en-US" altLang="zh-CN" sz="2800" dirty="0">
                  <a:solidFill>
                    <a:schemeClr val="bg1"/>
                  </a:solidFill>
                  <a:latin typeface="微软雅黑" panose="020B0503020204020204" pitchFamily="34" charset="-122"/>
                  <a:ea typeface="微软雅黑" panose="020B0503020204020204" pitchFamily="34" charset="-122"/>
                </a:rPr>
                <a:t>03</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flipH="1">
              <a:off x="2185462" y="4391706"/>
              <a:ext cx="2798108" cy="789127"/>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7"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8"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项目级别分类</a:t>
            </a:r>
          </a:p>
        </p:txBody>
      </p:sp>
      <p:sp>
        <p:nvSpPr>
          <p:cNvPr id="29" name="椭圆 28"/>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30" name="椭圆 29"/>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4946012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0-#ppt_w/2"/>
                                          </p:val>
                                        </p:tav>
                                        <p:tav tm="100000">
                                          <p:val>
                                            <p:strVal val="#ppt_x"/>
                                          </p:val>
                                        </p:tav>
                                      </p:tavLst>
                                    </p:anim>
                                    <p:anim calcmode="lin" valueType="num">
                                      <p:cBhvr additive="base">
                                        <p:cTn id="8" dur="500" fill="hold"/>
                                        <p:tgtEl>
                                          <p:spTgt spid="29"/>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0-#ppt_w/2"/>
                                          </p:val>
                                        </p:tav>
                                        <p:tav tm="100000">
                                          <p:val>
                                            <p:strVal val="#ppt_x"/>
                                          </p:val>
                                        </p:tav>
                                      </p:tavLst>
                                    </p:anim>
                                    <p:anim calcmode="lin" valueType="num">
                                      <p:cBhvr additive="base">
                                        <p:cTn id="12" dur="500" fill="hold"/>
                                        <p:tgtEl>
                                          <p:spTgt spid="30"/>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500" fill="hold"/>
                                        <p:tgtEl>
                                          <p:spTgt spid="31"/>
                                        </p:tgtEl>
                                        <p:attrNameLst>
                                          <p:attrName>ppt_x</p:attrName>
                                        </p:attrNameLst>
                                      </p:cBhvr>
                                      <p:tavLst>
                                        <p:tav tm="0">
                                          <p:val>
                                            <p:strVal val="0-#ppt_w/2"/>
                                          </p:val>
                                        </p:tav>
                                        <p:tav tm="100000">
                                          <p:val>
                                            <p:strVal val="#ppt_x"/>
                                          </p:val>
                                        </p:tav>
                                      </p:tavLst>
                                    </p:anim>
                                    <p:anim calcmode="lin" valueType="num">
                                      <p:cBhvr additive="base">
                                        <p:cTn id="16" dur="500" fill="hold"/>
                                        <p:tgtEl>
                                          <p:spTgt spid="31"/>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0-#ppt_w/2"/>
                                          </p:val>
                                        </p:tav>
                                        <p:tav tm="100000">
                                          <p:val>
                                            <p:strVal val="#ppt_x"/>
                                          </p:val>
                                        </p:tav>
                                      </p:tavLst>
                                    </p:anim>
                                    <p:anim calcmode="lin" valueType="num">
                                      <p:cBhvr additive="base">
                                        <p:cTn id="20" dur="500" fill="hold"/>
                                        <p:tgtEl>
                                          <p:spTgt spid="32"/>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0-#ppt_w/2"/>
                                          </p:val>
                                        </p:tav>
                                        <p:tav tm="100000">
                                          <p:val>
                                            <p:strVal val="#ppt_x"/>
                                          </p:val>
                                        </p:tav>
                                      </p:tavLst>
                                    </p:anim>
                                    <p:anim calcmode="lin" valueType="num">
                                      <p:cBhvr additive="base">
                                        <p:cTn id="24" dur="500" fill="hold"/>
                                        <p:tgtEl>
                                          <p:spTgt spid="33"/>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8"/>
                                        </p:tgtEl>
                                        <p:attrNameLst>
                                          <p:attrName>style.visibility</p:attrName>
                                        </p:attrNameLst>
                                      </p:cBhvr>
                                      <p:to>
                                        <p:strVal val="visible"/>
                                      </p:to>
                                    </p:set>
                                    <p:animEffect transition="in" filter="wipe(left)">
                                      <p:cBhvr>
                                        <p:cTn id="27" dur="500"/>
                                        <p:tgtEl>
                                          <p:spTgt spid="28"/>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7"/>
                                        </p:tgtEl>
                                        <p:attrNameLst>
                                          <p:attrName>style.visibility</p:attrName>
                                        </p:attrNameLst>
                                      </p:cBhvr>
                                      <p:to>
                                        <p:strVal val="visible"/>
                                      </p:to>
                                    </p:set>
                                    <p:animEffect transition="in" filter="wipe(left)">
                                      <p:cBhvr>
                                        <p:cTn id="30" dur="500"/>
                                        <p:tgtEl>
                                          <p:spTgt spid="27"/>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1+#ppt_w/2"/>
                                          </p:val>
                                        </p:tav>
                                        <p:tav tm="100000">
                                          <p:val>
                                            <p:strVal val="#ppt_x"/>
                                          </p:val>
                                        </p:tav>
                                      </p:tavLst>
                                    </p:anim>
                                    <p:anim calcmode="lin" valueType="num">
                                      <p:cBhvr additive="base">
                                        <p:cTn id="36" dur="500" fill="hold"/>
                                        <p:tgtEl>
                                          <p:spTgt spid="17"/>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1+#ppt_w/2"/>
                                          </p:val>
                                        </p:tav>
                                        <p:tav tm="100000">
                                          <p:val>
                                            <p:strVal val="#ppt_x"/>
                                          </p:val>
                                        </p:tav>
                                      </p:tavLst>
                                    </p:anim>
                                    <p:anim calcmode="lin" valueType="num">
                                      <p:cBhvr additive="base">
                                        <p:cTn id="40" dur="500" fill="hold"/>
                                        <p:tgtEl>
                                          <p:spTgt spid="18"/>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1+#ppt_w/2"/>
                                          </p:val>
                                        </p:tav>
                                        <p:tav tm="100000">
                                          <p:val>
                                            <p:strVal val="#ppt_x"/>
                                          </p:val>
                                        </p:tav>
                                      </p:tavLst>
                                    </p:anim>
                                    <p:anim calcmode="lin" valueType="num">
                                      <p:cBhvr additive="base">
                                        <p:cTn id="44" dur="500" fill="hold"/>
                                        <p:tgtEl>
                                          <p:spTgt spid="20"/>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500" fill="hold"/>
                                        <p:tgtEl>
                                          <p:spTgt spid="19"/>
                                        </p:tgtEl>
                                        <p:attrNameLst>
                                          <p:attrName>ppt_x</p:attrName>
                                        </p:attrNameLst>
                                      </p:cBhvr>
                                      <p:tavLst>
                                        <p:tav tm="0">
                                          <p:val>
                                            <p:strVal val="1+#ppt_w/2"/>
                                          </p:val>
                                        </p:tav>
                                        <p:tav tm="100000">
                                          <p:val>
                                            <p:strVal val="#ppt_x"/>
                                          </p:val>
                                        </p:tav>
                                      </p:tavLst>
                                    </p:anim>
                                    <p:anim calcmode="lin" valueType="num">
                                      <p:cBhvr additive="base">
                                        <p:cTn id="48"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animBg="1"/>
      <p:bldP spid="30" grpId="0" animBg="1"/>
      <p:bldP spid="31" grpId="0" animBg="1"/>
      <p:bldP spid="32" grpId="0" animBg="1"/>
      <p:bldP spid="3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任意多边形 90"/>
          <p:cNvSpPr>
            <a:spLocks noChangeArrowheads="1"/>
          </p:cNvSpPr>
          <p:nvPr/>
        </p:nvSpPr>
        <p:spPr bwMode="gray">
          <a:xfrm>
            <a:off x="4254319" y="1881906"/>
            <a:ext cx="3612424" cy="3151262"/>
          </a:xfrm>
          <a:custGeom>
            <a:avLst/>
            <a:gdLst>
              <a:gd name="connsiteX0" fmla="*/ 2363788 w 4625976"/>
              <a:gd name="connsiteY0" fmla="*/ 0 h 4035425"/>
              <a:gd name="connsiteX1" fmla="*/ 3684588 w 4625976"/>
              <a:gd name="connsiteY1" fmla="*/ 1322388 h 4035425"/>
              <a:gd name="connsiteX2" fmla="*/ 3678316 w 4625976"/>
              <a:gd name="connsiteY2" fmla="*/ 1446751 h 4035425"/>
              <a:gd name="connsiteX3" fmla="*/ 3697384 w 4625976"/>
              <a:gd name="connsiteY3" fmla="*/ 1451653 h 4035425"/>
              <a:gd name="connsiteX4" fmla="*/ 4625976 w 4625976"/>
              <a:gd name="connsiteY4" fmla="*/ 2713831 h 4035425"/>
              <a:gd name="connsiteX5" fmla="*/ 3304382 w 4625976"/>
              <a:gd name="connsiteY5" fmla="*/ 4035425 h 4035425"/>
              <a:gd name="connsiteX6" fmla="*/ 2369874 w 4625976"/>
              <a:gd name="connsiteY6" fmla="*/ 3648339 h 4035425"/>
              <a:gd name="connsiteX7" fmla="*/ 2297807 w 4625976"/>
              <a:gd name="connsiteY7" fmla="*/ 3569045 h 4035425"/>
              <a:gd name="connsiteX8" fmla="*/ 2257458 w 4625976"/>
              <a:gd name="connsiteY8" fmla="*/ 3613414 h 4035425"/>
              <a:gd name="connsiteX9" fmla="*/ 1322388 w 4625976"/>
              <a:gd name="connsiteY9" fmla="*/ 4000500 h 4035425"/>
              <a:gd name="connsiteX10" fmla="*/ 0 w 4625976"/>
              <a:gd name="connsiteY10" fmla="*/ 2678906 h 4035425"/>
              <a:gd name="connsiteX11" fmla="*/ 929150 w 4625976"/>
              <a:gd name="connsiteY11" fmla="*/ 1416728 h 4035425"/>
              <a:gd name="connsiteX12" fmla="*/ 1046229 w 4625976"/>
              <a:gd name="connsiteY12" fmla="*/ 1386642 h 4035425"/>
              <a:gd name="connsiteX13" fmla="*/ 1042988 w 4625976"/>
              <a:gd name="connsiteY13" fmla="*/ 1322388 h 4035425"/>
              <a:gd name="connsiteX14" fmla="*/ 2363788 w 4625976"/>
              <a:gd name="connsiteY14" fmla="*/ 0 h 4035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25976" h="4035425">
                <a:moveTo>
                  <a:pt x="2363788" y="0"/>
                </a:moveTo>
                <a:cubicBezTo>
                  <a:pt x="3093246" y="0"/>
                  <a:pt x="3684588" y="592053"/>
                  <a:pt x="3684588" y="1322388"/>
                </a:cubicBezTo>
                <a:lnTo>
                  <a:pt x="3678316" y="1446751"/>
                </a:lnTo>
                <a:lnTo>
                  <a:pt x="3697384" y="1451653"/>
                </a:lnTo>
                <a:cubicBezTo>
                  <a:pt x="4235363" y="1618982"/>
                  <a:pt x="4625976" y="2120791"/>
                  <a:pt x="4625976" y="2713831"/>
                </a:cubicBezTo>
                <a:cubicBezTo>
                  <a:pt x="4625976" y="3443727"/>
                  <a:pt x="4034278" y="4035425"/>
                  <a:pt x="3304382" y="4035425"/>
                </a:cubicBezTo>
                <a:cubicBezTo>
                  <a:pt x="2939434" y="4035425"/>
                  <a:pt x="2609036" y="3887501"/>
                  <a:pt x="2369874" y="3648339"/>
                </a:cubicBezTo>
                <a:lnTo>
                  <a:pt x="2297807" y="3569045"/>
                </a:lnTo>
                <a:lnTo>
                  <a:pt x="2257458" y="3613414"/>
                </a:lnTo>
                <a:cubicBezTo>
                  <a:pt x="2018153" y="3852576"/>
                  <a:pt x="1687555" y="4000500"/>
                  <a:pt x="1322388" y="4000500"/>
                </a:cubicBezTo>
                <a:cubicBezTo>
                  <a:pt x="592053" y="4000500"/>
                  <a:pt x="0" y="3408802"/>
                  <a:pt x="0" y="2678906"/>
                </a:cubicBezTo>
                <a:cubicBezTo>
                  <a:pt x="0" y="2085866"/>
                  <a:pt x="390847" y="1584057"/>
                  <a:pt x="929150" y="1416728"/>
                </a:cubicBezTo>
                <a:lnTo>
                  <a:pt x="1046229" y="1386642"/>
                </a:lnTo>
                <a:lnTo>
                  <a:pt x="1042988" y="1322388"/>
                </a:lnTo>
                <a:cubicBezTo>
                  <a:pt x="1042988" y="592053"/>
                  <a:pt x="1634330" y="0"/>
                  <a:pt x="2363788" y="0"/>
                </a:cubicBezTo>
                <a:close/>
              </a:path>
            </a:pathLst>
          </a:custGeom>
          <a:blipFill dpi="0" rotWithShape="1">
            <a:blip r:embed="rId3">
              <a:extLst>
                <a:ext uri="{28A0092B-C50C-407E-A947-70E740481C1C}">
                  <a14:useLocalDpi xmlns:a14="http://schemas.microsoft.com/office/drawing/2010/main" val="0"/>
                </a:ext>
              </a:extLst>
            </a:blip>
            <a:srcRect/>
            <a:stretch>
              <a:fillRect l="-16782" r="-16782"/>
            </a:stretch>
          </a:blipFill>
          <a:ln>
            <a:noFill/>
          </a:ln>
          <a:effectLst>
            <a:outerShdw blurRad="190500" dist="38100" dir="2700000" algn="tl" rotWithShape="0">
              <a:prstClr val="black">
                <a:alpha val="20000"/>
              </a:prstClr>
            </a:outerShdw>
          </a:effectLst>
        </p:spPr>
        <p:txBody>
          <a:bodyPr wrap="square" anchor="ctr">
            <a:no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2" name="Line 6"/>
          <p:cNvSpPr>
            <a:spLocks noChangeShapeType="1"/>
          </p:cNvSpPr>
          <p:nvPr/>
        </p:nvSpPr>
        <p:spPr bwMode="auto">
          <a:xfrm flipH="1" flipV="1">
            <a:off x="4099969" y="2206206"/>
            <a:ext cx="1385888" cy="974725"/>
          </a:xfrm>
          <a:prstGeom prst="line">
            <a:avLst/>
          </a:prstGeom>
          <a:noFill/>
          <a:ln w="19050">
            <a:solidFill>
              <a:srgbClr val="6483B3"/>
            </a:solidFill>
            <a:round/>
            <a:headEnd type="oval" w="lg" len="lg"/>
          </a:ln>
          <a:extLst>
            <a:ext uri="{909E8E84-426E-40DD-AFC4-6F175D3DCCD1}">
              <a14:hiddenFill xmlns:a14="http://schemas.microsoft.com/office/drawing/2010/main">
                <a:noFill/>
              </a14:hiddenFill>
            </a:ext>
          </a:extLst>
        </p:spPr>
        <p:txBody>
          <a:bodyPr wrap="none" anchor="ctr"/>
          <a:lstStyle/>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3" name="Line 7"/>
          <p:cNvSpPr>
            <a:spLocks noChangeShapeType="1"/>
          </p:cNvSpPr>
          <p:nvPr/>
        </p:nvSpPr>
        <p:spPr bwMode="auto">
          <a:xfrm flipV="1">
            <a:off x="6841582" y="2358606"/>
            <a:ext cx="1677987" cy="787400"/>
          </a:xfrm>
          <a:prstGeom prst="line">
            <a:avLst/>
          </a:prstGeom>
          <a:noFill/>
          <a:ln w="19050">
            <a:solidFill>
              <a:srgbClr val="6483B3"/>
            </a:solidFill>
            <a:round/>
            <a:headEnd type="oval" w="lg" len="lg"/>
          </a:ln>
          <a:extLst>
            <a:ext uri="{909E8E84-426E-40DD-AFC4-6F175D3DCCD1}">
              <a14:hiddenFill xmlns:a14="http://schemas.microsoft.com/office/drawing/2010/main">
                <a:noFill/>
              </a14:hiddenFill>
            </a:ext>
          </a:extLst>
        </p:spPr>
        <p:txBody>
          <a:bodyPr wrap="none" anchor="ctr"/>
          <a:lstStyle/>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4" name="Line 8"/>
          <p:cNvSpPr>
            <a:spLocks noChangeShapeType="1"/>
          </p:cNvSpPr>
          <p:nvPr/>
        </p:nvSpPr>
        <p:spPr bwMode="auto">
          <a:xfrm>
            <a:off x="6023429" y="4319988"/>
            <a:ext cx="19640" cy="1053281"/>
          </a:xfrm>
          <a:prstGeom prst="line">
            <a:avLst/>
          </a:prstGeom>
          <a:noFill/>
          <a:ln w="19050">
            <a:solidFill>
              <a:srgbClr val="6483B3"/>
            </a:solidFill>
            <a:round/>
            <a:headEnd type="oval" w="lg" len="lg"/>
          </a:ln>
          <a:extLst>
            <a:ext uri="{909E8E84-426E-40DD-AFC4-6F175D3DCCD1}">
              <a14:hiddenFill xmlns:a14="http://schemas.microsoft.com/office/drawing/2010/main">
                <a:noFill/>
              </a14:hiddenFill>
            </a:ext>
          </a:extLst>
        </p:spPr>
        <p:txBody>
          <a:bodyPr wrap="none" anchor="ctr"/>
          <a:lstStyle/>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4928309" y="5402861"/>
            <a:ext cx="2134710" cy="1415188"/>
            <a:chOff x="5000880" y="5533487"/>
            <a:chExt cx="2134710" cy="1415188"/>
          </a:xfrm>
        </p:grpSpPr>
        <p:sp>
          <p:nvSpPr>
            <p:cNvPr id="75" name="TextBox 76"/>
            <p:cNvSpPr txBox="1"/>
            <p:nvPr/>
          </p:nvSpPr>
          <p:spPr>
            <a:xfrm>
              <a:off x="5329271" y="5533487"/>
              <a:ext cx="1477930"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项目收益</a:t>
              </a:r>
            </a:p>
          </p:txBody>
        </p:sp>
        <p:sp>
          <p:nvSpPr>
            <p:cNvPr id="76" name="文本框 75"/>
            <p:cNvSpPr txBox="1"/>
            <p:nvPr/>
          </p:nvSpPr>
          <p:spPr>
            <a:xfrm>
              <a:off x="5000880" y="5919482"/>
              <a:ext cx="2134710" cy="1029193"/>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请在此添加文字说明请在此添加文字说请在此添加文字说明请在此添加</a:t>
              </a:r>
            </a:p>
            <a:p>
              <a:pPr algn="ctr">
                <a:lnSpc>
                  <a:spcPct val="130000"/>
                </a:lnSpc>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8792815" y="1881906"/>
            <a:ext cx="2134710" cy="1426949"/>
            <a:chOff x="8865386" y="2012532"/>
            <a:chExt cx="2134710" cy="1426949"/>
          </a:xfrm>
        </p:grpSpPr>
        <p:sp>
          <p:nvSpPr>
            <p:cNvPr id="77" name="TextBox 76"/>
            <p:cNvSpPr txBox="1"/>
            <p:nvPr/>
          </p:nvSpPr>
          <p:spPr>
            <a:xfrm>
              <a:off x="9211997" y="2012532"/>
              <a:ext cx="1441490"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项目质量</a:t>
              </a:r>
            </a:p>
          </p:txBody>
        </p:sp>
        <p:sp>
          <p:nvSpPr>
            <p:cNvPr id="78" name="文本框 77"/>
            <p:cNvSpPr txBox="1"/>
            <p:nvPr/>
          </p:nvSpPr>
          <p:spPr>
            <a:xfrm>
              <a:off x="8865386" y="2410288"/>
              <a:ext cx="2134710" cy="1029193"/>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请在此添加文字说明请在此添加文字说请在此添加文字说明请在此添加</a:t>
              </a:r>
            </a:p>
            <a:p>
              <a:pPr algn="ctr">
                <a:lnSpc>
                  <a:spcPct val="130000"/>
                </a:lnSpc>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2072393" y="1881906"/>
            <a:ext cx="2134710" cy="1438651"/>
            <a:chOff x="2144964" y="2012532"/>
            <a:chExt cx="2134710" cy="1438651"/>
          </a:xfrm>
        </p:grpSpPr>
        <p:sp>
          <p:nvSpPr>
            <p:cNvPr id="79" name="TextBox 76"/>
            <p:cNvSpPr txBox="1"/>
            <p:nvPr/>
          </p:nvSpPr>
          <p:spPr>
            <a:xfrm>
              <a:off x="2389668" y="2012532"/>
              <a:ext cx="1645304"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项目达标</a:t>
              </a:r>
            </a:p>
          </p:txBody>
        </p:sp>
        <p:sp>
          <p:nvSpPr>
            <p:cNvPr id="80" name="文本框 79"/>
            <p:cNvSpPr txBox="1"/>
            <p:nvPr/>
          </p:nvSpPr>
          <p:spPr>
            <a:xfrm>
              <a:off x="2144964" y="2398587"/>
              <a:ext cx="2134710"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请在此添加文字说明请在此添加文字说请在此添加文字说明请在此添加</a:t>
              </a:r>
            </a:p>
            <a:p>
              <a:pPr algn="ctr">
                <a:lnSpc>
                  <a:spcPct val="130000"/>
                </a:lnSpc>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1"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2"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优秀项目展示</a:t>
            </a:r>
          </a:p>
        </p:txBody>
      </p:sp>
      <p:sp>
        <p:nvSpPr>
          <p:cNvPr id="23" name="椭圆 22"/>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24" name="椭圆 23"/>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0-#ppt_w/2"/>
                                          </p:val>
                                        </p:tav>
                                        <p:tav tm="100000">
                                          <p:val>
                                            <p:strVal val="#ppt_x"/>
                                          </p:val>
                                        </p:tav>
                                      </p:tavLst>
                                    </p:anim>
                                    <p:anim calcmode="lin" valueType="num">
                                      <p:cBhvr additive="base">
                                        <p:cTn id="12" dur="500" fill="hold"/>
                                        <p:tgtEl>
                                          <p:spTgt spid="24"/>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0-#ppt_w/2"/>
                                          </p:val>
                                        </p:tav>
                                        <p:tav tm="100000">
                                          <p:val>
                                            <p:strVal val="#ppt_x"/>
                                          </p:val>
                                        </p:tav>
                                      </p:tavLst>
                                    </p:anim>
                                    <p:anim calcmode="lin" valueType="num">
                                      <p:cBhvr additive="base">
                                        <p:cTn id="16" dur="500" fill="hold"/>
                                        <p:tgtEl>
                                          <p:spTgt spid="25"/>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0-#ppt_w/2"/>
                                          </p:val>
                                        </p:tav>
                                        <p:tav tm="100000">
                                          <p:val>
                                            <p:strVal val="#ppt_x"/>
                                          </p:val>
                                        </p:tav>
                                      </p:tavLst>
                                    </p:anim>
                                    <p:anim calcmode="lin" valueType="num">
                                      <p:cBhvr additive="base">
                                        <p:cTn id="20" dur="500" fill="hold"/>
                                        <p:tgtEl>
                                          <p:spTgt spid="26"/>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0-#ppt_w/2"/>
                                          </p:val>
                                        </p:tav>
                                        <p:tav tm="100000">
                                          <p:val>
                                            <p:strVal val="#ppt_x"/>
                                          </p:val>
                                        </p:tav>
                                      </p:tavLst>
                                    </p:anim>
                                    <p:anim calcmode="lin" valueType="num">
                                      <p:cBhvr additive="base">
                                        <p:cTn id="24" dur="500" fill="hold"/>
                                        <p:tgtEl>
                                          <p:spTgt spid="27"/>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500"/>
                                        <p:tgtEl>
                                          <p:spTgt spid="2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500"/>
                                        <p:tgtEl>
                                          <p:spTgt spid="21"/>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91"/>
                                        </p:tgtEl>
                                        <p:attrNameLst>
                                          <p:attrName>style.visibility</p:attrName>
                                        </p:attrNameLst>
                                      </p:cBhvr>
                                      <p:to>
                                        <p:strVal val="visible"/>
                                      </p:to>
                                    </p:set>
                                    <p:animEffect transition="in" filter="randombar(horizontal)">
                                      <p:cBhvr>
                                        <p:cTn id="35" dur="500"/>
                                        <p:tgtEl>
                                          <p:spTgt spid="91"/>
                                        </p:tgtEl>
                                      </p:cBhvr>
                                    </p:animEffect>
                                  </p:childTnLst>
                                </p:cTn>
                              </p:par>
                            </p:childTnLst>
                          </p:cTn>
                        </p:par>
                      </p:childTnLst>
                    </p:cTn>
                  </p:par>
                  <p:par>
                    <p:cTn id="36" fill="hold">
                      <p:stCondLst>
                        <p:cond delay="indefinite"/>
                      </p:stCondLst>
                      <p:childTnLst>
                        <p:par>
                          <p:cTn id="37" fill="hold">
                            <p:stCondLst>
                              <p:cond delay="0"/>
                            </p:stCondLst>
                            <p:childTnLst>
                              <p:par>
                                <p:cTn id="38" presetID="21" presetClass="entr" presetSubtype="1" fill="hold" grpId="0" nodeType="clickEffect">
                                  <p:stCondLst>
                                    <p:cond delay="0"/>
                                  </p:stCondLst>
                                  <p:childTnLst>
                                    <p:set>
                                      <p:cBhvr>
                                        <p:cTn id="39" dur="1" fill="hold">
                                          <p:stCondLst>
                                            <p:cond delay="0"/>
                                          </p:stCondLst>
                                        </p:cTn>
                                        <p:tgtEl>
                                          <p:spTgt spid="72"/>
                                        </p:tgtEl>
                                        <p:attrNameLst>
                                          <p:attrName>style.visibility</p:attrName>
                                        </p:attrNameLst>
                                      </p:cBhvr>
                                      <p:to>
                                        <p:strVal val="visible"/>
                                      </p:to>
                                    </p:set>
                                    <p:animEffect transition="in" filter="wheel(1)">
                                      <p:cBhvr>
                                        <p:cTn id="40" dur="2000"/>
                                        <p:tgtEl>
                                          <p:spTgt spid="72"/>
                                        </p:tgtEl>
                                      </p:cBhvr>
                                    </p:animEffect>
                                  </p:childTnLst>
                                </p:cTn>
                              </p:par>
                              <p:par>
                                <p:cTn id="41" presetID="21" presetClass="entr" presetSubtype="1" fill="hold" grpId="0" nodeType="with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wheel(1)">
                                      <p:cBhvr>
                                        <p:cTn id="43" dur="2000"/>
                                        <p:tgtEl>
                                          <p:spTgt spid="74"/>
                                        </p:tgtEl>
                                      </p:cBhvr>
                                    </p:animEffect>
                                  </p:childTnLst>
                                </p:cTn>
                              </p:par>
                              <p:par>
                                <p:cTn id="44" presetID="21" presetClass="entr" presetSubtype="1" fill="hold" grpId="0" nodeType="withEffect">
                                  <p:stCondLst>
                                    <p:cond delay="0"/>
                                  </p:stCondLst>
                                  <p:childTnLst>
                                    <p:set>
                                      <p:cBhvr>
                                        <p:cTn id="45" dur="1" fill="hold">
                                          <p:stCondLst>
                                            <p:cond delay="0"/>
                                          </p:stCondLst>
                                        </p:cTn>
                                        <p:tgtEl>
                                          <p:spTgt spid="73"/>
                                        </p:tgtEl>
                                        <p:attrNameLst>
                                          <p:attrName>style.visibility</p:attrName>
                                        </p:attrNameLst>
                                      </p:cBhvr>
                                      <p:to>
                                        <p:strVal val="visible"/>
                                      </p:to>
                                    </p:set>
                                    <p:animEffect transition="in" filter="wheel(1)">
                                      <p:cBhvr>
                                        <p:cTn id="46" dur="2000"/>
                                        <p:tgtEl>
                                          <p:spTgt spid="73"/>
                                        </p:tgtEl>
                                      </p:cBhvr>
                                    </p:animEffect>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1000"/>
                                        <p:tgtEl>
                                          <p:spTgt spid="2"/>
                                        </p:tgtEl>
                                      </p:cBhvr>
                                    </p:animEffect>
                                    <p:anim calcmode="lin" valueType="num">
                                      <p:cBhvr>
                                        <p:cTn id="52" dur="1000" fill="hold"/>
                                        <p:tgtEl>
                                          <p:spTgt spid="2"/>
                                        </p:tgtEl>
                                        <p:attrNameLst>
                                          <p:attrName>ppt_x</p:attrName>
                                        </p:attrNameLst>
                                      </p:cBhvr>
                                      <p:tavLst>
                                        <p:tav tm="0">
                                          <p:val>
                                            <p:strVal val="#ppt_x"/>
                                          </p:val>
                                        </p:tav>
                                        <p:tav tm="100000">
                                          <p:val>
                                            <p:strVal val="#ppt_x"/>
                                          </p:val>
                                        </p:tav>
                                      </p:tavLst>
                                    </p:anim>
                                    <p:anim calcmode="lin" valueType="num">
                                      <p:cBhvr>
                                        <p:cTn id="53" dur="1000" fill="hold"/>
                                        <p:tgtEl>
                                          <p:spTgt spid="2"/>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250"/>
                                  </p:stCondLst>
                                  <p:childTnLst>
                                    <p:set>
                                      <p:cBhvr>
                                        <p:cTn id="55" dur="1" fill="hold">
                                          <p:stCondLst>
                                            <p:cond delay="0"/>
                                          </p:stCondLst>
                                        </p:cTn>
                                        <p:tgtEl>
                                          <p:spTgt spid="3"/>
                                        </p:tgtEl>
                                        <p:attrNameLst>
                                          <p:attrName>style.visibility</p:attrName>
                                        </p:attrNameLst>
                                      </p:cBhvr>
                                      <p:to>
                                        <p:strVal val="visible"/>
                                      </p:to>
                                    </p:set>
                                    <p:animEffect transition="in" filter="fade">
                                      <p:cBhvr>
                                        <p:cTn id="56" dur="1000"/>
                                        <p:tgtEl>
                                          <p:spTgt spid="3"/>
                                        </p:tgtEl>
                                      </p:cBhvr>
                                    </p:animEffect>
                                    <p:anim calcmode="lin" valueType="num">
                                      <p:cBhvr>
                                        <p:cTn id="57" dur="1000" fill="hold"/>
                                        <p:tgtEl>
                                          <p:spTgt spid="3"/>
                                        </p:tgtEl>
                                        <p:attrNameLst>
                                          <p:attrName>ppt_x</p:attrName>
                                        </p:attrNameLst>
                                      </p:cBhvr>
                                      <p:tavLst>
                                        <p:tav tm="0">
                                          <p:val>
                                            <p:strVal val="#ppt_x"/>
                                          </p:val>
                                        </p:tav>
                                        <p:tav tm="100000">
                                          <p:val>
                                            <p:strVal val="#ppt_x"/>
                                          </p:val>
                                        </p:tav>
                                      </p:tavLst>
                                    </p:anim>
                                    <p:anim calcmode="lin" valueType="num">
                                      <p:cBhvr>
                                        <p:cTn id="58" dur="1000" fill="hold"/>
                                        <p:tgtEl>
                                          <p:spTgt spid="3"/>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500"/>
                                  </p:stCondLst>
                                  <p:childTnLst>
                                    <p:set>
                                      <p:cBhvr>
                                        <p:cTn id="60" dur="1" fill="hold">
                                          <p:stCondLst>
                                            <p:cond delay="0"/>
                                          </p:stCondLst>
                                        </p:cTn>
                                        <p:tgtEl>
                                          <p:spTgt spid="5"/>
                                        </p:tgtEl>
                                        <p:attrNameLst>
                                          <p:attrName>style.visibility</p:attrName>
                                        </p:attrNameLst>
                                      </p:cBhvr>
                                      <p:to>
                                        <p:strVal val="visible"/>
                                      </p:to>
                                    </p:set>
                                    <p:animEffect transition="in" filter="fade">
                                      <p:cBhvr>
                                        <p:cTn id="61" dur="1000"/>
                                        <p:tgtEl>
                                          <p:spTgt spid="5"/>
                                        </p:tgtEl>
                                      </p:cBhvr>
                                    </p:animEffect>
                                    <p:anim calcmode="lin" valueType="num">
                                      <p:cBhvr>
                                        <p:cTn id="62" dur="1000" fill="hold"/>
                                        <p:tgtEl>
                                          <p:spTgt spid="5"/>
                                        </p:tgtEl>
                                        <p:attrNameLst>
                                          <p:attrName>ppt_x</p:attrName>
                                        </p:attrNameLst>
                                      </p:cBhvr>
                                      <p:tavLst>
                                        <p:tav tm="0">
                                          <p:val>
                                            <p:strVal val="#ppt_x"/>
                                          </p:val>
                                        </p:tav>
                                        <p:tav tm="100000">
                                          <p:val>
                                            <p:strVal val="#ppt_x"/>
                                          </p:val>
                                        </p:tav>
                                      </p:tavLst>
                                    </p:anim>
                                    <p:anim calcmode="lin" valueType="num">
                                      <p:cBhvr>
                                        <p:cTn id="6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72" grpId="0" animBg="1"/>
      <p:bldP spid="73" grpId="0" animBg="1"/>
      <p:bldP spid="74" grpId="0" animBg="1"/>
      <p:bldP spid="21" grpId="0"/>
      <p:bldP spid="22" grpId="0"/>
      <p:bldP spid="23" grpId="0" animBg="1"/>
      <p:bldP spid="24" grpId="0" animBg="1"/>
      <p:bldP spid="25" grpId="0" animBg="1"/>
      <p:bldP spid="26" grpId="0" animBg="1"/>
      <p:bldP spid="2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Other_1"/>
          <p:cNvSpPr>
            <a:spLocks noChangeArrowheads="1"/>
          </p:cNvSpPr>
          <p:nvPr>
            <p:custDataLst>
              <p:tags r:id="rId1"/>
            </p:custDataLst>
          </p:nvPr>
        </p:nvSpPr>
        <p:spPr bwMode="auto">
          <a:xfrm>
            <a:off x="1347800" y="1880795"/>
            <a:ext cx="2234700" cy="2043264"/>
          </a:xfrm>
          <a:prstGeom prst="rect">
            <a:avLst/>
          </a:prstGeom>
          <a:solidFill>
            <a:schemeClr val="bg1"/>
          </a:solid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sp>
        <p:nvSpPr>
          <p:cNvPr id="9" name="MH_Other_2"/>
          <p:cNvSpPr>
            <a:spLocks noChangeArrowheads="1"/>
          </p:cNvSpPr>
          <p:nvPr>
            <p:custDataLst>
              <p:tags r:id="rId2"/>
            </p:custDataLst>
          </p:nvPr>
        </p:nvSpPr>
        <p:spPr bwMode="auto">
          <a:xfrm>
            <a:off x="6215474" y="1880795"/>
            <a:ext cx="2234700" cy="2043264"/>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bg1"/>
              </a:solidFill>
            </a:endParaRPr>
          </a:p>
        </p:txBody>
      </p:sp>
      <p:sp>
        <p:nvSpPr>
          <p:cNvPr id="10" name="MH_Other_3"/>
          <p:cNvSpPr>
            <a:spLocks noChangeArrowheads="1"/>
          </p:cNvSpPr>
          <p:nvPr>
            <p:custDataLst>
              <p:tags r:id="rId3"/>
            </p:custDataLst>
          </p:nvPr>
        </p:nvSpPr>
        <p:spPr bwMode="auto">
          <a:xfrm>
            <a:off x="3781637" y="4089064"/>
            <a:ext cx="2234700" cy="2043264"/>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sp>
        <p:nvSpPr>
          <p:cNvPr id="11" name="MH_Other_4"/>
          <p:cNvSpPr>
            <a:spLocks noChangeArrowheads="1"/>
          </p:cNvSpPr>
          <p:nvPr>
            <p:custDataLst>
              <p:tags r:id="rId4"/>
            </p:custDataLst>
          </p:nvPr>
        </p:nvSpPr>
        <p:spPr bwMode="auto">
          <a:xfrm>
            <a:off x="8642667" y="4089064"/>
            <a:ext cx="2234700" cy="2043264"/>
          </a:xfrm>
          <a:prstGeom prst="rect">
            <a:avLst/>
          </a:prstGeom>
          <a:solidFill>
            <a:schemeClr val="bg1"/>
          </a:solid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sp>
        <p:nvSpPr>
          <p:cNvPr id="12" name="MH_Picture_2"/>
          <p:cNvSpPr>
            <a:spLocks noChangeArrowheads="1"/>
          </p:cNvSpPr>
          <p:nvPr>
            <p:custDataLst>
              <p:tags r:id="rId5"/>
            </p:custDataLst>
          </p:nvPr>
        </p:nvSpPr>
        <p:spPr bwMode="auto">
          <a:xfrm>
            <a:off x="3781637" y="1880795"/>
            <a:ext cx="2234700" cy="2043264"/>
          </a:xfrm>
          <a:prstGeom prst="rect">
            <a:avLst/>
          </a:prstGeom>
          <a:blipFill dpi="0" rotWithShape="1">
            <a:blip r:embed="rId11" cstate="print">
              <a:extLst>
                <a:ext uri="{28A0092B-C50C-407E-A947-70E740481C1C}">
                  <a14:useLocalDpi xmlns:a14="http://schemas.microsoft.com/office/drawing/2010/main" val="0"/>
                </a:ext>
              </a:extLst>
            </a:blip>
            <a:srcRect/>
            <a:stretch>
              <a:fillRect l="-18790" r="-18790"/>
            </a:stretch>
          </a:blip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sp>
        <p:nvSpPr>
          <p:cNvPr id="13" name="MH_Picture_4"/>
          <p:cNvSpPr>
            <a:spLocks noChangeArrowheads="1"/>
          </p:cNvSpPr>
          <p:nvPr>
            <p:custDataLst>
              <p:tags r:id="rId6"/>
            </p:custDataLst>
          </p:nvPr>
        </p:nvSpPr>
        <p:spPr bwMode="auto">
          <a:xfrm>
            <a:off x="8642667" y="1880795"/>
            <a:ext cx="2234700" cy="2043264"/>
          </a:xfrm>
          <a:prstGeom prst="rect">
            <a:avLst/>
          </a:prstGeom>
          <a:blipFill dpi="0" rotWithShape="1">
            <a:blip r:embed="rId12" cstate="print">
              <a:extLst>
                <a:ext uri="{28A0092B-C50C-407E-A947-70E740481C1C}">
                  <a14:useLocalDpi xmlns:a14="http://schemas.microsoft.com/office/drawing/2010/main" val="0"/>
                </a:ext>
              </a:extLst>
            </a:blip>
            <a:srcRect/>
            <a:stretch>
              <a:fillRect l="-18575" r="-18575"/>
            </a:stretch>
          </a:blip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sp>
        <p:nvSpPr>
          <p:cNvPr id="14" name="MH_Picture_1"/>
          <p:cNvSpPr>
            <a:spLocks noChangeArrowheads="1"/>
          </p:cNvSpPr>
          <p:nvPr>
            <p:custDataLst>
              <p:tags r:id="rId7"/>
            </p:custDataLst>
          </p:nvPr>
        </p:nvSpPr>
        <p:spPr bwMode="auto">
          <a:xfrm>
            <a:off x="1347800" y="4089064"/>
            <a:ext cx="2234700" cy="2043264"/>
          </a:xfrm>
          <a:prstGeom prst="rect">
            <a:avLst/>
          </a:prstGeom>
          <a:blipFill dpi="0" rotWithShape="1">
            <a:blip r:embed="rId13" cstate="print">
              <a:extLst>
                <a:ext uri="{28A0092B-C50C-407E-A947-70E740481C1C}">
                  <a14:useLocalDpi xmlns:a14="http://schemas.microsoft.com/office/drawing/2010/main" val="0"/>
                </a:ext>
              </a:extLst>
            </a:blip>
            <a:srcRect/>
            <a:stretch>
              <a:fillRect l="-18575" r="-18575"/>
            </a:stretch>
          </a:blip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sp>
        <p:nvSpPr>
          <p:cNvPr id="15" name="MH_Picture_3"/>
          <p:cNvSpPr>
            <a:spLocks noChangeArrowheads="1"/>
          </p:cNvSpPr>
          <p:nvPr>
            <p:custDataLst>
              <p:tags r:id="rId8"/>
            </p:custDataLst>
          </p:nvPr>
        </p:nvSpPr>
        <p:spPr bwMode="auto">
          <a:xfrm>
            <a:off x="6215474" y="4089064"/>
            <a:ext cx="2234700" cy="2043264"/>
          </a:xfrm>
          <a:prstGeom prst="rect">
            <a:avLst/>
          </a:prstGeom>
          <a:blipFill dpi="0" rotWithShape="1">
            <a:blip r:embed="rId14" cstate="print">
              <a:extLst>
                <a:ext uri="{28A0092B-C50C-407E-A947-70E740481C1C}">
                  <a14:useLocalDpi xmlns:a14="http://schemas.microsoft.com/office/drawing/2010/main" val="0"/>
                </a:ext>
              </a:extLst>
            </a:blip>
            <a:srcRect/>
            <a:stretch>
              <a:fillRect l="-18468" r="-18468"/>
            </a:stretch>
          </a:blip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grpSp>
        <p:nvGrpSpPr>
          <p:cNvPr id="3" name="组合 2"/>
          <p:cNvGrpSpPr/>
          <p:nvPr/>
        </p:nvGrpSpPr>
        <p:grpSpPr>
          <a:xfrm>
            <a:off x="1456758" y="2242653"/>
            <a:ext cx="1908646" cy="1424066"/>
            <a:chOff x="1018606" y="2124904"/>
            <a:chExt cx="2150377" cy="1604425"/>
          </a:xfrm>
        </p:grpSpPr>
        <p:sp>
          <p:nvSpPr>
            <p:cNvPr id="16" name="文本框 15"/>
            <p:cNvSpPr txBox="1"/>
            <p:nvPr/>
          </p:nvSpPr>
          <p:spPr>
            <a:xfrm>
              <a:off x="1018606" y="2543420"/>
              <a:ext cx="2150377" cy="1185909"/>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sp>
          <p:nvSpPr>
            <p:cNvPr id="17" name="TextBox 76"/>
            <p:cNvSpPr txBox="1"/>
            <p:nvPr/>
          </p:nvSpPr>
          <p:spPr>
            <a:xfrm>
              <a:off x="1120206" y="2124904"/>
              <a:ext cx="1947177" cy="450784"/>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grpSp>
      <p:grpSp>
        <p:nvGrpSpPr>
          <p:cNvPr id="25" name="组合 24"/>
          <p:cNvGrpSpPr/>
          <p:nvPr/>
        </p:nvGrpSpPr>
        <p:grpSpPr>
          <a:xfrm>
            <a:off x="6386116" y="2242652"/>
            <a:ext cx="1908646" cy="1400663"/>
            <a:chOff x="6386253" y="2124904"/>
            <a:chExt cx="2150377" cy="1578058"/>
          </a:xfrm>
        </p:grpSpPr>
        <p:sp>
          <p:nvSpPr>
            <p:cNvPr id="18" name="文本框 17"/>
            <p:cNvSpPr txBox="1"/>
            <p:nvPr/>
          </p:nvSpPr>
          <p:spPr>
            <a:xfrm>
              <a:off x="6386253" y="2543420"/>
              <a:ext cx="2150377" cy="1159542"/>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sp>
          <p:nvSpPr>
            <p:cNvPr id="19" name="TextBox 76"/>
            <p:cNvSpPr txBox="1"/>
            <p:nvPr/>
          </p:nvSpPr>
          <p:spPr>
            <a:xfrm>
              <a:off x="6487853" y="2124904"/>
              <a:ext cx="1947177" cy="450784"/>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5" name="组合 4"/>
          <p:cNvGrpSpPr/>
          <p:nvPr/>
        </p:nvGrpSpPr>
        <p:grpSpPr>
          <a:xfrm>
            <a:off x="3895706" y="4372411"/>
            <a:ext cx="1908646" cy="1415176"/>
            <a:chOff x="3654928" y="4441504"/>
            <a:chExt cx="2150377" cy="1594409"/>
          </a:xfrm>
        </p:grpSpPr>
        <p:sp>
          <p:nvSpPr>
            <p:cNvPr id="20" name="文本框 19"/>
            <p:cNvSpPr txBox="1"/>
            <p:nvPr/>
          </p:nvSpPr>
          <p:spPr>
            <a:xfrm>
              <a:off x="3654928" y="4876372"/>
              <a:ext cx="2150377" cy="1159541"/>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sp>
          <p:nvSpPr>
            <p:cNvPr id="21" name="TextBox 76"/>
            <p:cNvSpPr txBox="1"/>
            <p:nvPr/>
          </p:nvSpPr>
          <p:spPr>
            <a:xfrm>
              <a:off x="3756528" y="4441504"/>
              <a:ext cx="1947177" cy="450784"/>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24" name="组合 23"/>
          <p:cNvGrpSpPr/>
          <p:nvPr/>
        </p:nvGrpSpPr>
        <p:grpSpPr>
          <a:xfrm>
            <a:off x="8801266" y="4386924"/>
            <a:ext cx="1908646" cy="1424066"/>
            <a:chOff x="9022575" y="4457856"/>
            <a:chExt cx="2150377" cy="1604425"/>
          </a:xfrm>
        </p:grpSpPr>
        <p:sp>
          <p:nvSpPr>
            <p:cNvPr id="22" name="文本框 21"/>
            <p:cNvSpPr txBox="1"/>
            <p:nvPr/>
          </p:nvSpPr>
          <p:spPr>
            <a:xfrm>
              <a:off x="9022575" y="4876372"/>
              <a:ext cx="2150377" cy="1185909"/>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sp>
          <p:nvSpPr>
            <p:cNvPr id="23" name="TextBox 76"/>
            <p:cNvSpPr txBox="1"/>
            <p:nvPr/>
          </p:nvSpPr>
          <p:spPr>
            <a:xfrm>
              <a:off x="9124175" y="4457856"/>
              <a:ext cx="1947177" cy="450784"/>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grpSp>
      <p:sp>
        <p:nvSpPr>
          <p:cNvPr id="28"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9"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成功案例展示</a:t>
            </a:r>
          </a:p>
        </p:txBody>
      </p:sp>
      <p:sp>
        <p:nvSpPr>
          <p:cNvPr id="30" name="椭圆 29"/>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31" name="椭圆 30"/>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0-#ppt_w/2"/>
                                          </p:val>
                                        </p:tav>
                                        <p:tav tm="100000">
                                          <p:val>
                                            <p:strVal val="#ppt_x"/>
                                          </p:val>
                                        </p:tav>
                                      </p:tavLst>
                                    </p:anim>
                                    <p:anim calcmode="lin" valueType="num">
                                      <p:cBhvr additive="base">
                                        <p:cTn id="20" dur="500" fill="hold"/>
                                        <p:tgtEl>
                                          <p:spTgt spid="33"/>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0-#ppt_w/2"/>
                                          </p:val>
                                        </p:tav>
                                        <p:tav tm="100000">
                                          <p:val>
                                            <p:strVal val="#ppt_x"/>
                                          </p:val>
                                        </p:tav>
                                      </p:tavLst>
                                    </p:anim>
                                    <p:anim calcmode="lin" valueType="num">
                                      <p:cBhvr additive="base">
                                        <p:cTn id="24" dur="500" fill="hold"/>
                                        <p:tgtEl>
                                          <p:spTgt spid="34"/>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9"/>
                                        </p:tgtEl>
                                        <p:attrNameLst>
                                          <p:attrName>style.visibility</p:attrName>
                                        </p:attrNameLst>
                                      </p:cBhvr>
                                      <p:to>
                                        <p:strVal val="visible"/>
                                      </p:to>
                                    </p:set>
                                    <p:animEffect transition="in" filter="wipe(left)">
                                      <p:cBhvr>
                                        <p:cTn id="27" dur="500"/>
                                        <p:tgtEl>
                                          <p:spTgt spid="29"/>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500"/>
                                        <p:tgtEl>
                                          <p:spTgt spid="28"/>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randombar(horizontal)">
                                      <p:cBhvr>
                                        <p:cTn id="35" dur="500"/>
                                        <p:tgtEl>
                                          <p:spTgt spid="14"/>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randombar(horizontal)">
                                      <p:cBhvr>
                                        <p:cTn id="38" dur="500"/>
                                        <p:tgtEl>
                                          <p:spTgt spid="12"/>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randombar(horizontal)">
                                      <p:cBhvr>
                                        <p:cTn id="41" dur="500"/>
                                        <p:tgtEl>
                                          <p:spTgt spid="15"/>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randombar(horizontal)">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5" presetClass="entr" presetSubtype="10"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checkerboard(across)">
                                      <p:cBhvr>
                                        <p:cTn id="49" dur="500"/>
                                        <p:tgtEl>
                                          <p:spTgt spid="8"/>
                                        </p:tgtEl>
                                      </p:cBhvr>
                                    </p:animEffect>
                                  </p:childTnLst>
                                </p:cTn>
                              </p:par>
                              <p:par>
                                <p:cTn id="50" presetID="5" presetClass="entr" presetSubtype="10"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checkerboard(across)">
                                      <p:cBhvr>
                                        <p:cTn id="52" dur="500"/>
                                        <p:tgtEl>
                                          <p:spTgt spid="10"/>
                                        </p:tgtEl>
                                      </p:cBhvr>
                                    </p:animEffect>
                                  </p:childTnLst>
                                </p:cTn>
                              </p:par>
                              <p:par>
                                <p:cTn id="53" presetID="5" presetClass="entr" presetSubtype="10"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checkerboard(across)">
                                      <p:cBhvr>
                                        <p:cTn id="55" dur="500"/>
                                        <p:tgtEl>
                                          <p:spTgt spid="9"/>
                                        </p:tgtEl>
                                      </p:cBhvr>
                                    </p:animEffect>
                                  </p:childTnLst>
                                </p:cTn>
                              </p:par>
                              <p:par>
                                <p:cTn id="56" presetID="5" presetClass="entr" presetSubtype="10"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checkerboard(across)">
                                      <p:cBhvr>
                                        <p:cTn id="58" dur="500"/>
                                        <p:tgtEl>
                                          <p:spTgt spid="11"/>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fade">
                                      <p:cBhvr>
                                        <p:cTn id="63" dur="500"/>
                                        <p:tgtEl>
                                          <p:spTgt spid="3"/>
                                        </p:tgtEl>
                                      </p:cBhvr>
                                    </p:animEffect>
                                  </p:childTnLst>
                                </p:cTn>
                              </p:par>
                              <p:par>
                                <p:cTn id="64" presetID="10" presetClass="entr" presetSubtype="0" fill="hold"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fade">
                                      <p:cBhvr>
                                        <p:cTn id="66" dur="500"/>
                                        <p:tgtEl>
                                          <p:spTgt spid="5"/>
                                        </p:tgtEl>
                                      </p:cBhvr>
                                    </p:animEffect>
                                  </p:childTnLst>
                                </p:cTn>
                              </p:par>
                              <p:par>
                                <p:cTn id="67" presetID="10" presetClass="entr" presetSubtype="0" fill="hold" nodeType="with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fade">
                                      <p:cBhvr>
                                        <p:cTn id="69" dur="500"/>
                                        <p:tgtEl>
                                          <p:spTgt spid="25"/>
                                        </p:tgtEl>
                                      </p:cBhvr>
                                    </p:animEffect>
                                  </p:childTnLst>
                                </p:cTn>
                              </p:par>
                              <p:par>
                                <p:cTn id="70" presetID="10" presetClass="entr" presetSubtype="0" fill="hold"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28" grpId="0"/>
      <p:bldP spid="29" grpId="0"/>
      <p:bldP spid="30" grpId="0" animBg="1"/>
      <p:bldP spid="31" grpId="0" animBg="1"/>
      <p:bldP spid="32" grpId="0" animBg="1"/>
      <p:bldP spid="33" grpId="0" animBg="1"/>
      <p:bldP spid="3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4735512" y="1897489"/>
            <a:ext cx="6516688" cy="2884488"/>
          </a:xfrm>
          <a:prstGeom prst="rect">
            <a:avLst/>
          </a:prstGeom>
          <a:blipFill dpi="0" rotWithShape="1">
            <a:blip r:embed="rId3">
              <a:extLst>
                <a:ext uri="{28A0092B-C50C-407E-A947-70E740481C1C}">
                  <a14:useLocalDpi xmlns:a14="http://schemas.microsoft.com/office/drawing/2010/main" val="0"/>
                </a:ext>
              </a:extLst>
            </a:blip>
            <a:srcRect/>
            <a:stretch>
              <a:fillRect t="-41718" b="-8898"/>
            </a:stretch>
          </a:blip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ltLang="zh-CN">
              <a:solidFill>
                <a:schemeClr val="tx1">
                  <a:lumMod val="75000"/>
                  <a:lumOff val="25000"/>
                </a:schemeClr>
              </a:solidFill>
            </a:endParaRPr>
          </a:p>
        </p:txBody>
      </p:sp>
      <p:grpSp>
        <p:nvGrpSpPr>
          <p:cNvPr id="2" name="组合 1"/>
          <p:cNvGrpSpPr/>
          <p:nvPr/>
        </p:nvGrpSpPr>
        <p:grpSpPr>
          <a:xfrm>
            <a:off x="973137" y="1897489"/>
            <a:ext cx="3762375" cy="2884488"/>
            <a:chOff x="973137" y="1723319"/>
            <a:chExt cx="3762375" cy="2884488"/>
          </a:xfrm>
        </p:grpSpPr>
        <p:sp>
          <p:nvSpPr>
            <p:cNvPr id="8" name="Rectangle 4"/>
            <p:cNvSpPr/>
            <p:nvPr/>
          </p:nvSpPr>
          <p:spPr>
            <a:xfrm>
              <a:off x="973137" y="1723319"/>
              <a:ext cx="3762375" cy="28844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ltLang="zh-CN">
                <a:solidFill>
                  <a:schemeClr val="tx1">
                    <a:lumMod val="75000"/>
                    <a:lumOff val="25000"/>
                  </a:schemeClr>
                </a:solidFill>
              </a:endParaRPr>
            </a:p>
          </p:txBody>
        </p:sp>
        <p:sp>
          <p:nvSpPr>
            <p:cNvPr id="10" name="TextBox 76"/>
            <p:cNvSpPr txBox="1"/>
            <p:nvPr/>
          </p:nvSpPr>
          <p:spPr>
            <a:xfrm>
              <a:off x="1995629" y="2307191"/>
              <a:ext cx="1717390"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重点项目简介</a:t>
              </a:r>
            </a:p>
          </p:txBody>
        </p:sp>
        <p:sp>
          <p:nvSpPr>
            <p:cNvPr id="11" name="文本框 10"/>
            <p:cNvSpPr txBox="1"/>
            <p:nvPr/>
          </p:nvSpPr>
          <p:spPr>
            <a:xfrm>
              <a:off x="1406244" y="2863982"/>
              <a:ext cx="2896158" cy="1292662"/>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973137" y="4781977"/>
            <a:ext cx="10279063" cy="1415219"/>
            <a:chOff x="973137" y="4607807"/>
            <a:chExt cx="10279063" cy="1415219"/>
          </a:xfrm>
        </p:grpSpPr>
        <p:sp>
          <p:nvSpPr>
            <p:cNvPr id="12" name="Rectangle 5"/>
            <p:cNvSpPr/>
            <p:nvPr/>
          </p:nvSpPr>
          <p:spPr>
            <a:xfrm>
              <a:off x="973137" y="4607807"/>
              <a:ext cx="10279063" cy="1415219"/>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ltLang="zh-CN">
                <a:solidFill>
                  <a:schemeClr val="tx1">
                    <a:lumMod val="75000"/>
                    <a:lumOff val="25000"/>
                  </a:schemeClr>
                </a:solidFill>
              </a:endParaRPr>
            </a:p>
          </p:txBody>
        </p:sp>
        <p:sp>
          <p:nvSpPr>
            <p:cNvPr id="13" name="文本框 12"/>
            <p:cNvSpPr txBox="1"/>
            <p:nvPr/>
          </p:nvSpPr>
          <p:spPr>
            <a:xfrm>
              <a:off x="2303064" y="5233112"/>
              <a:ext cx="3131972" cy="572464"/>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7089993" y="5247626"/>
              <a:ext cx="3131972" cy="572464"/>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sp>
        <p:nvSpPr>
          <p:cNvPr id="17"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18"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重点项目展示</a:t>
            </a:r>
          </a:p>
        </p:txBody>
      </p:sp>
      <p:sp>
        <p:nvSpPr>
          <p:cNvPr id="19" name="椭圆 18"/>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20" name="椭圆 19"/>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435101" y="5057402"/>
            <a:ext cx="2406465" cy="825672"/>
            <a:chOff x="8248339" y="2789008"/>
            <a:chExt cx="2406465" cy="825672"/>
          </a:xfrm>
          <a:effectLst>
            <a:outerShdw blurRad="190500" dist="38100" dir="2700000" algn="tl" rotWithShape="0">
              <a:prstClr val="black">
                <a:alpha val="20000"/>
              </a:prstClr>
            </a:outerShdw>
          </a:effectLst>
        </p:grpSpPr>
        <p:sp>
          <p:nvSpPr>
            <p:cNvPr id="25" name="Oval 5"/>
            <p:cNvSpPr>
              <a:spLocks noChangeArrowheads="1"/>
            </p:cNvSpPr>
            <p:nvPr/>
          </p:nvSpPr>
          <p:spPr bwMode="auto">
            <a:xfrm>
              <a:off x="8248339" y="2864708"/>
              <a:ext cx="751508" cy="749972"/>
            </a:xfrm>
            <a:prstGeom prst="roundRect">
              <a:avLst/>
            </a:prstGeom>
            <a:solidFill>
              <a:schemeClr val="bg1"/>
            </a:solidFill>
            <a:ln>
              <a:noFill/>
            </a:ln>
          </p:spPr>
          <p:txBody>
            <a:bodyPr anchor="ctr"/>
            <a:lstStyle>
              <a:lvl1pPr defTabSz="1217295">
                <a:defRPr>
                  <a:solidFill>
                    <a:schemeClr val="tx1"/>
                  </a:solidFill>
                  <a:latin typeface="Calibri" panose="020F0502020204030204" pitchFamily="34" charset="0"/>
                  <a:ea typeface="宋体" panose="02010600030101010101" pitchFamily="2" charset="-122"/>
                </a:defRPr>
              </a:lvl1pPr>
              <a:lvl2pPr marL="742950" indent="-285750" defTabSz="1217295">
                <a:defRPr>
                  <a:solidFill>
                    <a:schemeClr val="tx1"/>
                  </a:solidFill>
                  <a:latin typeface="Calibri" panose="020F0502020204030204" pitchFamily="34" charset="0"/>
                  <a:ea typeface="宋体" panose="02010600030101010101" pitchFamily="2" charset="-122"/>
                </a:defRPr>
              </a:lvl2pPr>
              <a:lvl3pPr marL="1143000" indent="-228600" defTabSz="1217295">
                <a:defRPr>
                  <a:solidFill>
                    <a:schemeClr val="tx1"/>
                  </a:solidFill>
                  <a:latin typeface="Calibri" panose="020F0502020204030204" pitchFamily="34" charset="0"/>
                  <a:ea typeface="宋体" panose="02010600030101010101" pitchFamily="2" charset="-122"/>
                </a:defRPr>
              </a:lvl3pPr>
              <a:lvl4pPr marL="1600200" indent="-228600" defTabSz="1217295">
                <a:defRPr>
                  <a:solidFill>
                    <a:schemeClr val="tx1"/>
                  </a:solidFill>
                  <a:latin typeface="Calibri" panose="020F0502020204030204" pitchFamily="34" charset="0"/>
                  <a:ea typeface="宋体" panose="02010600030101010101" pitchFamily="2" charset="-122"/>
                </a:defRPr>
              </a:lvl4pPr>
              <a:lvl5pPr marL="2057400" indent="-228600" defTabSz="1217295">
                <a:defRPr>
                  <a:solidFill>
                    <a:schemeClr val="tx1"/>
                  </a:solidFill>
                  <a:latin typeface="Calibri" panose="020F0502020204030204" pitchFamily="34" charset="0"/>
                  <a:ea typeface="宋体" panose="02010600030101010101" pitchFamily="2" charset="-122"/>
                </a:defRPr>
              </a:lvl5pPr>
              <a:lvl6pPr marL="25146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en-US" sz="3100">
                <a:solidFill>
                  <a:schemeClr val="tx1">
                    <a:lumMod val="75000"/>
                    <a:lumOff val="25000"/>
                  </a:schemeClr>
                </a:solidFill>
                <a:latin typeface="微软雅黑" panose="020B0503020204020204" pitchFamily="34" charset="-122"/>
              </a:endParaRPr>
            </a:p>
          </p:txBody>
        </p:sp>
        <p:sp>
          <p:nvSpPr>
            <p:cNvPr id="26" name="Freeform 7"/>
            <p:cNvSpPr>
              <a:spLocks noEditPoints="1"/>
            </p:cNvSpPr>
            <p:nvPr/>
          </p:nvSpPr>
          <p:spPr bwMode="auto">
            <a:xfrm>
              <a:off x="8427591" y="3043593"/>
              <a:ext cx="393004" cy="392200"/>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rgbClr val="456288"/>
            </a:solidFill>
            <a:ln>
              <a:noFill/>
            </a:ln>
          </p:spPr>
          <p:txBody>
            <a:bodyPr lIns="121682" tIns="60841" rIns="121682" bIns="60841"/>
            <a:lstStyle/>
            <a:p>
              <a:endParaRPr lang="zh-CN" altLang="en-US">
                <a:solidFill>
                  <a:schemeClr val="tx1">
                    <a:lumMod val="75000"/>
                    <a:lumOff val="25000"/>
                  </a:schemeClr>
                </a:solidFill>
              </a:endParaRPr>
            </a:p>
          </p:txBody>
        </p:sp>
        <p:sp>
          <p:nvSpPr>
            <p:cNvPr id="27" name="TextBox 76"/>
            <p:cNvSpPr txBox="1"/>
            <p:nvPr/>
          </p:nvSpPr>
          <p:spPr>
            <a:xfrm>
              <a:off x="9109652" y="2789008"/>
              <a:ext cx="1545152" cy="400110"/>
            </a:xfrm>
            <a:prstGeom prst="rect">
              <a:avLst/>
            </a:prstGeom>
            <a:noFill/>
            <a:effectLst/>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项目品质</a:t>
              </a:r>
            </a:p>
          </p:txBody>
        </p:sp>
      </p:grpSp>
      <p:grpSp>
        <p:nvGrpSpPr>
          <p:cNvPr id="29" name="组合 28"/>
          <p:cNvGrpSpPr/>
          <p:nvPr/>
        </p:nvGrpSpPr>
        <p:grpSpPr>
          <a:xfrm>
            <a:off x="6228679" y="5091278"/>
            <a:ext cx="2265121" cy="815976"/>
            <a:chOff x="8248338" y="4083170"/>
            <a:chExt cx="2265121" cy="815976"/>
          </a:xfrm>
        </p:grpSpPr>
        <p:sp>
          <p:nvSpPr>
            <p:cNvPr id="30" name="Oval 26"/>
            <p:cNvSpPr>
              <a:spLocks noChangeArrowheads="1"/>
            </p:cNvSpPr>
            <p:nvPr/>
          </p:nvSpPr>
          <p:spPr bwMode="auto">
            <a:xfrm>
              <a:off x="8248338" y="4147638"/>
              <a:ext cx="751509" cy="751508"/>
            </a:xfrm>
            <a:prstGeom prst="roundRect">
              <a:avLst/>
            </a:prstGeom>
            <a:solidFill>
              <a:schemeClr val="bg1"/>
            </a:solidFill>
            <a:ln>
              <a:noFill/>
            </a:ln>
            <a:effectLst>
              <a:outerShdw blurRad="190500" dist="38100" dir="2700000" algn="tl" rotWithShape="0">
                <a:prstClr val="black">
                  <a:alpha val="20000"/>
                </a:prstClr>
              </a:outerShdw>
            </a:effectLst>
          </p:spPr>
          <p:txBody>
            <a:bodyPr anchor="ctr"/>
            <a:lstStyle>
              <a:lvl1pPr defTabSz="1217295">
                <a:defRPr>
                  <a:solidFill>
                    <a:schemeClr val="tx1"/>
                  </a:solidFill>
                  <a:latin typeface="Calibri" panose="020F0502020204030204" pitchFamily="34" charset="0"/>
                  <a:ea typeface="宋体" panose="02010600030101010101" pitchFamily="2" charset="-122"/>
                </a:defRPr>
              </a:lvl1pPr>
              <a:lvl2pPr marL="742950" indent="-285750" defTabSz="1217295">
                <a:defRPr>
                  <a:solidFill>
                    <a:schemeClr val="tx1"/>
                  </a:solidFill>
                  <a:latin typeface="Calibri" panose="020F0502020204030204" pitchFamily="34" charset="0"/>
                  <a:ea typeface="宋体" panose="02010600030101010101" pitchFamily="2" charset="-122"/>
                </a:defRPr>
              </a:lvl2pPr>
              <a:lvl3pPr marL="1143000" indent="-228600" defTabSz="1217295">
                <a:defRPr>
                  <a:solidFill>
                    <a:schemeClr val="tx1"/>
                  </a:solidFill>
                  <a:latin typeface="Calibri" panose="020F0502020204030204" pitchFamily="34" charset="0"/>
                  <a:ea typeface="宋体" panose="02010600030101010101" pitchFamily="2" charset="-122"/>
                </a:defRPr>
              </a:lvl3pPr>
              <a:lvl4pPr marL="1600200" indent="-228600" defTabSz="1217295">
                <a:defRPr>
                  <a:solidFill>
                    <a:schemeClr val="tx1"/>
                  </a:solidFill>
                  <a:latin typeface="Calibri" panose="020F0502020204030204" pitchFamily="34" charset="0"/>
                  <a:ea typeface="宋体" panose="02010600030101010101" pitchFamily="2" charset="-122"/>
                </a:defRPr>
              </a:lvl4pPr>
              <a:lvl5pPr marL="2057400" indent="-228600" defTabSz="1217295">
                <a:defRPr>
                  <a:solidFill>
                    <a:schemeClr val="tx1"/>
                  </a:solidFill>
                  <a:latin typeface="Calibri" panose="020F0502020204030204" pitchFamily="34" charset="0"/>
                  <a:ea typeface="宋体" panose="02010600030101010101" pitchFamily="2" charset="-122"/>
                </a:defRPr>
              </a:lvl5pPr>
              <a:lvl6pPr marL="25146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en-US" sz="3100">
                <a:solidFill>
                  <a:schemeClr val="tx1">
                    <a:lumMod val="75000"/>
                    <a:lumOff val="25000"/>
                  </a:schemeClr>
                </a:solidFill>
                <a:latin typeface="微软雅黑" panose="020B0503020204020204" pitchFamily="34" charset="-122"/>
              </a:endParaRPr>
            </a:p>
          </p:txBody>
        </p:sp>
        <p:sp>
          <p:nvSpPr>
            <p:cNvPr id="31" name="Freeform 6"/>
            <p:cNvSpPr>
              <a:spLocks noEditPoints="1"/>
            </p:cNvSpPr>
            <p:nvPr/>
          </p:nvSpPr>
          <p:spPr bwMode="auto">
            <a:xfrm>
              <a:off x="8389684" y="4283506"/>
              <a:ext cx="468818" cy="479775"/>
            </a:xfrm>
            <a:custGeom>
              <a:avLst/>
              <a:gdLst>
                <a:gd name="T0" fmla="*/ 121 w 417"/>
                <a:gd name="T1" fmla="*/ 94 h 426"/>
                <a:gd name="T2" fmla="*/ 85 w 417"/>
                <a:gd name="T3" fmla="*/ 341 h 426"/>
                <a:gd name="T4" fmla="*/ 332 w 417"/>
                <a:gd name="T5" fmla="*/ 305 h 426"/>
                <a:gd name="T6" fmla="*/ 267 w 417"/>
                <a:gd name="T7" fmla="*/ 159 h 426"/>
                <a:gd name="T8" fmla="*/ 121 w 417"/>
                <a:gd name="T9" fmla="*/ 94 h 426"/>
                <a:gd name="T10" fmla="*/ 306 w 417"/>
                <a:gd name="T11" fmla="*/ 286 h 426"/>
                <a:gd name="T12" fmla="*/ 199 w 417"/>
                <a:gd name="T13" fmla="*/ 227 h 426"/>
                <a:gd name="T14" fmla="*/ 140 w 417"/>
                <a:gd name="T15" fmla="*/ 120 h 426"/>
                <a:gd name="T16" fmla="*/ 247 w 417"/>
                <a:gd name="T17" fmla="*/ 179 h 426"/>
                <a:gd name="T18" fmla="*/ 306 w 417"/>
                <a:gd name="T19" fmla="*/ 286 h 426"/>
                <a:gd name="T20" fmla="*/ 309 w 417"/>
                <a:gd name="T21" fmla="*/ 128 h 426"/>
                <a:gd name="T22" fmla="*/ 323 w 417"/>
                <a:gd name="T23" fmla="*/ 122 h 426"/>
                <a:gd name="T24" fmla="*/ 361 w 417"/>
                <a:gd name="T25" fmla="*/ 84 h 426"/>
                <a:gd name="T26" fmla="*/ 361 w 417"/>
                <a:gd name="T27" fmla="*/ 56 h 426"/>
                <a:gd name="T28" fmla="*/ 333 w 417"/>
                <a:gd name="T29" fmla="*/ 56 h 426"/>
                <a:gd name="T30" fmla="*/ 295 w 417"/>
                <a:gd name="T31" fmla="*/ 94 h 426"/>
                <a:gd name="T32" fmla="*/ 295 w 417"/>
                <a:gd name="T33" fmla="*/ 122 h 426"/>
                <a:gd name="T34" fmla="*/ 309 w 417"/>
                <a:gd name="T35" fmla="*/ 128 h 426"/>
                <a:gd name="T36" fmla="*/ 237 w 417"/>
                <a:gd name="T37" fmla="*/ 79 h 426"/>
                <a:gd name="T38" fmla="*/ 247 w 417"/>
                <a:gd name="T39" fmla="*/ 81 h 426"/>
                <a:gd name="T40" fmla="*/ 264 w 417"/>
                <a:gd name="T41" fmla="*/ 71 h 426"/>
                <a:gd name="T42" fmla="*/ 286 w 417"/>
                <a:gd name="T43" fmla="*/ 33 h 426"/>
                <a:gd name="T44" fmla="*/ 278 w 417"/>
                <a:gd name="T45" fmla="*/ 5 h 426"/>
                <a:gd name="T46" fmla="*/ 251 w 417"/>
                <a:gd name="T47" fmla="*/ 13 h 426"/>
                <a:gd name="T48" fmla="*/ 229 w 417"/>
                <a:gd name="T49" fmla="*/ 52 h 426"/>
                <a:gd name="T50" fmla="*/ 237 w 417"/>
                <a:gd name="T51" fmla="*/ 79 h 426"/>
                <a:gd name="T52" fmla="*/ 412 w 417"/>
                <a:gd name="T53" fmla="*/ 139 h 426"/>
                <a:gd name="T54" fmla="*/ 385 w 417"/>
                <a:gd name="T55" fmla="*/ 131 h 426"/>
                <a:gd name="T56" fmla="*/ 346 w 417"/>
                <a:gd name="T57" fmla="*/ 153 h 426"/>
                <a:gd name="T58" fmla="*/ 338 w 417"/>
                <a:gd name="T59" fmla="*/ 180 h 426"/>
                <a:gd name="T60" fmla="*/ 356 w 417"/>
                <a:gd name="T61" fmla="*/ 190 h 426"/>
                <a:gd name="T62" fmla="*/ 366 w 417"/>
                <a:gd name="T63" fmla="*/ 188 h 426"/>
                <a:gd name="T64" fmla="*/ 404 w 417"/>
                <a:gd name="T65" fmla="*/ 166 h 426"/>
                <a:gd name="T66" fmla="*/ 412 w 417"/>
                <a:gd name="T67" fmla="*/ 139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426">
                  <a:moveTo>
                    <a:pt x="121" y="94"/>
                  </a:moveTo>
                  <a:cubicBezTo>
                    <a:pt x="98" y="116"/>
                    <a:pt x="0" y="256"/>
                    <a:pt x="85" y="341"/>
                  </a:cubicBezTo>
                  <a:cubicBezTo>
                    <a:pt x="170" y="426"/>
                    <a:pt x="309" y="328"/>
                    <a:pt x="332" y="305"/>
                  </a:cubicBezTo>
                  <a:cubicBezTo>
                    <a:pt x="354" y="283"/>
                    <a:pt x="325" y="217"/>
                    <a:pt x="267" y="159"/>
                  </a:cubicBezTo>
                  <a:cubicBezTo>
                    <a:pt x="209" y="101"/>
                    <a:pt x="143" y="72"/>
                    <a:pt x="121" y="94"/>
                  </a:cubicBezTo>
                  <a:close/>
                  <a:moveTo>
                    <a:pt x="306" y="286"/>
                  </a:moveTo>
                  <a:cubicBezTo>
                    <a:pt x="299" y="292"/>
                    <a:pt x="248" y="277"/>
                    <a:pt x="199" y="227"/>
                  </a:cubicBezTo>
                  <a:cubicBezTo>
                    <a:pt x="149" y="178"/>
                    <a:pt x="134" y="127"/>
                    <a:pt x="140" y="120"/>
                  </a:cubicBezTo>
                  <a:cubicBezTo>
                    <a:pt x="147" y="113"/>
                    <a:pt x="198" y="129"/>
                    <a:pt x="247" y="179"/>
                  </a:cubicBezTo>
                  <a:cubicBezTo>
                    <a:pt x="297" y="228"/>
                    <a:pt x="313" y="279"/>
                    <a:pt x="306" y="286"/>
                  </a:cubicBezTo>
                  <a:close/>
                  <a:moveTo>
                    <a:pt x="309" y="128"/>
                  </a:moveTo>
                  <a:cubicBezTo>
                    <a:pt x="314" y="128"/>
                    <a:pt x="319" y="126"/>
                    <a:pt x="323" y="122"/>
                  </a:cubicBezTo>
                  <a:cubicBezTo>
                    <a:pt x="361" y="84"/>
                    <a:pt x="361" y="84"/>
                    <a:pt x="361" y="84"/>
                  </a:cubicBezTo>
                  <a:cubicBezTo>
                    <a:pt x="369" y="76"/>
                    <a:pt x="369" y="64"/>
                    <a:pt x="361" y="56"/>
                  </a:cubicBezTo>
                  <a:cubicBezTo>
                    <a:pt x="353" y="48"/>
                    <a:pt x="341" y="48"/>
                    <a:pt x="333" y="56"/>
                  </a:cubicBezTo>
                  <a:cubicBezTo>
                    <a:pt x="295" y="94"/>
                    <a:pt x="295" y="94"/>
                    <a:pt x="295" y="94"/>
                  </a:cubicBezTo>
                  <a:cubicBezTo>
                    <a:pt x="287" y="102"/>
                    <a:pt x="287" y="115"/>
                    <a:pt x="295" y="122"/>
                  </a:cubicBezTo>
                  <a:cubicBezTo>
                    <a:pt x="299" y="126"/>
                    <a:pt x="304" y="128"/>
                    <a:pt x="309" y="128"/>
                  </a:cubicBezTo>
                  <a:close/>
                  <a:moveTo>
                    <a:pt x="237" y="79"/>
                  </a:moveTo>
                  <a:cubicBezTo>
                    <a:pt x="240" y="81"/>
                    <a:pt x="243" y="81"/>
                    <a:pt x="247" y="81"/>
                  </a:cubicBezTo>
                  <a:cubicBezTo>
                    <a:pt x="254" y="81"/>
                    <a:pt x="260" y="78"/>
                    <a:pt x="264" y="71"/>
                  </a:cubicBezTo>
                  <a:cubicBezTo>
                    <a:pt x="286" y="33"/>
                    <a:pt x="286" y="33"/>
                    <a:pt x="286" y="33"/>
                  </a:cubicBezTo>
                  <a:cubicBezTo>
                    <a:pt x="291" y="23"/>
                    <a:pt x="288" y="11"/>
                    <a:pt x="278" y="5"/>
                  </a:cubicBezTo>
                  <a:cubicBezTo>
                    <a:pt x="268" y="0"/>
                    <a:pt x="256" y="3"/>
                    <a:pt x="251" y="13"/>
                  </a:cubicBezTo>
                  <a:cubicBezTo>
                    <a:pt x="229" y="52"/>
                    <a:pt x="229" y="52"/>
                    <a:pt x="229" y="52"/>
                  </a:cubicBezTo>
                  <a:cubicBezTo>
                    <a:pt x="224" y="61"/>
                    <a:pt x="227" y="73"/>
                    <a:pt x="237" y="79"/>
                  </a:cubicBezTo>
                  <a:close/>
                  <a:moveTo>
                    <a:pt x="412" y="139"/>
                  </a:moveTo>
                  <a:cubicBezTo>
                    <a:pt x="406" y="129"/>
                    <a:pt x="394" y="126"/>
                    <a:pt x="385" y="131"/>
                  </a:cubicBezTo>
                  <a:cubicBezTo>
                    <a:pt x="346" y="153"/>
                    <a:pt x="346" y="153"/>
                    <a:pt x="346" y="153"/>
                  </a:cubicBezTo>
                  <a:cubicBezTo>
                    <a:pt x="336" y="158"/>
                    <a:pt x="333" y="171"/>
                    <a:pt x="338" y="180"/>
                  </a:cubicBezTo>
                  <a:cubicBezTo>
                    <a:pt x="342" y="187"/>
                    <a:pt x="349" y="190"/>
                    <a:pt x="356" y="190"/>
                  </a:cubicBezTo>
                  <a:cubicBezTo>
                    <a:pt x="359" y="190"/>
                    <a:pt x="363" y="190"/>
                    <a:pt x="366" y="188"/>
                  </a:cubicBezTo>
                  <a:cubicBezTo>
                    <a:pt x="404" y="166"/>
                    <a:pt x="404" y="166"/>
                    <a:pt x="404" y="166"/>
                  </a:cubicBezTo>
                  <a:cubicBezTo>
                    <a:pt x="414" y="161"/>
                    <a:pt x="417" y="149"/>
                    <a:pt x="412" y="139"/>
                  </a:cubicBezTo>
                  <a:close/>
                </a:path>
              </a:pathLst>
            </a:custGeom>
            <a:solidFill>
              <a:srgbClr val="456288"/>
            </a:solidFill>
            <a:ln>
              <a:noFill/>
            </a:ln>
          </p:spPr>
          <p:txBody>
            <a:bodyPr lIns="121682" tIns="60841" rIns="121682" bIns="60841"/>
            <a:lstStyle/>
            <a:p>
              <a:endParaRPr lang="zh-CN" altLang="en-US">
                <a:solidFill>
                  <a:schemeClr val="tx1">
                    <a:lumMod val="75000"/>
                    <a:lumOff val="25000"/>
                  </a:schemeClr>
                </a:solidFill>
              </a:endParaRPr>
            </a:p>
          </p:txBody>
        </p:sp>
        <p:sp>
          <p:nvSpPr>
            <p:cNvPr id="32" name="TextBox 76"/>
            <p:cNvSpPr txBox="1"/>
            <p:nvPr/>
          </p:nvSpPr>
          <p:spPr>
            <a:xfrm>
              <a:off x="9109652" y="4083170"/>
              <a:ext cx="1403807" cy="400110"/>
            </a:xfrm>
            <a:prstGeom prst="rect">
              <a:avLst/>
            </a:prstGeom>
            <a:noFill/>
            <a:effectLst/>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项目收益</a:t>
              </a:r>
            </a:p>
          </p:txBody>
        </p:sp>
      </p:gr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0-#ppt_w/2"/>
                                          </p:val>
                                        </p:tav>
                                        <p:tav tm="100000">
                                          <p:val>
                                            <p:strVal val="#ppt_x"/>
                                          </p:val>
                                        </p:tav>
                                      </p:tavLst>
                                    </p:anim>
                                    <p:anim calcmode="lin" valueType="num">
                                      <p:cBhvr additive="base">
                                        <p:cTn id="12" dur="500" fill="hold"/>
                                        <p:tgtEl>
                                          <p:spTgt spid="20"/>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fill="hold"/>
                                        <p:tgtEl>
                                          <p:spTgt spid="21"/>
                                        </p:tgtEl>
                                        <p:attrNameLst>
                                          <p:attrName>ppt_x</p:attrName>
                                        </p:attrNameLst>
                                      </p:cBhvr>
                                      <p:tavLst>
                                        <p:tav tm="0">
                                          <p:val>
                                            <p:strVal val="0-#ppt_w/2"/>
                                          </p:val>
                                        </p:tav>
                                        <p:tav tm="100000">
                                          <p:val>
                                            <p:strVal val="#ppt_x"/>
                                          </p:val>
                                        </p:tav>
                                      </p:tavLst>
                                    </p:anim>
                                    <p:anim calcmode="lin" valueType="num">
                                      <p:cBhvr additive="base">
                                        <p:cTn id="16" dur="500" fill="hold"/>
                                        <p:tgtEl>
                                          <p:spTgt spid="21"/>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500" fill="hold"/>
                                        <p:tgtEl>
                                          <p:spTgt spid="23"/>
                                        </p:tgtEl>
                                        <p:attrNameLst>
                                          <p:attrName>ppt_x</p:attrName>
                                        </p:attrNameLst>
                                      </p:cBhvr>
                                      <p:tavLst>
                                        <p:tav tm="0">
                                          <p:val>
                                            <p:strVal val="0-#ppt_w/2"/>
                                          </p:val>
                                        </p:tav>
                                        <p:tav tm="100000">
                                          <p:val>
                                            <p:strVal val="#ppt_x"/>
                                          </p:val>
                                        </p:tav>
                                      </p:tavLst>
                                    </p:anim>
                                    <p:anim calcmode="lin" valueType="num">
                                      <p:cBhvr additive="base">
                                        <p:cTn id="24" dur="500" fill="hold"/>
                                        <p:tgtEl>
                                          <p:spTgt spid="23"/>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18"/>
                                        </p:tgtEl>
                                        <p:attrNameLst>
                                          <p:attrName>style.visibility</p:attrName>
                                        </p:attrNameLst>
                                      </p:cBhvr>
                                      <p:to>
                                        <p:strVal val="visible"/>
                                      </p:to>
                                    </p:set>
                                    <p:animEffect transition="in" filter="wipe(left)">
                                      <p:cBhvr>
                                        <p:cTn id="27" dur="500"/>
                                        <p:tgtEl>
                                          <p:spTgt spid="18"/>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randombar(horizontal)">
                                      <p:cBhvr>
                                        <p:cTn id="35" dur="500"/>
                                        <p:tgtEl>
                                          <p:spTgt spid="9"/>
                                        </p:tgtEl>
                                      </p:cBhvr>
                                    </p:animEffect>
                                  </p:childTnLst>
                                </p:cTn>
                              </p:par>
                              <p:par>
                                <p:cTn id="36" presetID="2" presetClass="entr" presetSubtype="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additive="base">
                                        <p:cTn id="38" dur="500" fill="hold"/>
                                        <p:tgtEl>
                                          <p:spTgt spid="2"/>
                                        </p:tgtEl>
                                        <p:attrNameLst>
                                          <p:attrName>ppt_x</p:attrName>
                                        </p:attrNameLst>
                                      </p:cBhvr>
                                      <p:tavLst>
                                        <p:tav tm="0">
                                          <p:val>
                                            <p:strVal val="0-#ppt_w/2"/>
                                          </p:val>
                                        </p:tav>
                                        <p:tav tm="100000">
                                          <p:val>
                                            <p:strVal val="#ppt_x"/>
                                          </p:val>
                                        </p:tav>
                                      </p:tavLst>
                                    </p:anim>
                                    <p:anim calcmode="lin" valueType="num">
                                      <p:cBhvr additive="base">
                                        <p:cTn id="39" dur="500" fill="hold"/>
                                        <p:tgtEl>
                                          <p:spTgt spid="2"/>
                                        </p:tgtEl>
                                        <p:attrNameLst>
                                          <p:attrName>ppt_y</p:attrName>
                                        </p:attrNameLst>
                                      </p:cBhvr>
                                      <p:tavLst>
                                        <p:tav tm="0">
                                          <p:val>
                                            <p:strVal val="#ppt_y"/>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500" fill="hold"/>
                                        <p:tgtEl>
                                          <p:spTgt spid="3"/>
                                        </p:tgtEl>
                                        <p:attrNameLst>
                                          <p:attrName>ppt_x</p:attrName>
                                        </p:attrNameLst>
                                      </p:cBhvr>
                                      <p:tavLst>
                                        <p:tav tm="0">
                                          <p:val>
                                            <p:strVal val="#ppt_x"/>
                                          </p:val>
                                        </p:tav>
                                        <p:tav tm="100000">
                                          <p:val>
                                            <p:strVal val="#ppt_x"/>
                                          </p:val>
                                        </p:tav>
                                      </p:tavLst>
                                    </p:anim>
                                    <p:anim calcmode="lin" valueType="num">
                                      <p:cBhvr additive="base">
                                        <p:cTn id="4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2" fill="hold" nodeType="click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fill="hold"/>
                                        <p:tgtEl>
                                          <p:spTgt spid="24"/>
                                        </p:tgtEl>
                                        <p:attrNameLst>
                                          <p:attrName>ppt_x</p:attrName>
                                        </p:attrNameLst>
                                      </p:cBhvr>
                                      <p:tavLst>
                                        <p:tav tm="0">
                                          <p:val>
                                            <p:strVal val="1+#ppt_w/2"/>
                                          </p:val>
                                        </p:tav>
                                        <p:tav tm="100000">
                                          <p:val>
                                            <p:strVal val="#ppt_x"/>
                                          </p:val>
                                        </p:tav>
                                      </p:tavLst>
                                    </p:anim>
                                    <p:anim calcmode="lin" valueType="num">
                                      <p:cBhvr additive="base">
                                        <p:cTn id="49" dur="500" fill="hold"/>
                                        <p:tgtEl>
                                          <p:spTgt spid="24"/>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250"/>
                                  </p:stCondLst>
                                  <p:childTnLst>
                                    <p:set>
                                      <p:cBhvr>
                                        <p:cTn id="51" dur="1" fill="hold">
                                          <p:stCondLst>
                                            <p:cond delay="0"/>
                                          </p:stCondLst>
                                        </p:cTn>
                                        <p:tgtEl>
                                          <p:spTgt spid="29"/>
                                        </p:tgtEl>
                                        <p:attrNameLst>
                                          <p:attrName>style.visibility</p:attrName>
                                        </p:attrNameLst>
                                      </p:cBhvr>
                                      <p:to>
                                        <p:strVal val="visible"/>
                                      </p:to>
                                    </p:set>
                                    <p:anim calcmode="lin" valueType="num">
                                      <p:cBhvr additive="base">
                                        <p:cTn id="52" dur="500" fill="hold"/>
                                        <p:tgtEl>
                                          <p:spTgt spid="29"/>
                                        </p:tgtEl>
                                        <p:attrNameLst>
                                          <p:attrName>ppt_x</p:attrName>
                                        </p:attrNameLst>
                                      </p:cBhvr>
                                      <p:tavLst>
                                        <p:tav tm="0">
                                          <p:val>
                                            <p:strVal val="1+#ppt_w/2"/>
                                          </p:val>
                                        </p:tav>
                                        <p:tav tm="100000">
                                          <p:val>
                                            <p:strVal val="#ppt_x"/>
                                          </p:val>
                                        </p:tav>
                                      </p:tavLst>
                                    </p:anim>
                                    <p:anim calcmode="lin" valueType="num">
                                      <p:cBhvr additive="base">
                                        <p:cTn id="53"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7" grpId="0"/>
      <p:bldP spid="18" grpId="0"/>
      <p:bldP spid="19" grpId="0" animBg="1"/>
      <p:bldP spid="20" grpId="0" animBg="1"/>
      <p:bldP spid="21" grpId="0" animBg="1"/>
      <p:bldP spid="22" grpId="0" animBg="1"/>
      <p:bldP spid="2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25548" y="2511216"/>
            <a:ext cx="2406336" cy="3198665"/>
            <a:chOff x="825548" y="1916131"/>
            <a:chExt cx="2406336" cy="3198665"/>
          </a:xfrm>
        </p:grpSpPr>
        <p:sp>
          <p:nvSpPr>
            <p:cNvPr id="49" name="矩形 48"/>
            <p:cNvSpPr/>
            <p:nvPr/>
          </p:nvSpPr>
          <p:spPr>
            <a:xfrm flipH="1">
              <a:off x="825548" y="1916131"/>
              <a:ext cx="2406336" cy="3198665"/>
            </a:xfrm>
            <a:prstGeom prst="rect">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endParaRPr>
            </a:p>
          </p:txBody>
        </p:sp>
        <p:sp>
          <p:nvSpPr>
            <p:cNvPr id="50" name="文本框 49"/>
            <p:cNvSpPr txBox="1"/>
            <p:nvPr/>
          </p:nvSpPr>
          <p:spPr>
            <a:xfrm>
              <a:off x="1139303" y="4189055"/>
              <a:ext cx="1778826" cy="572464"/>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a:t>
              </a:r>
            </a:p>
          </p:txBody>
        </p:sp>
        <p:sp>
          <p:nvSpPr>
            <p:cNvPr id="52" name="TextBox 76"/>
            <p:cNvSpPr txBox="1"/>
            <p:nvPr/>
          </p:nvSpPr>
          <p:spPr>
            <a:xfrm>
              <a:off x="1423422" y="3621442"/>
              <a:ext cx="1210588" cy="400110"/>
            </a:xfrm>
            <a:prstGeom prst="rect">
              <a:avLst/>
            </a:prstGeom>
            <a:noFill/>
          </p:spPr>
          <p:txBody>
            <a:bodyPr wrap="none" rtlCol="0">
              <a:spAutoFit/>
            </a:bodyPr>
            <a:lstStyle/>
            <a:p>
              <a:pPr algn="ctr"/>
              <a:r>
                <a:rPr lang="zh-CN" altLang="en-US" sz="2000" b="1" u="sng"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grpSp>
          <p:nvGrpSpPr>
            <p:cNvPr id="54" name="组合 53"/>
            <p:cNvGrpSpPr/>
            <p:nvPr/>
          </p:nvGrpSpPr>
          <p:grpSpPr>
            <a:xfrm>
              <a:off x="1485102" y="2201348"/>
              <a:ext cx="1095478" cy="1266650"/>
              <a:chOff x="3017838" y="2103438"/>
              <a:chExt cx="152400" cy="176213"/>
            </a:xfrm>
            <a:solidFill>
              <a:srgbClr val="323C50"/>
            </a:solidFill>
          </p:grpSpPr>
          <p:sp>
            <p:nvSpPr>
              <p:cNvPr id="55" name="Freeform 431"/>
              <p:cNvSpPr>
                <a:spLocks noEditPoints="1"/>
              </p:cNvSpPr>
              <p:nvPr/>
            </p:nvSpPr>
            <p:spPr bwMode="auto">
              <a:xfrm>
                <a:off x="3017838" y="2103438"/>
                <a:ext cx="152400" cy="176213"/>
              </a:xfrm>
              <a:custGeom>
                <a:avLst/>
                <a:gdLst>
                  <a:gd name="T0" fmla="*/ 218 w 248"/>
                  <a:gd name="T1" fmla="*/ 40 h 287"/>
                  <a:gd name="T2" fmla="*/ 218 w 248"/>
                  <a:gd name="T3" fmla="*/ 24 h 287"/>
                  <a:gd name="T4" fmla="*/ 193 w 248"/>
                  <a:gd name="T5" fmla="*/ 0 h 287"/>
                  <a:gd name="T6" fmla="*/ 167 w 248"/>
                  <a:gd name="T7" fmla="*/ 24 h 287"/>
                  <a:gd name="T8" fmla="*/ 167 w 248"/>
                  <a:gd name="T9" fmla="*/ 40 h 287"/>
                  <a:gd name="T10" fmla="*/ 150 w 248"/>
                  <a:gd name="T11" fmla="*/ 40 h 287"/>
                  <a:gd name="T12" fmla="*/ 150 w 248"/>
                  <a:gd name="T13" fmla="*/ 24 h 287"/>
                  <a:gd name="T14" fmla="*/ 124 w 248"/>
                  <a:gd name="T15" fmla="*/ 0 h 287"/>
                  <a:gd name="T16" fmla="*/ 98 w 248"/>
                  <a:gd name="T17" fmla="*/ 24 h 287"/>
                  <a:gd name="T18" fmla="*/ 98 w 248"/>
                  <a:gd name="T19" fmla="*/ 40 h 287"/>
                  <a:gd name="T20" fmla="*/ 81 w 248"/>
                  <a:gd name="T21" fmla="*/ 40 h 287"/>
                  <a:gd name="T22" fmla="*/ 81 w 248"/>
                  <a:gd name="T23" fmla="*/ 24 h 287"/>
                  <a:gd name="T24" fmla="*/ 55 w 248"/>
                  <a:gd name="T25" fmla="*/ 0 h 287"/>
                  <a:gd name="T26" fmla="*/ 29 w 248"/>
                  <a:gd name="T27" fmla="*/ 24 h 287"/>
                  <a:gd name="T28" fmla="*/ 29 w 248"/>
                  <a:gd name="T29" fmla="*/ 40 h 287"/>
                  <a:gd name="T30" fmla="*/ 0 w 248"/>
                  <a:gd name="T31" fmla="*/ 40 h 287"/>
                  <a:gd name="T32" fmla="*/ 0 w 248"/>
                  <a:gd name="T33" fmla="*/ 287 h 287"/>
                  <a:gd name="T34" fmla="*/ 248 w 248"/>
                  <a:gd name="T35" fmla="*/ 287 h 287"/>
                  <a:gd name="T36" fmla="*/ 248 w 248"/>
                  <a:gd name="T37" fmla="*/ 40 h 287"/>
                  <a:gd name="T38" fmla="*/ 218 w 248"/>
                  <a:gd name="T39" fmla="*/ 40 h 287"/>
                  <a:gd name="T40" fmla="*/ 181 w 248"/>
                  <a:gd name="T41" fmla="*/ 24 h 287"/>
                  <a:gd name="T42" fmla="*/ 193 w 248"/>
                  <a:gd name="T43" fmla="*/ 14 h 287"/>
                  <a:gd name="T44" fmla="*/ 205 w 248"/>
                  <a:gd name="T45" fmla="*/ 24 h 287"/>
                  <a:gd name="T46" fmla="*/ 205 w 248"/>
                  <a:gd name="T47" fmla="*/ 66 h 287"/>
                  <a:gd name="T48" fmla="*/ 193 w 248"/>
                  <a:gd name="T49" fmla="*/ 76 h 287"/>
                  <a:gd name="T50" fmla="*/ 181 w 248"/>
                  <a:gd name="T51" fmla="*/ 66 h 287"/>
                  <a:gd name="T52" fmla="*/ 181 w 248"/>
                  <a:gd name="T53" fmla="*/ 24 h 287"/>
                  <a:gd name="T54" fmla="*/ 112 w 248"/>
                  <a:gd name="T55" fmla="*/ 24 h 287"/>
                  <a:gd name="T56" fmla="*/ 124 w 248"/>
                  <a:gd name="T57" fmla="*/ 14 h 287"/>
                  <a:gd name="T58" fmla="*/ 136 w 248"/>
                  <a:gd name="T59" fmla="*/ 24 h 287"/>
                  <a:gd name="T60" fmla="*/ 136 w 248"/>
                  <a:gd name="T61" fmla="*/ 66 h 287"/>
                  <a:gd name="T62" fmla="*/ 124 w 248"/>
                  <a:gd name="T63" fmla="*/ 76 h 287"/>
                  <a:gd name="T64" fmla="*/ 112 w 248"/>
                  <a:gd name="T65" fmla="*/ 66 h 287"/>
                  <a:gd name="T66" fmla="*/ 112 w 248"/>
                  <a:gd name="T67" fmla="*/ 24 h 287"/>
                  <a:gd name="T68" fmla="*/ 43 w 248"/>
                  <a:gd name="T69" fmla="*/ 24 h 287"/>
                  <a:gd name="T70" fmla="*/ 55 w 248"/>
                  <a:gd name="T71" fmla="*/ 14 h 287"/>
                  <a:gd name="T72" fmla="*/ 67 w 248"/>
                  <a:gd name="T73" fmla="*/ 24 h 287"/>
                  <a:gd name="T74" fmla="*/ 67 w 248"/>
                  <a:gd name="T75" fmla="*/ 66 h 287"/>
                  <a:gd name="T76" fmla="*/ 55 w 248"/>
                  <a:gd name="T77" fmla="*/ 76 h 287"/>
                  <a:gd name="T78" fmla="*/ 43 w 248"/>
                  <a:gd name="T79" fmla="*/ 66 h 287"/>
                  <a:gd name="T80" fmla="*/ 43 w 248"/>
                  <a:gd name="T81" fmla="*/ 24 h 287"/>
                  <a:gd name="T82" fmla="*/ 227 w 248"/>
                  <a:gd name="T83" fmla="*/ 267 h 287"/>
                  <a:gd name="T84" fmla="*/ 21 w 248"/>
                  <a:gd name="T85" fmla="*/ 267 h 287"/>
                  <a:gd name="T86" fmla="*/ 21 w 248"/>
                  <a:gd name="T87" fmla="*/ 95 h 287"/>
                  <a:gd name="T88" fmla="*/ 227 w 248"/>
                  <a:gd name="T89" fmla="*/ 95 h 287"/>
                  <a:gd name="T90" fmla="*/ 227 w 248"/>
                  <a:gd name="T91" fmla="*/ 267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8" h="287">
                    <a:moveTo>
                      <a:pt x="218" y="40"/>
                    </a:moveTo>
                    <a:cubicBezTo>
                      <a:pt x="218" y="24"/>
                      <a:pt x="218" y="24"/>
                      <a:pt x="218" y="24"/>
                    </a:cubicBezTo>
                    <a:cubicBezTo>
                      <a:pt x="218" y="9"/>
                      <a:pt x="209" y="0"/>
                      <a:pt x="193" y="0"/>
                    </a:cubicBezTo>
                    <a:cubicBezTo>
                      <a:pt x="177" y="0"/>
                      <a:pt x="167" y="9"/>
                      <a:pt x="167" y="24"/>
                    </a:cubicBezTo>
                    <a:cubicBezTo>
                      <a:pt x="167" y="40"/>
                      <a:pt x="167" y="40"/>
                      <a:pt x="167" y="40"/>
                    </a:cubicBezTo>
                    <a:cubicBezTo>
                      <a:pt x="150" y="40"/>
                      <a:pt x="150" y="40"/>
                      <a:pt x="150" y="40"/>
                    </a:cubicBezTo>
                    <a:cubicBezTo>
                      <a:pt x="150" y="24"/>
                      <a:pt x="150" y="24"/>
                      <a:pt x="150" y="24"/>
                    </a:cubicBezTo>
                    <a:cubicBezTo>
                      <a:pt x="150" y="9"/>
                      <a:pt x="140" y="0"/>
                      <a:pt x="124" y="0"/>
                    </a:cubicBezTo>
                    <a:cubicBezTo>
                      <a:pt x="108" y="0"/>
                      <a:pt x="98" y="9"/>
                      <a:pt x="98" y="24"/>
                    </a:cubicBezTo>
                    <a:cubicBezTo>
                      <a:pt x="98" y="40"/>
                      <a:pt x="98" y="40"/>
                      <a:pt x="98" y="40"/>
                    </a:cubicBezTo>
                    <a:cubicBezTo>
                      <a:pt x="81" y="40"/>
                      <a:pt x="81" y="40"/>
                      <a:pt x="81" y="40"/>
                    </a:cubicBezTo>
                    <a:cubicBezTo>
                      <a:pt x="81" y="24"/>
                      <a:pt x="81" y="24"/>
                      <a:pt x="81" y="24"/>
                    </a:cubicBezTo>
                    <a:cubicBezTo>
                      <a:pt x="81" y="9"/>
                      <a:pt x="71" y="0"/>
                      <a:pt x="55" y="0"/>
                    </a:cubicBezTo>
                    <a:cubicBezTo>
                      <a:pt x="39" y="0"/>
                      <a:pt x="29" y="9"/>
                      <a:pt x="29" y="24"/>
                    </a:cubicBezTo>
                    <a:cubicBezTo>
                      <a:pt x="29" y="40"/>
                      <a:pt x="29" y="40"/>
                      <a:pt x="29" y="40"/>
                    </a:cubicBezTo>
                    <a:cubicBezTo>
                      <a:pt x="0" y="40"/>
                      <a:pt x="0" y="40"/>
                      <a:pt x="0" y="40"/>
                    </a:cubicBezTo>
                    <a:cubicBezTo>
                      <a:pt x="0" y="287"/>
                      <a:pt x="0" y="287"/>
                      <a:pt x="0" y="287"/>
                    </a:cubicBezTo>
                    <a:cubicBezTo>
                      <a:pt x="248" y="287"/>
                      <a:pt x="248" y="287"/>
                      <a:pt x="248" y="287"/>
                    </a:cubicBezTo>
                    <a:cubicBezTo>
                      <a:pt x="248" y="40"/>
                      <a:pt x="248" y="40"/>
                      <a:pt x="248" y="40"/>
                    </a:cubicBezTo>
                    <a:lnTo>
                      <a:pt x="218" y="40"/>
                    </a:lnTo>
                    <a:close/>
                    <a:moveTo>
                      <a:pt x="181" y="24"/>
                    </a:moveTo>
                    <a:cubicBezTo>
                      <a:pt x="181" y="17"/>
                      <a:pt x="184" y="14"/>
                      <a:pt x="193" y="14"/>
                    </a:cubicBezTo>
                    <a:cubicBezTo>
                      <a:pt x="201" y="14"/>
                      <a:pt x="205" y="17"/>
                      <a:pt x="205" y="24"/>
                    </a:cubicBezTo>
                    <a:cubicBezTo>
                      <a:pt x="205" y="66"/>
                      <a:pt x="205" y="66"/>
                      <a:pt x="205" y="66"/>
                    </a:cubicBezTo>
                    <a:cubicBezTo>
                      <a:pt x="205" y="73"/>
                      <a:pt x="201" y="76"/>
                      <a:pt x="193" y="76"/>
                    </a:cubicBezTo>
                    <a:cubicBezTo>
                      <a:pt x="184" y="76"/>
                      <a:pt x="181" y="73"/>
                      <a:pt x="181" y="66"/>
                    </a:cubicBezTo>
                    <a:lnTo>
                      <a:pt x="181" y="24"/>
                    </a:lnTo>
                    <a:close/>
                    <a:moveTo>
                      <a:pt x="112" y="24"/>
                    </a:moveTo>
                    <a:cubicBezTo>
                      <a:pt x="112" y="17"/>
                      <a:pt x="115" y="14"/>
                      <a:pt x="124" y="14"/>
                    </a:cubicBezTo>
                    <a:cubicBezTo>
                      <a:pt x="132" y="14"/>
                      <a:pt x="136" y="17"/>
                      <a:pt x="136" y="24"/>
                    </a:cubicBezTo>
                    <a:cubicBezTo>
                      <a:pt x="136" y="66"/>
                      <a:pt x="136" y="66"/>
                      <a:pt x="136" y="66"/>
                    </a:cubicBezTo>
                    <a:cubicBezTo>
                      <a:pt x="136" y="73"/>
                      <a:pt x="132" y="76"/>
                      <a:pt x="124" y="76"/>
                    </a:cubicBezTo>
                    <a:cubicBezTo>
                      <a:pt x="115" y="76"/>
                      <a:pt x="112" y="73"/>
                      <a:pt x="112" y="66"/>
                    </a:cubicBezTo>
                    <a:lnTo>
                      <a:pt x="112" y="24"/>
                    </a:lnTo>
                    <a:close/>
                    <a:moveTo>
                      <a:pt x="43" y="24"/>
                    </a:moveTo>
                    <a:cubicBezTo>
                      <a:pt x="43" y="17"/>
                      <a:pt x="47" y="14"/>
                      <a:pt x="55" y="14"/>
                    </a:cubicBezTo>
                    <a:cubicBezTo>
                      <a:pt x="64" y="14"/>
                      <a:pt x="67" y="17"/>
                      <a:pt x="67" y="24"/>
                    </a:cubicBezTo>
                    <a:cubicBezTo>
                      <a:pt x="67" y="66"/>
                      <a:pt x="67" y="66"/>
                      <a:pt x="67" y="66"/>
                    </a:cubicBezTo>
                    <a:cubicBezTo>
                      <a:pt x="67" y="73"/>
                      <a:pt x="64" y="76"/>
                      <a:pt x="55" y="76"/>
                    </a:cubicBezTo>
                    <a:cubicBezTo>
                      <a:pt x="47" y="76"/>
                      <a:pt x="43" y="73"/>
                      <a:pt x="43" y="66"/>
                    </a:cubicBezTo>
                    <a:lnTo>
                      <a:pt x="43" y="24"/>
                    </a:lnTo>
                    <a:close/>
                    <a:moveTo>
                      <a:pt x="227" y="267"/>
                    </a:moveTo>
                    <a:cubicBezTo>
                      <a:pt x="21" y="267"/>
                      <a:pt x="21" y="267"/>
                      <a:pt x="21" y="267"/>
                    </a:cubicBezTo>
                    <a:cubicBezTo>
                      <a:pt x="21" y="95"/>
                      <a:pt x="21" y="95"/>
                      <a:pt x="21" y="95"/>
                    </a:cubicBezTo>
                    <a:cubicBezTo>
                      <a:pt x="227" y="95"/>
                      <a:pt x="227" y="95"/>
                      <a:pt x="227" y="95"/>
                    </a:cubicBezTo>
                    <a:lnTo>
                      <a:pt x="227" y="267"/>
                    </a:ln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56" name="Freeform 432"/>
              <p:cNvSpPr/>
              <p:nvPr/>
            </p:nvSpPr>
            <p:spPr bwMode="auto">
              <a:xfrm>
                <a:off x="3052763" y="2182813"/>
                <a:ext cx="41275" cy="63500"/>
              </a:xfrm>
              <a:custGeom>
                <a:avLst/>
                <a:gdLst>
                  <a:gd name="T0" fmla="*/ 66 w 66"/>
                  <a:gd name="T1" fmla="*/ 70 h 102"/>
                  <a:gd name="T2" fmla="*/ 42 w 66"/>
                  <a:gd name="T3" fmla="*/ 46 h 102"/>
                  <a:gd name="T4" fmla="*/ 42 w 66"/>
                  <a:gd name="T5" fmla="*/ 45 h 102"/>
                  <a:gd name="T6" fmla="*/ 64 w 66"/>
                  <a:gd name="T7" fmla="*/ 21 h 102"/>
                  <a:gd name="T8" fmla="*/ 31 w 66"/>
                  <a:gd name="T9" fmla="*/ 0 h 102"/>
                  <a:gd name="T10" fmla="*/ 3 w 66"/>
                  <a:gd name="T11" fmla="*/ 5 h 102"/>
                  <a:gd name="T12" fmla="*/ 5 w 66"/>
                  <a:gd name="T13" fmla="*/ 22 h 102"/>
                  <a:gd name="T14" fmla="*/ 26 w 66"/>
                  <a:gd name="T15" fmla="*/ 17 h 102"/>
                  <a:gd name="T16" fmla="*/ 40 w 66"/>
                  <a:gd name="T17" fmla="*/ 27 h 102"/>
                  <a:gd name="T18" fmla="*/ 19 w 66"/>
                  <a:gd name="T19" fmla="*/ 39 h 102"/>
                  <a:gd name="T20" fmla="*/ 19 w 66"/>
                  <a:gd name="T21" fmla="*/ 57 h 102"/>
                  <a:gd name="T22" fmla="*/ 44 w 66"/>
                  <a:gd name="T23" fmla="*/ 72 h 102"/>
                  <a:gd name="T24" fmla="*/ 27 w 66"/>
                  <a:gd name="T25" fmla="*/ 85 h 102"/>
                  <a:gd name="T26" fmla="*/ 3 w 66"/>
                  <a:gd name="T27" fmla="*/ 80 h 102"/>
                  <a:gd name="T28" fmla="*/ 0 w 66"/>
                  <a:gd name="T29" fmla="*/ 98 h 102"/>
                  <a:gd name="T30" fmla="*/ 25 w 66"/>
                  <a:gd name="T31" fmla="*/ 102 h 102"/>
                  <a:gd name="T32" fmla="*/ 66 w 66"/>
                  <a:gd name="T33" fmla="*/ 7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6" h="102">
                    <a:moveTo>
                      <a:pt x="66" y="70"/>
                    </a:moveTo>
                    <a:cubicBezTo>
                      <a:pt x="66" y="57"/>
                      <a:pt x="58" y="50"/>
                      <a:pt x="42" y="46"/>
                    </a:cubicBezTo>
                    <a:cubicBezTo>
                      <a:pt x="42" y="45"/>
                      <a:pt x="42" y="45"/>
                      <a:pt x="42" y="45"/>
                    </a:cubicBezTo>
                    <a:cubicBezTo>
                      <a:pt x="56" y="41"/>
                      <a:pt x="64" y="33"/>
                      <a:pt x="64" y="21"/>
                    </a:cubicBezTo>
                    <a:cubicBezTo>
                      <a:pt x="64" y="9"/>
                      <a:pt x="52" y="0"/>
                      <a:pt x="31" y="0"/>
                    </a:cubicBezTo>
                    <a:cubicBezTo>
                      <a:pt x="22" y="0"/>
                      <a:pt x="12" y="1"/>
                      <a:pt x="3" y="5"/>
                    </a:cubicBezTo>
                    <a:cubicBezTo>
                      <a:pt x="5" y="22"/>
                      <a:pt x="5" y="22"/>
                      <a:pt x="5" y="22"/>
                    </a:cubicBezTo>
                    <a:cubicBezTo>
                      <a:pt x="12" y="19"/>
                      <a:pt x="19" y="17"/>
                      <a:pt x="26" y="17"/>
                    </a:cubicBezTo>
                    <a:cubicBezTo>
                      <a:pt x="37" y="17"/>
                      <a:pt x="40" y="21"/>
                      <a:pt x="40" y="27"/>
                    </a:cubicBezTo>
                    <a:cubicBezTo>
                      <a:pt x="40" y="35"/>
                      <a:pt x="32" y="38"/>
                      <a:pt x="19" y="39"/>
                    </a:cubicBezTo>
                    <a:cubicBezTo>
                      <a:pt x="19" y="57"/>
                      <a:pt x="19" y="57"/>
                      <a:pt x="19" y="57"/>
                    </a:cubicBezTo>
                    <a:cubicBezTo>
                      <a:pt x="38" y="58"/>
                      <a:pt x="44" y="62"/>
                      <a:pt x="44" y="72"/>
                    </a:cubicBezTo>
                    <a:cubicBezTo>
                      <a:pt x="44" y="79"/>
                      <a:pt x="37" y="85"/>
                      <a:pt x="27" y="85"/>
                    </a:cubicBezTo>
                    <a:cubicBezTo>
                      <a:pt x="18" y="85"/>
                      <a:pt x="11" y="83"/>
                      <a:pt x="3" y="80"/>
                    </a:cubicBezTo>
                    <a:cubicBezTo>
                      <a:pt x="0" y="98"/>
                      <a:pt x="0" y="98"/>
                      <a:pt x="0" y="98"/>
                    </a:cubicBezTo>
                    <a:cubicBezTo>
                      <a:pt x="7" y="100"/>
                      <a:pt x="16" y="102"/>
                      <a:pt x="25" y="102"/>
                    </a:cubicBezTo>
                    <a:cubicBezTo>
                      <a:pt x="48" y="102"/>
                      <a:pt x="66" y="91"/>
                      <a:pt x="66" y="70"/>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57" name="Freeform 433"/>
              <p:cNvSpPr/>
              <p:nvPr/>
            </p:nvSpPr>
            <p:spPr bwMode="auto">
              <a:xfrm>
                <a:off x="3103563" y="2184401"/>
                <a:ext cx="25400" cy="60325"/>
              </a:xfrm>
              <a:custGeom>
                <a:avLst/>
                <a:gdLst>
                  <a:gd name="T0" fmla="*/ 8 w 16"/>
                  <a:gd name="T1" fmla="*/ 10 h 38"/>
                  <a:gd name="T2" fmla="*/ 8 w 16"/>
                  <a:gd name="T3" fmla="*/ 38 h 38"/>
                  <a:gd name="T4" fmla="*/ 16 w 16"/>
                  <a:gd name="T5" fmla="*/ 38 h 38"/>
                  <a:gd name="T6" fmla="*/ 16 w 16"/>
                  <a:gd name="T7" fmla="*/ 0 h 38"/>
                  <a:gd name="T8" fmla="*/ 12 w 16"/>
                  <a:gd name="T9" fmla="*/ 0 h 38"/>
                  <a:gd name="T10" fmla="*/ 0 w 16"/>
                  <a:gd name="T11" fmla="*/ 6 h 38"/>
                  <a:gd name="T12" fmla="*/ 1 w 16"/>
                  <a:gd name="T13" fmla="*/ 13 h 38"/>
                  <a:gd name="T14" fmla="*/ 8 w 16"/>
                  <a:gd name="T15" fmla="*/ 10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38">
                    <a:moveTo>
                      <a:pt x="8" y="10"/>
                    </a:moveTo>
                    <a:lnTo>
                      <a:pt x="8" y="38"/>
                    </a:lnTo>
                    <a:lnTo>
                      <a:pt x="16" y="38"/>
                    </a:lnTo>
                    <a:lnTo>
                      <a:pt x="16" y="0"/>
                    </a:lnTo>
                    <a:lnTo>
                      <a:pt x="12" y="0"/>
                    </a:lnTo>
                    <a:lnTo>
                      <a:pt x="0" y="6"/>
                    </a:lnTo>
                    <a:lnTo>
                      <a:pt x="1" y="13"/>
                    </a:lnTo>
                    <a:lnTo>
                      <a:pt x="8" y="10"/>
                    </a:ln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grpSp>
      <p:grpSp>
        <p:nvGrpSpPr>
          <p:cNvPr id="5" name="组合 4"/>
          <p:cNvGrpSpPr/>
          <p:nvPr/>
        </p:nvGrpSpPr>
        <p:grpSpPr>
          <a:xfrm>
            <a:off x="6240024" y="2511216"/>
            <a:ext cx="2406336" cy="3198665"/>
            <a:chOff x="6240024" y="1916131"/>
            <a:chExt cx="2406336" cy="3198665"/>
          </a:xfrm>
        </p:grpSpPr>
        <p:sp>
          <p:nvSpPr>
            <p:cNvPr id="48" name="矩形 47"/>
            <p:cNvSpPr/>
            <p:nvPr/>
          </p:nvSpPr>
          <p:spPr>
            <a:xfrm flipH="1">
              <a:off x="6240024" y="1916131"/>
              <a:ext cx="2406336" cy="3198665"/>
            </a:xfrm>
            <a:prstGeom prst="rect">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endParaRPr>
            </a:p>
          </p:txBody>
        </p:sp>
        <p:sp>
          <p:nvSpPr>
            <p:cNvPr id="51" name="文本框 50"/>
            <p:cNvSpPr txBox="1"/>
            <p:nvPr/>
          </p:nvSpPr>
          <p:spPr>
            <a:xfrm>
              <a:off x="6553779" y="4189055"/>
              <a:ext cx="1778826" cy="572464"/>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a:t>
              </a:r>
            </a:p>
          </p:txBody>
        </p:sp>
        <p:sp>
          <p:nvSpPr>
            <p:cNvPr id="53" name="TextBox 76"/>
            <p:cNvSpPr txBox="1"/>
            <p:nvPr/>
          </p:nvSpPr>
          <p:spPr>
            <a:xfrm>
              <a:off x="6837898" y="3621442"/>
              <a:ext cx="1210588" cy="400110"/>
            </a:xfrm>
            <a:prstGeom prst="rect">
              <a:avLst/>
            </a:prstGeom>
            <a:noFill/>
          </p:spPr>
          <p:txBody>
            <a:bodyPr wrap="none" rtlCol="0">
              <a:spAutoFit/>
            </a:bodyPr>
            <a:lstStyle/>
            <a:p>
              <a:pPr algn="ctr"/>
              <a:r>
                <a:rPr lang="zh-CN" altLang="en-US" sz="2000" b="1" u="sng"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grpSp>
          <p:nvGrpSpPr>
            <p:cNvPr id="58" name="组合 57"/>
            <p:cNvGrpSpPr/>
            <p:nvPr/>
          </p:nvGrpSpPr>
          <p:grpSpPr>
            <a:xfrm>
              <a:off x="6858993" y="2371513"/>
              <a:ext cx="1168430" cy="926320"/>
              <a:chOff x="6184901" y="6007101"/>
              <a:chExt cx="176213" cy="139700"/>
            </a:xfrm>
            <a:solidFill>
              <a:srgbClr val="323C50"/>
            </a:solidFill>
          </p:grpSpPr>
          <p:sp>
            <p:nvSpPr>
              <p:cNvPr id="59" name="Freeform 378"/>
              <p:cNvSpPr/>
              <p:nvPr/>
            </p:nvSpPr>
            <p:spPr bwMode="auto">
              <a:xfrm>
                <a:off x="6184901" y="6084888"/>
                <a:ext cx="176213" cy="61913"/>
              </a:xfrm>
              <a:custGeom>
                <a:avLst/>
                <a:gdLst>
                  <a:gd name="T0" fmla="*/ 174 w 288"/>
                  <a:gd name="T1" fmla="*/ 18 h 101"/>
                  <a:gd name="T2" fmla="*/ 174 w 288"/>
                  <a:gd name="T3" fmla="*/ 30 h 101"/>
                  <a:gd name="T4" fmla="*/ 162 w 288"/>
                  <a:gd name="T5" fmla="*/ 30 h 101"/>
                  <a:gd name="T6" fmla="*/ 126 w 288"/>
                  <a:gd name="T7" fmla="*/ 30 h 101"/>
                  <a:gd name="T8" fmla="*/ 114 w 288"/>
                  <a:gd name="T9" fmla="*/ 30 h 101"/>
                  <a:gd name="T10" fmla="*/ 114 w 288"/>
                  <a:gd name="T11" fmla="*/ 18 h 101"/>
                  <a:gd name="T12" fmla="*/ 114 w 288"/>
                  <a:gd name="T13" fmla="*/ 0 h 101"/>
                  <a:gd name="T14" fmla="*/ 0 w 288"/>
                  <a:gd name="T15" fmla="*/ 0 h 101"/>
                  <a:gd name="T16" fmla="*/ 0 w 288"/>
                  <a:gd name="T17" fmla="*/ 86 h 101"/>
                  <a:gd name="T18" fmla="*/ 14 w 288"/>
                  <a:gd name="T19" fmla="*/ 101 h 101"/>
                  <a:gd name="T20" fmla="*/ 274 w 288"/>
                  <a:gd name="T21" fmla="*/ 101 h 101"/>
                  <a:gd name="T22" fmla="*/ 288 w 288"/>
                  <a:gd name="T23" fmla="*/ 86 h 101"/>
                  <a:gd name="T24" fmla="*/ 288 w 288"/>
                  <a:gd name="T25" fmla="*/ 0 h 101"/>
                  <a:gd name="T26" fmla="*/ 174 w 288"/>
                  <a:gd name="T27" fmla="*/ 0 h 101"/>
                  <a:gd name="T28" fmla="*/ 174 w 288"/>
                  <a:gd name="T29" fmla="*/ 1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8" h="101">
                    <a:moveTo>
                      <a:pt x="174" y="18"/>
                    </a:moveTo>
                    <a:cubicBezTo>
                      <a:pt x="174" y="30"/>
                      <a:pt x="174" y="30"/>
                      <a:pt x="174" y="30"/>
                    </a:cubicBezTo>
                    <a:cubicBezTo>
                      <a:pt x="162" y="30"/>
                      <a:pt x="162" y="30"/>
                      <a:pt x="162" y="30"/>
                    </a:cubicBezTo>
                    <a:cubicBezTo>
                      <a:pt x="126" y="30"/>
                      <a:pt x="126" y="30"/>
                      <a:pt x="126" y="30"/>
                    </a:cubicBezTo>
                    <a:cubicBezTo>
                      <a:pt x="114" y="30"/>
                      <a:pt x="114" y="30"/>
                      <a:pt x="114" y="30"/>
                    </a:cubicBezTo>
                    <a:cubicBezTo>
                      <a:pt x="114" y="18"/>
                      <a:pt x="114" y="18"/>
                      <a:pt x="114" y="18"/>
                    </a:cubicBezTo>
                    <a:cubicBezTo>
                      <a:pt x="114" y="0"/>
                      <a:pt x="114" y="0"/>
                      <a:pt x="114" y="0"/>
                    </a:cubicBezTo>
                    <a:cubicBezTo>
                      <a:pt x="0" y="0"/>
                      <a:pt x="0" y="0"/>
                      <a:pt x="0" y="0"/>
                    </a:cubicBezTo>
                    <a:cubicBezTo>
                      <a:pt x="0" y="86"/>
                      <a:pt x="0" y="86"/>
                      <a:pt x="0" y="86"/>
                    </a:cubicBezTo>
                    <a:cubicBezTo>
                      <a:pt x="0" y="94"/>
                      <a:pt x="6" y="101"/>
                      <a:pt x="14" y="101"/>
                    </a:cubicBezTo>
                    <a:cubicBezTo>
                      <a:pt x="274" y="101"/>
                      <a:pt x="274" y="101"/>
                      <a:pt x="274" y="101"/>
                    </a:cubicBezTo>
                    <a:cubicBezTo>
                      <a:pt x="282" y="101"/>
                      <a:pt x="288" y="94"/>
                      <a:pt x="288" y="86"/>
                    </a:cubicBezTo>
                    <a:cubicBezTo>
                      <a:pt x="288" y="0"/>
                      <a:pt x="288" y="0"/>
                      <a:pt x="288" y="0"/>
                    </a:cubicBezTo>
                    <a:cubicBezTo>
                      <a:pt x="174" y="0"/>
                      <a:pt x="174" y="0"/>
                      <a:pt x="174" y="0"/>
                    </a:cubicBezTo>
                    <a:lnTo>
                      <a:pt x="174" y="18"/>
                    </a:ln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60" name="Freeform 379"/>
              <p:cNvSpPr>
                <a:spLocks noEditPoints="1"/>
              </p:cNvSpPr>
              <p:nvPr/>
            </p:nvSpPr>
            <p:spPr bwMode="auto">
              <a:xfrm>
                <a:off x="6184901" y="6007101"/>
                <a:ext cx="176213" cy="68263"/>
              </a:xfrm>
              <a:custGeom>
                <a:avLst/>
                <a:gdLst>
                  <a:gd name="T0" fmla="*/ 114 w 288"/>
                  <a:gd name="T1" fmla="*/ 100 h 110"/>
                  <a:gd name="T2" fmla="*/ 114 w 288"/>
                  <a:gd name="T3" fmla="*/ 88 h 110"/>
                  <a:gd name="T4" fmla="*/ 126 w 288"/>
                  <a:gd name="T5" fmla="*/ 88 h 110"/>
                  <a:gd name="T6" fmla="*/ 162 w 288"/>
                  <a:gd name="T7" fmla="*/ 88 h 110"/>
                  <a:gd name="T8" fmla="*/ 174 w 288"/>
                  <a:gd name="T9" fmla="*/ 88 h 110"/>
                  <a:gd name="T10" fmla="*/ 174 w 288"/>
                  <a:gd name="T11" fmla="*/ 100 h 110"/>
                  <a:gd name="T12" fmla="*/ 174 w 288"/>
                  <a:gd name="T13" fmla="*/ 110 h 110"/>
                  <a:gd name="T14" fmla="*/ 288 w 288"/>
                  <a:gd name="T15" fmla="*/ 110 h 110"/>
                  <a:gd name="T16" fmla="*/ 288 w 288"/>
                  <a:gd name="T17" fmla="*/ 62 h 110"/>
                  <a:gd name="T18" fmla="*/ 274 w 288"/>
                  <a:gd name="T19" fmla="*/ 48 h 110"/>
                  <a:gd name="T20" fmla="*/ 198 w 288"/>
                  <a:gd name="T21" fmla="*/ 48 h 110"/>
                  <a:gd name="T22" fmla="*/ 198 w 288"/>
                  <a:gd name="T23" fmla="*/ 14 h 110"/>
                  <a:gd name="T24" fmla="*/ 184 w 288"/>
                  <a:gd name="T25" fmla="*/ 0 h 110"/>
                  <a:gd name="T26" fmla="*/ 104 w 288"/>
                  <a:gd name="T27" fmla="*/ 0 h 110"/>
                  <a:gd name="T28" fmla="*/ 90 w 288"/>
                  <a:gd name="T29" fmla="*/ 14 h 110"/>
                  <a:gd name="T30" fmla="*/ 90 w 288"/>
                  <a:gd name="T31" fmla="*/ 48 h 110"/>
                  <a:gd name="T32" fmla="*/ 14 w 288"/>
                  <a:gd name="T33" fmla="*/ 48 h 110"/>
                  <a:gd name="T34" fmla="*/ 0 w 288"/>
                  <a:gd name="T35" fmla="*/ 62 h 110"/>
                  <a:gd name="T36" fmla="*/ 0 w 288"/>
                  <a:gd name="T37" fmla="*/ 110 h 110"/>
                  <a:gd name="T38" fmla="*/ 114 w 288"/>
                  <a:gd name="T39" fmla="*/ 110 h 110"/>
                  <a:gd name="T40" fmla="*/ 114 w 288"/>
                  <a:gd name="T41" fmla="*/ 100 h 110"/>
                  <a:gd name="T42" fmla="*/ 114 w 288"/>
                  <a:gd name="T43" fmla="*/ 34 h 110"/>
                  <a:gd name="T44" fmla="*/ 128 w 288"/>
                  <a:gd name="T45" fmla="*/ 20 h 110"/>
                  <a:gd name="T46" fmla="*/ 160 w 288"/>
                  <a:gd name="T47" fmla="*/ 20 h 110"/>
                  <a:gd name="T48" fmla="*/ 174 w 288"/>
                  <a:gd name="T49" fmla="*/ 34 h 110"/>
                  <a:gd name="T50" fmla="*/ 174 w 288"/>
                  <a:gd name="T51" fmla="*/ 48 h 110"/>
                  <a:gd name="T52" fmla="*/ 114 w 288"/>
                  <a:gd name="T53" fmla="*/ 48 h 110"/>
                  <a:gd name="T54" fmla="*/ 114 w 288"/>
                  <a:gd name="T55" fmla="*/ 3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8" h="110">
                    <a:moveTo>
                      <a:pt x="114" y="100"/>
                    </a:moveTo>
                    <a:cubicBezTo>
                      <a:pt x="114" y="88"/>
                      <a:pt x="114" y="88"/>
                      <a:pt x="114" y="88"/>
                    </a:cubicBezTo>
                    <a:cubicBezTo>
                      <a:pt x="126" y="88"/>
                      <a:pt x="126" y="88"/>
                      <a:pt x="126" y="88"/>
                    </a:cubicBezTo>
                    <a:cubicBezTo>
                      <a:pt x="162" y="88"/>
                      <a:pt x="162" y="88"/>
                      <a:pt x="162" y="88"/>
                    </a:cubicBezTo>
                    <a:cubicBezTo>
                      <a:pt x="174" y="88"/>
                      <a:pt x="174" y="88"/>
                      <a:pt x="174" y="88"/>
                    </a:cubicBezTo>
                    <a:cubicBezTo>
                      <a:pt x="174" y="100"/>
                      <a:pt x="174" y="100"/>
                      <a:pt x="174" y="100"/>
                    </a:cubicBezTo>
                    <a:cubicBezTo>
                      <a:pt x="174" y="110"/>
                      <a:pt x="174" y="110"/>
                      <a:pt x="174" y="110"/>
                    </a:cubicBezTo>
                    <a:cubicBezTo>
                      <a:pt x="288" y="110"/>
                      <a:pt x="288" y="110"/>
                      <a:pt x="288" y="110"/>
                    </a:cubicBezTo>
                    <a:cubicBezTo>
                      <a:pt x="288" y="62"/>
                      <a:pt x="288" y="62"/>
                      <a:pt x="288" y="62"/>
                    </a:cubicBezTo>
                    <a:cubicBezTo>
                      <a:pt x="288" y="54"/>
                      <a:pt x="282" y="48"/>
                      <a:pt x="274" y="48"/>
                    </a:cubicBezTo>
                    <a:cubicBezTo>
                      <a:pt x="198" y="48"/>
                      <a:pt x="198" y="48"/>
                      <a:pt x="198" y="48"/>
                    </a:cubicBezTo>
                    <a:cubicBezTo>
                      <a:pt x="198" y="14"/>
                      <a:pt x="198" y="14"/>
                      <a:pt x="198" y="14"/>
                    </a:cubicBezTo>
                    <a:cubicBezTo>
                      <a:pt x="198" y="6"/>
                      <a:pt x="192" y="0"/>
                      <a:pt x="184" y="0"/>
                    </a:cubicBezTo>
                    <a:cubicBezTo>
                      <a:pt x="104" y="0"/>
                      <a:pt x="104" y="0"/>
                      <a:pt x="104" y="0"/>
                    </a:cubicBezTo>
                    <a:cubicBezTo>
                      <a:pt x="96" y="0"/>
                      <a:pt x="90" y="6"/>
                      <a:pt x="90" y="14"/>
                    </a:cubicBezTo>
                    <a:cubicBezTo>
                      <a:pt x="90" y="48"/>
                      <a:pt x="90" y="48"/>
                      <a:pt x="90" y="48"/>
                    </a:cubicBezTo>
                    <a:cubicBezTo>
                      <a:pt x="14" y="48"/>
                      <a:pt x="14" y="48"/>
                      <a:pt x="14" y="48"/>
                    </a:cubicBezTo>
                    <a:cubicBezTo>
                      <a:pt x="6" y="48"/>
                      <a:pt x="0" y="54"/>
                      <a:pt x="0" y="62"/>
                    </a:cubicBezTo>
                    <a:cubicBezTo>
                      <a:pt x="0" y="110"/>
                      <a:pt x="0" y="110"/>
                      <a:pt x="0" y="110"/>
                    </a:cubicBezTo>
                    <a:cubicBezTo>
                      <a:pt x="114" y="110"/>
                      <a:pt x="114" y="110"/>
                      <a:pt x="114" y="110"/>
                    </a:cubicBezTo>
                    <a:lnTo>
                      <a:pt x="114" y="100"/>
                    </a:lnTo>
                    <a:close/>
                    <a:moveTo>
                      <a:pt x="114" y="34"/>
                    </a:moveTo>
                    <a:cubicBezTo>
                      <a:pt x="114" y="26"/>
                      <a:pt x="120" y="20"/>
                      <a:pt x="128" y="20"/>
                    </a:cubicBezTo>
                    <a:cubicBezTo>
                      <a:pt x="160" y="20"/>
                      <a:pt x="160" y="20"/>
                      <a:pt x="160" y="20"/>
                    </a:cubicBezTo>
                    <a:cubicBezTo>
                      <a:pt x="168" y="20"/>
                      <a:pt x="174" y="26"/>
                      <a:pt x="174" y="34"/>
                    </a:cubicBezTo>
                    <a:cubicBezTo>
                      <a:pt x="174" y="48"/>
                      <a:pt x="174" y="48"/>
                      <a:pt x="174" y="48"/>
                    </a:cubicBezTo>
                    <a:cubicBezTo>
                      <a:pt x="114" y="48"/>
                      <a:pt x="114" y="48"/>
                      <a:pt x="114" y="48"/>
                    </a:cubicBezTo>
                    <a:lnTo>
                      <a:pt x="114" y="34"/>
                    </a:ln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61" name="Rectangle 380"/>
              <p:cNvSpPr>
                <a:spLocks noChangeArrowheads="1"/>
              </p:cNvSpPr>
              <p:nvPr/>
            </p:nvSpPr>
            <p:spPr bwMode="auto">
              <a:xfrm>
                <a:off x="6261101" y="6069013"/>
                <a:ext cx="22225" cy="26988"/>
              </a:xfrm>
              <a:prstGeom prst="rect">
                <a:avLst/>
              </a:prstGeom>
              <a:solidFill>
                <a:srgbClr val="45628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grpSp>
      <p:grpSp>
        <p:nvGrpSpPr>
          <p:cNvPr id="3" name="组合 2"/>
          <p:cNvGrpSpPr/>
          <p:nvPr/>
        </p:nvGrpSpPr>
        <p:grpSpPr>
          <a:xfrm>
            <a:off x="3545639" y="2511216"/>
            <a:ext cx="2406336" cy="3198665"/>
            <a:chOff x="3545639" y="1916131"/>
            <a:chExt cx="2406336" cy="3198665"/>
          </a:xfrm>
        </p:grpSpPr>
        <p:sp>
          <p:nvSpPr>
            <p:cNvPr id="43" name="矩形 42"/>
            <p:cNvSpPr/>
            <p:nvPr/>
          </p:nvSpPr>
          <p:spPr>
            <a:xfrm flipH="1">
              <a:off x="3545639" y="1916131"/>
              <a:ext cx="2406336" cy="3198665"/>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endParaRPr>
            </a:p>
          </p:txBody>
        </p:sp>
        <p:sp>
          <p:nvSpPr>
            <p:cNvPr id="44" name="文本框 43"/>
            <p:cNvSpPr txBox="1"/>
            <p:nvPr/>
          </p:nvSpPr>
          <p:spPr>
            <a:xfrm>
              <a:off x="3859394" y="4189055"/>
              <a:ext cx="1778826" cy="572464"/>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a:t>
              </a:r>
            </a:p>
          </p:txBody>
        </p:sp>
        <p:sp>
          <p:nvSpPr>
            <p:cNvPr id="46" name="TextBox 76"/>
            <p:cNvSpPr txBox="1"/>
            <p:nvPr/>
          </p:nvSpPr>
          <p:spPr>
            <a:xfrm>
              <a:off x="4143513" y="3621442"/>
              <a:ext cx="1210588" cy="400110"/>
            </a:xfrm>
            <a:prstGeom prst="rect">
              <a:avLst/>
            </a:prstGeom>
            <a:noFill/>
          </p:spPr>
          <p:txBody>
            <a:bodyPr wrap="none" rtlCol="0">
              <a:spAutoFit/>
            </a:bodyPr>
            <a:lstStyle/>
            <a:p>
              <a:pPr algn="ctr"/>
              <a:r>
                <a:rPr lang="zh-CN" altLang="en-US" sz="2000" b="1" u="sng" dirty="0">
                  <a:solidFill>
                    <a:schemeClr val="bg1"/>
                  </a:solidFill>
                  <a:latin typeface="微软雅黑" panose="020B0503020204020204" pitchFamily="34" charset="-122"/>
                  <a:ea typeface="微软雅黑" panose="020B0503020204020204" pitchFamily="34" charset="-122"/>
                </a:rPr>
                <a:t>添加标题</a:t>
              </a:r>
            </a:p>
          </p:txBody>
        </p:sp>
        <p:sp>
          <p:nvSpPr>
            <p:cNvPr id="62" name="Freeform 5"/>
            <p:cNvSpPr>
              <a:spLocks noEditPoints="1"/>
            </p:cNvSpPr>
            <p:nvPr/>
          </p:nvSpPr>
          <p:spPr bwMode="auto">
            <a:xfrm>
              <a:off x="4224575" y="2472541"/>
              <a:ext cx="1025715" cy="724265"/>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chemeClr val="bg1"/>
            </a:solidFill>
            <a:ln>
              <a:noFill/>
            </a:ln>
            <a:effectLst/>
          </p:spPr>
          <p:txBody>
            <a:bodyPr vert="horz" wrap="square" lIns="121920" tIns="60960" rIns="121920" bIns="60960" numCol="1" anchor="t" anchorCtr="0" compatLnSpc="1"/>
            <a:lstStyle/>
            <a:p>
              <a:endParaRPr lang="id-ID" sz="1400">
                <a:solidFill>
                  <a:schemeClr val="tx1">
                    <a:lumMod val="75000"/>
                    <a:lumOff val="25000"/>
                  </a:schemeClr>
                </a:solidFill>
                <a:latin typeface="Impact" panose="020B0806030902050204" pitchFamily="34" charset="0"/>
              </a:endParaRPr>
            </a:p>
          </p:txBody>
        </p:sp>
      </p:grpSp>
      <p:grpSp>
        <p:nvGrpSpPr>
          <p:cNvPr id="8" name="组合 7"/>
          <p:cNvGrpSpPr/>
          <p:nvPr/>
        </p:nvGrpSpPr>
        <p:grpSpPr>
          <a:xfrm>
            <a:off x="8960115" y="2511216"/>
            <a:ext cx="2406336" cy="3198665"/>
            <a:chOff x="8960115" y="1916131"/>
            <a:chExt cx="2406336" cy="3198665"/>
          </a:xfrm>
        </p:grpSpPr>
        <p:sp>
          <p:nvSpPr>
            <p:cNvPr id="42" name="矩形 41"/>
            <p:cNvSpPr/>
            <p:nvPr/>
          </p:nvSpPr>
          <p:spPr>
            <a:xfrm flipH="1">
              <a:off x="8960115" y="1916131"/>
              <a:ext cx="2406336" cy="3198665"/>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endParaRPr>
            </a:p>
          </p:txBody>
        </p:sp>
        <p:sp>
          <p:nvSpPr>
            <p:cNvPr id="45" name="文本框 44"/>
            <p:cNvSpPr txBox="1"/>
            <p:nvPr/>
          </p:nvSpPr>
          <p:spPr>
            <a:xfrm>
              <a:off x="9273870" y="4189055"/>
              <a:ext cx="1778826" cy="572464"/>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a:t>
              </a:r>
            </a:p>
          </p:txBody>
        </p:sp>
        <p:sp>
          <p:nvSpPr>
            <p:cNvPr id="47" name="TextBox 76"/>
            <p:cNvSpPr txBox="1"/>
            <p:nvPr/>
          </p:nvSpPr>
          <p:spPr>
            <a:xfrm>
              <a:off x="9557989" y="3621442"/>
              <a:ext cx="1210588" cy="400110"/>
            </a:xfrm>
            <a:prstGeom prst="rect">
              <a:avLst/>
            </a:prstGeom>
            <a:noFill/>
          </p:spPr>
          <p:txBody>
            <a:bodyPr wrap="none" rtlCol="0">
              <a:spAutoFit/>
            </a:bodyPr>
            <a:lstStyle/>
            <a:p>
              <a:pPr algn="ctr"/>
              <a:r>
                <a:rPr lang="zh-CN" altLang="en-US" sz="2000" b="1" u="sng" dirty="0">
                  <a:solidFill>
                    <a:schemeClr val="bg1"/>
                  </a:solidFill>
                  <a:latin typeface="微软雅黑" panose="020B0503020204020204" pitchFamily="34" charset="-122"/>
                  <a:ea typeface="微软雅黑" panose="020B0503020204020204" pitchFamily="34" charset="-122"/>
                </a:rPr>
                <a:t>添加标题</a:t>
              </a:r>
            </a:p>
          </p:txBody>
        </p:sp>
        <p:sp>
          <p:nvSpPr>
            <p:cNvPr id="63" name="Freeform 381"/>
            <p:cNvSpPr>
              <a:spLocks noEditPoints="1"/>
            </p:cNvSpPr>
            <p:nvPr/>
          </p:nvSpPr>
          <p:spPr bwMode="auto">
            <a:xfrm>
              <a:off x="9685411" y="2333482"/>
              <a:ext cx="1002382" cy="1002382"/>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97 w 288"/>
                <a:gd name="T11" fmla="*/ 136 h 288"/>
                <a:gd name="T12" fmla="*/ 194 w 288"/>
                <a:gd name="T13" fmla="*/ 99 h 288"/>
                <a:gd name="T14" fmla="*/ 242 w 288"/>
                <a:gd name="T15" fmla="*/ 99 h 288"/>
                <a:gd name="T16" fmla="*/ 252 w 288"/>
                <a:gd name="T17" fmla="*/ 136 h 288"/>
                <a:gd name="T18" fmla="*/ 197 w 288"/>
                <a:gd name="T19" fmla="*/ 136 h 288"/>
                <a:gd name="T20" fmla="*/ 37 w 288"/>
                <a:gd name="T21" fmla="*/ 136 h 288"/>
                <a:gd name="T22" fmla="*/ 46 w 288"/>
                <a:gd name="T23" fmla="*/ 99 h 288"/>
                <a:gd name="T24" fmla="*/ 95 w 288"/>
                <a:gd name="T25" fmla="*/ 99 h 288"/>
                <a:gd name="T26" fmla="*/ 92 w 288"/>
                <a:gd name="T27" fmla="*/ 136 h 288"/>
                <a:gd name="T28" fmla="*/ 37 w 288"/>
                <a:gd name="T29" fmla="*/ 136 h 288"/>
                <a:gd name="T30" fmla="*/ 111 w 288"/>
                <a:gd name="T31" fmla="*/ 99 h 288"/>
                <a:gd name="T32" fmla="*/ 178 w 288"/>
                <a:gd name="T33" fmla="*/ 99 h 288"/>
                <a:gd name="T34" fmla="*/ 181 w 288"/>
                <a:gd name="T35" fmla="*/ 136 h 288"/>
                <a:gd name="T36" fmla="*/ 108 w 288"/>
                <a:gd name="T37" fmla="*/ 136 h 288"/>
                <a:gd name="T38" fmla="*/ 111 w 288"/>
                <a:gd name="T39" fmla="*/ 99 h 288"/>
                <a:gd name="T40" fmla="*/ 37 w 288"/>
                <a:gd name="T41" fmla="*/ 152 h 288"/>
                <a:gd name="T42" fmla="*/ 92 w 288"/>
                <a:gd name="T43" fmla="*/ 152 h 288"/>
                <a:gd name="T44" fmla="*/ 95 w 288"/>
                <a:gd name="T45" fmla="*/ 190 h 288"/>
                <a:gd name="T46" fmla="*/ 47 w 288"/>
                <a:gd name="T47" fmla="*/ 190 h 288"/>
                <a:gd name="T48" fmla="*/ 37 w 288"/>
                <a:gd name="T49" fmla="*/ 152 h 288"/>
                <a:gd name="T50" fmla="*/ 108 w 288"/>
                <a:gd name="T51" fmla="*/ 152 h 288"/>
                <a:gd name="T52" fmla="*/ 181 w 288"/>
                <a:gd name="T53" fmla="*/ 152 h 288"/>
                <a:gd name="T54" fmla="*/ 178 w 288"/>
                <a:gd name="T55" fmla="*/ 190 h 288"/>
                <a:gd name="T56" fmla="*/ 111 w 288"/>
                <a:gd name="T57" fmla="*/ 190 h 288"/>
                <a:gd name="T58" fmla="*/ 108 w 288"/>
                <a:gd name="T59" fmla="*/ 152 h 288"/>
                <a:gd name="T60" fmla="*/ 197 w 288"/>
                <a:gd name="T61" fmla="*/ 152 h 288"/>
                <a:gd name="T62" fmla="*/ 252 w 288"/>
                <a:gd name="T63" fmla="*/ 152 h 288"/>
                <a:gd name="T64" fmla="*/ 242 w 288"/>
                <a:gd name="T65" fmla="*/ 190 h 288"/>
                <a:gd name="T66" fmla="*/ 194 w 288"/>
                <a:gd name="T67" fmla="*/ 190 h 288"/>
                <a:gd name="T68" fmla="*/ 197 w 288"/>
                <a:gd name="T69" fmla="*/ 152 h 288"/>
                <a:gd name="T70" fmla="*/ 233 w 288"/>
                <a:gd name="T71" fmla="*/ 82 h 288"/>
                <a:gd name="T72" fmla="*/ 191 w 288"/>
                <a:gd name="T73" fmla="*/ 82 h 288"/>
                <a:gd name="T74" fmla="*/ 180 w 288"/>
                <a:gd name="T75" fmla="*/ 42 h 288"/>
                <a:gd name="T76" fmla="*/ 233 w 288"/>
                <a:gd name="T77" fmla="*/ 82 h 288"/>
                <a:gd name="T78" fmla="*/ 160 w 288"/>
                <a:gd name="T79" fmla="*/ 37 h 288"/>
                <a:gd name="T80" fmla="*/ 175 w 288"/>
                <a:gd name="T81" fmla="*/ 82 h 288"/>
                <a:gd name="T82" fmla="*/ 114 w 288"/>
                <a:gd name="T83" fmla="*/ 82 h 288"/>
                <a:gd name="T84" fmla="*/ 128 w 288"/>
                <a:gd name="T85" fmla="*/ 37 h 288"/>
                <a:gd name="T86" fmla="*/ 144 w 288"/>
                <a:gd name="T87" fmla="*/ 36 h 288"/>
                <a:gd name="T88" fmla="*/ 160 w 288"/>
                <a:gd name="T89" fmla="*/ 37 h 288"/>
                <a:gd name="T90" fmla="*/ 109 w 288"/>
                <a:gd name="T91" fmla="*/ 42 h 288"/>
                <a:gd name="T92" fmla="*/ 97 w 288"/>
                <a:gd name="T93" fmla="*/ 82 h 288"/>
                <a:gd name="T94" fmla="*/ 56 w 288"/>
                <a:gd name="T95" fmla="*/ 82 h 288"/>
                <a:gd name="T96" fmla="*/ 109 w 288"/>
                <a:gd name="T97" fmla="*/ 42 h 288"/>
                <a:gd name="T98" fmla="*/ 56 w 288"/>
                <a:gd name="T99" fmla="*/ 206 h 288"/>
                <a:gd name="T100" fmla="*/ 97 w 288"/>
                <a:gd name="T101" fmla="*/ 206 h 288"/>
                <a:gd name="T102" fmla="*/ 109 w 288"/>
                <a:gd name="T103" fmla="*/ 246 h 288"/>
                <a:gd name="T104" fmla="*/ 56 w 288"/>
                <a:gd name="T105" fmla="*/ 206 h 288"/>
                <a:gd name="T106" fmla="*/ 128 w 288"/>
                <a:gd name="T107" fmla="*/ 251 h 288"/>
                <a:gd name="T108" fmla="*/ 114 w 288"/>
                <a:gd name="T109" fmla="*/ 206 h 288"/>
                <a:gd name="T110" fmla="*/ 175 w 288"/>
                <a:gd name="T111" fmla="*/ 206 h 288"/>
                <a:gd name="T112" fmla="*/ 160 w 288"/>
                <a:gd name="T113" fmla="*/ 251 h 288"/>
                <a:gd name="T114" fmla="*/ 144 w 288"/>
                <a:gd name="T115" fmla="*/ 252 h 288"/>
                <a:gd name="T116" fmla="*/ 128 w 288"/>
                <a:gd name="T117" fmla="*/ 251 h 288"/>
                <a:gd name="T118" fmla="*/ 180 w 288"/>
                <a:gd name="T119" fmla="*/ 246 h 288"/>
                <a:gd name="T120" fmla="*/ 191 w 288"/>
                <a:gd name="T121" fmla="*/ 206 h 288"/>
                <a:gd name="T122" fmla="*/ 232 w 288"/>
                <a:gd name="T123" fmla="*/ 206 h 288"/>
                <a:gd name="T124" fmla="*/ 180 w 288"/>
                <a:gd name="T125" fmla="*/ 24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288">
                  <a:moveTo>
                    <a:pt x="144" y="0"/>
                  </a:moveTo>
                  <a:cubicBezTo>
                    <a:pt x="65" y="0"/>
                    <a:pt x="0" y="65"/>
                    <a:pt x="0" y="144"/>
                  </a:cubicBezTo>
                  <a:cubicBezTo>
                    <a:pt x="0" y="224"/>
                    <a:pt x="65" y="288"/>
                    <a:pt x="144" y="288"/>
                  </a:cubicBezTo>
                  <a:cubicBezTo>
                    <a:pt x="224" y="288"/>
                    <a:pt x="288" y="224"/>
                    <a:pt x="288" y="144"/>
                  </a:cubicBezTo>
                  <a:cubicBezTo>
                    <a:pt x="288" y="65"/>
                    <a:pt x="224" y="0"/>
                    <a:pt x="144" y="0"/>
                  </a:cubicBezTo>
                  <a:close/>
                  <a:moveTo>
                    <a:pt x="197" y="136"/>
                  </a:moveTo>
                  <a:cubicBezTo>
                    <a:pt x="197" y="123"/>
                    <a:pt x="196" y="110"/>
                    <a:pt x="194" y="99"/>
                  </a:cubicBezTo>
                  <a:cubicBezTo>
                    <a:pt x="242" y="99"/>
                    <a:pt x="242" y="99"/>
                    <a:pt x="242" y="99"/>
                  </a:cubicBezTo>
                  <a:cubicBezTo>
                    <a:pt x="247" y="110"/>
                    <a:pt x="251" y="123"/>
                    <a:pt x="252" y="136"/>
                  </a:cubicBezTo>
                  <a:lnTo>
                    <a:pt x="197" y="136"/>
                  </a:lnTo>
                  <a:close/>
                  <a:moveTo>
                    <a:pt x="37" y="136"/>
                  </a:moveTo>
                  <a:cubicBezTo>
                    <a:pt x="38" y="123"/>
                    <a:pt x="41" y="110"/>
                    <a:pt x="46" y="99"/>
                  </a:cubicBezTo>
                  <a:cubicBezTo>
                    <a:pt x="95" y="99"/>
                    <a:pt x="95" y="99"/>
                    <a:pt x="95" y="99"/>
                  </a:cubicBezTo>
                  <a:cubicBezTo>
                    <a:pt x="93" y="110"/>
                    <a:pt x="92" y="123"/>
                    <a:pt x="92" y="136"/>
                  </a:cubicBezTo>
                  <a:lnTo>
                    <a:pt x="37" y="136"/>
                  </a:lnTo>
                  <a:close/>
                  <a:moveTo>
                    <a:pt x="111" y="99"/>
                  </a:moveTo>
                  <a:cubicBezTo>
                    <a:pt x="178" y="99"/>
                    <a:pt x="178" y="99"/>
                    <a:pt x="178" y="99"/>
                  </a:cubicBezTo>
                  <a:cubicBezTo>
                    <a:pt x="179" y="110"/>
                    <a:pt x="181" y="123"/>
                    <a:pt x="181" y="136"/>
                  </a:cubicBezTo>
                  <a:cubicBezTo>
                    <a:pt x="108" y="136"/>
                    <a:pt x="108" y="136"/>
                    <a:pt x="108" y="136"/>
                  </a:cubicBezTo>
                  <a:cubicBezTo>
                    <a:pt x="108" y="123"/>
                    <a:pt x="109" y="110"/>
                    <a:pt x="111" y="99"/>
                  </a:cubicBezTo>
                  <a:close/>
                  <a:moveTo>
                    <a:pt x="37" y="152"/>
                  </a:moveTo>
                  <a:cubicBezTo>
                    <a:pt x="92" y="152"/>
                    <a:pt x="92" y="152"/>
                    <a:pt x="92" y="152"/>
                  </a:cubicBezTo>
                  <a:cubicBezTo>
                    <a:pt x="92" y="166"/>
                    <a:pt x="93" y="179"/>
                    <a:pt x="95" y="190"/>
                  </a:cubicBezTo>
                  <a:cubicBezTo>
                    <a:pt x="47" y="190"/>
                    <a:pt x="47" y="190"/>
                    <a:pt x="47" y="190"/>
                  </a:cubicBezTo>
                  <a:cubicBezTo>
                    <a:pt x="41" y="179"/>
                    <a:pt x="38" y="166"/>
                    <a:pt x="37" y="152"/>
                  </a:cubicBezTo>
                  <a:close/>
                  <a:moveTo>
                    <a:pt x="108" y="152"/>
                  </a:moveTo>
                  <a:cubicBezTo>
                    <a:pt x="181" y="152"/>
                    <a:pt x="181" y="152"/>
                    <a:pt x="181" y="152"/>
                  </a:cubicBezTo>
                  <a:cubicBezTo>
                    <a:pt x="180" y="166"/>
                    <a:pt x="179" y="179"/>
                    <a:pt x="178" y="190"/>
                  </a:cubicBezTo>
                  <a:cubicBezTo>
                    <a:pt x="111" y="190"/>
                    <a:pt x="111" y="190"/>
                    <a:pt x="111" y="190"/>
                  </a:cubicBezTo>
                  <a:cubicBezTo>
                    <a:pt x="109" y="179"/>
                    <a:pt x="108" y="166"/>
                    <a:pt x="108" y="152"/>
                  </a:cubicBezTo>
                  <a:close/>
                  <a:moveTo>
                    <a:pt x="197" y="152"/>
                  </a:moveTo>
                  <a:cubicBezTo>
                    <a:pt x="252" y="152"/>
                    <a:pt x="252" y="152"/>
                    <a:pt x="252" y="152"/>
                  </a:cubicBezTo>
                  <a:cubicBezTo>
                    <a:pt x="251" y="166"/>
                    <a:pt x="247" y="179"/>
                    <a:pt x="242" y="190"/>
                  </a:cubicBezTo>
                  <a:cubicBezTo>
                    <a:pt x="194" y="190"/>
                    <a:pt x="194" y="190"/>
                    <a:pt x="194" y="190"/>
                  </a:cubicBezTo>
                  <a:cubicBezTo>
                    <a:pt x="196" y="179"/>
                    <a:pt x="197" y="166"/>
                    <a:pt x="197" y="152"/>
                  </a:cubicBezTo>
                  <a:close/>
                  <a:moveTo>
                    <a:pt x="233" y="82"/>
                  </a:moveTo>
                  <a:cubicBezTo>
                    <a:pt x="191" y="82"/>
                    <a:pt x="191" y="82"/>
                    <a:pt x="191" y="82"/>
                  </a:cubicBezTo>
                  <a:cubicBezTo>
                    <a:pt x="188" y="67"/>
                    <a:pt x="184" y="53"/>
                    <a:pt x="180" y="42"/>
                  </a:cubicBezTo>
                  <a:cubicBezTo>
                    <a:pt x="201" y="50"/>
                    <a:pt x="220" y="64"/>
                    <a:pt x="233" y="82"/>
                  </a:cubicBezTo>
                  <a:close/>
                  <a:moveTo>
                    <a:pt x="160" y="37"/>
                  </a:moveTo>
                  <a:cubicBezTo>
                    <a:pt x="166" y="49"/>
                    <a:pt x="171" y="64"/>
                    <a:pt x="175" y="82"/>
                  </a:cubicBezTo>
                  <a:cubicBezTo>
                    <a:pt x="114" y="82"/>
                    <a:pt x="114" y="82"/>
                    <a:pt x="114" y="82"/>
                  </a:cubicBezTo>
                  <a:cubicBezTo>
                    <a:pt x="118" y="64"/>
                    <a:pt x="123" y="49"/>
                    <a:pt x="128" y="37"/>
                  </a:cubicBezTo>
                  <a:cubicBezTo>
                    <a:pt x="134" y="37"/>
                    <a:pt x="139" y="36"/>
                    <a:pt x="144" y="36"/>
                  </a:cubicBezTo>
                  <a:cubicBezTo>
                    <a:pt x="150" y="36"/>
                    <a:pt x="155" y="37"/>
                    <a:pt x="160" y="37"/>
                  </a:cubicBezTo>
                  <a:close/>
                  <a:moveTo>
                    <a:pt x="109" y="42"/>
                  </a:moveTo>
                  <a:cubicBezTo>
                    <a:pt x="104" y="53"/>
                    <a:pt x="100" y="67"/>
                    <a:pt x="97" y="82"/>
                  </a:cubicBezTo>
                  <a:cubicBezTo>
                    <a:pt x="56" y="82"/>
                    <a:pt x="56" y="82"/>
                    <a:pt x="56" y="82"/>
                  </a:cubicBezTo>
                  <a:cubicBezTo>
                    <a:pt x="69" y="64"/>
                    <a:pt x="87" y="50"/>
                    <a:pt x="109" y="42"/>
                  </a:cubicBezTo>
                  <a:close/>
                  <a:moveTo>
                    <a:pt x="56" y="206"/>
                  </a:moveTo>
                  <a:cubicBezTo>
                    <a:pt x="97" y="206"/>
                    <a:pt x="97" y="206"/>
                    <a:pt x="97" y="206"/>
                  </a:cubicBezTo>
                  <a:cubicBezTo>
                    <a:pt x="100" y="222"/>
                    <a:pt x="104" y="235"/>
                    <a:pt x="109" y="246"/>
                  </a:cubicBezTo>
                  <a:cubicBezTo>
                    <a:pt x="87" y="239"/>
                    <a:pt x="69" y="225"/>
                    <a:pt x="56" y="206"/>
                  </a:cubicBezTo>
                  <a:close/>
                  <a:moveTo>
                    <a:pt x="128" y="251"/>
                  </a:moveTo>
                  <a:cubicBezTo>
                    <a:pt x="123" y="240"/>
                    <a:pt x="118" y="225"/>
                    <a:pt x="114" y="206"/>
                  </a:cubicBezTo>
                  <a:cubicBezTo>
                    <a:pt x="175" y="206"/>
                    <a:pt x="175" y="206"/>
                    <a:pt x="175" y="206"/>
                  </a:cubicBezTo>
                  <a:cubicBezTo>
                    <a:pt x="171" y="225"/>
                    <a:pt x="166" y="240"/>
                    <a:pt x="160" y="251"/>
                  </a:cubicBezTo>
                  <a:cubicBezTo>
                    <a:pt x="155" y="252"/>
                    <a:pt x="150" y="252"/>
                    <a:pt x="144" y="252"/>
                  </a:cubicBezTo>
                  <a:cubicBezTo>
                    <a:pt x="139" y="252"/>
                    <a:pt x="133" y="252"/>
                    <a:pt x="128" y="251"/>
                  </a:cubicBezTo>
                  <a:close/>
                  <a:moveTo>
                    <a:pt x="180" y="246"/>
                  </a:moveTo>
                  <a:cubicBezTo>
                    <a:pt x="184" y="235"/>
                    <a:pt x="188" y="222"/>
                    <a:pt x="191" y="206"/>
                  </a:cubicBezTo>
                  <a:cubicBezTo>
                    <a:pt x="232" y="206"/>
                    <a:pt x="232" y="206"/>
                    <a:pt x="232" y="206"/>
                  </a:cubicBezTo>
                  <a:cubicBezTo>
                    <a:pt x="219" y="225"/>
                    <a:pt x="201" y="238"/>
                    <a:pt x="180" y="246"/>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34"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5"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项目成果展示</a:t>
            </a:r>
          </a:p>
        </p:txBody>
      </p:sp>
      <p:sp>
        <p:nvSpPr>
          <p:cNvPr id="36" name="椭圆 35"/>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37" name="椭圆 36"/>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0-#ppt_w/2"/>
                                          </p:val>
                                        </p:tav>
                                        <p:tav tm="100000">
                                          <p:val>
                                            <p:strVal val="#ppt_x"/>
                                          </p:val>
                                        </p:tav>
                                      </p:tavLst>
                                    </p:anim>
                                    <p:anim calcmode="lin" valueType="num">
                                      <p:cBhvr additive="base">
                                        <p:cTn id="12" dur="500" fill="hold"/>
                                        <p:tgtEl>
                                          <p:spTgt spid="37"/>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500" fill="hold"/>
                                        <p:tgtEl>
                                          <p:spTgt spid="38"/>
                                        </p:tgtEl>
                                        <p:attrNameLst>
                                          <p:attrName>ppt_x</p:attrName>
                                        </p:attrNameLst>
                                      </p:cBhvr>
                                      <p:tavLst>
                                        <p:tav tm="0">
                                          <p:val>
                                            <p:strVal val="0-#ppt_w/2"/>
                                          </p:val>
                                        </p:tav>
                                        <p:tav tm="100000">
                                          <p:val>
                                            <p:strVal val="#ppt_x"/>
                                          </p:val>
                                        </p:tav>
                                      </p:tavLst>
                                    </p:anim>
                                    <p:anim calcmode="lin" valueType="num">
                                      <p:cBhvr additive="base">
                                        <p:cTn id="16" dur="500" fill="hold"/>
                                        <p:tgtEl>
                                          <p:spTgt spid="38"/>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additive="base">
                                        <p:cTn id="19" dur="500" fill="hold"/>
                                        <p:tgtEl>
                                          <p:spTgt spid="64"/>
                                        </p:tgtEl>
                                        <p:attrNameLst>
                                          <p:attrName>ppt_x</p:attrName>
                                        </p:attrNameLst>
                                      </p:cBhvr>
                                      <p:tavLst>
                                        <p:tav tm="0">
                                          <p:val>
                                            <p:strVal val="0-#ppt_w/2"/>
                                          </p:val>
                                        </p:tav>
                                        <p:tav tm="100000">
                                          <p:val>
                                            <p:strVal val="#ppt_x"/>
                                          </p:val>
                                        </p:tav>
                                      </p:tavLst>
                                    </p:anim>
                                    <p:anim calcmode="lin" valueType="num">
                                      <p:cBhvr additive="base">
                                        <p:cTn id="20" dur="500" fill="hold"/>
                                        <p:tgtEl>
                                          <p:spTgt spid="64"/>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65"/>
                                        </p:tgtEl>
                                        <p:attrNameLst>
                                          <p:attrName>style.visibility</p:attrName>
                                        </p:attrNameLst>
                                      </p:cBhvr>
                                      <p:to>
                                        <p:strVal val="visible"/>
                                      </p:to>
                                    </p:set>
                                    <p:anim calcmode="lin" valueType="num">
                                      <p:cBhvr additive="base">
                                        <p:cTn id="23" dur="500" fill="hold"/>
                                        <p:tgtEl>
                                          <p:spTgt spid="65"/>
                                        </p:tgtEl>
                                        <p:attrNameLst>
                                          <p:attrName>ppt_x</p:attrName>
                                        </p:attrNameLst>
                                      </p:cBhvr>
                                      <p:tavLst>
                                        <p:tav tm="0">
                                          <p:val>
                                            <p:strVal val="0-#ppt_w/2"/>
                                          </p:val>
                                        </p:tav>
                                        <p:tav tm="100000">
                                          <p:val>
                                            <p:strVal val="#ppt_x"/>
                                          </p:val>
                                        </p:tav>
                                      </p:tavLst>
                                    </p:anim>
                                    <p:anim calcmode="lin" valueType="num">
                                      <p:cBhvr additive="base">
                                        <p:cTn id="24" dur="500" fill="hold"/>
                                        <p:tgtEl>
                                          <p:spTgt spid="65"/>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5"/>
                                        </p:tgtEl>
                                        <p:attrNameLst>
                                          <p:attrName>style.visibility</p:attrName>
                                        </p:attrNameLst>
                                      </p:cBhvr>
                                      <p:to>
                                        <p:strVal val="visible"/>
                                      </p:to>
                                    </p:set>
                                    <p:animEffect transition="in" filter="wipe(left)">
                                      <p:cBhvr>
                                        <p:cTn id="27" dur="500"/>
                                        <p:tgtEl>
                                          <p:spTgt spid="35"/>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4"/>
                                        </p:tgtEl>
                                        <p:attrNameLst>
                                          <p:attrName>style.visibility</p:attrName>
                                        </p:attrNameLst>
                                      </p:cBhvr>
                                      <p:to>
                                        <p:strVal val="visible"/>
                                      </p:to>
                                    </p:set>
                                    <p:animEffect transition="in" filter="wipe(left)">
                                      <p:cBhvr>
                                        <p:cTn id="30" dur="500"/>
                                        <p:tgtEl>
                                          <p:spTgt spid="34"/>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1"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ppt_x"/>
                                          </p:val>
                                        </p:tav>
                                        <p:tav tm="100000">
                                          <p:val>
                                            <p:strVal val="#ppt_x"/>
                                          </p:val>
                                        </p:tav>
                                      </p:tavLst>
                                    </p:anim>
                                    <p:anim calcmode="lin" valueType="num">
                                      <p:cBhvr additive="base">
                                        <p:cTn id="36" dur="500" fill="hold"/>
                                        <p:tgtEl>
                                          <p:spTgt spid="2"/>
                                        </p:tgtEl>
                                        <p:attrNameLst>
                                          <p:attrName>ppt_y</p:attrName>
                                        </p:attrNameLst>
                                      </p:cBhvr>
                                      <p:tavLst>
                                        <p:tav tm="0">
                                          <p:val>
                                            <p:strVal val="0-#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additive="base">
                                        <p:cTn id="39" dur="500" fill="hold"/>
                                        <p:tgtEl>
                                          <p:spTgt spid="3"/>
                                        </p:tgtEl>
                                        <p:attrNameLst>
                                          <p:attrName>ppt_x</p:attrName>
                                        </p:attrNameLst>
                                      </p:cBhvr>
                                      <p:tavLst>
                                        <p:tav tm="0">
                                          <p:val>
                                            <p:strVal val="#ppt_x"/>
                                          </p:val>
                                        </p:tav>
                                        <p:tav tm="100000">
                                          <p:val>
                                            <p:strVal val="#ppt_x"/>
                                          </p:val>
                                        </p:tav>
                                      </p:tavLst>
                                    </p:anim>
                                    <p:anim calcmode="lin" valueType="num">
                                      <p:cBhvr additive="base">
                                        <p:cTn id="40" dur="500" fill="hold"/>
                                        <p:tgtEl>
                                          <p:spTgt spid="3"/>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0-#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ppt_x"/>
                                          </p:val>
                                        </p:tav>
                                        <p:tav tm="100000">
                                          <p:val>
                                            <p:strVal val="#ppt_x"/>
                                          </p:val>
                                        </p:tav>
                                      </p:tavLst>
                                    </p:anim>
                                    <p:anim calcmode="lin" valueType="num">
                                      <p:cBhvr additive="base">
                                        <p:cTn id="4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animBg="1"/>
      <p:bldP spid="37" grpId="0" animBg="1"/>
      <p:bldP spid="38" grpId="0" animBg="1"/>
      <p:bldP spid="64" grpId="0" animBg="1"/>
      <p:bldP spid="6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3788684"/>
            <a:ext cx="12192000" cy="2216857"/>
          </a:xfrm>
          <a:prstGeom prst="rect">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 name="椭圆 10"/>
          <p:cNvSpPr/>
          <p:nvPr/>
        </p:nvSpPr>
        <p:spPr>
          <a:xfrm>
            <a:off x="1243934" y="4060155"/>
            <a:ext cx="1055802" cy="1055802"/>
          </a:xfrm>
          <a:prstGeom prst="ellipse">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4" name="椭圆 13"/>
          <p:cNvSpPr/>
          <p:nvPr/>
        </p:nvSpPr>
        <p:spPr>
          <a:xfrm>
            <a:off x="3796265" y="4060155"/>
            <a:ext cx="1055802" cy="1055802"/>
          </a:xfrm>
          <a:prstGeom prst="ellipse">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0" name="Freeform 26"/>
          <p:cNvSpPr>
            <a:spLocks noChangeAspect="1" noEditPoints="1"/>
          </p:cNvSpPr>
          <p:nvPr/>
        </p:nvSpPr>
        <p:spPr bwMode="auto">
          <a:xfrm>
            <a:off x="1590249" y="4361075"/>
            <a:ext cx="363172" cy="453964"/>
          </a:xfrm>
          <a:custGeom>
            <a:avLst/>
            <a:gdLst>
              <a:gd name="T0" fmla="*/ 311 w 321"/>
              <a:gd name="T1" fmla="*/ 99 h 402"/>
              <a:gd name="T2" fmla="*/ 189 w 321"/>
              <a:gd name="T3" fmla="*/ 11 h 402"/>
              <a:gd name="T4" fmla="*/ 94 w 321"/>
              <a:gd name="T5" fmla="*/ 126 h 402"/>
              <a:gd name="T6" fmla="*/ 109 w 321"/>
              <a:gd name="T7" fmla="*/ 174 h 402"/>
              <a:gd name="T8" fmla="*/ 6 w 321"/>
              <a:gd name="T9" fmla="*/ 328 h 402"/>
              <a:gd name="T10" fmla="*/ 1 w 321"/>
              <a:gd name="T11" fmla="*/ 351 h 402"/>
              <a:gd name="T12" fmla="*/ 8 w 321"/>
              <a:gd name="T13" fmla="*/ 390 h 402"/>
              <a:gd name="T14" fmla="*/ 22 w 321"/>
              <a:gd name="T15" fmla="*/ 401 h 402"/>
              <a:gd name="T16" fmla="*/ 52 w 321"/>
              <a:gd name="T17" fmla="*/ 395 h 402"/>
              <a:gd name="T18" fmla="*/ 71 w 321"/>
              <a:gd name="T19" fmla="*/ 382 h 402"/>
              <a:gd name="T20" fmla="*/ 111 w 321"/>
              <a:gd name="T21" fmla="*/ 316 h 402"/>
              <a:gd name="T22" fmla="*/ 112 w 321"/>
              <a:gd name="T23" fmla="*/ 316 h 402"/>
              <a:gd name="T24" fmla="*/ 140 w 321"/>
              <a:gd name="T25" fmla="*/ 311 h 402"/>
              <a:gd name="T26" fmla="*/ 187 w 321"/>
              <a:gd name="T27" fmla="*/ 233 h 402"/>
              <a:gd name="T28" fmla="*/ 239 w 321"/>
              <a:gd name="T29" fmla="*/ 232 h 402"/>
              <a:gd name="T30" fmla="*/ 311 w 321"/>
              <a:gd name="T31" fmla="*/ 99 h 402"/>
              <a:gd name="T32" fmla="*/ 260 w 321"/>
              <a:gd name="T33" fmla="*/ 130 h 402"/>
              <a:gd name="T34" fmla="*/ 206 w 321"/>
              <a:gd name="T35" fmla="*/ 120 h 402"/>
              <a:gd name="T36" fmla="*/ 179 w 321"/>
              <a:gd name="T37" fmla="*/ 71 h 402"/>
              <a:gd name="T38" fmla="*/ 248 w 321"/>
              <a:gd name="T39" fmla="*/ 58 h 402"/>
              <a:gd name="T40" fmla="*/ 260 w 321"/>
              <a:gd name="T41" fmla="*/ 130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1" h="402">
                <a:moveTo>
                  <a:pt x="311" y="99"/>
                </a:moveTo>
                <a:cubicBezTo>
                  <a:pt x="301" y="40"/>
                  <a:pt x="246" y="0"/>
                  <a:pt x="189" y="11"/>
                </a:cubicBezTo>
                <a:cubicBezTo>
                  <a:pt x="132" y="21"/>
                  <a:pt x="84" y="67"/>
                  <a:pt x="94" y="126"/>
                </a:cubicBezTo>
                <a:cubicBezTo>
                  <a:pt x="96" y="139"/>
                  <a:pt x="102" y="159"/>
                  <a:pt x="109" y="174"/>
                </a:cubicBezTo>
                <a:cubicBezTo>
                  <a:pt x="6" y="328"/>
                  <a:pt x="6" y="328"/>
                  <a:pt x="6" y="328"/>
                </a:cubicBezTo>
                <a:cubicBezTo>
                  <a:pt x="2" y="334"/>
                  <a:pt x="0" y="344"/>
                  <a:pt x="1" y="351"/>
                </a:cubicBezTo>
                <a:cubicBezTo>
                  <a:pt x="8" y="390"/>
                  <a:pt x="8" y="390"/>
                  <a:pt x="8" y="390"/>
                </a:cubicBezTo>
                <a:cubicBezTo>
                  <a:pt x="9" y="397"/>
                  <a:pt x="15" y="402"/>
                  <a:pt x="22" y="401"/>
                </a:cubicBezTo>
                <a:cubicBezTo>
                  <a:pt x="52" y="395"/>
                  <a:pt x="52" y="395"/>
                  <a:pt x="52" y="395"/>
                </a:cubicBezTo>
                <a:cubicBezTo>
                  <a:pt x="59" y="394"/>
                  <a:pt x="67" y="388"/>
                  <a:pt x="71" y="382"/>
                </a:cubicBezTo>
                <a:cubicBezTo>
                  <a:pt x="111" y="316"/>
                  <a:pt x="111" y="316"/>
                  <a:pt x="111" y="316"/>
                </a:cubicBezTo>
                <a:cubicBezTo>
                  <a:pt x="112" y="316"/>
                  <a:pt x="112" y="316"/>
                  <a:pt x="112" y="316"/>
                </a:cubicBezTo>
                <a:cubicBezTo>
                  <a:pt x="140" y="311"/>
                  <a:pt x="140" y="311"/>
                  <a:pt x="140" y="311"/>
                </a:cubicBezTo>
                <a:cubicBezTo>
                  <a:pt x="187" y="233"/>
                  <a:pt x="187" y="233"/>
                  <a:pt x="187" y="233"/>
                </a:cubicBezTo>
                <a:cubicBezTo>
                  <a:pt x="203" y="236"/>
                  <a:pt x="226" y="235"/>
                  <a:pt x="239" y="232"/>
                </a:cubicBezTo>
                <a:cubicBezTo>
                  <a:pt x="296" y="222"/>
                  <a:pt x="321" y="159"/>
                  <a:pt x="311" y="99"/>
                </a:cubicBezTo>
                <a:close/>
                <a:moveTo>
                  <a:pt x="260" y="130"/>
                </a:moveTo>
                <a:cubicBezTo>
                  <a:pt x="244" y="153"/>
                  <a:pt x="228" y="137"/>
                  <a:pt x="206" y="120"/>
                </a:cubicBezTo>
                <a:cubicBezTo>
                  <a:pt x="184" y="104"/>
                  <a:pt x="163" y="94"/>
                  <a:pt x="179" y="71"/>
                </a:cubicBezTo>
                <a:cubicBezTo>
                  <a:pt x="195" y="47"/>
                  <a:pt x="226" y="42"/>
                  <a:pt x="248" y="58"/>
                </a:cubicBezTo>
                <a:cubicBezTo>
                  <a:pt x="270" y="74"/>
                  <a:pt x="276" y="107"/>
                  <a:pt x="260" y="130"/>
                </a:cubicBezTo>
                <a:close/>
              </a:path>
            </a:pathLst>
          </a:custGeom>
          <a:solidFill>
            <a:schemeClr val="bg1"/>
          </a:solidFill>
          <a:ln>
            <a:noFill/>
          </a:ln>
        </p:spPr>
        <p:txBody>
          <a:bodyPr/>
          <a:lstStyle/>
          <a:p>
            <a:pPr eaLnBrk="1" hangingPunct="1">
              <a:defRPr/>
            </a:pPr>
            <a:endParaRPr lang="en-US" altLang="zh-CN" sz="2400">
              <a:solidFill>
                <a:schemeClr val="tx1">
                  <a:lumMod val="75000"/>
                  <a:lumOff val="25000"/>
                </a:schemeClr>
              </a:solidFill>
            </a:endParaRPr>
          </a:p>
        </p:txBody>
      </p:sp>
      <p:sp>
        <p:nvSpPr>
          <p:cNvPr id="13" name="Freeform 6"/>
          <p:cNvSpPr>
            <a:spLocks noChangeAspect="1" noEditPoints="1"/>
          </p:cNvSpPr>
          <p:nvPr/>
        </p:nvSpPr>
        <p:spPr bwMode="auto">
          <a:xfrm>
            <a:off x="4125194" y="4354288"/>
            <a:ext cx="397944" cy="438510"/>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a:noFill/>
          </a:ln>
        </p:spPr>
        <p:txBody>
          <a:bodyPr/>
          <a:lstStyle/>
          <a:p>
            <a:pPr eaLnBrk="1" hangingPunct="1">
              <a:defRPr/>
            </a:pPr>
            <a:endParaRPr lang="en-US" altLang="zh-CN">
              <a:solidFill>
                <a:schemeClr val="tx1">
                  <a:lumMod val="75000"/>
                  <a:lumOff val="25000"/>
                </a:schemeClr>
              </a:solidFill>
            </a:endParaRPr>
          </a:p>
        </p:txBody>
      </p:sp>
      <p:grpSp>
        <p:nvGrpSpPr>
          <p:cNvPr id="2" name="组合 1"/>
          <p:cNvGrpSpPr/>
          <p:nvPr/>
        </p:nvGrpSpPr>
        <p:grpSpPr>
          <a:xfrm>
            <a:off x="1018606" y="2135399"/>
            <a:ext cx="4467489" cy="1282589"/>
            <a:chOff x="1018606" y="1758030"/>
            <a:chExt cx="4467489" cy="1282589"/>
          </a:xfrm>
        </p:grpSpPr>
        <p:sp>
          <p:nvSpPr>
            <p:cNvPr id="15" name="TextBox 76"/>
            <p:cNvSpPr txBox="1"/>
            <p:nvPr/>
          </p:nvSpPr>
          <p:spPr>
            <a:xfrm>
              <a:off x="1018606" y="1758030"/>
              <a:ext cx="1988376"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项目成果</a:t>
              </a:r>
            </a:p>
          </p:txBody>
        </p:sp>
        <p:sp>
          <p:nvSpPr>
            <p:cNvPr id="16" name="文本框 15"/>
            <p:cNvSpPr txBox="1"/>
            <p:nvPr/>
          </p:nvSpPr>
          <p:spPr>
            <a:xfrm>
              <a:off x="1018606" y="2228089"/>
              <a:ext cx="4467489" cy="812530"/>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5386096" y="2943069"/>
            <a:ext cx="6271875" cy="3608216"/>
            <a:chOff x="582616" y="2359261"/>
            <a:chExt cx="3939454" cy="2266372"/>
          </a:xfrm>
        </p:grpSpPr>
        <p:pic>
          <p:nvPicPr>
            <p:cNvPr id="28"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a:xfrm>
              <a:off x="582616" y="2359261"/>
              <a:ext cx="3939454" cy="2266372"/>
            </a:xfrm>
            <a:prstGeom prst="rect">
              <a:avLst/>
            </a:prstGeom>
          </p:spPr>
        </p:pic>
        <p:sp>
          <p:nvSpPr>
            <p:cNvPr id="29" name="矩形 28"/>
            <p:cNvSpPr/>
            <p:nvPr/>
          </p:nvSpPr>
          <p:spPr>
            <a:xfrm>
              <a:off x="1010279" y="2483988"/>
              <a:ext cx="3018232" cy="1890024"/>
            </a:xfrm>
            <a:prstGeom prst="rect">
              <a:avLst/>
            </a:prstGeom>
            <a:blipFill dpi="0" rotWithShape="1">
              <a:blip r:embed="rId4">
                <a:extLst>
                  <a:ext uri="{28A0092B-C50C-407E-A947-70E740481C1C}">
                    <a14:useLocalDpi xmlns:a14="http://schemas.microsoft.com/office/drawing/2010/main" val="0"/>
                  </a:ext>
                </a:extLst>
              </a:blip>
              <a:srcRect/>
              <a:stretch>
                <a:fillRect t="-2898" b="-289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19"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0"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项目成果展示</a:t>
            </a:r>
          </a:p>
        </p:txBody>
      </p:sp>
      <p:sp>
        <p:nvSpPr>
          <p:cNvPr id="21" name="椭圆 20"/>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22" name="椭圆 21"/>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76"/>
          <p:cNvSpPr txBox="1"/>
          <p:nvPr/>
        </p:nvSpPr>
        <p:spPr>
          <a:xfrm>
            <a:off x="1170433" y="5335267"/>
            <a:ext cx="1209911" cy="338554"/>
          </a:xfrm>
          <a:prstGeom prst="rect">
            <a:avLst/>
          </a:prstGeom>
          <a:noFill/>
        </p:spPr>
        <p:txBody>
          <a:bodyPr wrap="square"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项目成果</a:t>
            </a:r>
          </a:p>
        </p:txBody>
      </p:sp>
      <p:sp>
        <p:nvSpPr>
          <p:cNvPr id="30" name="TextBox 76"/>
          <p:cNvSpPr txBox="1"/>
          <p:nvPr/>
        </p:nvSpPr>
        <p:spPr>
          <a:xfrm>
            <a:off x="3729240" y="5335267"/>
            <a:ext cx="1209911" cy="338554"/>
          </a:xfrm>
          <a:prstGeom prst="rect">
            <a:avLst/>
          </a:prstGeom>
          <a:noFill/>
        </p:spPr>
        <p:txBody>
          <a:bodyPr wrap="square"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项目利润</a:t>
            </a: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0-#ppt_w/2"/>
                                          </p:val>
                                        </p:tav>
                                        <p:tav tm="100000">
                                          <p:val>
                                            <p:strVal val="#ppt_x"/>
                                          </p:val>
                                        </p:tav>
                                      </p:tavLst>
                                    </p:anim>
                                    <p:anim calcmode="lin" valueType="num">
                                      <p:cBhvr additive="base">
                                        <p:cTn id="16" dur="500" fill="hold"/>
                                        <p:tgtEl>
                                          <p:spTgt spid="23"/>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0-#ppt_w/2"/>
                                          </p:val>
                                        </p:tav>
                                        <p:tav tm="100000">
                                          <p:val>
                                            <p:strVal val="#ppt_x"/>
                                          </p:val>
                                        </p:tav>
                                      </p:tavLst>
                                    </p:anim>
                                    <p:anim calcmode="lin" valueType="num">
                                      <p:cBhvr additive="base">
                                        <p:cTn id="20" dur="500" fill="hold"/>
                                        <p:tgtEl>
                                          <p:spTgt spid="24"/>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0-#ppt_w/2"/>
                                          </p:val>
                                        </p:tav>
                                        <p:tav tm="100000">
                                          <p:val>
                                            <p:strVal val="#ppt_x"/>
                                          </p:val>
                                        </p:tav>
                                      </p:tavLst>
                                    </p:anim>
                                    <p:anim calcmode="lin" valueType="num">
                                      <p:cBhvr additive="base">
                                        <p:cTn id="24" dur="500" fill="hold"/>
                                        <p:tgtEl>
                                          <p:spTgt spid="25"/>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0"/>
                                        </p:tgtEl>
                                        <p:attrNameLst>
                                          <p:attrName>style.visibility</p:attrName>
                                        </p:attrNameLst>
                                      </p:cBhvr>
                                      <p:to>
                                        <p:strVal val="visible"/>
                                      </p:to>
                                    </p:set>
                                    <p:animEffect transition="in" filter="wipe(left)">
                                      <p:cBhvr>
                                        <p:cTn id="27" dur="500"/>
                                        <p:tgtEl>
                                          <p:spTgt spid="20"/>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500"/>
                                        <p:tgtEl>
                                          <p:spTgt spid="19"/>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randombar(horizontal)">
                                      <p:cBhvr>
                                        <p:cTn id="35" dur="500"/>
                                        <p:tgtEl>
                                          <p:spTgt spid="27"/>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fade">
                                      <p:cBhvr>
                                        <p:cTn id="40" dur="1000"/>
                                        <p:tgtEl>
                                          <p:spTgt spid="2"/>
                                        </p:tgtEl>
                                      </p:cBhvr>
                                    </p:animEffect>
                                    <p:anim calcmode="lin" valueType="num">
                                      <p:cBhvr>
                                        <p:cTn id="41" dur="1000" fill="hold"/>
                                        <p:tgtEl>
                                          <p:spTgt spid="2"/>
                                        </p:tgtEl>
                                        <p:attrNameLst>
                                          <p:attrName>ppt_x</p:attrName>
                                        </p:attrNameLst>
                                      </p:cBhvr>
                                      <p:tavLst>
                                        <p:tav tm="0">
                                          <p:val>
                                            <p:strVal val="#ppt_x"/>
                                          </p:val>
                                        </p:tav>
                                        <p:tav tm="100000">
                                          <p:val>
                                            <p:strVal val="#ppt_x"/>
                                          </p:val>
                                        </p:tav>
                                      </p:tavLst>
                                    </p:anim>
                                    <p:anim calcmode="lin" valueType="num">
                                      <p:cBhvr>
                                        <p:cTn id="42"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animBg="1"/>
      <p:bldP spid="22" grpId="0" animBg="1"/>
      <p:bldP spid="23" grpId="0" animBg="1"/>
      <p:bldP spid="24" grpId="0" animBg="1"/>
      <p:bldP spid="2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081475" y="1940575"/>
            <a:ext cx="4074502" cy="4063639"/>
            <a:chOff x="4066961" y="1432577"/>
            <a:chExt cx="4074502" cy="4063639"/>
          </a:xfrm>
          <a:effectLst/>
        </p:grpSpPr>
        <p:sp>
          <p:nvSpPr>
            <p:cNvPr id="13" name="椭圆 12"/>
            <p:cNvSpPr/>
            <p:nvPr/>
          </p:nvSpPr>
          <p:spPr>
            <a:xfrm rot="2700000">
              <a:off x="4378802" y="2654529"/>
              <a:ext cx="3419578" cy="1548942"/>
            </a:xfrm>
            <a:prstGeom prst="ellipse">
              <a:avLst/>
            </a:prstGeom>
            <a:noFill/>
            <a:ln w="19050" cap="rnd">
              <a:solidFill>
                <a:schemeClr val="bg1">
                  <a:lumMod val="9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4" name="椭圆 13"/>
            <p:cNvSpPr/>
            <p:nvPr/>
          </p:nvSpPr>
          <p:spPr>
            <a:xfrm rot="8100000">
              <a:off x="4375997" y="2651725"/>
              <a:ext cx="3419578" cy="1548942"/>
            </a:xfrm>
            <a:prstGeom prst="ellipse">
              <a:avLst/>
            </a:prstGeom>
            <a:noFill/>
            <a:ln w="19050" cap="rnd">
              <a:solidFill>
                <a:schemeClr val="bg1">
                  <a:lumMod val="9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5" name="流程图: 决策 14"/>
            <p:cNvSpPr/>
            <p:nvPr/>
          </p:nvSpPr>
          <p:spPr>
            <a:xfrm>
              <a:off x="5339202" y="1432577"/>
              <a:ext cx="1496604" cy="1496604"/>
            </a:xfrm>
            <a:prstGeom prst="flowChartDecision">
              <a:avLst/>
            </a:prstGeom>
            <a:solidFill>
              <a:schemeClr val="bg1"/>
            </a:solidFill>
            <a:ln w="28575">
              <a:noFill/>
            </a:ln>
            <a:effectLst>
              <a:outerShdw blurRad="190500" dist="38100" dir="2700000" algn="tl" rotWithShape="0">
                <a:prstClr val="black">
                  <a:alpha val="20000"/>
                </a:prstClr>
              </a:outerShdw>
            </a:effectLst>
          </p:spPr>
          <p:txBody>
            <a:bodyPr anchor="ctr"/>
            <a:lstStyle/>
            <a:p>
              <a:pPr algn="ctr"/>
              <a:r>
                <a:rPr lang="en-US" altLang="zh-CN" sz="2400" dirty="0">
                  <a:solidFill>
                    <a:schemeClr val="tx1">
                      <a:lumMod val="85000"/>
                      <a:lumOff val="15000"/>
                    </a:schemeClr>
                  </a:solidFill>
                  <a:latin typeface="微软雅黑" panose="020B0503020204020204" pitchFamily="34" charset="-122"/>
                  <a:ea typeface="微软雅黑" panose="020B0503020204020204" pitchFamily="34" charset="-122"/>
                </a:rPr>
                <a:t>01</a:t>
              </a:r>
              <a:endParaRPr lang="zh-CN" altLang="en-US" sz="2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流程图: 决策 15"/>
            <p:cNvSpPr/>
            <p:nvPr/>
          </p:nvSpPr>
          <p:spPr>
            <a:xfrm>
              <a:off x="6644859" y="2738234"/>
              <a:ext cx="1496604" cy="1496604"/>
            </a:xfrm>
            <a:prstGeom prst="flowChartDecision">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en-US" altLang="zh-CN" sz="2400" dirty="0">
                  <a:solidFill>
                    <a:schemeClr val="bg1"/>
                  </a:solidFill>
                  <a:latin typeface="微软雅黑" panose="020B0503020204020204" pitchFamily="34" charset="-122"/>
                  <a:ea typeface="微软雅黑" panose="020B0503020204020204" pitchFamily="34" charset="-122"/>
                </a:rPr>
                <a:t>03</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7" name="流程图: 决策 16"/>
            <p:cNvSpPr/>
            <p:nvPr/>
          </p:nvSpPr>
          <p:spPr>
            <a:xfrm>
              <a:off x="5383481" y="3999612"/>
              <a:ext cx="1496604" cy="1496604"/>
            </a:xfrm>
            <a:prstGeom prst="flowChartDecision">
              <a:avLst/>
            </a:prstGeom>
            <a:solidFill>
              <a:schemeClr val="bg1"/>
            </a:solidFill>
            <a:ln w="28575">
              <a:noFill/>
            </a:ln>
            <a:effectLst>
              <a:outerShdw blurRad="190500" dist="38100" dir="2700000" algn="tl" rotWithShape="0">
                <a:prstClr val="black">
                  <a:alpha val="20000"/>
                </a:prstClr>
              </a:outerShdw>
            </a:effectLst>
          </p:spPr>
          <p:txBody>
            <a:bodyPr anchor="ctr"/>
            <a:lstStyle/>
            <a:p>
              <a:pPr algn="ctr"/>
              <a:r>
                <a:rPr lang="en-US" altLang="zh-CN" sz="2400" dirty="0">
                  <a:solidFill>
                    <a:schemeClr val="tx1">
                      <a:lumMod val="85000"/>
                      <a:lumOff val="15000"/>
                    </a:schemeClr>
                  </a:solidFill>
                  <a:latin typeface="微软雅黑" panose="020B0503020204020204" pitchFamily="34" charset="-122"/>
                  <a:ea typeface="微软雅黑" panose="020B0503020204020204" pitchFamily="34" charset="-122"/>
                </a:rPr>
                <a:t>04</a:t>
              </a:r>
              <a:endParaRPr lang="zh-CN" altLang="en-US" sz="2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流程图: 决策 17"/>
            <p:cNvSpPr/>
            <p:nvPr/>
          </p:nvSpPr>
          <p:spPr>
            <a:xfrm>
              <a:off x="4066961" y="2704819"/>
              <a:ext cx="1496604" cy="1496604"/>
            </a:xfrm>
            <a:prstGeom prst="flowChartDecision">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en-US" altLang="zh-CN" sz="2400" dirty="0">
                  <a:solidFill>
                    <a:schemeClr val="bg1"/>
                  </a:solidFill>
                  <a:latin typeface="微软雅黑" panose="020B0503020204020204" pitchFamily="34" charset="-122"/>
                  <a:ea typeface="微软雅黑" panose="020B0503020204020204" pitchFamily="34" charset="-122"/>
                </a:rPr>
                <a:t>02</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7994422" y="4629856"/>
            <a:ext cx="3370263" cy="1025281"/>
            <a:chOff x="7979908" y="4121858"/>
            <a:chExt cx="3084393" cy="1025281"/>
          </a:xfrm>
        </p:grpSpPr>
        <p:sp>
          <p:nvSpPr>
            <p:cNvPr id="24" name="TextBox 76"/>
            <p:cNvSpPr txBox="1"/>
            <p:nvPr/>
          </p:nvSpPr>
          <p:spPr>
            <a:xfrm>
              <a:off x="7979908" y="4121858"/>
              <a:ext cx="1733670" cy="400110"/>
            </a:xfrm>
            <a:prstGeom prst="rect">
              <a:avLst/>
            </a:prstGeom>
            <a:noFill/>
            <a:effectLst/>
          </p:spPr>
          <p:txBody>
            <a:bodyPr wrap="square" rtlCol="0">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25" name="文本框 24"/>
            <p:cNvSpPr txBox="1"/>
            <p:nvPr/>
          </p:nvSpPr>
          <p:spPr>
            <a:xfrm>
              <a:off x="7979908" y="4521968"/>
              <a:ext cx="3084393" cy="625171"/>
            </a:xfrm>
            <a:prstGeom prst="rect">
              <a:avLst/>
            </a:prstGeom>
            <a:noFill/>
            <a:effectLst/>
          </p:spPr>
          <p:txBody>
            <a:bodyPr wrap="square" rtlCol="0">
              <a:spAutoFit/>
            </a:bodyPr>
            <a:lstStyle/>
            <a:p>
              <a:pPr>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7994422" y="2177556"/>
            <a:ext cx="3370263" cy="1025281"/>
            <a:chOff x="7979908" y="1669558"/>
            <a:chExt cx="3084393" cy="1025281"/>
          </a:xfrm>
        </p:grpSpPr>
        <p:sp>
          <p:nvSpPr>
            <p:cNvPr id="26" name="TextBox 76"/>
            <p:cNvSpPr txBox="1"/>
            <p:nvPr/>
          </p:nvSpPr>
          <p:spPr>
            <a:xfrm>
              <a:off x="7979908" y="1669558"/>
              <a:ext cx="1733670" cy="400110"/>
            </a:xfrm>
            <a:prstGeom prst="rect">
              <a:avLst/>
            </a:prstGeom>
            <a:noFill/>
            <a:effectLst/>
          </p:spPr>
          <p:txBody>
            <a:bodyPr wrap="square" rtlCol="0">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27" name="文本框 26"/>
            <p:cNvSpPr txBox="1"/>
            <p:nvPr/>
          </p:nvSpPr>
          <p:spPr>
            <a:xfrm>
              <a:off x="7979908" y="2069668"/>
              <a:ext cx="3084393" cy="625171"/>
            </a:xfrm>
            <a:prstGeom prst="rect">
              <a:avLst/>
            </a:prstGeom>
            <a:noFill/>
            <a:effectLst/>
          </p:spPr>
          <p:txBody>
            <a:bodyPr wrap="square" rtlCol="0">
              <a:spAutoFit/>
            </a:bodyPr>
            <a:lstStyle/>
            <a:p>
              <a:pPr>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672480" y="4629856"/>
            <a:ext cx="3554126" cy="1025281"/>
            <a:chOff x="1127698" y="4121858"/>
            <a:chExt cx="3084393" cy="1025281"/>
          </a:xfrm>
        </p:grpSpPr>
        <p:sp>
          <p:nvSpPr>
            <p:cNvPr id="28" name="TextBox 76"/>
            <p:cNvSpPr txBox="1"/>
            <p:nvPr/>
          </p:nvSpPr>
          <p:spPr>
            <a:xfrm>
              <a:off x="2478421" y="4121858"/>
              <a:ext cx="1733670" cy="400110"/>
            </a:xfrm>
            <a:prstGeom prst="rect">
              <a:avLst/>
            </a:prstGeom>
            <a:noFill/>
            <a:effectLst/>
          </p:spPr>
          <p:txBody>
            <a:bodyPr wrap="square" rtlCol="0">
              <a:spAutoFit/>
            </a:bodyPr>
            <a:lstStyle/>
            <a:p>
              <a:pPr algn="r"/>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29" name="文本框 28"/>
            <p:cNvSpPr txBox="1"/>
            <p:nvPr/>
          </p:nvSpPr>
          <p:spPr>
            <a:xfrm>
              <a:off x="1127698" y="4521968"/>
              <a:ext cx="3084393" cy="625171"/>
            </a:xfrm>
            <a:prstGeom prst="rect">
              <a:avLst/>
            </a:prstGeom>
            <a:noFill/>
            <a:effectLst/>
          </p:spPr>
          <p:txBody>
            <a:bodyPr wrap="square" rtlCol="0">
              <a:spAutoFit/>
            </a:bodyPr>
            <a:lstStyle/>
            <a:p>
              <a:pPr algn="r">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1142212" y="2177556"/>
            <a:ext cx="3084393" cy="972574"/>
            <a:chOff x="1127698" y="1669558"/>
            <a:chExt cx="3084393" cy="972574"/>
          </a:xfrm>
        </p:grpSpPr>
        <p:sp>
          <p:nvSpPr>
            <p:cNvPr id="30" name="TextBox 76"/>
            <p:cNvSpPr txBox="1"/>
            <p:nvPr/>
          </p:nvSpPr>
          <p:spPr>
            <a:xfrm>
              <a:off x="2478421" y="1669558"/>
              <a:ext cx="1733670" cy="400110"/>
            </a:xfrm>
            <a:prstGeom prst="rect">
              <a:avLst/>
            </a:prstGeom>
            <a:noFill/>
            <a:effectLst/>
          </p:spPr>
          <p:txBody>
            <a:bodyPr wrap="square" rtlCol="0">
              <a:spAutoFit/>
            </a:bodyPr>
            <a:lstStyle/>
            <a:p>
              <a:pPr algn="r"/>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31" name="文本框 30"/>
            <p:cNvSpPr txBox="1"/>
            <p:nvPr/>
          </p:nvSpPr>
          <p:spPr>
            <a:xfrm>
              <a:off x="1127698" y="2069668"/>
              <a:ext cx="3084393" cy="572464"/>
            </a:xfrm>
            <a:prstGeom prst="rect">
              <a:avLst/>
            </a:prstGeom>
            <a:noFill/>
            <a:effectLst/>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3"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项目成果展示</a:t>
            </a:r>
          </a:p>
        </p:txBody>
      </p:sp>
      <p:sp>
        <p:nvSpPr>
          <p:cNvPr id="34" name="椭圆 3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36" name="椭圆 35"/>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02100801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0-#ppt_w/2"/>
                                          </p:val>
                                        </p:tav>
                                        <p:tav tm="100000">
                                          <p:val>
                                            <p:strVal val="#ppt_x"/>
                                          </p:val>
                                        </p:tav>
                                      </p:tavLst>
                                    </p:anim>
                                    <p:anim calcmode="lin" valueType="num">
                                      <p:cBhvr additive="base">
                                        <p:cTn id="12" dur="500" fill="hold"/>
                                        <p:tgtEl>
                                          <p:spTgt spid="36"/>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500" fill="hold"/>
                                        <p:tgtEl>
                                          <p:spTgt spid="43"/>
                                        </p:tgtEl>
                                        <p:attrNameLst>
                                          <p:attrName>ppt_x</p:attrName>
                                        </p:attrNameLst>
                                      </p:cBhvr>
                                      <p:tavLst>
                                        <p:tav tm="0">
                                          <p:val>
                                            <p:strVal val="0-#ppt_w/2"/>
                                          </p:val>
                                        </p:tav>
                                        <p:tav tm="100000">
                                          <p:val>
                                            <p:strVal val="#ppt_x"/>
                                          </p:val>
                                        </p:tav>
                                      </p:tavLst>
                                    </p:anim>
                                    <p:anim calcmode="lin" valueType="num">
                                      <p:cBhvr additive="base">
                                        <p:cTn id="16" dur="500" fill="hold"/>
                                        <p:tgtEl>
                                          <p:spTgt spid="43"/>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500" fill="hold"/>
                                        <p:tgtEl>
                                          <p:spTgt spid="44"/>
                                        </p:tgtEl>
                                        <p:attrNameLst>
                                          <p:attrName>ppt_x</p:attrName>
                                        </p:attrNameLst>
                                      </p:cBhvr>
                                      <p:tavLst>
                                        <p:tav tm="0">
                                          <p:val>
                                            <p:strVal val="0-#ppt_w/2"/>
                                          </p:val>
                                        </p:tav>
                                        <p:tav tm="100000">
                                          <p:val>
                                            <p:strVal val="#ppt_x"/>
                                          </p:val>
                                        </p:tav>
                                      </p:tavLst>
                                    </p:anim>
                                    <p:anim calcmode="lin" valueType="num">
                                      <p:cBhvr additive="base">
                                        <p:cTn id="20" dur="500" fill="hold"/>
                                        <p:tgtEl>
                                          <p:spTgt spid="44"/>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 calcmode="lin" valueType="num">
                                      <p:cBhvr additive="base">
                                        <p:cTn id="23" dur="500" fill="hold"/>
                                        <p:tgtEl>
                                          <p:spTgt spid="45"/>
                                        </p:tgtEl>
                                        <p:attrNameLst>
                                          <p:attrName>ppt_x</p:attrName>
                                        </p:attrNameLst>
                                      </p:cBhvr>
                                      <p:tavLst>
                                        <p:tav tm="0">
                                          <p:val>
                                            <p:strVal val="0-#ppt_w/2"/>
                                          </p:val>
                                        </p:tav>
                                        <p:tav tm="100000">
                                          <p:val>
                                            <p:strVal val="#ppt_x"/>
                                          </p:val>
                                        </p:tav>
                                      </p:tavLst>
                                    </p:anim>
                                    <p:anim calcmode="lin" valueType="num">
                                      <p:cBhvr additive="base">
                                        <p:cTn id="24" dur="500" fill="hold"/>
                                        <p:tgtEl>
                                          <p:spTgt spid="45"/>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2"/>
                                        </p:tgtEl>
                                        <p:attrNameLst>
                                          <p:attrName>style.visibility</p:attrName>
                                        </p:attrNameLst>
                                      </p:cBhvr>
                                      <p:to>
                                        <p:strVal val="visible"/>
                                      </p:to>
                                    </p:set>
                                    <p:animEffect transition="in" filter="wipe(left)">
                                      <p:cBhvr>
                                        <p:cTn id="30" dur="500"/>
                                        <p:tgtEl>
                                          <p:spTgt spid="32"/>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0-#ppt_w/2"/>
                                          </p:val>
                                        </p:tav>
                                        <p:tav tm="100000">
                                          <p:val>
                                            <p:strVal val="#ppt_x"/>
                                          </p:val>
                                        </p:tav>
                                      </p:tavLst>
                                    </p:anim>
                                    <p:anim calcmode="lin" valueType="num">
                                      <p:cBhvr additive="base">
                                        <p:cTn id="43" dur="500" fill="hold"/>
                                        <p:tgtEl>
                                          <p:spTgt spid="6"/>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500" fill="hold"/>
                                        <p:tgtEl>
                                          <p:spTgt spid="9"/>
                                        </p:tgtEl>
                                        <p:attrNameLst>
                                          <p:attrName>ppt_x</p:attrName>
                                        </p:attrNameLst>
                                      </p:cBhvr>
                                      <p:tavLst>
                                        <p:tav tm="0">
                                          <p:val>
                                            <p:strVal val="1+#ppt_w/2"/>
                                          </p:val>
                                        </p:tav>
                                        <p:tav tm="100000">
                                          <p:val>
                                            <p:strVal val="#ppt_x"/>
                                          </p:val>
                                        </p:tav>
                                      </p:tavLst>
                                    </p:anim>
                                    <p:anim calcmode="lin" valueType="num">
                                      <p:cBhvr additive="base">
                                        <p:cTn id="47" dur="5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50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0-#ppt_w/2"/>
                                          </p:val>
                                        </p:tav>
                                        <p:tav tm="100000">
                                          <p:val>
                                            <p:strVal val="#ppt_x"/>
                                          </p:val>
                                        </p:tav>
                                      </p:tavLst>
                                    </p:anim>
                                    <p:anim calcmode="lin" valueType="num">
                                      <p:cBhvr additive="base">
                                        <p:cTn id="51" dur="5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50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500" fill="hold"/>
                                        <p:tgtEl>
                                          <p:spTgt spid="8"/>
                                        </p:tgtEl>
                                        <p:attrNameLst>
                                          <p:attrName>ppt_x</p:attrName>
                                        </p:attrNameLst>
                                      </p:cBhvr>
                                      <p:tavLst>
                                        <p:tav tm="0">
                                          <p:val>
                                            <p:strVal val="1+#ppt_w/2"/>
                                          </p:val>
                                        </p:tav>
                                        <p:tav tm="100000">
                                          <p:val>
                                            <p:strVal val="#ppt_x"/>
                                          </p:val>
                                        </p:tav>
                                      </p:tavLst>
                                    </p:anim>
                                    <p:anim calcmode="lin" valueType="num">
                                      <p:cBhvr additive="base">
                                        <p:cTn id="55"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animBg="1"/>
      <p:bldP spid="36" grpId="0" animBg="1"/>
      <p:bldP spid="43" grpId="0" animBg="1"/>
      <p:bldP spid="44" grpId="0" animBg="1"/>
      <p:bldP spid="4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PA_椭圆 4"/>
          <p:cNvSpPr/>
          <p:nvPr>
            <p:custDataLst>
              <p:tags r:id="rId1"/>
            </p:custDataLst>
          </p:nvPr>
        </p:nvSpPr>
        <p:spPr>
          <a:xfrm>
            <a:off x="3937740" y="1291129"/>
            <a:ext cx="4316520" cy="4316520"/>
          </a:xfrm>
          <a:prstGeom prst="ellipse">
            <a:avLst/>
          </a:prstGeom>
          <a:solidFill>
            <a:schemeClr val="bg1"/>
          </a:solidFill>
          <a:ln w="101600">
            <a:solidFill>
              <a:srgbClr val="6483B3"/>
            </a:solidFill>
          </a:ln>
          <a:effectLst>
            <a:outerShdw blurRad="63500" sx="102000" sy="102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PA_矩形 28"/>
          <p:cNvSpPr/>
          <p:nvPr>
            <p:custDataLst>
              <p:tags r:id="rId2"/>
            </p:custDataLst>
          </p:nvPr>
        </p:nvSpPr>
        <p:spPr>
          <a:xfrm>
            <a:off x="4441646" y="4085183"/>
            <a:ext cx="3308709" cy="707886"/>
          </a:xfrm>
          <a:prstGeom prst="rect">
            <a:avLst/>
          </a:prstGeom>
          <a:ln>
            <a:noFill/>
          </a:ln>
        </p:spPr>
        <p:txBody>
          <a:bodyPr wrap="square">
            <a:spAutoFit/>
          </a:bodyPr>
          <a:lstStyle/>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Nullam eu tempor purus. Nunc a leo magna</a:t>
            </a:r>
          </a:p>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sit amet consequat risus. tempor purus. Nunc a leo magna sit amet consequat </a:t>
            </a:r>
          </a:p>
          <a:p>
            <a:pPr algn="ctr"/>
            <a:endPar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endParaRPr>
          </a:p>
        </p:txBody>
      </p:sp>
      <p:sp>
        <p:nvSpPr>
          <p:cNvPr id="21" name="PA_矩形 29"/>
          <p:cNvSpPr/>
          <p:nvPr>
            <p:custDataLst>
              <p:tags r:id="rId3"/>
            </p:custDataLst>
          </p:nvPr>
        </p:nvSpPr>
        <p:spPr>
          <a:xfrm>
            <a:off x="3987147" y="3403521"/>
            <a:ext cx="4217706" cy="646331"/>
          </a:xfrm>
          <a:prstGeom prst="rect">
            <a:avLst/>
          </a:prstGeom>
          <a:ln>
            <a:noFill/>
          </a:ln>
        </p:spPr>
        <p:txBody>
          <a:bodyPr wrap="square">
            <a:spAutoFit/>
          </a:bodyPr>
          <a:lstStyle/>
          <a:p>
            <a:pPr algn="ctr"/>
            <a:r>
              <a:rPr lang="zh-CN" altLang="en-US"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rPr>
              <a:t>经验不足分享</a:t>
            </a:r>
            <a:endParaRPr lang="en-US" altLang="zh-CN"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endParaRPr>
          </a:p>
        </p:txBody>
      </p:sp>
      <p:sp>
        <p:nvSpPr>
          <p:cNvPr id="22" name="PA_矩形 30"/>
          <p:cNvSpPr/>
          <p:nvPr>
            <p:custDataLst>
              <p:tags r:id="rId4"/>
            </p:custDataLst>
          </p:nvPr>
        </p:nvSpPr>
        <p:spPr>
          <a:xfrm>
            <a:off x="4900793" y="1990391"/>
            <a:ext cx="2390414" cy="1446550"/>
          </a:xfrm>
          <a:prstGeom prst="rect">
            <a:avLst/>
          </a:prstGeom>
          <a:ln>
            <a:noFill/>
          </a:ln>
        </p:spPr>
        <p:txBody>
          <a:bodyPr wrap="square">
            <a:spAutoFit/>
          </a:bodyPr>
          <a:lstStyle/>
          <a:p>
            <a:pPr algn="ctr"/>
            <a:r>
              <a:rPr lang="en-US" altLang="zh-CN" sz="8800" dirty="0">
                <a:solidFill>
                  <a:srgbClr val="456288"/>
                </a:solidFill>
                <a:effectLst>
                  <a:outerShdw blurRad="76200" dist="38100" dir="2700000" algn="tl">
                    <a:srgbClr val="000000">
                      <a:alpha val="30000"/>
                    </a:srgbClr>
                  </a:outerShdw>
                </a:effectLst>
                <a:latin typeface="Impact" panose="020B0806030902050204" pitchFamily="34" charset="0"/>
                <a:ea typeface="Open Sans" panose="020B0606030504020204" pitchFamily="34" charset="0"/>
                <a:cs typeface="Open Sans" panose="020B0606030504020204" pitchFamily="34" charset="0"/>
              </a:rPr>
              <a:t>04</a:t>
            </a:r>
            <a:endParaRPr lang="zh-CN" altLang="en-US" sz="8800" dirty="0">
              <a:solidFill>
                <a:srgbClr val="456288"/>
              </a:solidFill>
              <a:effectLst>
                <a:outerShdw blurRad="76200" dist="38100" dir="2700000" algn="tl">
                  <a:srgbClr val="000000">
                    <a:alpha val="30000"/>
                  </a:srgbClr>
                </a:outerShdw>
              </a:effectLst>
              <a:latin typeface="Impact" panose="020B0806030902050204" pitchFamily="34" charset="0"/>
              <a:cs typeface="Open Sans" panose="020B0606030504020204" pitchFamily="34" charset="0"/>
            </a:endParaRPr>
          </a:p>
        </p:txBody>
      </p:sp>
      <p:sp>
        <p:nvSpPr>
          <p:cNvPr id="38" name="椭圆 37"/>
          <p:cNvSpPr/>
          <p:nvPr/>
        </p:nvSpPr>
        <p:spPr>
          <a:xfrm>
            <a:off x="4065904" y="2960017"/>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3025663" y="3238046"/>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787133"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134452"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988794"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253369" y="380640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995385" y="337670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213296" y="3985330"/>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7995080" y="2998878"/>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9665415" y="3453975"/>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0418987"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0207055"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9067516"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8565003" y="3810001"/>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7746569" y="3442103"/>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874914" y="401975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0086889" y="388881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355739" y="3711272"/>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2734198" y="3711272"/>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325569" y="349980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1139386" y="3526703"/>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1780967" y="3496230"/>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2281866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25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0-#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25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500" fill="hold"/>
                                        <p:tgtEl>
                                          <p:spTgt spid="40"/>
                                        </p:tgtEl>
                                        <p:attrNameLst>
                                          <p:attrName>ppt_x</p:attrName>
                                        </p:attrNameLst>
                                      </p:cBhvr>
                                      <p:tavLst>
                                        <p:tav tm="0">
                                          <p:val>
                                            <p:strVal val="0-#ppt_w/2"/>
                                          </p:val>
                                        </p:tav>
                                        <p:tav tm="100000">
                                          <p:val>
                                            <p:strVal val="#ppt_x"/>
                                          </p:val>
                                        </p:tav>
                                      </p:tavLst>
                                    </p:anim>
                                    <p:anim calcmode="lin" valueType="num">
                                      <p:cBhvr additive="base">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0-#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2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5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0-#ppt_w/2"/>
                                          </p:val>
                                        </p:tav>
                                        <p:tav tm="100000">
                                          <p:val>
                                            <p:strVal val="#ppt_x"/>
                                          </p:val>
                                        </p:tav>
                                      </p:tavLst>
                                    </p:anim>
                                    <p:anim calcmode="lin" valueType="num">
                                      <p:cBhvr additive="base">
                                        <p:cTn id="28" dur="50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25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500" fill="hold"/>
                                        <p:tgtEl>
                                          <p:spTgt spid="44"/>
                                        </p:tgtEl>
                                        <p:attrNameLst>
                                          <p:attrName>ppt_x</p:attrName>
                                        </p:attrNameLst>
                                      </p:cBhvr>
                                      <p:tavLst>
                                        <p:tav tm="0">
                                          <p:val>
                                            <p:strVal val="0-#ppt_w/2"/>
                                          </p:val>
                                        </p:tav>
                                        <p:tav tm="100000">
                                          <p:val>
                                            <p:strVal val="#ppt_x"/>
                                          </p:val>
                                        </p:tav>
                                      </p:tavLst>
                                    </p:anim>
                                    <p:anim calcmode="lin" valueType="num">
                                      <p:cBhvr additive="base">
                                        <p:cTn id="32" dur="500" fill="hold"/>
                                        <p:tgtEl>
                                          <p:spTgt spid="4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0-#ppt_w/2"/>
                                          </p:val>
                                        </p:tav>
                                        <p:tav tm="100000">
                                          <p:val>
                                            <p:strVal val="#ppt_x"/>
                                          </p:val>
                                        </p:tav>
                                      </p:tavLst>
                                    </p:anim>
                                    <p:anim calcmode="lin" valueType="num">
                                      <p:cBhvr additive="base">
                                        <p:cTn id="36" dur="500" fill="hold"/>
                                        <p:tgtEl>
                                          <p:spTgt spid="45"/>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25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500" fill="hold"/>
                                        <p:tgtEl>
                                          <p:spTgt spid="46"/>
                                        </p:tgtEl>
                                        <p:attrNameLst>
                                          <p:attrName>ppt_x</p:attrName>
                                        </p:attrNameLst>
                                      </p:cBhvr>
                                      <p:tavLst>
                                        <p:tav tm="0">
                                          <p:val>
                                            <p:strVal val="1+#ppt_w/2"/>
                                          </p:val>
                                        </p:tav>
                                        <p:tav tm="100000">
                                          <p:val>
                                            <p:strVal val="#ppt_x"/>
                                          </p:val>
                                        </p:tav>
                                      </p:tavLst>
                                    </p:anim>
                                    <p:anim calcmode="lin" valueType="num">
                                      <p:cBhvr additive="base">
                                        <p:cTn id="40" dur="500" fill="hold"/>
                                        <p:tgtEl>
                                          <p:spTgt spid="46"/>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1+#ppt_w/2"/>
                                          </p:val>
                                        </p:tav>
                                        <p:tav tm="100000">
                                          <p:val>
                                            <p:strVal val="#ppt_x"/>
                                          </p:val>
                                        </p:tav>
                                      </p:tavLst>
                                    </p:anim>
                                    <p:anim calcmode="lin" valueType="num">
                                      <p:cBhvr additive="base">
                                        <p:cTn id="48" dur="500" fill="hold"/>
                                        <p:tgtEl>
                                          <p:spTgt spid="4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50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25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1+#ppt_w/2"/>
                                          </p:val>
                                        </p:tav>
                                        <p:tav tm="100000">
                                          <p:val>
                                            <p:strVal val="#ppt_x"/>
                                          </p:val>
                                        </p:tav>
                                      </p:tavLst>
                                    </p:anim>
                                    <p:anim calcmode="lin" valueType="num">
                                      <p:cBhvr additive="base">
                                        <p:cTn id="56" dur="5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500"/>
                                  </p:stCondLst>
                                  <p:childTnLst>
                                    <p:set>
                                      <p:cBhvr>
                                        <p:cTn id="58" dur="1" fill="hold">
                                          <p:stCondLst>
                                            <p:cond delay="0"/>
                                          </p:stCondLst>
                                        </p:cTn>
                                        <p:tgtEl>
                                          <p:spTgt spid="51"/>
                                        </p:tgtEl>
                                        <p:attrNameLst>
                                          <p:attrName>style.visibility</p:attrName>
                                        </p:attrNameLst>
                                      </p:cBhvr>
                                      <p:to>
                                        <p:strVal val="visible"/>
                                      </p:to>
                                    </p:set>
                                    <p:anim calcmode="lin" valueType="num">
                                      <p:cBhvr additive="base">
                                        <p:cTn id="59" dur="500" fill="hold"/>
                                        <p:tgtEl>
                                          <p:spTgt spid="51"/>
                                        </p:tgtEl>
                                        <p:attrNameLst>
                                          <p:attrName>ppt_x</p:attrName>
                                        </p:attrNameLst>
                                      </p:cBhvr>
                                      <p:tavLst>
                                        <p:tav tm="0">
                                          <p:val>
                                            <p:strVal val="1+#ppt_w/2"/>
                                          </p:val>
                                        </p:tav>
                                        <p:tav tm="100000">
                                          <p:val>
                                            <p:strVal val="#ppt_x"/>
                                          </p:val>
                                        </p:tav>
                                      </p:tavLst>
                                    </p:anim>
                                    <p:anim calcmode="lin" valueType="num">
                                      <p:cBhvr additive="base">
                                        <p:cTn id="60" dur="500" fill="hold"/>
                                        <p:tgtEl>
                                          <p:spTgt spid="5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25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fill="hold"/>
                                        <p:tgtEl>
                                          <p:spTgt spid="52"/>
                                        </p:tgtEl>
                                        <p:attrNameLst>
                                          <p:attrName>ppt_x</p:attrName>
                                        </p:attrNameLst>
                                      </p:cBhvr>
                                      <p:tavLst>
                                        <p:tav tm="0">
                                          <p:val>
                                            <p:strVal val="1+#ppt_w/2"/>
                                          </p:val>
                                        </p:tav>
                                        <p:tav tm="100000">
                                          <p:val>
                                            <p:strVal val="#ppt_x"/>
                                          </p:val>
                                        </p:tav>
                                      </p:tavLst>
                                    </p:anim>
                                    <p:anim calcmode="lin" valueType="num">
                                      <p:cBhvr additive="base">
                                        <p:cTn id="64" dur="500" fill="hold"/>
                                        <p:tgtEl>
                                          <p:spTgt spid="52"/>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50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1+#ppt_w/2"/>
                                          </p:val>
                                        </p:tav>
                                        <p:tav tm="100000">
                                          <p:val>
                                            <p:strVal val="#ppt_x"/>
                                          </p:val>
                                        </p:tav>
                                      </p:tavLst>
                                    </p:anim>
                                    <p:anim calcmode="lin" valueType="num">
                                      <p:cBhvr additive="base">
                                        <p:cTn id="72" dur="500" fill="hold"/>
                                        <p:tgtEl>
                                          <p:spTgt spid="54"/>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500"/>
                                  </p:stCondLst>
                                  <p:childTnLst>
                                    <p:set>
                                      <p:cBhvr>
                                        <p:cTn id="74" dur="1" fill="hold">
                                          <p:stCondLst>
                                            <p:cond delay="0"/>
                                          </p:stCondLst>
                                        </p:cTn>
                                        <p:tgtEl>
                                          <p:spTgt spid="55"/>
                                        </p:tgtEl>
                                        <p:attrNameLst>
                                          <p:attrName>style.visibility</p:attrName>
                                        </p:attrNameLst>
                                      </p:cBhvr>
                                      <p:to>
                                        <p:strVal val="visible"/>
                                      </p:to>
                                    </p:set>
                                    <p:anim calcmode="lin" valueType="num">
                                      <p:cBhvr additive="base">
                                        <p:cTn id="75" dur="500" fill="hold"/>
                                        <p:tgtEl>
                                          <p:spTgt spid="55"/>
                                        </p:tgtEl>
                                        <p:attrNameLst>
                                          <p:attrName>ppt_x</p:attrName>
                                        </p:attrNameLst>
                                      </p:cBhvr>
                                      <p:tavLst>
                                        <p:tav tm="0">
                                          <p:val>
                                            <p:strVal val="0-#ppt_w/2"/>
                                          </p:val>
                                        </p:tav>
                                        <p:tav tm="100000">
                                          <p:val>
                                            <p:strVal val="#ppt_x"/>
                                          </p:val>
                                        </p:tav>
                                      </p:tavLst>
                                    </p:anim>
                                    <p:anim calcmode="lin" valueType="num">
                                      <p:cBhvr additive="base">
                                        <p:cTn id="76" dur="500" fill="hold"/>
                                        <p:tgtEl>
                                          <p:spTgt spid="55"/>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250"/>
                                  </p:stCondLst>
                                  <p:childTnLst>
                                    <p:set>
                                      <p:cBhvr>
                                        <p:cTn id="78" dur="1" fill="hold">
                                          <p:stCondLst>
                                            <p:cond delay="0"/>
                                          </p:stCondLst>
                                        </p:cTn>
                                        <p:tgtEl>
                                          <p:spTgt spid="56"/>
                                        </p:tgtEl>
                                        <p:attrNameLst>
                                          <p:attrName>style.visibility</p:attrName>
                                        </p:attrNameLst>
                                      </p:cBhvr>
                                      <p:to>
                                        <p:strVal val="visible"/>
                                      </p:to>
                                    </p:set>
                                    <p:anim calcmode="lin" valueType="num">
                                      <p:cBhvr additive="base">
                                        <p:cTn id="79" dur="500" fill="hold"/>
                                        <p:tgtEl>
                                          <p:spTgt spid="56"/>
                                        </p:tgtEl>
                                        <p:attrNameLst>
                                          <p:attrName>ppt_x</p:attrName>
                                        </p:attrNameLst>
                                      </p:cBhvr>
                                      <p:tavLst>
                                        <p:tav tm="0">
                                          <p:val>
                                            <p:strVal val="0-#ppt_w/2"/>
                                          </p:val>
                                        </p:tav>
                                        <p:tav tm="100000">
                                          <p:val>
                                            <p:strVal val="#ppt_x"/>
                                          </p:val>
                                        </p:tav>
                                      </p:tavLst>
                                    </p:anim>
                                    <p:anim calcmode="lin" valueType="num">
                                      <p:cBhvr additive="base">
                                        <p:cTn id="80" dur="500" fill="hold"/>
                                        <p:tgtEl>
                                          <p:spTgt spid="56"/>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250"/>
                                  </p:stCondLst>
                                  <p:childTnLst>
                                    <p:set>
                                      <p:cBhvr>
                                        <p:cTn id="82" dur="1" fill="hold">
                                          <p:stCondLst>
                                            <p:cond delay="0"/>
                                          </p:stCondLst>
                                        </p:cTn>
                                        <p:tgtEl>
                                          <p:spTgt spid="57"/>
                                        </p:tgtEl>
                                        <p:attrNameLst>
                                          <p:attrName>style.visibility</p:attrName>
                                        </p:attrNameLst>
                                      </p:cBhvr>
                                      <p:to>
                                        <p:strVal val="visible"/>
                                      </p:to>
                                    </p:set>
                                    <p:anim calcmode="lin" valueType="num">
                                      <p:cBhvr additive="base">
                                        <p:cTn id="83" dur="500" fill="hold"/>
                                        <p:tgtEl>
                                          <p:spTgt spid="57"/>
                                        </p:tgtEl>
                                        <p:attrNameLst>
                                          <p:attrName>ppt_x</p:attrName>
                                        </p:attrNameLst>
                                      </p:cBhvr>
                                      <p:tavLst>
                                        <p:tav tm="0">
                                          <p:val>
                                            <p:strVal val="0-#ppt_w/2"/>
                                          </p:val>
                                        </p:tav>
                                        <p:tav tm="100000">
                                          <p:val>
                                            <p:strVal val="#ppt_x"/>
                                          </p:val>
                                        </p:tav>
                                      </p:tavLst>
                                    </p:anim>
                                    <p:anim calcmode="lin" valueType="num">
                                      <p:cBhvr additive="base">
                                        <p:cTn id="84" dur="500" fill="hold"/>
                                        <p:tgtEl>
                                          <p:spTgt spid="57"/>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250"/>
                                  </p:stCondLst>
                                  <p:childTnLst>
                                    <p:set>
                                      <p:cBhvr>
                                        <p:cTn id="86" dur="1" fill="hold">
                                          <p:stCondLst>
                                            <p:cond delay="0"/>
                                          </p:stCondLst>
                                        </p:cTn>
                                        <p:tgtEl>
                                          <p:spTgt spid="58"/>
                                        </p:tgtEl>
                                        <p:attrNameLst>
                                          <p:attrName>style.visibility</p:attrName>
                                        </p:attrNameLst>
                                      </p:cBhvr>
                                      <p:to>
                                        <p:strVal val="visible"/>
                                      </p:to>
                                    </p:set>
                                    <p:anim calcmode="lin" valueType="num">
                                      <p:cBhvr additive="base">
                                        <p:cTn id="87" dur="500" fill="hold"/>
                                        <p:tgtEl>
                                          <p:spTgt spid="58"/>
                                        </p:tgtEl>
                                        <p:attrNameLst>
                                          <p:attrName>ppt_x</p:attrName>
                                        </p:attrNameLst>
                                      </p:cBhvr>
                                      <p:tavLst>
                                        <p:tav tm="0">
                                          <p:val>
                                            <p:strVal val="1+#ppt_w/2"/>
                                          </p:val>
                                        </p:tav>
                                        <p:tav tm="100000">
                                          <p:val>
                                            <p:strVal val="#ppt_x"/>
                                          </p:val>
                                        </p:tav>
                                      </p:tavLst>
                                    </p:anim>
                                    <p:anim calcmode="lin" valueType="num">
                                      <p:cBhvr additive="base">
                                        <p:cTn id="88" dur="500" fill="hold"/>
                                        <p:tgtEl>
                                          <p:spTgt spid="58"/>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500"/>
                                  </p:stCondLst>
                                  <p:childTnLst>
                                    <p:set>
                                      <p:cBhvr>
                                        <p:cTn id="90" dur="1" fill="hold">
                                          <p:stCondLst>
                                            <p:cond delay="0"/>
                                          </p:stCondLst>
                                        </p:cTn>
                                        <p:tgtEl>
                                          <p:spTgt spid="59"/>
                                        </p:tgtEl>
                                        <p:attrNameLst>
                                          <p:attrName>style.visibility</p:attrName>
                                        </p:attrNameLst>
                                      </p:cBhvr>
                                      <p:to>
                                        <p:strVal val="visible"/>
                                      </p:to>
                                    </p:set>
                                    <p:anim calcmode="lin" valueType="num">
                                      <p:cBhvr additive="base">
                                        <p:cTn id="91" dur="500" fill="hold"/>
                                        <p:tgtEl>
                                          <p:spTgt spid="59"/>
                                        </p:tgtEl>
                                        <p:attrNameLst>
                                          <p:attrName>ppt_x</p:attrName>
                                        </p:attrNameLst>
                                      </p:cBhvr>
                                      <p:tavLst>
                                        <p:tav tm="0">
                                          <p:val>
                                            <p:strVal val="1+#ppt_w/2"/>
                                          </p:val>
                                        </p:tav>
                                        <p:tav tm="100000">
                                          <p:val>
                                            <p:strVal val="#ppt_x"/>
                                          </p:val>
                                        </p:tav>
                                      </p:tavLst>
                                    </p:anim>
                                    <p:anim calcmode="lin" valueType="num">
                                      <p:cBhvr additive="base">
                                        <p:cTn id="92" dur="500" fill="hold"/>
                                        <p:tgtEl>
                                          <p:spTgt spid="59"/>
                                        </p:tgtEl>
                                        <p:attrNameLst>
                                          <p:attrName>ppt_y</p:attrName>
                                        </p:attrNameLst>
                                      </p:cBhvr>
                                      <p:tavLst>
                                        <p:tav tm="0">
                                          <p:val>
                                            <p:strVal val="#ppt_y"/>
                                          </p:val>
                                        </p:tav>
                                        <p:tav tm="100000">
                                          <p:val>
                                            <p:strVal val="#ppt_y"/>
                                          </p:val>
                                        </p:tav>
                                      </p:tavLst>
                                    </p:anim>
                                  </p:childTnLst>
                                </p:cTn>
                              </p:par>
                              <p:par>
                                <p:cTn id="93" presetID="21" presetClass="entr" presetSubtype="1" fill="hold" grpId="0" nodeType="withEffect">
                                  <p:stCondLst>
                                    <p:cond delay="500"/>
                                  </p:stCondLst>
                                  <p:childTnLst>
                                    <p:set>
                                      <p:cBhvr>
                                        <p:cTn id="94" dur="1" fill="hold">
                                          <p:stCondLst>
                                            <p:cond delay="0"/>
                                          </p:stCondLst>
                                        </p:cTn>
                                        <p:tgtEl>
                                          <p:spTgt spid="18"/>
                                        </p:tgtEl>
                                        <p:attrNameLst>
                                          <p:attrName>style.visibility</p:attrName>
                                        </p:attrNameLst>
                                      </p:cBhvr>
                                      <p:to>
                                        <p:strVal val="visible"/>
                                      </p:to>
                                    </p:set>
                                    <p:animEffect transition="in" filter="wheel(1)">
                                      <p:cBhvr>
                                        <p:cTn id="95" dur="1000"/>
                                        <p:tgtEl>
                                          <p:spTgt spid="18"/>
                                        </p:tgtEl>
                                      </p:cBhvr>
                                    </p:animEffect>
                                  </p:childTnLst>
                                </p:cTn>
                              </p:par>
                            </p:childTnLst>
                          </p:cTn>
                        </p:par>
                        <p:par>
                          <p:cTn id="96" fill="hold">
                            <p:stCondLst>
                              <p:cond delay="1500"/>
                            </p:stCondLst>
                            <p:childTnLst>
                              <p:par>
                                <p:cTn id="97" presetID="53" presetClass="entr" presetSubtype="16" fill="hold" grpId="0" nodeType="afterEffect">
                                  <p:stCondLst>
                                    <p:cond delay="0"/>
                                  </p:stCondLst>
                                  <p:childTnLst>
                                    <p:set>
                                      <p:cBhvr>
                                        <p:cTn id="98" dur="1" fill="hold">
                                          <p:stCondLst>
                                            <p:cond delay="0"/>
                                          </p:stCondLst>
                                        </p:cTn>
                                        <p:tgtEl>
                                          <p:spTgt spid="22"/>
                                        </p:tgtEl>
                                        <p:attrNameLst>
                                          <p:attrName>style.visibility</p:attrName>
                                        </p:attrNameLst>
                                      </p:cBhvr>
                                      <p:to>
                                        <p:strVal val="visible"/>
                                      </p:to>
                                    </p:set>
                                    <p:anim calcmode="lin" valueType="num">
                                      <p:cBhvr>
                                        <p:cTn id="99" dur="500" fill="hold"/>
                                        <p:tgtEl>
                                          <p:spTgt spid="22"/>
                                        </p:tgtEl>
                                        <p:attrNameLst>
                                          <p:attrName>ppt_w</p:attrName>
                                        </p:attrNameLst>
                                      </p:cBhvr>
                                      <p:tavLst>
                                        <p:tav tm="0">
                                          <p:val>
                                            <p:fltVal val="0"/>
                                          </p:val>
                                        </p:tav>
                                        <p:tav tm="100000">
                                          <p:val>
                                            <p:strVal val="#ppt_w"/>
                                          </p:val>
                                        </p:tav>
                                      </p:tavLst>
                                    </p:anim>
                                    <p:anim calcmode="lin" valueType="num">
                                      <p:cBhvr>
                                        <p:cTn id="100" dur="500" fill="hold"/>
                                        <p:tgtEl>
                                          <p:spTgt spid="22"/>
                                        </p:tgtEl>
                                        <p:attrNameLst>
                                          <p:attrName>ppt_h</p:attrName>
                                        </p:attrNameLst>
                                      </p:cBhvr>
                                      <p:tavLst>
                                        <p:tav tm="0">
                                          <p:val>
                                            <p:fltVal val="0"/>
                                          </p:val>
                                        </p:tav>
                                        <p:tav tm="100000">
                                          <p:val>
                                            <p:strVal val="#ppt_h"/>
                                          </p:val>
                                        </p:tav>
                                      </p:tavLst>
                                    </p:anim>
                                    <p:animEffect transition="in" filter="fade">
                                      <p:cBhvr>
                                        <p:cTn id="101" dur="500"/>
                                        <p:tgtEl>
                                          <p:spTgt spid="22"/>
                                        </p:tgtEl>
                                      </p:cBhvr>
                                    </p:animEffect>
                                  </p:childTnLst>
                                </p:cTn>
                              </p:par>
                              <p:par>
                                <p:cTn id="102" presetID="22" presetClass="entr" presetSubtype="8" fill="hold" grpId="0" nodeType="withEffect">
                                  <p:stCondLst>
                                    <p:cond delay="250"/>
                                  </p:stCondLst>
                                  <p:childTnLst>
                                    <p:set>
                                      <p:cBhvr>
                                        <p:cTn id="103" dur="1" fill="hold">
                                          <p:stCondLst>
                                            <p:cond delay="0"/>
                                          </p:stCondLst>
                                        </p:cTn>
                                        <p:tgtEl>
                                          <p:spTgt spid="21"/>
                                        </p:tgtEl>
                                        <p:attrNameLst>
                                          <p:attrName>style.visibility</p:attrName>
                                        </p:attrNameLst>
                                      </p:cBhvr>
                                      <p:to>
                                        <p:strVal val="visible"/>
                                      </p:to>
                                    </p:set>
                                    <p:animEffect transition="in" filter="wipe(left)">
                                      <p:cBhvr>
                                        <p:cTn id="104" dur="500"/>
                                        <p:tgtEl>
                                          <p:spTgt spid="21"/>
                                        </p:tgtEl>
                                      </p:cBhvr>
                                    </p:animEffect>
                                  </p:childTnLst>
                                </p:cTn>
                              </p:par>
                              <p:par>
                                <p:cTn id="105" presetID="22" presetClass="entr" presetSubtype="8" fill="hold" grpId="0" nodeType="withEffect">
                                  <p:stCondLst>
                                    <p:cond delay="500"/>
                                  </p:stCondLst>
                                  <p:childTnLst>
                                    <p:set>
                                      <p:cBhvr>
                                        <p:cTn id="106" dur="1" fill="hold">
                                          <p:stCondLst>
                                            <p:cond delay="0"/>
                                          </p:stCondLst>
                                        </p:cTn>
                                        <p:tgtEl>
                                          <p:spTgt spid="20"/>
                                        </p:tgtEl>
                                        <p:attrNameLst>
                                          <p:attrName>style.visibility</p:attrName>
                                        </p:attrNameLst>
                                      </p:cBhvr>
                                      <p:to>
                                        <p:strVal val="visible"/>
                                      </p:to>
                                    </p:set>
                                    <p:animEffect transition="in" filter="wipe(left)">
                                      <p:cBhvr>
                                        <p:cTn id="10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p:bldP spid="21" grpId="0"/>
      <p:bldP spid="22" grpId="0"/>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bwMode="auto">
          <a:xfrm>
            <a:off x="4376084" y="4449188"/>
            <a:ext cx="2462967" cy="1943318"/>
          </a:xfrm>
          <a:custGeom>
            <a:avLst/>
            <a:gdLst>
              <a:gd name="T0" fmla="*/ 134 w 608"/>
              <a:gd name="T1" fmla="*/ 0 h 480"/>
              <a:gd name="T2" fmla="*/ 136 w 608"/>
              <a:gd name="T3" fmla="*/ 2 h 480"/>
              <a:gd name="T4" fmla="*/ 118 w 608"/>
              <a:gd name="T5" fmla="*/ 78 h 480"/>
              <a:gd name="T6" fmla="*/ 91 w 608"/>
              <a:gd name="T7" fmla="*/ 291 h 480"/>
              <a:gd name="T8" fmla="*/ 317 w 608"/>
              <a:gd name="T9" fmla="*/ 355 h 480"/>
              <a:gd name="T10" fmla="*/ 482 w 608"/>
              <a:gd name="T11" fmla="*/ 187 h 480"/>
              <a:gd name="T12" fmla="*/ 512 w 608"/>
              <a:gd name="T13" fmla="*/ 128 h 480"/>
              <a:gd name="T14" fmla="*/ 473 w 608"/>
              <a:gd name="T15" fmla="*/ 115 h 480"/>
              <a:gd name="T16" fmla="*/ 576 w 608"/>
              <a:gd name="T17" fmla="*/ 20 h 480"/>
              <a:gd name="T18" fmla="*/ 608 w 608"/>
              <a:gd name="T19" fmla="*/ 154 h 480"/>
              <a:gd name="T20" fmla="*/ 603 w 608"/>
              <a:gd name="T21" fmla="*/ 155 h 480"/>
              <a:gd name="T22" fmla="*/ 546 w 608"/>
              <a:gd name="T23" fmla="*/ 183 h 480"/>
              <a:gd name="T24" fmla="*/ 355 w 608"/>
              <a:gd name="T25" fmla="*/ 397 h 480"/>
              <a:gd name="T26" fmla="*/ 7 w 608"/>
              <a:gd name="T27" fmla="*/ 211 h 480"/>
              <a:gd name="T28" fmla="*/ 134 w 608"/>
              <a:gd name="T29"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8" h="480">
                <a:moveTo>
                  <a:pt x="134" y="0"/>
                </a:moveTo>
                <a:cubicBezTo>
                  <a:pt x="135" y="1"/>
                  <a:pt x="136" y="2"/>
                  <a:pt x="136" y="2"/>
                </a:cubicBezTo>
                <a:cubicBezTo>
                  <a:pt x="148" y="32"/>
                  <a:pt x="147" y="53"/>
                  <a:pt x="118" y="78"/>
                </a:cubicBezTo>
                <a:cubicBezTo>
                  <a:pt x="53" y="133"/>
                  <a:pt x="45" y="224"/>
                  <a:pt x="91" y="291"/>
                </a:cubicBezTo>
                <a:cubicBezTo>
                  <a:pt x="144" y="367"/>
                  <a:pt x="237" y="394"/>
                  <a:pt x="317" y="355"/>
                </a:cubicBezTo>
                <a:cubicBezTo>
                  <a:pt x="392" y="319"/>
                  <a:pt x="443" y="258"/>
                  <a:pt x="482" y="187"/>
                </a:cubicBezTo>
                <a:cubicBezTo>
                  <a:pt x="492" y="168"/>
                  <a:pt x="501" y="149"/>
                  <a:pt x="512" y="128"/>
                </a:cubicBezTo>
                <a:cubicBezTo>
                  <a:pt x="498" y="123"/>
                  <a:pt x="487" y="120"/>
                  <a:pt x="473" y="115"/>
                </a:cubicBezTo>
                <a:cubicBezTo>
                  <a:pt x="507" y="83"/>
                  <a:pt x="540" y="53"/>
                  <a:pt x="576" y="20"/>
                </a:cubicBezTo>
                <a:cubicBezTo>
                  <a:pt x="587" y="68"/>
                  <a:pt x="598" y="111"/>
                  <a:pt x="608" y="154"/>
                </a:cubicBezTo>
                <a:cubicBezTo>
                  <a:pt x="604" y="155"/>
                  <a:pt x="603" y="156"/>
                  <a:pt x="603" y="155"/>
                </a:cubicBezTo>
                <a:cubicBezTo>
                  <a:pt x="563" y="146"/>
                  <a:pt x="564" y="146"/>
                  <a:pt x="546" y="183"/>
                </a:cubicBezTo>
                <a:cubicBezTo>
                  <a:pt x="503" y="273"/>
                  <a:pt x="443" y="348"/>
                  <a:pt x="355" y="397"/>
                </a:cubicBezTo>
                <a:cubicBezTo>
                  <a:pt x="206" y="480"/>
                  <a:pt x="20" y="381"/>
                  <a:pt x="7" y="211"/>
                </a:cubicBezTo>
                <a:cubicBezTo>
                  <a:pt x="0" y="130"/>
                  <a:pt x="63" y="26"/>
                  <a:pt x="134" y="0"/>
                </a:cubicBezTo>
                <a:close/>
              </a:path>
            </a:pathLst>
          </a:custGeom>
          <a:solidFill>
            <a:srgbClr val="456288"/>
          </a:soli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sp>
        <p:nvSpPr>
          <p:cNvPr id="6" name="Freeform 6"/>
          <p:cNvSpPr/>
          <p:nvPr/>
        </p:nvSpPr>
        <p:spPr bwMode="auto">
          <a:xfrm>
            <a:off x="5335933" y="3996105"/>
            <a:ext cx="2377075" cy="2164490"/>
          </a:xfrm>
          <a:custGeom>
            <a:avLst/>
            <a:gdLst>
              <a:gd name="T0" fmla="*/ 0 w 587"/>
              <a:gd name="T1" fmla="*/ 91 h 535"/>
              <a:gd name="T2" fmla="*/ 98 w 587"/>
              <a:gd name="T3" fmla="*/ 0 h 535"/>
              <a:gd name="T4" fmla="*/ 104 w 587"/>
              <a:gd name="T5" fmla="*/ 5 h 535"/>
              <a:gd name="T6" fmla="*/ 150 w 587"/>
              <a:gd name="T7" fmla="*/ 36 h 535"/>
              <a:gd name="T8" fmla="*/ 411 w 587"/>
              <a:gd name="T9" fmla="*/ 79 h 535"/>
              <a:gd name="T10" fmla="*/ 478 w 587"/>
              <a:gd name="T11" fmla="*/ 466 h 535"/>
              <a:gd name="T12" fmla="*/ 245 w 587"/>
              <a:gd name="T13" fmla="*/ 506 h 535"/>
              <a:gd name="T14" fmla="*/ 216 w 587"/>
              <a:gd name="T15" fmla="*/ 493 h 535"/>
              <a:gd name="T16" fmla="*/ 203 w 587"/>
              <a:gd name="T17" fmla="*/ 484 h 535"/>
              <a:gd name="T18" fmla="*/ 237 w 587"/>
              <a:gd name="T19" fmla="*/ 451 h 535"/>
              <a:gd name="T20" fmla="*/ 255 w 587"/>
              <a:gd name="T21" fmla="*/ 452 h 535"/>
              <a:gd name="T22" fmla="*/ 349 w 587"/>
              <a:gd name="T23" fmla="*/ 466 h 535"/>
              <a:gd name="T24" fmla="*/ 490 w 587"/>
              <a:gd name="T25" fmla="*/ 248 h 535"/>
              <a:gd name="T26" fmla="*/ 358 w 587"/>
              <a:gd name="T27" fmla="*/ 116 h 535"/>
              <a:gd name="T28" fmla="*/ 137 w 587"/>
              <a:gd name="T29" fmla="*/ 92 h 535"/>
              <a:gd name="T30" fmla="*/ 127 w 587"/>
              <a:gd name="T31" fmla="*/ 95 h 535"/>
              <a:gd name="T32" fmla="*/ 131 w 587"/>
              <a:gd name="T33" fmla="*/ 131 h 535"/>
              <a:gd name="T34" fmla="*/ 0 w 587"/>
              <a:gd name="T35" fmla="*/ 91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7" h="535">
                <a:moveTo>
                  <a:pt x="0" y="91"/>
                </a:moveTo>
                <a:cubicBezTo>
                  <a:pt x="35" y="59"/>
                  <a:pt x="67" y="29"/>
                  <a:pt x="98" y="0"/>
                </a:cubicBezTo>
                <a:cubicBezTo>
                  <a:pt x="101" y="2"/>
                  <a:pt x="103" y="3"/>
                  <a:pt x="104" y="5"/>
                </a:cubicBezTo>
                <a:cubicBezTo>
                  <a:pt x="115" y="38"/>
                  <a:pt x="115" y="39"/>
                  <a:pt x="150" y="36"/>
                </a:cubicBezTo>
                <a:cubicBezTo>
                  <a:pt x="241" y="29"/>
                  <a:pt x="328" y="40"/>
                  <a:pt x="411" y="79"/>
                </a:cubicBezTo>
                <a:cubicBezTo>
                  <a:pt x="584" y="161"/>
                  <a:pt x="587" y="364"/>
                  <a:pt x="478" y="466"/>
                </a:cubicBezTo>
                <a:cubicBezTo>
                  <a:pt x="411" y="529"/>
                  <a:pt x="330" y="535"/>
                  <a:pt x="245" y="506"/>
                </a:cubicBezTo>
                <a:cubicBezTo>
                  <a:pt x="235" y="503"/>
                  <a:pt x="225" y="498"/>
                  <a:pt x="216" y="493"/>
                </a:cubicBezTo>
                <a:cubicBezTo>
                  <a:pt x="211" y="491"/>
                  <a:pt x="208" y="488"/>
                  <a:pt x="203" y="484"/>
                </a:cubicBezTo>
                <a:cubicBezTo>
                  <a:pt x="214" y="472"/>
                  <a:pt x="225" y="460"/>
                  <a:pt x="237" y="451"/>
                </a:cubicBezTo>
                <a:cubicBezTo>
                  <a:pt x="240" y="448"/>
                  <a:pt x="249" y="451"/>
                  <a:pt x="255" y="452"/>
                </a:cubicBezTo>
                <a:cubicBezTo>
                  <a:pt x="286" y="457"/>
                  <a:pt x="318" y="468"/>
                  <a:pt x="349" y="466"/>
                </a:cubicBezTo>
                <a:cubicBezTo>
                  <a:pt x="472" y="455"/>
                  <a:pt x="513" y="330"/>
                  <a:pt x="490" y="248"/>
                </a:cubicBezTo>
                <a:cubicBezTo>
                  <a:pt x="472" y="180"/>
                  <a:pt x="422" y="140"/>
                  <a:pt x="358" y="116"/>
                </a:cubicBezTo>
                <a:cubicBezTo>
                  <a:pt x="286" y="88"/>
                  <a:pt x="213" y="84"/>
                  <a:pt x="137" y="92"/>
                </a:cubicBezTo>
                <a:cubicBezTo>
                  <a:pt x="134" y="93"/>
                  <a:pt x="131" y="94"/>
                  <a:pt x="127" y="95"/>
                </a:cubicBezTo>
                <a:cubicBezTo>
                  <a:pt x="128" y="106"/>
                  <a:pt x="129" y="116"/>
                  <a:pt x="131" y="131"/>
                </a:cubicBezTo>
                <a:cubicBezTo>
                  <a:pt x="87" y="118"/>
                  <a:pt x="46" y="105"/>
                  <a:pt x="0" y="91"/>
                </a:cubicBezTo>
                <a:close/>
              </a:path>
            </a:pathLst>
          </a:custGeom>
          <a:solidFill>
            <a:srgbClr val="334E6E"/>
          </a:soli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sp>
        <p:nvSpPr>
          <p:cNvPr id="7" name="Freeform 7"/>
          <p:cNvSpPr/>
          <p:nvPr/>
        </p:nvSpPr>
        <p:spPr bwMode="auto">
          <a:xfrm>
            <a:off x="4947269" y="3053436"/>
            <a:ext cx="1911108" cy="2570332"/>
          </a:xfrm>
          <a:custGeom>
            <a:avLst/>
            <a:gdLst>
              <a:gd name="T0" fmla="*/ 226 w 472"/>
              <a:gd name="T1" fmla="*/ 635 h 635"/>
              <a:gd name="T2" fmla="*/ 104 w 472"/>
              <a:gd name="T3" fmla="*/ 597 h 635"/>
              <a:gd name="T4" fmla="*/ 108 w 472"/>
              <a:gd name="T5" fmla="*/ 589 h 635"/>
              <a:gd name="T6" fmla="*/ 108 w 472"/>
              <a:gd name="T7" fmla="*/ 533 h 635"/>
              <a:gd name="T8" fmla="*/ 84 w 472"/>
              <a:gd name="T9" fmla="*/ 502 h 635"/>
              <a:gd name="T10" fmla="*/ 20 w 472"/>
              <a:gd name="T11" fmla="*/ 327 h 635"/>
              <a:gd name="T12" fmla="*/ 177 w 472"/>
              <a:gd name="T13" fmla="*/ 41 h 635"/>
              <a:gd name="T14" fmla="*/ 457 w 472"/>
              <a:gd name="T15" fmla="*/ 181 h 635"/>
              <a:gd name="T16" fmla="*/ 467 w 472"/>
              <a:gd name="T17" fmla="*/ 261 h 635"/>
              <a:gd name="T18" fmla="*/ 414 w 472"/>
              <a:gd name="T19" fmla="*/ 223 h 635"/>
              <a:gd name="T20" fmla="*/ 134 w 472"/>
              <a:gd name="T21" fmla="*/ 121 h 635"/>
              <a:gd name="T22" fmla="*/ 69 w 472"/>
              <a:gd name="T23" fmla="*/ 306 h 635"/>
              <a:gd name="T24" fmla="*/ 123 w 472"/>
              <a:gd name="T25" fmla="*/ 459 h 635"/>
              <a:gd name="T26" fmla="*/ 154 w 472"/>
              <a:gd name="T27" fmla="*/ 508 h 635"/>
              <a:gd name="T28" fmla="*/ 183 w 472"/>
              <a:gd name="T29" fmla="*/ 516 h 635"/>
              <a:gd name="T30" fmla="*/ 206 w 472"/>
              <a:gd name="T31" fmla="*/ 528 h 635"/>
              <a:gd name="T32" fmla="*/ 222 w 472"/>
              <a:gd name="T33" fmla="*/ 610 h 635"/>
              <a:gd name="T34" fmla="*/ 226 w 472"/>
              <a:gd name="T35" fmla="*/ 635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72" h="635">
                <a:moveTo>
                  <a:pt x="226" y="635"/>
                </a:moveTo>
                <a:cubicBezTo>
                  <a:pt x="183" y="622"/>
                  <a:pt x="144" y="609"/>
                  <a:pt x="104" y="597"/>
                </a:cubicBezTo>
                <a:cubicBezTo>
                  <a:pt x="106" y="593"/>
                  <a:pt x="107" y="590"/>
                  <a:pt x="108" y="589"/>
                </a:cubicBezTo>
                <a:cubicBezTo>
                  <a:pt x="131" y="566"/>
                  <a:pt x="131" y="557"/>
                  <a:pt x="108" y="533"/>
                </a:cubicBezTo>
                <a:cubicBezTo>
                  <a:pt x="99" y="524"/>
                  <a:pt x="90" y="514"/>
                  <a:pt x="84" y="502"/>
                </a:cubicBezTo>
                <a:cubicBezTo>
                  <a:pt x="57" y="446"/>
                  <a:pt x="29" y="390"/>
                  <a:pt x="20" y="327"/>
                </a:cubicBezTo>
                <a:cubicBezTo>
                  <a:pt x="0" y="194"/>
                  <a:pt x="49" y="86"/>
                  <a:pt x="177" y="41"/>
                </a:cubicBezTo>
                <a:cubicBezTo>
                  <a:pt x="294" y="0"/>
                  <a:pt x="418" y="62"/>
                  <a:pt x="457" y="181"/>
                </a:cubicBezTo>
                <a:cubicBezTo>
                  <a:pt x="465" y="207"/>
                  <a:pt x="472" y="233"/>
                  <a:pt x="467" y="261"/>
                </a:cubicBezTo>
                <a:cubicBezTo>
                  <a:pt x="432" y="263"/>
                  <a:pt x="421" y="253"/>
                  <a:pt x="414" y="223"/>
                </a:cubicBezTo>
                <a:cubicBezTo>
                  <a:pt x="383" y="75"/>
                  <a:pt x="235" y="44"/>
                  <a:pt x="134" y="121"/>
                </a:cubicBezTo>
                <a:cubicBezTo>
                  <a:pt x="73" y="169"/>
                  <a:pt x="62" y="235"/>
                  <a:pt x="69" y="306"/>
                </a:cubicBezTo>
                <a:cubicBezTo>
                  <a:pt x="75" y="361"/>
                  <a:pt x="98" y="411"/>
                  <a:pt x="123" y="459"/>
                </a:cubicBezTo>
                <a:cubicBezTo>
                  <a:pt x="131" y="477"/>
                  <a:pt x="143" y="493"/>
                  <a:pt x="154" y="508"/>
                </a:cubicBezTo>
                <a:cubicBezTo>
                  <a:pt x="161" y="518"/>
                  <a:pt x="170" y="523"/>
                  <a:pt x="183" y="516"/>
                </a:cubicBezTo>
                <a:cubicBezTo>
                  <a:pt x="200" y="506"/>
                  <a:pt x="203" y="509"/>
                  <a:pt x="206" y="528"/>
                </a:cubicBezTo>
                <a:cubicBezTo>
                  <a:pt x="211" y="555"/>
                  <a:pt x="217" y="582"/>
                  <a:pt x="222" y="610"/>
                </a:cubicBezTo>
                <a:cubicBezTo>
                  <a:pt x="223" y="617"/>
                  <a:pt x="224" y="624"/>
                  <a:pt x="226" y="635"/>
                </a:cubicBezTo>
                <a:close/>
              </a:path>
            </a:pathLst>
          </a:custGeom>
          <a:solidFill>
            <a:srgbClr val="6483B3"/>
          </a:soli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grpSp>
        <p:nvGrpSpPr>
          <p:cNvPr id="16" name="组合 15"/>
          <p:cNvGrpSpPr/>
          <p:nvPr/>
        </p:nvGrpSpPr>
        <p:grpSpPr>
          <a:xfrm>
            <a:off x="8101672" y="4449188"/>
            <a:ext cx="2704207" cy="979049"/>
            <a:chOff x="7713008" y="4231473"/>
            <a:chExt cx="2704207" cy="979049"/>
          </a:xfrm>
        </p:grpSpPr>
        <p:sp>
          <p:nvSpPr>
            <p:cNvPr id="8" name="文本框 7"/>
            <p:cNvSpPr txBox="1"/>
            <p:nvPr/>
          </p:nvSpPr>
          <p:spPr>
            <a:xfrm>
              <a:off x="7713008" y="4661461"/>
              <a:ext cx="2704207" cy="549061"/>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TextBox 76"/>
            <p:cNvSpPr txBox="1"/>
            <p:nvPr/>
          </p:nvSpPr>
          <p:spPr>
            <a:xfrm>
              <a:off x="8396599" y="4231473"/>
              <a:ext cx="1337024"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执行不够</a:t>
              </a:r>
            </a:p>
          </p:txBody>
        </p:sp>
      </p:grpSp>
      <p:grpSp>
        <p:nvGrpSpPr>
          <p:cNvPr id="15" name="组合 14"/>
          <p:cNvGrpSpPr/>
          <p:nvPr/>
        </p:nvGrpSpPr>
        <p:grpSpPr>
          <a:xfrm>
            <a:off x="1276515" y="4449188"/>
            <a:ext cx="2704207" cy="979049"/>
            <a:chOff x="1535899" y="4231473"/>
            <a:chExt cx="2704207" cy="979049"/>
          </a:xfrm>
        </p:grpSpPr>
        <p:sp>
          <p:nvSpPr>
            <p:cNvPr id="10" name="文本框 9"/>
            <p:cNvSpPr txBox="1"/>
            <p:nvPr/>
          </p:nvSpPr>
          <p:spPr>
            <a:xfrm>
              <a:off x="1535899" y="4661461"/>
              <a:ext cx="2704207" cy="549061"/>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 name="TextBox 76"/>
            <p:cNvSpPr txBox="1"/>
            <p:nvPr/>
          </p:nvSpPr>
          <p:spPr>
            <a:xfrm>
              <a:off x="2219490" y="4231473"/>
              <a:ext cx="1337024"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认知不足</a:t>
              </a:r>
            </a:p>
          </p:txBody>
        </p:sp>
      </p:grpSp>
      <p:grpSp>
        <p:nvGrpSpPr>
          <p:cNvPr id="14" name="组合 13"/>
          <p:cNvGrpSpPr/>
          <p:nvPr/>
        </p:nvGrpSpPr>
        <p:grpSpPr>
          <a:xfrm>
            <a:off x="4550719" y="1955202"/>
            <a:ext cx="2704207" cy="979049"/>
            <a:chOff x="4792059" y="1492551"/>
            <a:chExt cx="2704207" cy="979049"/>
          </a:xfrm>
        </p:grpSpPr>
        <p:sp>
          <p:nvSpPr>
            <p:cNvPr id="12" name="文本框 11"/>
            <p:cNvSpPr txBox="1"/>
            <p:nvPr/>
          </p:nvSpPr>
          <p:spPr>
            <a:xfrm>
              <a:off x="4792059" y="1922539"/>
              <a:ext cx="2704207" cy="549061"/>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 name="TextBox 76"/>
            <p:cNvSpPr txBox="1"/>
            <p:nvPr/>
          </p:nvSpPr>
          <p:spPr>
            <a:xfrm>
              <a:off x="5475650" y="1492551"/>
              <a:ext cx="1337024"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管理不足</a:t>
              </a:r>
            </a:p>
          </p:txBody>
        </p:sp>
      </p:grpSp>
      <p:sp>
        <p:nvSpPr>
          <p:cNvPr id="25"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6"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经验不足剖析</a:t>
            </a:r>
          </a:p>
        </p:txBody>
      </p:sp>
      <p:sp>
        <p:nvSpPr>
          <p:cNvPr id="27" name="椭圆 26"/>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04</a:t>
            </a:r>
            <a:endParaRPr lang="zh-CN" altLang="en-US" dirty="0">
              <a:latin typeface="Impact" panose="020B0806030902050204" pitchFamily="34" charset="0"/>
            </a:endParaRPr>
          </a:p>
        </p:txBody>
      </p:sp>
      <p:sp>
        <p:nvSpPr>
          <p:cNvPr id="28" name="椭圆 27"/>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537050" y="1353425"/>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7159686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0-#ppt_w/2"/>
                                          </p:val>
                                        </p:tav>
                                        <p:tav tm="100000">
                                          <p:val>
                                            <p:strVal val="#ppt_x"/>
                                          </p:val>
                                        </p:tav>
                                      </p:tavLst>
                                    </p:anim>
                                    <p:anim calcmode="lin" valueType="num">
                                      <p:cBhvr additive="base">
                                        <p:cTn id="12" dur="50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0-#ppt_w/2"/>
                                          </p:val>
                                        </p:tav>
                                        <p:tav tm="100000">
                                          <p:val>
                                            <p:strVal val="#ppt_x"/>
                                          </p:val>
                                        </p:tav>
                                      </p:tavLst>
                                    </p:anim>
                                    <p:anim calcmode="lin" valueType="num">
                                      <p:cBhvr additive="base">
                                        <p:cTn id="16" dur="500" fill="hold"/>
                                        <p:tgtEl>
                                          <p:spTgt spid="29"/>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500" fill="hold"/>
                                        <p:tgtEl>
                                          <p:spTgt spid="30"/>
                                        </p:tgtEl>
                                        <p:attrNameLst>
                                          <p:attrName>ppt_x</p:attrName>
                                        </p:attrNameLst>
                                      </p:cBhvr>
                                      <p:tavLst>
                                        <p:tav tm="0">
                                          <p:val>
                                            <p:strVal val="0-#ppt_w/2"/>
                                          </p:val>
                                        </p:tav>
                                        <p:tav tm="100000">
                                          <p:val>
                                            <p:strVal val="#ppt_x"/>
                                          </p:val>
                                        </p:tav>
                                      </p:tavLst>
                                    </p:anim>
                                    <p:anim calcmode="lin" valueType="num">
                                      <p:cBhvr additive="base">
                                        <p:cTn id="20" dur="500" fill="hold"/>
                                        <p:tgtEl>
                                          <p:spTgt spid="30"/>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500" fill="hold"/>
                                        <p:tgtEl>
                                          <p:spTgt spid="31"/>
                                        </p:tgtEl>
                                        <p:attrNameLst>
                                          <p:attrName>ppt_x</p:attrName>
                                        </p:attrNameLst>
                                      </p:cBhvr>
                                      <p:tavLst>
                                        <p:tav tm="0">
                                          <p:val>
                                            <p:strVal val="0-#ppt_w/2"/>
                                          </p:val>
                                        </p:tav>
                                        <p:tav tm="100000">
                                          <p:val>
                                            <p:strVal val="#ppt_x"/>
                                          </p:val>
                                        </p:tav>
                                      </p:tavLst>
                                    </p:anim>
                                    <p:anim calcmode="lin" valueType="num">
                                      <p:cBhvr additive="base">
                                        <p:cTn id="24" dur="500" fill="hold"/>
                                        <p:tgtEl>
                                          <p:spTgt spid="31"/>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6"/>
                                        </p:tgtEl>
                                        <p:attrNameLst>
                                          <p:attrName>style.visibility</p:attrName>
                                        </p:attrNameLst>
                                      </p:cBhvr>
                                      <p:to>
                                        <p:strVal val="visible"/>
                                      </p:to>
                                    </p:set>
                                    <p:animEffect transition="in" filter="wipe(left)">
                                      <p:cBhvr>
                                        <p:cTn id="27" dur="500"/>
                                        <p:tgtEl>
                                          <p:spTgt spid="26"/>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5"/>
                                        </p:tgtEl>
                                        <p:attrNameLst>
                                          <p:attrName>style.visibility</p:attrName>
                                        </p:attrNameLst>
                                      </p:cBhvr>
                                      <p:to>
                                        <p:strVal val="visible"/>
                                      </p:to>
                                    </p:set>
                                    <p:animEffect transition="in" filter="wipe(left)">
                                      <p:cBhvr>
                                        <p:cTn id="30" dur="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21" presetClass="entr" presetSubtype="1"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heel(1)">
                                      <p:cBhvr>
                                        <p:cTn id="35" dur="2000"/>
                                        <p:tgtEl>
                                          <p:spTgt spid="5"/>
                                        </p:tgtEl>
                                      </p:cBhvr>
                                    </p:animEffect>
                                  </p:childTnLst>
                                </p:cTn>
                              </p:par>
                              <p:par>
                                <p:cTn id="36" presetID="21" presetClass="entr" presetSubtype="1"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heel(1)">
                                      <p:cBhvr>
                                        <p:cTn id="38" dur="2000"/>
                                        <p:tgtEl>
                                          <p:spTgt spid="6"/>
                                        </p:tgtEl>
                                      </p:cBhvr>
                                    </p:animEffect>
                                  </p:childTnLst>
                                </p:cTn>
                              </p:par>
                              <p:par>
                                <p:cTn id="39" presetID="21" presetClass="entr" presetSubtype="1"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wheel(1)">
                                      <p:cBhvr>
                                        <p:cTn id="41" dur="2000"/>
                                        <p:tgtEl>
                                          <p:spTgt spid="7"/>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 fill="hold"/>
                                        <p:tgtEl>
                                          <p:spTgt spid="14"/>
                                        </p:tgtEl>
                                        <p:attrNameLst>
                                          <p:attrName>ppt_x</p:attrName>
                                        </p:attrNameLst>
                                      </p:cBhvr>
                                      <p:tavLst>
                                        <p:tav tm="0">
                                          <p:val>
                                            <p:strVal val="#ppt_x"/>
                                          </p:val>
                                        </p:tav>
                                        <p:tav tm="100000">
                                          <p:val>
                                            <p:strVal val="#ppt_x"/>
                                          </p:val>
                                        </p:tav>
                                      </p:tavLst>
                                    </p:anim>
                                    <p:anim calcmode="lin" valueType="num">
                                      <p:cBhvr additive="base">
                                        <p:cTn id="47" dur="5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 fill="hold"/>
                                        <p:tgtEl>
                                          <p:spTgt spid="15"/>
                                        </p:tgtEl>
                                        <p:attrNameLst>
                                          <p:attrName>ppt_x</p:attrName>
                                        </p:attrNameLst>
                                      </p:cBhvr>
                                      <p:tavLst>
                                        <p:tav tm="0">
                                          <p:val>
                                            <p:strVal val="#ppt_x"/>
                                          </p:val>
                                        </p:tav>
                                        <p:tav tm="100000">
                                          <p:val>
                                            <p:strVal val="#ppt_x"/>
                                          </p:val>
                                        </p:tav>
                                      </p:tavLst>
                                    </p:anim>
                                    <p:anim calcmode="lin" valueType="num">
                                      <p:cBhvr additive="base">
                                        <p:cTn id="51" dur="5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fill="hold"/>
                                        <p:tgtEl>
                                          <p:spTgt spid="16"/>
                                        </p:tgtEl>
                                        <p:attrNameLst>
                                          <p:attrName>ppt_x</p:attrName>
                                        </p:attrNameLst>
                                      </p:cBhvr>
                                      <p:tavLst>
                                        <p:tav tm="0">
                                          <p:val>
                                            <p:strVal val="#ppt_x"/>
                                          </p:val>
                                        </p:tav>
                                        <p:tav tm="100000">
                                          <p:val>
                                            <p:strVal val="#ppt_x"/>
                                          </p:val>
                                        </p:tav>
                                      </p:tavLst>
                                    </p:anim>
                                    <p:anim calcmode="lin" valueType="num">
                                      <p:cBhvr additive="base">
                                        <p:cTn id="5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25" grpId="0"/>
      <p:bldP spid="26" grpId="0"/>
      <p:bldP spid="27" grpId="0" animBg="1"/>
      <p:bldP spid="28" grpId="0" animBg="1"/>
      <p:bldP spid="29" grpId="0" animBg="1"/>
      <p:bldP spid="30" grpId="0" animBg="1"/>
      <p:bldP spid="3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6"/>
          <p:cNvSpPr/>
          <p:nvPr/>
        </p:nvSpPr>
        <p:spPr>
          <a:xfrm flipH="1" flipV="1">
            <a:off x="6165595" y="3901697"/>
            <a:ext cx="1639889" cy="1888738"/>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defRPr/>
            </a:pP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椭圆 61"/>
          <p:cNvSpPr/>
          <p:nvPr/>
        </p:nvSpPr>
        <p:spPr>
          <a:xfrm flipH="1" flipV="1">
            <a:off x="4386515" y="4150321"/>
            <a:ext cx="1888738" cy="1640112"/>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defRPr/>
            </a:pP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椭圆 6"/>
          <p:cNvSpPr/>
          <p:nvPr/>
        </p:nvSpPr>
        <p:spPr>
          <a:xfrm>
            <a:off x="4386515" y="2382970"/>
            <a:ext cx="1639889" cy="1888738"/>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defRPr/>
            </a:pPr>
            <a:endParaRPr lang="zh-CN" altLang="en-US" sz="16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椭圆 61"/>
          <p:cNvSpPr/>
          <p:nvPr/>
        </p:nvSpPr>
        <p:spPr>
          <a:xfrm>
            <a:off x="5904673" y="2370908"/>
            <a:ext cx="1888738" cy="1640112"/>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defRPr/>
            </a:pP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TextBox 121"/>
          <p:cNvSpPr txBox="1"/>
          <p:nvPr/>
        </p:nvSpPr>
        <p:spPr>
          <a:xfrm>
            <a:off x="4698240" y="2916559"/>
            <a:ext cx="1072026" cy="677108"/>
          </a:xfrm>
          <a:prstGeom prst="rect">
            <a:avLst/>
          </a:prstGeom>
          <a:noFill/>
        </p:spPr>
        <p:txBody>
          <a:bodyPr wrap="square" lIns="0" tIns="0" rIns="0" bIns="0" rtlCol="0">
            <a:spAutoFit/>
          </a:bodyPr>
          <a:lstStyle/>
          <a:p>
            <a:pPr algn="ctr">
              <a:defRPr/>
            </a:pPr>
            <a:r>
              <a:rPr lang="en-US" altLang="zh-CN" sz="4400" kern="0" dirty="0">
                <a:solidFill>
                  <a:schemeClr val="bg1"/>
                </a:solidFill>
                <a:latin typeface="微软雅黑" panose="020B0503020204020204" pitchFamily="34" charset="-122"/>
                <a:ea typeface="微软雅黑" panose="020B0503020204020204" pitchFamily="34" charset="-122"/>
              </a:rPr>
              <a:t>S</a:t>
            </a:r>
            <a:endParaRPr lang="zh-CN" altLang="en-US" sz="4400" kern="0" dirty="0">
              <a:solidFill>
                <a:schemeClr val="bg1"/>
              </a:solidFill>
              <a:latin typeface="微软雅黑" panose="020B0503020204020204" pitchFamily="34" charset="-122"/>
              <a:ea typeface="微软雅黑" panose="020B0503020204020204" pitchFamily="34" charset="-122"/>
            </a:endParaRPr>
          </a:p>
        </p:txBody>
      </p:sp>
      <p:sp>
        <p:nvSpPr>
          <p:cNvPr id="11" name="TextBox 122"/>
          <p:cNvSpPr txBox="1"/>
          <p:nvPr/>
        </p:nvSpPr>
        <p:spPr>
          <a:xfrm>
            <a:off x="6376977" y="2892272"/>
            <a:ext cx="987843" cy="677108"/>
          </a:xfrm>
          <a:prstGeom prst="rect">
            <a:avLst/>
          </a:prstGeom>
          <a:noFill/>
        </p:spPr>
        <p:txBody>
          <a:bodyPr wrap="square" lIns="0" tIns="0" rIns="0" bIns="0" rtlCol="0">
            <a:spAutoFit/>
          </a:bodyPr>
          <a:lstStyle/>
          <a:p>
            <a:pPr algn="ctr">
              <a:defRPr/>
            </a:pPr>
            <a:r>
              <a:rPr lang="en-US" altLang="zh-CN" sz="4400" kern="0" dirty="0">
                <a:solidFill>
                  <a:schemeClr val="tx1">
                    <a:lumMod val="75000"/>
                    <a:lumOff val="25000"/>
                  </a:schemeClr>
                </a:solidFill>
                <a:latin typeface="微软雅黑" panose="020B0503020204020204" pitchFamily="34" charset="-122"/>
                <a:ea typeface="微软雅黑" panose="020B0503020204020204" pitchFamily="34" charset="-122"/>
              </a:rPr>
              <a:t>W</a:t>
            </a:r>
            <a:endParaRPr lang="zh-CN" altLang="en-US" sz="44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TextBox 123"/>
          <p:cNvSpPr txBox="1"/>
          <p:nvPr/>
        </p:nvSpPr>
        <p:spPr>
          <a:xfrm>
            <a:off x="4752714" y="4617618"/>
            <a:ext cx="1104809" cy="677108"/>
          </a:xfrm>
          <a:prstGeom prst="rect">
            <a:avLst/>
          </a:prstGeom>
          <a:noFill/>
        </p:spPr>
        <p:txBody>
          <a:bodyPr wrap="square" lIns="0" tIns="0" rIns="0" bIns="0" rtlCol="0">
            <a:spAutoFit/>
          </a:bodyPr>
          <a:lstStyle/>
          <a:p>
            <a:pPr algn="ctr">
              <a:defRPr/>
            </a:pPr>
            <a:r>
              <a:rPr lang="en-US" altLang="zh-CN" sz="4400" kern="0" dirty="0">
                <a:solidFill>
                  <a:schemeClr val="tx1">
                    <a:lumMod val="75000"/>
                    <a:lumOff val="25000"/>
                  </a:schemeClr>
                </a:solidFill>
                <a:latin typeface="微软雅黑" panose="020B0503020204020204" pitchFamily="34" charset="-122"/>
                <a:ea typeface="微软雅黑" panose="020B0503020204020204" pitchFamily="34" charset="-122"/>
              </a:rPr>
              <a:t>T</a:t>
            </a:r>
            <a:endParaRPr lang="zh-CN" altLang="en-US" sz="44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TextBox 124"/>
          <p:cNvSpPr txBox="1"/>
          <p:nvPr/>
        </p:nvSpPr>
        <p:spPr>
          <a:xfrm>
            <a:off x="6500763" y="4544986"/>
            <a:ext cx="1021143" cy="677108"/>
          </a:xfrm>
          <a:prstGeom prst="rect">
            <a:avLst/>
          </a:prstGeom>
          <a:noFill/>
        </p:spPr>
        <p:txBody>
          <a:bodyPr wrap="square" lIns="0" tIns="0" rIns="0" bIns="0" rtlCol="0">
            <a:spAutoFit/>
          </a:bodyPr>
          <a:lstStyle/>
          <a:p>
            <a:pPr algn="ctr">
              <a:defRPr/>
            </a:pPr>
            <a:r>
              <a:rPr lang="en-US" altLang="zh-CN" sz="4400" kern="0" dirty="0">
                <a:solidFill>
                  <a:schemeClr val="bg1"/>
                </a:solidFill>
                <a:latin typeface="微软雅黑" panose="020B0503020204020204" pitchFamily="34" charset="-122"/>
                <a:ea typeface="微软雅黑" panose="020B0503020204020204" pitchFamily="34" charset="-122"/>
              </a:rPr>
              <a:t>O</a:t>
            </a:r>
            <a:endParaRPr lang="zh-CN" altLang="en-US" sz="4400" kern="0" dirty="0">
              <a:solidFill>
                <a:schemeClr val="bg1"/>
              </a:solidFill>
              <a:latin typeface="微软雅黑" panose="020B0503020204020204" pitchFamily="34" charset="-122"/>
              <a:ea typeface="微软雅黑" panose="020B0503020204020204" pitchFamily="34" charset="-122"/>
            </a:endParaRPr>
          </a:p>
        </p:txBody>
      </p:sp>
      <p:grpSp>
        <p:nvGrpSpPr>
          <p:cNvPr id="24" name="组合 23"/>
          <p:cNvGrpSpPr/>
          <p:nvPr/>
        </p:nvGrpSpPr>
        <p:grpSpPr>
          <a:xfrm>
            <a:off x="8218767" y="4610141"/>
            <a:ext cx="3084393" cy="1212640"/>
            <a:chOff x="7942998" y="4290827"/>
            <a:chExt cx="3084393" cy="1212640"/>
          </a:xfrm>
        </p:grpSpPr>
        <p:sp>
          <p:nvSpPr>
            <p:cNvPr id="14" name="TextBox 76"/>
            <p:cNvSpPr txBox="1"/>
            <p:nvPr/>
          </p:nvSpPr>
          <p:spPr>
            <a:xfrm>
              <a:off x="7942998" y="4290827"/>
              <a:ext cx="1733670"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工作质量</a:t>
              </a:r>
            </a:p>
          </p:txBody>
        </p:sp>
        <p:sp>
          <p:nvSpPr>
            <p:cNvPr id="15" name="文本框 14"/>
            <p:cNvSpPr txBox="1"/>
            <p:nvPr/>
          </p:nvSpPr>
          <p:spPr>
            <a:xfrm>
              <a:off x="7942998" y="4690937"/>
              <a:ext cx="3084393" cy="812530"/>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请在此添加文字说明请在此添加文字说明请说明请在此添加文字说明请在此添加文字在此添加文字说明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8218767" y="2157841"/>
            <a:ext cx="3084393" cy="1212640"/>
            <a:chOff x="7942998" y="1838527"/>
            <a:chExt cx="3084393" cy="1212640"/>
          </a:xfrm>
        </p:grpSpPr>
        <p:sp>
          <p:nvSpPr>
            <p:cNvPr id="16" name="TextBox 76"/>
            <p:cNvSpPr txBox="1"/>
            <p:nvPr/>
          </p:nvSpPr>
          <p:spPr>
            <a:xfrm>
              <a:off x="7942998" y="1838527"/>
              <a:ext cx="1733670"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思想觉悟</a:t>
              </a:r>
            </a:p>
          </p:txBody>
        </p:sp>
        <p:sp>
          <p:nvSpPr>
            <p:cNvPr id="17" name="文本框 16"/>
            <p:cNvSpPr txBox="1"/>
            <p:nvPr/>
          </p:nvSpPr>
          <p:spPr>
            <a:xfrm>
              <a:off x="7942998" y="2238637"/>
              <a:ext cx="3084393" cy="812530"/>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请在此添加文字说明请在此添加文字说明请说明请在此添加文字说明请在此添加文字在此添加文字说明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858559" y="4610141"/>
            <a:ext cx="3084393" cy="1189237"/>
            <a:chOff x="1090788" y="4290827"/>
            <a:chExt cx="3084393" cy="1189237"/>
          </a:xfrm>
        </p:grpSpPr>
        <p:sp>
          <p:nvSpPr>
            <p:cNvPr id="18" name="TextBox 76"/>
            <p:cNvSpPr txBox="1"/>
            <p:nvPr/>
          </p:nvSpPr>
          <p:spPr>
            <a:xfrm>
              <a:off x="2441511" y="4290827"/>
              <a:ext cx="1733670" cy="400110"/>
            </a:xfrm>
            <a:prstGeom prst="rect">
              <a:avLst/>
            </a:prstGeom>
            <a:noFill/>
            <a:effectLst/>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工作效率</a:t>
              </a:r>
            </a:p>
          </p:txBody>
        </p:sp>
        <p:sp>
          <p:nvSpPr>
            <p:cNvPr id="19" name="文本框 18"/>
            <p:cNvSpPr txBox="1"/>
            <p:nvPr/>
          </p:nvSpPr>
          <p:spPr>
            <a:xfrm>
              <a:off x="1090788" y="4690937"/>
              <a:ext cx="3084393" cy="789127"/>
            </a:xfrm>
            <a:prstGeom prst="rect">
              <a:avLst/>
            </a:prstGeom>
            <a:noFill/>
            <a:effectLst/>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请在此添加文字说明请在此添加文字说明请说明请在此添加文字说明请在此添加文字在此添加文字说明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858559" y="2157841"/>
            <a:ext cx="3084393" cy="1212640"/>
            <a:chOff x="1090788" y="1838527"/>
            <a:chExt cx="3084393" cy="1212640"/>
          </a:xfrm>
        </p:grpSpPr>
        <p:sp>
          <p:nvSpPr>
            <p:cNvPr id="20" name="TextBox 76"/>
            <p:cNvSpPr txBox="1"/>
            <p:nvPr/>
          </p:nvSpPr>
          <p:spPr>
            <a:xfrm>
              <a:off x="2441511" y="1838527"/>
              <a:ext cx="1733670" cy="400110"/>
            </a:xfrm>
            <a:prstGeom prst="rect">
              <a:avLst/>
            </a:prstGeom>
            <a:noFill/>
            <a:effectLst/>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工作懒散</a:t>
              </a:r>
            </a:p>
          </p:txBody>
        </p:sp>
        <p:sp>
          <p:nvSpPr>
            <p:cNvPr id="21" name="文本框 20"/>
            <p:cNvSpPr txBox="1"/>
            <p:nvPr/>
          </p:nvSpPr>
          <p:spPr>
            <a:xfrm>
              <a:off x="1090788" y="2238637"/>
              <a:ext cx="3084393" cy="812530"/>
            </a:xfrm>
            <a:prstGeom prst="rect">
              <a:avLst/>
            </a:prstGeom>
            <a:noFill/>
            <a:effectLst/>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请在此添加文字说明请在此添加文字说明请说明请在此添加文字说明请在此添加文字在此添加文字说明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1"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2" name="TextBox 76"/>
          <p:cNvSpPr txBox="1"/>
          <p:nvPr/>
        </p:nvSpPr>
        <p:spPr>
          <a:xfrm>
            <a:off x="1689046" y="521598"/>
            <a:ext cx="3057247"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岗位工作不足分析</a:t>
            </a:r>
          </a:p>
        </p:txBody>
      </p:sp>
      <p:sp>
        <p:nvSpPr>
          <p:cNvPr id="33" name="椭圆 32"/>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04</a:t>
            </a:r>
            <a:endParaRPr lang="zh-CN" altLang="en-US" dirty="0">
              <a:latin typeface="Impact" panose="020B0806030902050204" pitchFamily="34" charset="0"/>
            </a:endParaRPr>
          </a:p>
        </p:txBody>
      </p:sp>
      <p:sp>
        <p:nvSpPr>
          <p:cNvPr id="34" name="椭圆 33"/>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4584219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0-#ppt_w/2"/>
                                          </p:val>
                                        </p:tav>
                                        <p:tav tm="100000">
                                          <p:val>
                                            <p:strVal val="#ppt_x"/>
                                          </p:val>
                                        </p:tav>
                                      </p:tavLst>
                                    </p:anim>
                                    <p:anim calcmode="lin" valueType="num">
                                      <p:cBhvr additive="base">
                                        <p:cTn id="8" dur="500" fill="hold"/>
                                        <p:tgtEl>
                                          <p:spTgt spid="33"/>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0-#ppt_w/2"/>
                                          </p:val>
                                        </p:tav>
                                        <p:tav tm="100000">
                                          <p:val>
                                            <p:strVal val="#ppt_x"/>
                                          </p:val>
                                        </p:tav>
                                      </p:tavLst>
                                    </p:anim>
                                    <p:anim calcmode="lin" valueType="num">
                                      <p:cBhvr additive="base">
                                        <p:cTn id="12" dur="500" fill="hold"/>
                                        <p:tgtEl>
                                          <p:spTgt spid="34"/>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500" fill="hold"/>
                                        <p:tgtEl>
                                          <p:spTgt spid="35"/>
                                        </p:tgtEl>
                                        <p:attrNameLst>
                                          <p:attrName>ppt_x</p:attrName>
                                        </p:attrNameLst>
                                      </p:cBhvr>
                                      <p:tavLst>
                                        <p:tav tm="0">
                                          <p:val>
                                            <p:strVal val="0-#ppt_w/2"/>
                                          </p:val>
                                        </p:tav>
                                        <p:tav tm="100000">
                                          <p:val>
                                            <p:strVal val="#ppt_x"/>
                                          </p:val>
                                        </p:tav>
                                      </p:tavLst>
                                    </p:anim>
                                    <p:anim calcmode="lin" valueType="num">
                                      <p:cBhvr additive="base">
                                        <p:cTn id="16" dur="500" fill="hold"/>
                                        <p:tgtEl>
                                          <p:spTgt spid="35"/>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500" fill="hold"/>
                                        <p:tgtEl>
                                          <p:spTgt spid="36"/>
                                        </p:tgtEl>
                                        <p:attrNameLst>
                                          <p:attrName>ppt_x</p:attrName>
                                        </p:attrNameLst>
                                      </p:cBhvr>
                                      <p:tavLst>
                                        <p:tav tm="0">
                                          <p:val>
                                            <p:strVal val="0-#ppt_w/2"/>
                                          </p:val>
                                        </p:tav>
                                        <p:tav tm="100000">
                                          <p:val>
                                            <p:strVal val="#ppt_x"/>
                                          </p:val>
                                        </p:tav>
                                      </p:tavLst>
                                    </p:anim>
                                    <p:anim calcmode="lin" valueType="num">
                                      <p:cBhvr additive="base">
                                        <p:cTn id="20" dur="500" fill="hold"/>
                                        <p:tgtEl>
                                          <p:spTgt spid="36"/>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500" fill="hold"/>
                                        <p:tgtEl>
                                          <p:spTgt spid="37"/>
                                        </p:tgtEl>
                                        <p:attrNameLst>
                                          <p:attrName>ppt_x</p:attrName>
                                        </p:attrNameLst>
                                      </p:cBhvr>
                                      <p:tavLst>
                                        <p:tav tm="0">
                                          <p:val>
                                            <p:strVal val="0-#ppt_w/2"/>
                                          </p:val>
                                        </p:tav>
                                        <p:tav tm="100000">
                                          <p:val>
                                            <p:strVal val="#ppt_x"/>
                                          </p:val>
                                        </p:tav>
                                      </p:tavLst>
                                    </p:anim>
                                    <p:anim calcmode="lin" valueType="num">
                                      <p:cBhvr additive="base">
                                        <p:cTn id="24" dur="500" fill="hold"/>
                                        <p:tgtEl>
                                          <p:spTgt spid="37"/>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2"/>
                                        </p:tgtEl>
                                        <p:attrNameLst>
                                          <p:attrName>style.visibility</p:attrName>
                                        </p:attrNameLst>
                                      </p:cBhvr>
                                      <p:to>
                                        <p:strVal val="visible"/>
                                      </p:to>
                                    </p:set>
                                    <p:animEffect transition="in" filter="wipe(left)">
                                      <p:cBhvr>
                                        <p:cTn id="27" dur="500"/>
                                        <p:tgtEl>
                                          <p:spTgt spid="3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1"/>
                                        </p:tgtEl>
                                        <p:attrNameLst>
                                          <p:attrName>style.visibility</p:attrName>
                                        </p:attrNameLst>
                                      </p:cBhvr>
                                      <p:to>
                                        <p:strVal val="visible"/>
                                      </p:to>
                                    </p:set>
                                    <p:animEffect transition="in" filter="wipe(left)">
                                      <p:cBhvr>
                                        <p:cTn id="30" dur="500"/>
                                        <p:tgtEl>
                                          <p:spTgt spid="31"/>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ppt_x"/>
                                          </p:val>
                                        </p:tav>
                                        <p:tav tm="100000">
                                          <p:val>
                                            <p:strVal val="#ppt_x"/>
                                          </p:val>
                                        </p:tav>
                                      </p:tavLst>
                                    </p:anim>
                                    <p:anim calcmode="lin" valueType="num">
                                      <p:cBhvr additive="base">
                                        <p:cTn id="36" dur="500" fill="hold"/>
                                        <p:tgtEl>
                                          <p:spTgt spid="5"/>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ppt_x"/>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500" fill="hold"/>
                                        <p:tgtEl>
                                          <p:spTgt spid="24"/>
                                        </p:tgtEl>
                                        <p:attrNameLst>
                                          <p:attrName>ppt_x</p:attrName>
                                        </p:attrNameLst>
                                      </p:cBhvr>
                                      <p:tavLst>
                                        <p:tav tm="0">
                                          <p:val>
                                            <p:strVal val="#ppt_x"/>
                                          </p:val>
                                        </p:tav>
                                        <p:tav tm="100000">
                                          <p:val>
                                            <p:strVal val="#ppt_x"/>
                                          </p:val>
                                        </p:tav>
                                      </p:tavLst>
                                    </p:anim>
                                    <p:anim calcmode="lin" valueType="num">
                                      <p:cBhvr additive="base">
                                        <p:cTn id="44" dur="500" fill="hold"/>
                                        <p:tgtEl>
                                          <p:spTgt spid="24"/>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animBg="1"/>
      <p:bldP spid="34" grpId="0" animBg="1"/>
      <p:bldP spid="35" grpId="0" animBg="1"/>
      <p:bldP spid="36" grpId="0" animBg="1"/>
      <p:bldP spid="3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17302" y="2092035"/>
            <a:ext cx="2527994" cy="3531395"/>
            <a:chOff x="917302" y="1888835"/>
            <a:chExt cx="2527994" cy="3531395"/>
          </a:xfrm>
        </p:grpSpPr>
        <p:sp>
          <p:nvSpPr>
            <p:cNvPr id="8" name="矩形 46"/>
            <p:cNvSpPr>
              <a:spLocks noChangeArrowheads="1"/>
            </p:cNvSpPr>
            <p:nvPr/>
          </p:nvSpPr>
          <p:spPr bwMode="auto">
            <a:xfrm>
              <a:off x="917302" y="1888835"/>
              <a:ext cx="2527994" cy="1133900"/>
            </a:xfrm>
            <a:prstGeom prst="rect">
              <a:avLst/>
            </a:prstGeom>
            <a:solidFill>
              <a:schemeClr val="bg1"/>
            </a:solidFill>
            <a:ln w="28575">
              <a:noFill/>
            </a:ln>
            <a:effectLst>
              <a:outerShdw blurRad="190500" dist="38100" dir="2700000" algn="tl" rotWithShape="0">
                <a:prstClr val="black">
                  <a:alpha val="2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chemeClr val="tx1">
                    <a:lumMod val="75000"/>
                    <a:lumOff val="25000"/>
                  </a:schemeClr>
                </a:solidFill>
              </a:endParaRPr>
            </a:p>
          </p:txBody>
        </p:sp>
        <p:sp>
          <p:nvSpPr>
            <p:cNvPr id="12" name="Freeform 5"/>
            <p:cNvSpPr>
              <a:spLocks noEditPoints="1"/>
            </p:cNvSpPr>
            <p:nvPr/>
          </p:nvSpPr>
          <p:spPr bwMode="auto">
            <a:xfrm>
              <a:off x="1711555" y="2163385"/>
              <a:ext cx="939489" cy="644749"/>
            </a:xfrm>
            <a:custGeom>
              <a:avLst/>
              <a:gdLst>
                <a:gd name="T0" fmla="*/ 134 w 256"/>
                <a:gd name="T1" fmla="*/ 1 h 174"/>
                <a:gd name="T2" fmla="*/ 121 w 256"/>
                <a:gd name="T3" fmla="*/ 1 h 174"/>
                <a:gd name="T4" fmla="*/ 0 w 256"/>
                <a:gd name="T5" fmla="*/ 66 h 174"/>
                <a:gd name="T6" fmla="*/ 12 w 256"/>
                <a:gd name="T7" fmla="*/ 84 h 174"/>
                <a:gd name="T8" fmla="*/ 12 w 256"/>
                <a:gd name="T9" fmla="*/ 93 h 174"/>
                <a:gd name="T10" fmla="*/ 12 w 256"/>
                <a:gd name="T11" fmla="*/ 120 h 174"/>
                <a:gd name="T12" fmla="*/ 6 w 256"/>
                <a:gd name="T13" fmla="*/ 133 h 174"/>
                <a:gd name="T14" fmla="*/ 6 w 256"/>
                <a:gd name="T15" fmla="*/ 163 h 174"/>
                <a:gd name="T16" fmla="*/ 29 w 256"/>
                <a:gd name="T17" fmla="*/ 167 h 174"/>
                <a:gd name="T18" fmla="*/ 40 w 256"/>
                <a:gd name="T19" fmla="*/ 155 h 174"/>
                <a:gd name="T20" fmla="*/ 27 w 256"/>
                <a:gd name="T21" fmla="*/ 124 h 174"/>
                <a:gd name="T22" fmla="*/ 15 w 256"/>
                <a:gd name="T23" fmla="*/ 107 h 174"/>
                <a:gd name="T24" fmla="*/ 27 w 256"/>
                <a:gd name="T25" fmla="*/ 89 h 174"/>
                <a:gd name="T26" fmla="*/ 46 w 256"/>
                <a:gd name="T27" fmla="*/ 97 h 174"/>
                <a:gd name="T28" fmla="*/ 45 w 256"/>
                <a:gd name="T29" fmla="*/ 141 h 174"/>
                <a:gd name="T30" fmla="*/ 212 w 256"/>
                <a:gd name="T31" fmla="*/ 141 h 174"/>
                <a:gd name="T32" fmla="*/ 212 w 256"/>
                <a:gd name="T33" fmla="*/ 96 h 174"/>
                <a:gd name="T34" fmla="*/ 256 w 256"/>
                <a:gd name="T35" fmla="*/ 66 h 174"/>
                <a:gd name="T36" fmla="*/ 14 w 256"/>
                <a:gd name="T37" fmla="*/ 156 h 174"/>
                <a:gd name="T38" fmla="*/ 26 w 256"/>
                <a:gd name="T39" fmla="*/ 134 h 174"/>
                <a:gd name="T40" fmla="*/ 14 w 256"/>
                <a:gd name="T41" fmla="*/ 156 h 174"/>
                <a:gd name="T42" fmla="*/ 174 w 256"/>
                <a:gd name="T43" fmla="*/ 134 h 174"/>
                <a:gd name="T44" fmla="*/ 164 w 256"/>
                <a:gd name="T45" fmla="*/ 142 h 174"/>
                <a:gd name="T46" fmla="*/ 170 w 256"/>
                <a:gd name="T47" fmla="*/ 146 h 174"/>
                <a:gd name="T48" fmla="*/ 196 w 256"/>
                <a:gd name="T49" fmla="*/ 137 h 174"/>
                <a:gd name="T50" fmla="*/ 129 w 256"/>
                <a:gd name="T51" fmla="*/ 158 h 174"/>
                <a:gd name="T52" fmla="*/ 61 w 256"/>
                <a:gd name="T53" fmla="*/ 136 h 174"/>
                <a:gd name="T54" fmla="*/ 147 w 256"/>
                <a:gd name="T55" fmla="*/ 150 h 174"/>
                <a:gd name="T56" fmla="*/ 146 w 256"/>
                <a:gd name="T57" fmla="*/ 139 h 174"/>
                <a:gd name="T58" fmla="*/ 61 w 256"/>
                <a:gd name="T59" fmla="*/ 122 h 174"/>
                <a:gd name="T60" fmla="*/ 121 w 256"/>
                <a:gd name="T61" fmla="*/ 130 h 174"/>
                <a:gd name="T62" fmla="*/ 134 w 256"/>
                <a:gd name="T63" fmla="*/ 130 h 174"/>
                <a:gd name="T64" fmla="*/ 196 w 256"/>
                <a:gd name="T65" fmla="*/ 123 h 174"/>
                <a:gd name="T66" fmla="*/ 16 w 256"/>
                <a:gd name="T67" fmla="*/ 66 h 174"/>
                <a:gd name="T68" fmla="*/ 240 w 256"/>
                <a:gd name="T69" fmla="*/ 6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6" h="174">
                  <a:moveTo>
                    <a:pt x="246" y="51"/>
                  </a:moveTo>
                  <a:cubicBezTo>
                    <a:pt x="134" y="1"/>
                    <a:pt x="134" y="1"/>
                    <a:pt x="134" y="1"/>
                  </a:cubicBezTo>
                  <a:cubicBezTo>
                    <a:pt x="132" y="0"/>
                    <a:pt x="130" y="0"/>
                    <a:pt x="128" y="0"/>
                  </a:cubicBezTo>
                  <a:cubicBezTo>
                    <a:pt x="125" y="0"/>
                    <a:pt x="123" y="0"/>
                    <a:pt x="121" y="1"/>
                  </a:cubicBezTo>
                  <a:cubicBezTo>
                    <a:pt x="9" y="51"/>
                    <a:pt x="9" y="51"/>
                    <a:pt x="9" y="51"/>
                  </a:cubicBezTo>
                  <a:cubicBezTo>
                    <a:pt x="3" y="54"/>
                    <a:pt x="0" y="60"/>
                    <a:pt x="0" y="66"/>
                  </a:cubicBezTo>
                  <a:cubicBezTo>
                    <a:pt x="0" y="72"/>
                    <a:pt x="3" y="77"/>
                    <a:pt x="8" y="80"/>
                  </a:cubicBezTo>
                  <a:cubicBezTo>
                    <a:pt x="9" y="81"/>
                    <a:pt x="11" y="83"/>
                    <a:pt x="12" y="84"/>
                  </a:cubicBezTo>
                  <a:cubicBezTo>
                    <a:pt x="15" y="86"/>
                    <a:pt x="16" y="87"/>
                    <a:pt x="16" y="89"/>
                  </a:cubicBezTo>
                  <a:cubicBezTo>
                    <a:pt x="16" y="90"/>
                    <a:pt x="15" y="91"/>
                    <a:pt x="12" y="93"/>
                  </a:cubicBezTo>
                  <a:cubicBezTo>
                    <a:pt x="9" y="96"/>
                    <a:pt x="4" y="99"/>
                    <a:pt x="4" y="107"/>
                  </a:cubicBezTo>
                  <a:cubicBezTo>
                    <a:pt x="4" y="114"/>
                    <a:pt x="9" y="118"/>
                    <a:pt x="12" y="120"/>
                  </a:cubicBezTo>
                  <a:cubicBezTo>
                    <a:pt x="14" y="122"/>
                    <a:pt x="15" y="123"/>
                    <a:pt x="16" y="124"/>
                  </a:cubicBezTo>
                  <a:cubicBezTo>
                    <a:pt x="11" y="124"/>
                    <a:pt x="7" y="128"/>
                    <a:pt x="6" y="133"/>
                  </a:cubicBezTo>
                  <a:cubicBezTo>
                    <a:pt x="3" y="155"/>
                    <a:pt x="3" y="155"/>
                    <a:pt x="3" y="155"/>
                  </a:cubicBezTo>
                  <a:cubicBezTo>
                    <a:pt x="3" y="158"/>
                    <a:pt x="4" y="161"/>
                    <a:pt x="6" y="163"/>
                  </a:cubicBezTo>
                  <a:cubicBezTo>
                    <a:pt x="8" y="166"/>
                    <a:pt x="11" y="167"/>
                    <a:pt x="14" y="167"/>
                  </a:cubicBezTo>
                  <a:cubicBezTo>
                    <a:pt x="29" y="167"/>
                    <a:pt x="29" y="167"/>
                    <a:pt x="29" y="167"/>
                  </a:cubicBezTo>
                  <a:cubicBezTo>
                    <a:pt x="32" y="167"/>
                    <a:pt x="35" y="166"/>
                    <a:pt x="37" y="163"/>
                  </a:cubicBezTo>
                  <a:cubicBezTo>
                    <a:pt x="39" y="161"/>
                    <a:pt x="40" y="158"/>
                    <a:pt x="40" y="155"/>
                  </a:cubicBezTo>
                  <a:cubicBezTo>
                    <a:pt x="37" y="133"/>
                    <a:pt x="37" y="133"/>
                    <a:pt x="37" y="133"/>
                  </a:cubicBezTo>
                  <a:cubicBezTo>
                    <a:pt x="36" y="128"/>
                    <a:pt x="32" y="124"/>
                    <a:pt x="27" y="124"/>
                  </a:cubicBezTo>
                  <a:cubicBezTo>
                    <a:pt x="26" y="117"/>
                    <a:pt x="22" y="114"/>
                    <a:pt x="19" y="111"/>
                  </a:cubicBezTo>
                  <a:cubicBezTo>
                    <a:pt x="16" y="109"/>
                    <a:pt x="15" y="108"/>
                    <a:pt x="15" y="107"/>
                  </a:cubicBezTo>
                  <a:cubicBezTo>
                    <a:pt x="15" y="105"/>
                    <a:pt x="16" y="104"/>
                    <a:pt x="19" y="102"/>
                  </a:cubicBezTo>
                  <a:cubicBezTo>
                    <a:pt x="22" y="99"/>
                    <a:pt x="27" y="96"/>
                    <a:pt x="27" y="89"/>
                  </a:cubicBezTo>
                  <a:cubicBezTo>
                    <a:pt x="27" y="88"/>
                    <a:pt x="27" y="88"/>
                    <a:pt x="27" y="88"/>
                  </a:cubicBezTo>
                  <a:cubicBezTo>
                    <a:pt x="46" y="97"/>
                    <a:pt x="46" y="97"/>
                    <a:pt x="46" y="97"/>
                  </a:cubicBezTo>
                  <a:cubicBezTo>
                    <a:pt x="46" y="97"/>
                    <a:pt x="45" y="98"/>
                    <a:pt x="45" y="99"/>
                  </a:cubicBezTo>
                  <a:cubicBezTo>
                    <a:pt x="45" y="141"/>
                    <a:pt x="45" y="141"/>
                    <a:pt x="45" y="141"/>
                  </a:cubicBezTo>
                  <a:cubicBezTo>
                    <a:pt x="45" y="171"/>
                    <a:pt x="104" y="174"/>
                    <a:pt x="129" y="174"/>
                  </a:cubicBezTo>
                  <a:cubicBezTo>
                    <a:pt x="154" y="174"/>
                    <a:pt x="212" y="171"/>
                    <a:pt x="212" y="141"/>
                  </a:cubicBezTo>
                  <a:cubicBezTo>
                    <a:pt x="212" y="98"/>
                    <a:pt x="212" y="98"/>
                    <a:pt x="212" y="98"/>
                  </a:cubicBezTo>
                  <a:cubicBezTo>
                    <a:pt x="212" y="97"/>
                    <a:pt x="212" y="96"/>
                    <a:pt x="212" y="96"/>
                  </a:cubicBezTo>
                  <a:cubicBezTo>
                    <a:pt x="246" y="80"/>
                    <a:pt x="246" y="80"/>
                    <a:pt x="246" y="80"/>
                  </a:cubicBezTo>
                  <a:cubicBezTo>
                    <a:pt x="252" y="78"/>
                    <a:pt x="256" y="72"/>
                    <a:pt x="256" y="66"/>
                  </a:cubicBezTo>
                  <a:cubicBezTo>
                    <a:pt x="256" y="60"/>
                    <a:pt x="252" y="54"/>
                    <a:pt x="246" y="51"/>
                  </a:cubicBezTo>
                  <a:close/>
                  <a:moveTo>
                    <a:pt x="14" y="156"/>
                  </a:moveTo>
                  <a:cubicBezTo>
                    <a:pt x="17" y="134"/>
                    <a:pt x="17" y="134"/>
                    <a:pt x="17" y="134"/>
                  </a:cubicBezTo>
                  <a:cubicBezTo>
                    <a:pt x="26" y="134"/>
                    <a:pt x="26" y="134"/>
                    <a:pt x="26" y="134"/>
                  </a:cubicBezTo>
                  <a:cubicBezTo>
                    <a:pt x="29" y="156"/>
                    <a:pt x="29" y="156"/>
                    <a:pt x="29" y="156"/>
                  </a:cubicBezTo>
                  <a:lnTo>
                    <a:pt x="14" y="156"/>
                  </a:lnTo>
                  <a:close/>
                  <a:moveTo>
                    <a:pt x="196" y="123"/>
                  </a:moveTo>
                  <a:cubicBezTo>
                    <a:pt x="193" y="127"/>
                    <a:pt x="186" y="131"/>
                    <a:pt x="174" y="134"/>
                  </a:cubicBezTo>
                  <a:cubicBezTo>
                    <a:pt x="172" y="135"/>
                    <a:pt x="170" y="135"/>
                    <a:pt x="168" y="136"/>
                  </a:cubicBezTo>
                  <a:cubicBezTo>
                    <a:pt x="165" y="136"/>
                    <a:pt x="163" y="139"/>
                    <a:pt x="164" y="142"/>
                  </a:cubicBezTo>
                  <a:cubicBezTo>
                    <a:pt x="164" y="145"/>
                    <a:pt x="166" y="146"/>
                    <a:pt x="169" y="146"/>
                  </a:cubicBezTo>
                  <a:cubicBezTo>
                    <a:pt x="169" y="146"/>
                    <a:pt x="170" y="146"/>
                    <a:pt x="170" y="146"/>
                  </a:cubicBezTo>
                  <a:cubicBezTo>
                    <a:pt x="173" y="146"/>
                    <a:pt x="175" y="145"/>
                    <a:pt x="177" y="144"/>
                  </a:cubicBezTo>
                  <a:cubicBezTo>
                    <a:pt x="185" y="142"/>
                    <a:pt x="191" y="140"/>
                    <a:pt x="196" y="137"/>
                  </a:cubicBezTo>
                  <a:cubicBezTo>
                    <a:pt x="196" y="141"/>
                    <a:pt x="196" y="141"/>
                    <a:pt x="196" y="141"/>
                  </a:cubicBezTo>
                  <a:cubicBezTo>
                    <a:pt x="196" y="150"/>
                    <a:pt x="166" y="158"/>
                    <a:pt x="129" y="158"/>
                  </a:cubicBezTo>
                  <a:cubicBezTo>
                    <a:pt x="92" y="158"/>
                    <a:pt x="61" y="150"/>
                    <a:pt x="61" y="141"/>
                  </a:cubicBezTo>
                  <a:cubicBezTo>
                    <a:pt x="61" y="136"/>
                    <a:pt x="61" y="136"/>
                    <a:pt x="61" y="136"/>
                  </a:cubicBezTo>
                  <a:cubicBezTo>
                    <a:pt x="76" y="146"/>
                    <a:pt x="103" y="150"/>
                    <a:pt x="129" y="150"/>
                  </a:cubicBezTo>
                  <a:cubicBezTo>
                    <a:pt x="135" y="150"/>
                    <a:pt x="141" y="150"/>
                    <a:pt x="147" y="150"/>
                  </a:cubicBezTo>
                  <a:cubicBezTo>
                    <a:pt x="150" y="149"/>
                    <a:pt x="152" y="147"/>
                    <a:pt x="152" y="144"/>
                  </a:cubicBezTo>
                  <a:cubicBezTo>
                    <a:pt x="152" y="141"/>
                    <a:pt x="149" y="139"/>
                    <a:pt x="146" y="139"/>
                  </a:cubicBezTo>
                  <a:cubicBezTo>
                    <a:pt x="141" y="139"/>
                    <a:pt x="135" y="140"/>
                    <a:pt x="129" y="140"/>
                  </a:cubicBezTo>
                  <a:cubicBezTo>
                    <a:pt x="92" y="140"/>
                    <a:pt x="66" y="130"/>
                    <a:pt x="61" y="122"/>
                  </a:cubicBezTo>
                  <a:cubicBezTo>
                    <a:pt x="61" y="104"/>
                    <a:pt x="61" y="104"/>
                    <a:pt x="61" y="104"/>
                  </a:cubicBezTo>
                  <a:cubicBezTo>
                    <a:pt x="121" y="130"/>
                    <a:pt x="121" y="130"/>
                    <a:pt x="121" y="130"/>
                  </a:cubicBezTo>
                  <a:cubicBezTo>
                    <a:pt x="123" y="131"/>
                    <a:pt x="125" y="132"/>
                    <a:pt x="128" y="132"/>
                  </a:cubicBezTo>
                  <a:cubicBezTo>
                    <a:pt x="130" y="132"/>
                    <a:pt x="132" y="131"/>
                    <a:pt x="134" y="130"/>
                  </a:cubicBezTo>
                  <a:cubicBezTo>
                    <a:pt x="196" y="103"/>
                    <a:pt x="196" y="103"/>
                    <a:pt x="196" y="103"/>
                  </a:cubicBezTo>
                  <a:lnTo>
                    <a:pt x="196" y="123"/>
                  </a:lnTo>
                  <a:close/>
                  <a:moveTo>
                    <a:pt x="128" y="116"/>
                  </a:moveTo>
                  <a:cubicBezTo>
                    <a:pt x="16" y="66"/>
                    <a:pt x="16" y="66"/>
                    <a:pt x="16" y="66"/>
                  </a:cubicBezTo>
                  <a:cubicBezTo>
                    <a:pt x="128" y="16"/>
                    <a:pt x="128" y="16"/>
                    <a:pt x="128" y="16"/>
                  </a:cubicBezTo>
                  <a:cubicBezTo>
                    <a:pt x="240" y="66"/>
                    <a:pt x="240" y="66"/>
                    <a:pt x="240" y="66"/>
                  </a:cubicBezTo>
                  <a:lnTo>
                    <a:pt x="128" y="116"/>
                  </a:lnTo>
                  <a:close/>
                </a:path>
              </a:pathLst>
            </a:custGeom>
            <a:solidFill>
              <a:srgbClr val="456288"/>
            </a:solidFill>
            <a:ln>
              <a:noFill/>
            </a:ln>
            <a:effec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1" name="文本框 50"/>
            <p:cNvSpPr txBox="1">
              <a:spLocks noChangeArrowheads="1"/>
            </p:cNvSpPr>
            <p:nvPr/>
          </p:nvSpPr>
          <p:spPr bwMode="auto">
            <a:xfrm>
              <a:off x="146218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职业认知</a:t>
              </a:r>
            </a:p>
          </p:txBody>
        </p:sp>
        <p:sp>
          <p:nvSpPr>
            <p:cNvPr id="22" name="文本框 21"/>
            <p:cNvSpPr txBox="1"/>
            <p:nvPr/>
          </p:nvSpPr>
          <p:spPr>
            <a:xfrm>
              <a:off x="1021027" y="4127568"/>
              <a:ext cx="2320544" cy="1292662"/>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p>
          </p:txBody>
        </p:sp>
      </p:grpSp>
      <p:grpSp>
        <p:nvGrpSpPr>
          <p:cNvPr id="3" name="组合 2"/>
          <p:cNvGrpSpPr/>
          <p:nvPr/>
        </p:nvGrpSpPr>
        <p:grpSpPr>
          <a:xfrm>
            <a:off x="3528333" y="2498300"/>
            <a:ext cx="2526148" cy="3531395"/>
            <a:chOff x="3528333" y="2295100"/>
            <a:chExt cx="2526148" cy="3531395"/>
          </a:xfrm>
        </p:grpSpPr>
        <p:sp>
          <p:nvSpPr>
            <p:cNvPr id="9" name="矩形 58"/>
            <p:cNvSpPr>
              <a:spLocks noChangeArrowheads="1"/>
            </p:cNvSpPr>
            <p:nvPr/>
          </p:nvSpPr>
          <p:spPr bwMode="auto">
            <a:xfrm>
              <a:off x="3528333" y="2295100"/>
              <a:ext cx="2526148" cy="1133900"/>
            </a:xfrm>
            <a:prstGeom prst="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chemeClr val="tx1">
                    <a:lumMod val="75000"/>
                    <a:lumOff val="25000"/>
                  </a:schemeClr>
                </a:solidFill>
              </a:endParaRPr>
            </a:p>
          </p:txBody>
        </p:sp>
        <p:sp>
          <p:nvSpPr>
            <p:cNvPr id="13" name="Freeform 9"/>
            <p:cNvSpPr>
              <a:spLocks noEditPoints="1"/>
            </p:cNvSpPr>
            <p:nvPr/>
          </p:nvSpPr>
          <p:spPr bwMode="auto">
            <a:xfrm>
              <a:off x="4353310" y="2611314"/>
              <a:ext cx="876195" cy="545125"/>
            </a:xfrm>
            <a:custGeom>
              <a:avLst/>
              <a:gdLst>
                <a:gd name="T0" fmla="*/ 253 w 257"/>
                <a:gd name="T1" fmla="*/ 41 h 159"/>
                <a:gd name="T2" fmla="*/ 224 w 257"/>
                <a:gd name="T3" fmla="*/ 24 h 159"/>
                <a:gd name="T4" fmla="*/ 220 w 257"/>
                <a:gd name="T5" fmla="*/ 25 h 159"/>
                <a:gd name="T6" fmla="*/ 220 w 257"/>
                <a:gd name="T7" fmla="*/ 12 h 159"/>
                <a:gd name="T8" fmla="*/ 220 w 257"/>
                <a:gd name="T9" fmla="*/ 8 h 159"/>
                <a:gd name="T10" fmla="*/ 212 w 257"/>
                <a:gd name="T11" fmla="*/ 0 h 159"/>
                <a:gd name="T12" fmla="*/ 8 w 257"/>
                <a:gd name="T13" fmla="*/ 0 h 159"/>
                <a:gd name="T14" fmla="*/ 0 w 257"/>
                <a:gd name="T15" fmla="*/ 8 h 159"/>
                <a:gd name="T16" fmla="*/ 0 w 257"/>
                <a:gd name="T17" fmla="*/ 12 h 159"/>
                <a:gd name="T18" fmla="*/ 51 w 257"/>
                <a:gd name="T19" fmla="*/ 134 h 159"/>
                <a:gd name="T20" fmla="*/ 51 w 257"/>
                <a:gd name="T21" fmla="*/ 151 h 159"/>
                <a:gd name="T22" fmla="*/ 59 w 257"/>
                <a:gd name="T23" fmla="*/ 159 h 159"/>
                <a:gd name="T24" fmla="*/ 161 w 257"/>
                <a:gd name="T25" fmla="*/ 159 h 159"/>
                <a:gd name="T26" fmla="*/ 169 w 257"/>
                <a:gd name="T27" fmla="*/ 151 h 159"/>
                <a:gd name="T28" fmla="*/ 169 w 257"/>
                <a:gd name="T29" fmla="*/ 134 h 159"/>
                <a:gd name="T30" fmla="*/ 195 w 257"/>
                <a:gd name="T31" fmla="*/ 114 h 159"/>
                <a:gd name="T32" fmla="*/ 252 w 257"/>
                <a:gd name="T33" fmla="*/ 73 h 159"/>
                <a:gd name="T34" fmla="*/ 253 w 257"/>
                <a:gd name="T35" fmla="*/ 41 h 159"/>
                <a:gd name="T36" fmla="*/ 158 w 257"/>
                <a:gd name="T37" fmla="*/ 121 h 159"/>
                <a:gd name="T38" fmla="*/ 157 w 257"/>
                <a:gd name="T39" fmla="*/ 122 h 159"/>
                <a:gd name="T40" fmla="*/ 146 w 257"/>
                <a:gd name="T41" fmla="*/ 122 h 159"/>
                <a:gd name="T42" fmla="*/ 141 w 257"/>
                <a:gd name="T43" fmla="*/ 127 h 159"/>
                <a:gd name="T44" fmla="*/ 146 w 257"/>
                <a:gd name="T45" fmla="*/ 132 h 159"/>
                <a:gd name="T46" fmla="*/ 153 w 257"/>
                <a:gd name="T47" fmla="*/ 132 h 159"/>
                <a:gd name="T48" fmla="*/ 153 w 257"/>
                <a:gd name="T49" fmla="*/ 143 h 159"/>
                <a:gd name="T50" fmla="*/ 67 w 257"/>
                <a:gd name="T51" fmla="*/ 143 h 159"/>
                <a:gd name="T52" fmla="*/ 67 w 257"/>
                <a:gd name="T53" fmla="*/ 132 h 159"/>
                <a:gd name="T54" fmla="*/ 119 w 257"/>
                <a:gd name="T55" fmla="*/ 132 h 159"/>
                <a:gd name="T56" fmla="*/ 125 w 257"/>
                <a:gd name="T57" fmla="*/ 127 h 159"/>
                <a:gd name="T58" fmla="*/ 119 w 257"/>
                <a:gd name="T59" fmla="*/ 122 h 159"/>
                <a:gd name="T60" fmla="*/ 63 w 257"/>
                <a:gd name="T61" fmla="*/ 122 h 159"/>
                <a:gd name="T62" fmla="*/ 62 w 257"/>
                <a:gd name="T63" fmla="*/ 121 h 159"/>
                <a:gd name="T64" fmla="*/ 16 w 257"/>
                <a:gd name="T65" fmla="*/ 39 h 159"/>
                <a:gd name="T66" fmla="*/ 145 w 257"/>
                <a:gd name="T67" fmla="*/ 39 h 159"/>
                <a:gd name="T68" fmla="*/ 150 w 257"/>
                <a:gd name="T69" fmla="*/ 34 h 159"/>
                <a:gd name="T70" fmla="*/ 145 w 257"/>
                <a:gd name="T71" fmla="*/ 28 h 159"/>
                <a:gd name="T72" fmla="*/ 16 w 257"/>
                <a:gd name="T73" fmla="*/ 28 h 159"/>
                <a:gd name="T74" fmla="*/ 16 w 257"/>
                <a:gd name="T75" fmla="*/ 16 h 159"/>
                <a:gd name="T76" fmla="*/ 204 w 257"/>
                <a:gd name="T77" fmla="*/ 16 h 159"/>
                <a:gd name="T78" fmla="*/ 204 w 257"/>
                <a:gd name="T79" fmla="*/ 28 h 159"/>
                <a:gd name="T80" fmla="*/ 174 w 257"/>
                <a:gd name="T81" fmla="*/ 28 h 159"/>
                <a:gd name="T82" fmla="*/ 169 w 257"/>
                <a:gd name="T83" fmla="*/ 34 h 159"/>
                <a:gd name="T84" fmla="*/ 174 w 257"/>
                <a:gd name="T85" fmla="*/ 39 h 159"/>
                <a:gd name="T86" fmla="*/ 203 w 257"/>
                <a:gd name="T87" fmla="*/ 39 h 159"/>
                <a:gd name="T88" fmla="*/ 158 w 257"/>
                <a:gd name="T89" fmla="*/ 121 h 159"/>
                <a:gd name="T90" fmla="*/ 238 w 257"/>
                <a:gd name="T91" fmla="*/ 66 h 159"/>
                <a:gd name="T92" fmla="*/ 211 w 257"/>
                <a:gd name="T93" fmla="*/ 90 h 159"/>
                <a:gd name="T94" fmla="*/ 220 w 257"/>
                <a:gd name="T95" fmla="*/ 41 h 159"/>
                <a:gd name="T96" fmla="*/ 224 w 257"/>
                <a:gd name="T97" fmla="*/ 40 h 159"/>
                <a:gd name="T98" fmla="*/ 238 w 257"/>
                <a:gd name="T99" fmla="*/ 48 h 159"/>
                <a:gd name="T100" fmla="*/ 238 w 257"/>
                <a:gd name="T101" fmla="*/ 66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7" h="159">
                  <a:moveTo>
                    <a:pt x="253" y="41"/>
                  </a:moveTo>
                  <a:cubicBezTo>
                    <a:pt x="248" y="31"/>
                    <a:pt x="237" y="24"/>
                    <a:pt x="224" y="24"/>
                  </a:cubicBezTo>
                  <a:cubicBezTo>
                    <a:pt x="223" y="24"/>
                    <a:pt x="221" y="24"/>
                    <a:pt x="220" y="25"/>
                  </a:cubicBezTo>
                  <a:cubicBezTo>
                    <a:pt x="220" y="20"/>
                    <a:pt x="220" y="16"/>
                    <a:pt x="220" y="12"/>
                  </a:cubicBezTo>
                  <a:cubicBezTo>
                    <a:pt x="220" y="8"/>
                    <a:pt x="220" y="8"/>
                    <a:pt x="220" y="8"/>
                  </a:cubicBezTo>
                  <a:cubicBezTo>
                    <a:pt x="220" y="3"/>
                    <a:pt x="216" y="0"/>
                    <a:pt x="212" y="0"/>
                  </a:cubicBezTo>
                  <a:cubicBezTo>
                    <a:pt x="8" y="0"/>
                    <a:pt x="8" y="0"/>
                    <a:pt x="8" y="0"/>
                  </a:cubicBezTo>
                  <a:cubicBezTo>
                    <a:pt x="4" y="0"/>
                    <a:pt x="0" y="3"/>
                    <a:pt x="0" y="8"/>
                  </a:cubicBezTo>
                  <a:cubicBezTo>
                    <a:pt x="0" y="12"/>
                    <a:pt x="0" y="12"/>
                    <a:pt x="0" y="12"/>
                  </a:cubicBezTo>
                  <a:cubicBezTo>
                    <a:pt x="0" y="57"/>
                    <a:pt x="0" y="108"/>
                    <a:pt x="51" y="134"/>
                  </a:cubicBezTo>
                  <a:cubicBezTo>
                    <a:pt x="51" y="151"/>
                    <a:pt x="51" y="151"/>
                    <a:pt x="51" y="151"/>
                  </a:cubicBezTo>
                  <a:cubicBezTo>
                    <a:pt x="51" y="155"/>
                    <a:pt x="54" y="159"/>
                    <a:pt x="59" y="159"/>
                  </a:cubicBezTo>
                  <a:cubicBezTo>
                    <a:pt x="161" y="159"/>
                    <a:pt x="161" y="159"/>
                    <a:pt x="161" y="159"/>
                  </a:cubicBezTo>
                  <a:cubicBezTo>
                    <a:pt x="165" y="159"/>
                    <a:pt x="169" y="155"/>
                    <a:pt x="169" y="151"/>
                  </a:cubicBezTo>
                  <a:cubicBezTo>
                    <a:pt x="169" y="134"/>
                    <a:pt x="169" y="134"/>
                    <a:pt x="169" y="134"/>
                  </a:cubicBezTo>
                  <a:cubicBezTo>
                    <a:pt x="180" y="128"/>
                    <a:pt x="189" y="121"/>
                    <a:pt x="195" y="114"/>
                  </a:cubicBezTo>
                  <a:cubicBezTo>
                    <a:pt x="225" y="104"/>
                    <a:pt x="245" y="91"/>
                    <a:pt x="252" y="73"/>
                  </a:cubicBezTo>
                  <a:cubicBezTo>
                    <a:pt x="257" y="62"/>
                    <a:pt x="257" y="50"/>
                    <a:pt x="253" y="41"/>
                  </a:cubicBezTo>
                  <a:close/>
                  <a:moveTo>
                    <a:pt x="158" y="121"/>
                  </a:moveTo>
                  <a:cubicBezTo>
                    <a:pt x="157" y="121"/>
                    <a:pt x="157" y="122"/>
                    <a:pt x="157" y="122"/>
                  </a:cubicBezTo>
                  <a:cubicBezTo>
                    <a:pt x="146" y="122"/>
                    <a:pt x="146" y="122"/>
                    <a:pt x="146" y="122"/>
                  </a:cubicBezTo>
                  <a:cubicBezTo>
                    <a:pt x="143" y="122"/>
                    <a:pt x="141" y="124"/>
                    <a:pt x="141" y="127"/>
                  </a:cubicBezTo>
                  <a:cubicBezTo>
                    <a:pt x="141" y="130"/>
                    <a:pt x="143" y="132"/>
                    <a:pt x="146" y="132"/>
                  </a:cubicBezTo>
                  <a:cubicBezTo>
                    <a:pt x="153" y="132"/>
                    <a:pt x="153" y="132"/>
                    <a:pt x="153" y="132"/>
                  </a:cubicBezTo>
                  <a:cubicBezTo>
                    <a:pt x="153" y="143"/>
                    <a:pt x="153" y="143"/>
                    <a:pt x="153" y="143"/>
                  </a:cubicBezTo>
                  <a:cubicBezTo>
                    <a:pt x="67" y="143"/>
                    <a:pt x="67" y="143"/>
                    <a:pt x="67" y="143"/>
                  </a:cubicBezTo>
                  <a:cubicBezTo>
                    <a:pt x="67" y="132"/>
                    <a:pt x="67" y="132"/>
                    <a:pt x="67" y="132"/>
                  </a:cubicBezTo>
                  <a:cubicBezTo>
                    <a:pt x="119" y="132"/>
                    <a:pt x="119" y="132"/>
                    <a:pt x="119" y="132"/>
                  </a:cubicBezTo>
                  <a:cubicBezTo>
                    <a:pt x="122" y="132"/>
                    <a:pt x="125" y="130"/>
                    <a:pt x="125" y="127"/>
                  </a:cubicBezTo>
                  <a:cubicBezTo>
                    <a:pt x="125" y="124"/>
                    <a:pt x="122" y="122"/>
                    <a:pt x="119" y="122"/>
                  </a:cubicBezTo>
                  <a:cubicBezTo>
                    <a:pt x="63" y="122"/>
                    <a:pt x="63" y="122"/>
                    <a:pt x="63" y="122"/>
                  </a:cubicBezTo>
                  <a:cubicBezTo>
                    <a:pt x="63" y="122"/>
                    <a:pt x="62" y="121"/>
                    <a:pt x="62" y="121"/>
                  </a:cubicBezTo>
                  <a:cubicBezTo>
                    <a:pt x="25" y="105"/>
                    <a:pt x="18" y="74"/>
                    <a:pt x="16" y="39"/>
                  </a:cubicBezTo>
                  <a:cubicBezTo>
                    <a:pt x="145" y="39"/>
                    <a:pt x="145" y="39"/>
                    <a:pt x="145" y="39"/>
                  </a:cubicBezTo>
                  <a:cubicBezTo>
                    <a:pt x="148" y="39"/>
                    <a:pt x="150" y="37"/>
                    <a:pt x="150" y="34"/>
                  </a:cubicBezTo>
                  <a:cubicBezTo>
                    <a:pt x="150" y="31"/>
                    <a:pt x="148" y="28"/>
                    <a:pt x="145" y="28"/>
                  </a:cubicBezTo>
                  <a:cubicBezTo>
                    <a:pt x="16" y="28"/>
                    <a:pt x="16" y="28"/>
                    <a:pt x="16" y="28"/>
                  </a:cubicBezTo>
                  <a:cubicBezTo>
                    <a:pt x="16" y="24"/>
                    <a:pt x="16" y="20"/>
                    <a:pt x="16" y="16"/>
                  </a:cubicBezTo>
                  <a:cubicBezTo>
                    <a:pt x="204" y="16"/>
                    <a:pt x="204" y="16"/>
                    <a:pt x="204" y="16"/>
                  </a:cubicBezTo>
                  <a:cubicBezTo>
                    <a:pt x="204" y="20"/>
                    <a:pt x="204" y="24"/>
                    <a:pt x="204" y="28"/>
                  </a:cubicBezTo>
                  <a:cubicBezTo>
                    <a:pt x="174" y="28"/>
                    <a:pt x="174" y="28"/>
                    <a:pt x="174" y="28"/>
                  </a:cubicBezTo>
                  <a:cubicBezTo>
                    <a:pt x="171" y="28"/>
                    <a:pt x="169" y="31"/>
                    <a:pt x="169" y="34"/>
                  </a:cubicBezTo>
                  <a:cubicBezTo>
                    <a:pt x="169" y="37"/>
                    <a:pt x="171" y="39"/>
                    <a:pt x="174" y="39"/>
                  </a:cubicBezTo>
                  <a:cubicBezTo>
                    <a:pt x="203" y="39"/>
                    <a:pt x="203" y="39"/>
                    <a:pt x="203" y="39"/>
                  </a:cubicBezTo>
                  <a:cubicBezTo>
                    <a:pt x="202" y="74"/>
                    <a:pt x="195" y="105"/>
                    <a:pt x="158" y="121"/>
                  </a:cubicBezTo>
                  <a:close/>
                  <a:moveTo>
                    <a:pt x="238" y="66"/>
                  </a:moveTo>
                  <a:cubicBezTo>
                    <a:pt x="235" y="73"/>
                    <a:pt x="228" y="82"/>
                    <a:pt x="211" y="90"/>
                  </a:cubicBezTo>
                  <a:cubicBezTo>
                    <a:pt x="218" y="74"/>
                    <a:pt x="219" y="57"/>
                    <a:pt x="220" y="41"/>
                  </a:cubicBezTo>
                  <a:cubicBezTo>
                    <a:pt x="221" y="40"/>
                    <a:pt x="223" y="40"/>
                    <a:pt x="224" y="40"/>
                  </a:cubicBezTo>
                  <a:cubicBezTo>
                    <a:pt x="234" y="40"/>
                    <a:pt x="237" y="46"/>
                    <a:pt x="238" y="48"/>
                  </a:cubicBezTo>
                  <a:cubicBezTo>
                    <a:pt x="240" y="52"/>
                    <a:pt x="241" y="59"/>
                    <a:pt x="238" y="66"/>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3" name="文本框 50"/>
            <p:cNvSpPr txBox="1">
              <a:spLocks noChangeArrowheads="1"/>
            </p:cNvSpPr>
            <p:nvPr/>
          </p:nvSpPr>
          <p:spPr bwMode="auto">
            <a:xfrm>
              <a:off x="4072291"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职业素养</a:t>
              </a:r>
            </a:p>
          </p:txBody>
        </p:sp>
        <p:sp>
          <p:nvSpPr>
            <p:cNvPr id="24" name="文本框 23"/>
            <p:cNvSpPr txBox="1"/>
            <p:nvPr/>
          </p:nvSpPr>
          <p:spPr>
            <a:xfrm>
              <a:off x="3631135" y="4533833"/>
              <a:ext cx="2320544" cy="1292662"/>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p>
          </p:txBody>
        </p:sp>
      </p:grpSp>
      <p:grpSp>
        <p:nvGrpSpPr>
          <p:cNvPr id="5" name="组合 4"/>
          <p:cNvGrpSpPr/>
          <p:nvPr/>
        </p:nvGrpSpPr>
        <p:grpSpPr>
          <a:xfrm>
            <a:off x="6137906" y="2092035"/>
            <a:ext cx="2527607" cy="3531395"/>
            <a:chOff x="6137906" y="1888835"/>
            <a:chExt cx="2527607" cy="3531395"/>
          </a:xfrm>
        </p:grpSpPr>
        <p:sp>
          <p:nvSpPr>
            <p:cNvPr id="11" name="矩形 80"/>
            <p:cNvSpPr>
              <a:spLocks noChangeArrowheads="1"/>
            </p:cNvSpPr>
            <p:nvPr/>
          </p:nvSpPr>
          <p:spPr bwMode="auto">
            <a:xfrm>
              <a:off x="6137906" y="1888835"/>
              <a:ext cx="2527607" cy="1133900"/>
            </a:xfrm>
            <a:prstGeom prst="rect">
              <a:avLst/>
            </a:prstGeom>
            <a:solidFill>
              <a:schemeClr val="bg1"/>
            </a:solidFill>
            <a:ln w="28575">
              <a:noFill/>
            </a:ln>
            <a:effectLst>
              <a:outerShdw blurRad="190500" dist="38100" dir="2700000" algn="tl" rotWithShape="0">
                <a:prstClr val="black">
                  <a:alpha val="2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chemeClr val="tx1">
                    <a:lumMod val="75000"/>
                    <a:lumOff val="25000"/>
                  </a:schemeClr>
                </a:solidFill>
              </a:endParaRPr>
            </a:p>
          </p:txBody>
        </p:sp>
        <p:sp>
          <p:nvSpPr>
            <p:cNvPr id="14" name="Freeform 13"/>
            <p:cNvSpPr>
              <a:spLocks noEditPoints="1"/>
            </p:cNvSpPr>
            <p:nvPr/>
          </p:nvSpPr>
          <p:spPr bwMode="auto">
            <a:xfrm>
              <a:off x="6942057" y="2124611"/>
              <a:ext cx="919304" cy="706001"/>
            </a:xfrm>
            <a:custGeom>
              <a:avLst/>
              <a:gdLst>
                <a:gd name="T0" fmla="*/ 181 w 256"/>
                <a:gd name="T1" fmla="*/ 27 h 196"/>
                <a:gd name="T2" fmla="*/ 156 w 256"/>
                <a:gd name="T3" fmla="*/ 0 h 196"/>
                <a:gd name="T4" fmla="*/ 75 w 256"/>
                <a:gd name="T5" fmla="*/ 25 h 196"/>
                <a:gd name="T6" fmla="*/ 25 w 256"/>
                <a:gd name="T7" fmla="*/ 27 h 196"/>
                <a:gd name="T8" fmla="*/ 0 w 256"/>
                <a:gd name="T9" fmla="*/ 171 h 196"/>
                <a:gd name="T10" fmla="*/ 231 w 256"/>
                <a:gd name="T11" fmla="*/ 196 h 196"/>
                <a:gd name="T12" fmla="*/ 256 w 256"/>
                <a:gd name="T13" fmla="*/ 52 h 196"/>
                <a:gd name="T14" fmla="*/ 91 w 256"/>
                <a:gd name="T15" fmla="*/ 25 h 196"/>
                <a:gd name="T16" fmla="*/ 156 w 256"/>
                <a:gd name="T17" fmla="*/ 16 h 196"/>
                <a:gd name="T18" fmla="*/ 165 w 256"/>
                <a:gd name="T19" fmla="*/ 27 h 196"/>
                <a:gd name="T20" fmla="*/ 91 w 256"/>
                <a:gd name="T21" fmla="*/ 25 h 196"/>
                <a:gd name="T22" fmla="*/ 231 w 256"/>
                <a:gd name="T23" fmla="*/ 43 h 196"/>
                <a:gd name="T24" fmla="*/ 240 w 256"/>
                <a:gd name="T25" fmla="*/ 69 h 196"/>
                <a:gd name="T26" fmla="*/ 227 w 256"/>
                <a:gd name="T27" fmla="*/ 84 h 196"/>
                <a:gd name="T28" fmla="*/ 148 w 256"/>
                <a:gd name="T29" fmla="*/ 85 h 196"/>
                <a:gd name="T30" fmla="*/ 90 w 256"/>
                <a:gd name="T31" fmla="*/ 100 h 196"/>
                <a:gd name="T32" fmla="*/ 16 w 256"/>
                <a:gd name="T33" fmla="*/ 72 h 196"/>
                <a:gd name="T34" fmla="*/ 25 w 256"/>
                <a:gd name="T35" fmla="*/ 43 h 196"/>
                <a:gd name="T36" fmla="*/ 155 w 256"/>
                <a:gd name="T37" fmla="*/ 112 h 196"/>
                <a:gd name="T38" fmla="*/ 108 w 256"/>
                <a:gd name="T39" fmla="*/ 117 h 196"/>
                <a:gd name="T40" fmla="*/ 101 w 256"/>
                <a:gd name="T41" fmla="*/ 101 h 196"/>
                <a:gd name="T42" fmla="*/ 148 w 256"/>
                <a:gd name="T43" fmla="*/ 96 h 196"/>
                <a:gd name="T44" fmla="*/ 231 w 256"/>
                <a:gd name="T45" fmla="*/ 180 h 196"/>
                <a:gd name="T46" fmla="*/ 16 w 256"/>
                <a:gd name="T47" fmla="*/ 171 h 196"/>
                <a:gd name="T48" fmla="*/ 27 w 256"/>
                <a:gd name="T49" fmla="*/ 172 h 196"/>
                <a:gd name="T50" fmla="*/ 183 w 256"/>
                <a:gd name="T51" fmla="*/ 167 h 196"/>
                <a:gd name="T52" fmla="*/ 27 w 256"/>
                <a:gd name="T53" fmla="*/ 161 h 196"/>
                <a:gd name="T54" fmla="*/ 16 w 256"/>
                <a:gd name="T55" fmla="*/ 90 h 196"/>
                <a:gd name="T56" fmla="*/ 25 w 256"/>
                <a:gd name="T57" fmla="*/ 94 h 196"/>
                <a:gd name="T58" fmla="*/ 90 w 256"/>
                <a:gd name="T59" fmla="*/ 112 h 196"/>
                <a:gd name="T60" fmla="*/ 148 w 256"/>
                <a:gd name="T61" fmla="*/ 128 h 196"/>
                <a:gd name="T62" fmla="*/ 166 w 256"/>
                <a:gd name="T63" fmla="*/ 111 h 196"/>
                <a:gd name="T64" fmla="*/ 231 w 256"/>
                <a:gd name="T65" fmla="*/ 94 h 196"/>
                <a:gd name="T66" fmla="*/ 240 w 256"/>
                <a:gd name="T67" fmla="*/ 152 h 196"/>
                <a:gd name="T68" fmla="*/ 203 w 256"/>
                <a:gd name="T69" fmla="*/ 161 h 196"/>
                <a:gd name="T70" fmla="*/ 203 w 256"/>
                <a:gd name="T71" fmla="*/ 172 h 196"/>
                <a:gd name="T72" fmla="*/ 240 w 256"/>
                <a:gd name="T73" fmla="*/ 169 h 196"/>
                <a:gd name="T74" fmla="*/ 231 w 256"/>
                <a:gd name="T75" fmla="*/ 18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6" h="196">
                  <a:moveTo>
                    <a:pt x="231" y="27"/>
                  </a:moveTo>
                  <a:cubicBezTo>
                    <a:pt x="181" y="27"/>
                    <a:pt x="181" y="27"/>
                    <a:pt x="181" y="27"/>
                  </a:cubicBezTo>
                  <a:cubicBezTo>
                    <a:pt x="181" y="25"/>
                    <a:pt x="181" y="25"/>
                    <a:pt x="181" y="25"/>
                  </a:cubicBezTo>
                  <a:cubicBezTo>
                    <a:pt x="181" y="12"/>
                    <a:pt x="170" y="0"/>
                    <a:pt x="156" y="0"/>
                  </a:cubicBezTo>
                  <a:cubicBezTo>
                    <a:pt x="100" y="0"/>
                    <a:pt x="100" y="0"/>
                    <a:pt x="100" y="0"/>
                  </a:cubicBezTo>
                  <a:cubicBezTo>
                    <a:pt x="86" y="0"/>
                    <a:pt x="75" y="12"/>
                    <a:pt x="75" y="25"/>
                  </a:cubicBezTo>
                  <a:cubicBezTo>
                    <a:pt x="75" y="27"/>
                    <a:pt x="75" y="27"/>
                    <a:pt x="75" y="27"/>
                  </a:cubicBezTo>
                  <a:cubicBezTo>
                    <a:pt x="25" y="27"/>
                    <a:pt x="25" y="27"/>
                    <a:pt x="25" y="27"/>
                  </a:cubicBezTo>
                  <a:cubicBezTo>
                    <a:pt x="11" y="27"/>
                    <a:pt x="0" y="38"/>
                    <a:pt x="0" y="52"/>
                  </a:cubicBezTo>
                  <a:cubicBezTo>
                    <a:pt x="0" y="171"/>
                    <a:pt x="0" y="171"/>
                    <a:pt x="0" y="171"/>
                  </a:cubicBezTo>
                  <a:cubicBezTo>
                    <a:pt x="0" y="185"/>
                    <a:pt x="11" y="196"/>
                    <a:pt x="25" y="196"/>
                  </a:cubicBezTo>
                  <a:cubicBezTo>
                    <a:pt x="231" y="196"/>
                    <a:pt x="231" y="196"/>
                    <a:pt x="231" y="196"/>
                  </a:cubicBezTo>
                  <a:cubicBezTo>
                    <a:pt x="245" y="196"/>
                    <a:pt x="256" y="185"/>
                    <a:pt x="256" y="171"/>
                  </a:cubicBezTo>
                  <a:cubicBezTo>
                    <a:pt x="256" y="52"/>
                    <a:pt x="256" y="52"/>
                    <a:pt x="256" y="52"/>
                  </a:cubicBezTo>
                  <a:cubicBezTo>
                    <a:pt x="256" y="38"/>
                    <a:pt x="245" y="27"/>
                    <a:pt x="231" y="27"/>
                  </a:cubicBezTo>
                  <a:close/>
                  <a:moveTo>
                    <a:pt x="91" y="25"/>
                  </a:moveTo>
                  <a:cubicBezTo>
                    <a:pt x="91" y="20"/>
                    <a:pt x="95" y="16"/>
                    <a:pt x="100" y="16"/>
                  </a:cubicBezTo>
                  <a:cubicBezTo>
                    <a:pt x="156" y="16"/>
                    <a:pt x="156" y="16"/>
                    <a:pt x="156" y="16"/>
                  </a:cubicBezTo>
                  <a:cubicBezTo>
                    <a:pt x="161" y="16"/>
                    <a:pt x="165" y="20"/>
                    <a:pt x="165" y="25"/>
                  </a:cubicBezTo>
                  <a:cubicBezTo>
                    <a:pt x="165" y="27"/>
                    <a:pt x="165" y="27"/>
                    <a:pt x="165" y="27"/>
                  </a:cubicBezTo>
                  <a:cubicBezTo>
                    <a:pt x="91" y="27"/>
                    <a:pt x="91" y="27"/>
                    <a:pt x="91" y="27"/>
                  </a:cubicBezTo>
                  <a:lnTo>
                    <a:pt x="91" y="25"/>
                  </a:lnTo>
                  <a:close/>
                  <a:moveTo>
                    <a:pt x="25" y="43"/>
                  </a:moveTo>
                  <a:cubicBezTo>
                    <a:pt x="231" y="43"/>
                    <a:pt x="231" y="43"/>
                    <a:pt x="231" y="43"/>
                  </a:cubicBezTo>
                  <a:cubicBezTo>
                    <a:pt x="236" y="43"/>
                    <a:pt x="240" y="47"/>
                    <a:pt x="240" y="52"/>
                  </a:cubicBezTo>
                  <a:cubicBezTo>
                    <a:pt x="240" y="69"/>
                    <a:pt x="240" y="69"/>
                    <a:pt x="240" y="69"/>
                  </a:cubicBezTo>
                  <a:cubicBezTo>
                    <a:pt x="240" y="69"/>
                    <a:pt x="240" y="70"/>
                    <a:pt x="240" y="70"/>
                  </a:cubicBezTo>
                  <a:cubicBezTo>
                    <a:pt x="240" y="75"/>
                    <a:pt x="238" y="80"/>
                    <a:pt x="227" y="84"/>
                  </a:cubicBezTo>
                  <a:cubicBezTo>
                    <a:pt x="166" y="100"/>
                    <a:pt x="166" y="100"/>
                    <a:pt x="166" y="100"/>
                  </a:cubicBezTo>
                  <a:cubicBezTo>
                    <a:pt x="165" y="91"/>
                    <a:pt x="157" y="85"/>
                    <a:pt x="148" y="85"/>
                  </a:cubicBezTo>
                  <a:cubicBezTo>
                    <a:pt x="108" y="85"/>
                    <a:pt x="108" y="85"/>
                    <a:pt x="108" y="85"/>
                  </a:cubicBezTo>
                  <a:cubicBezTo>
                    <a:pt x="99" y="85"/>
                    <a:pt x="91" y="91"/>
                    <a:pt x="90" y="100"/>
                  </a:cubicBezTo>
                  <a:cubicBezTo>
                    <a:pt x="28" y="84"/>
                    <a:pt x="28" y="84"/>
                    <a:pt x="28" y="84"/>
                  </a:cubicBezTo>
                  <a:cubicBezTo>
                    <a:pt x="19" y="81"/>
                    <a:pt x="16" y="76"/>
                    <a:pt x="16" y="72"/>
                  </a:cubicBezTo>
                  <a:cubicBezTo>
                    <a:pt x="16" y="52"/>
                    <a:pt x="16" y="52"/>
                    <a:pt x="16" y="52"/>
                  </a:cubicBezTo>
                  <a:cubicBezTo>
                    <a:pt x="16" y="47"/>
                    <a:pt x="20" y="43"/>
                    <a:pt x="25" y="43"/>
                  </a:cubicBezTo>
                  <a:close/>
                  <a:moveTo>
                    <a:pt x="155" y="101"/>
                  </a:moveTo>
                  <a:cubicBezTo>
                    <a:pt x="155" y="112"/>
                    <a:pt x="155" y="112"/>
                    <a:pt x="155" y="112"/>
                  </a:cubicBezTo>
                  <a:cubicBezTo>
                    <a:pt x="155" y="115"/>
                    <a:pt x="152" y="117"/>
                    <a:pt x="148" y="117"/>
                  </a:cubicBezTo>
                  <a:cubicBezTo>
                    <a:pt x="108" y="117"/>
                    <a:pt x="108" y="117"/>
                    <a:pt x="108" y="117"/>
                  </a:cubicBezTo>
                  <a:cubicBezTo>
                    <a:pt x="104" y="117"/>
                    <a:pt x="101" y="115"/>
                    <a:pt x="101" y="112"/>
                  </a:cubicBezTo>
                  <a:cubicBezTo>
                    <a:pt x="101" y="101"/>
                    <a:pt x="101" y="101"/>
                    <a:pt x="101" y="101"/>
                  </a:cubicBezTo>
                  <a:cubicBezTo>
                    <a:pt x="101" y="98"/>
                    <a:pt x="104" y="96"/>
                    <a:pt x="108" y="96"/>
                  </a:cubicBezTo>
                  <a:cubicBezTo>
                    <a:pt x="148" y="96"/>
                    <a:pt x="148" y="96"/>
                    <a:pt x="148" y="96"/>
                  </a:cubicBezTo>
                  <a:cubicBezTo>
                    <a:pt x="152" y="96"/>
                    <a:pt x="155" y="98"/>
                    <a:pt x="155" y="101"/>
                  </a:cubicBezTo>
                  <a:close/>
                  <a:moveTo>
                    <a:pt x="231" y="180"/>
                  </a:moveTo>
                  <a:cubicBezTo>
                    <a:pt x="25" y="180"/>
                    <a:pt x="25" y="180"/>
                    <a:pt x="25" y="180"/>
                  </a:cubicBezTo>
                  <a:cubicBezTo>
                    <a:pt x="20" y="180"/>
                    <a:pt x="16" y="176"/>
                    <a:pt x="16" y="171"/>
                  </a:cubicBezTo>
                  <a:cubicBezTo>
                    <a:pt x="16" y="169"/>
                    <a:pt x="16" y="169"/>
                    <a:pt x="16" y="169"/>
                  </a:cubicBezTo>
                  <a:cubicBezTo>
                    <a:pt x="19" y="171"/>
                    <a:pt x="23" y="172"/>
                    <a:pt x="27" y="172"/>
                  </a:cubicBezTo>
                  <a:cubicBezTo>
                    <a:pt x="177" y="172"/>
                    <a:pt x="177" y="172"/>
                    <a:pt x="177" y="172"/>
                  </a:cubicBezTo>
                  <a:cubicBezTo>
                    <a:pt x="180" y="172"/>
                    <a:pt x="183" y="169"/>
                    <a:pt x="183" y="167"/>
                  </a:cubicBezTo>
                  <a:cubicBezTo>
                    <a:pt x="183" y="164"/>
                    <a:pt x="180" y="161"/>
                    <a:pt x="177" y="161"/>
                  </a:cubicBezTo>
                  <a:cubicBezTo>
                    <a:pt x="27" y="161"/>
                    <a:pt x="27" y="161"/>
                    <a:pt x="27" y="161"/>
                  </a:cubicBezTo>
                  <a:cubicBezTo>
                    <a:pt x="22" y="161"/>
                    <a:pt x="17" y="157"/>
                    <a:pt x="16" y="152"/>
                  </a:cubicBezTo>
                  <a:cubicBezTo>
                    <a:pt x="16" y="90"/>
                    <a:pt x="16" y="90"/>
                    <a:pt x="16" y="90"/>
                  </a:cubicBezTo>
                  <a:cubicBezTo>
                    <a:pt x="18" y="91"/>
                    <a:pt x="21" y="93"/>
                    <a:pt x="25" y="94"/>
                  </a:cubicBezTo>
                  <a:cubicBezTo>
                    <a:pt x="25" y="94"/>
                    <a:pt x="25" y="94"/>
                    <a:pt x="25" y="94"/>
                  </a:cubicBezTo>
                  <a:cubicBezTo>
                    <a:pt x="90" y="111"/>
                    <a:pt x="90" y="111"/>
                    <a:pt x="90" y="111"/>
                  </a:cubicBezTo>
                  <a:cubicBezTo>
                    <a:pt x="90" y="112"/>
                    <a:pt x="90" y="112"/>
                    <a:pt x="90" y="112"/>
                  </a:cubicBezTo>
                  <a:cubicBezTo>
                    <a:pt x="90" y="121"/>
                    <a:pt x="98" y="128"/>
                    <a:pt x="108" y="128"/>
                  </a:cubicBezTo>
                  <a:cubicBezTo>
                    <a:pt x="148" y="128"/>
                    <a:pt x="148" y="128"/>
                    <a:pt x="148" y="128"/>
                  </a:cubicBezTo>
                  <a:cubicBezTo>
                    <a:pt x="158" y="128"/>
                    <a:pt x="166" y="121"/>
                    <a:pt x="166" y="112"/>
                  </a:cubicBezTo>
                  <a:cubicBezTo>
                    <a:pt x="166" y="111"/>
                    <a:pt x="166" y="111"/>
                    <a:pt x="166" y="111"/>
                  </a:cubicBezTo>
                  <a:cubicBezTo>
                    <a:pt x="230" y="94"/>
                    <a:pt x="230" y="94"/>
                    <a:pt x="230" y="94"/>
                  </a:cubicBezTo>
                  <a:cubicBezTo>
                    <a:pt x="230" y="94"/>
                    <a:pt x="231" y="94"/>
                    <a:pt x="231" y="94"/>
                  </a:cubicBezTo>
                  <a:cubicBezTo>
                    <a:pt x="234" y="93"/>
                    <a:pt x="237" y="91"/>
                    <a:pt x="240" y="90"/>
                  </a:cubicBezTo>
                  <a:cubicBezTo>
                    <a:pt x="240" y="152"/>
                    <a:pt x="240" y="152"/>
                    <a:pt x="240" y="152"/>
                  </a:cubicBezTo>
                  <a:cubicBezTo>
                    <a:pt x="239" y="157"/>
                    <a:pt x="234" y="161"/>
                    <a:pt x="229" y="161"/>
                  </a:cubicBezTo>
                  <a:cubicBezTo>
                    <a:pt x="203" y="161"/>
                    <a:pt x="203" y="161"/>
                    <a:pt x="203" y="161"/>
                  </a:cubicBezTo>
                  <a:cubicBezTo>
                    <a:pt x="200" y="161"/>
                    <a:pt x="198" y="164"/>
                    <a:pt x="198" y="167"/>
                  </a:cubicBezTo>
                  <a:cubicBezTo>
                    <a:pt x="198" y="169"/>
                    <a:pt x="200" y="172"/>
                    <a:pt x="203" y="172"/>
                  </a:cubicBezTo>
                  <a:cubicBezTo>
                    <a:pt x="229" y="172"/>
                    <a:pt x="229" y="172"/>
                    <a:pt x="229" y="172"/>
                  </a:cubicBezTo>
                  <a:cubicBezTo>
                    <a:pt x="233" y="172"/>
                    <a:pt x="237" y="171"/>
                    <a:pt x="240" y="169"/>
                  </a:cubicBezTo>
                  <a:cubicBezTo>
                    <a:pt x="240" y="171"/>
                    <a:pt x="240" y="171"/>
                    <a:pt x="240" y="171"/>
                  </a:cubicBezTo>
                  <a:cubicBezTo>
                    <a:pt x="240" y="176"/>
                    <a:pt x="236" y="180"/>
                    <a:pt x="231" y="180"/>
                  </a:cubicBezTo>
                  <a:close/>
                </a:path>
              </a:pathLst>
            </a:custGeom>
            <a:solidFill>
              <a:srgbClr val="456288"/>
            </a:solidFill>
            <a:ln>
              <a:noFill/>
            </a:ln>
            <a:effec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5" name="文本框 50"/>
            <p:cNvSpPr txBox="1">
              <a:spLocks noChangeArrowheads="1"/>
            </p:cNvSpPr>
            <p:nvPr/>
          </p:nvSpPr>
          <p:spPr bwMode="auto">
            <a:xfrm>
              <a:off x="668259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岗位认知</a:t>
              </a:r>
            </a:p>
          </p:txBody>
        </p:sp>
        <p:sp>
          <p:nvSpPr>
            <p:cNvPr id="26" name="文本框 25"/>
            <p:cNvSpPr txBox="1"/>
            <p:nvPr/>
          </p:nvSpPr>
          <p:spPr>
            <a:xfrm>
              <a:off x="6241437" y="4127568"/>
              <a:ext cx="2320544" cy="1292662"/>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p>
          </p:txBody>
        </p:sp>
      </p:grpSp>
      <p:grpSp>
        <p:nvGrpSpPr>
          <p:cNvPr id="29" name="组合 28"/>
          <p:cNvGrpSpPr/>
          <p:nvPr/>
        </p:nvGrpSpPr>
        <p:grpSpPr>
          <a:xfrm>
            <a:off x="8746704" y="2498300"/>
            <a:ext cx="2527994" cy="3531395"/>
            <a:chOff x="8746704" y="2295100"/>
            <a:chExt cx="2527994" cy="3531395"/>
          </a:xfrm>
        </p:grpSpPr>
        <p:sp>
          <p:nvSpPr>
            <p:cNvPr id="10" name="矩形 68"/>
            <p:cNvSpPr>
              <a:spLocks noChangeArrowheads="1"/>
            </p:cNvSpPr>
            <p:nvPr/>
          </p:nvSpPr>
          <p:spPr bwMode="auto">
            <a:xfrm>
              <a:off x="8746704" y="2295100"/>
              <a:ext cx="2527994" cy="1133900"/>
            </a:xfrm>
            <a:prstGeom prst="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chemeClr val="tx1">
                    <a:lumMod val="75000"/>
                    <a:lumOff val="25000"/>
                  </a:schemeClr>
                </a:solidFill>
              </a:endParaRPr>
            </a:p>
          </p:txBody>
        </p:sp>
        <p:grpSp>
          <p:nvGrpSpPr>
            <p:cNvPr id="15" name="Group 16"/>
            <p:cNvGrpSpPr>
              <a:grpSpLocks noChangeAspect="1"/>
            </p:cNvGrpSpPr>
            <p:nvPr/>
          </p:nvGrpSpPr>
          <p:grpSpPr bwMode="auto">
            <a:xfrm>
              <a:off x="9658241" y="2456764"/>
              <a:ext cx="704920" cy="811845"/>
              <a:chOff x="4720" y="688"/>
              <a:chExt cx="534" cy="615"/>
            </a:xfrm>
            <a:solidFill>
              <a:schemeClr val="bg1"/>
            </a:solidFill>
            <a:effectLst/>
          </p:grpSpPr>
          <p:sp>
            <p:nvSpPr>
              <p:cNvPr id="16" name="Freeform 17"/>
              <p:cNvSpPr>
                <a:spLocks noEditPoints="1"/>
              </p:cNvSpPr>
              <p:nvPr/>
            </p:nvSpPr>
            <p:spPr bwMode="auto">
              <a:xfrm>
                <a:off x="4737" y="970"/>
                <a:ext cx="517" cy="218"/>
              </a:xfrm>
              <a:custGeom>
                <a:avLst/>
                <a:gdLst>
                  <a:gd name="T0" fmla="*/ 208 w 216"/>
                  <a:gd name="T1" fmla="*/ 14 h 91"/>
                  <a:gd name="T2" fmla="*/ 185 w 216"/>
                  <a:gd name="T3" fmla="*/ 14 h 91"/>
                  <a:gd name="T4" fmla="*/ 181 w 216"/>
                  <a:gd name="T5" fmla="*/ 14 h 91"/>
                  <a:gd name="T6" fmla="*/ 163 w 216"/>
                  <a:gd name="T7" fmla="*/ 23 h 91"/>
                  <a:gd name="T8" fmla="*/ 163 w 216"/>
                  <a:gd name="T9" fmla="*/ 8 h 91"/>
                  <a:gd name="T10" fmla="*/ 155 w 216"/>
                  <a:gd name="T11" fmla="*/ 0 h 91"/>
                  <a:gd name="T12" fmla="*/ 8 w 216"/>
                  <a:gd name="T13" fmla="*/ 0 h 91"/>
                  <a:gd name="T14" fmla="*/ 0 w 216"/>
                  <a:gd name="T15" fmla="*/ 8 h 91"/>
                  <a:gd name="T16" fmla="*/ 0 w 216"/>
                  <a:gd name="T17" fmla="*/ 35 h 91"/>
                  <a:gd name="T18" fmla="*/ 8 w 216"/>
                  <a:gd name="T19" fmla="*/ 43 h 91"/>
                  <a:gd name="T20" fmla="*/ 24 w 216"/>
                  <a:gd name="T21" fmla="*/ 43 h 91"/>
                  <a:gd name="T22" fmla="*/ 24 w 216"/>
                  <a:gd name="T23" fmla="*/ 83 h 91"/>
                  <a:gd name="T24" fmla="*/ 32 w 216"/>
                  <a:gd name="T25" fmla="*/ 91 h 91"/>
                  <a:gd name="T26" fmla="*/ 155 w 216"/>
                  <a:gd name="T27" fmla="*/ 91 h 91"/>
                  <a:gd name="T28" fmla="*/ 163 w 216"/>
                  <a:gd name="T29" fmla="*/ 83 h 91"/>
                  <a:gd name="T30" fmla="*/ 163 w 216"/>
                  <a:gd name="T31" fmla="*/ 72 h 91"/>
                  <a:gd name="T32" fmla="*/ 181 w 216"/>
                  <a:gd name="T33" fmla="*/ 80 h 91"/>
                  <a:gd name="T34" fmla="*/ 185 w 216"/>
                  <a:gd name="T35" fmla="*/ 81 h 91"/>
                  <a:gd name="T36" fmla="*/ 208 w 216"/>
                  <a:gd name="T37" fmla="*/ 81 h 91"/>
                  <a:gd name="T38" fmla="*/ 216 w 216"/>
                  <a:gd name="T39" fmla="*/ 73 h 91"/>
                  <a:gd name="T40" fmla="*/ 216 w 216"/>
                  <a:gd name="T41" fmla="*/ 22 h 91"/>
                  <a:gd name="T42" fmla="*/ 208 w 216"/>
                  <a:gd name="T43" fmla="*/ 14 h 91"/>
                  <a:gd name="T44" fmla="*/ 40 w 216"/>
                  <a:gd name="T45" fmla="*/ 75 h 91"/>
                  <a:gd name="T46" fmla="*/ 40 w 216"/>
                  <a:gd name="T47" fmla="*/ 37 h 91"/>
                  <a:gd name="T48" fmla="*/ 106 w 216"/>
                  <a:gd name="T49" fmla="*/ 37 h 91"/>
                  <a:gd name="T50" fmla="*/ 112 w 216"/>
                  <a:gd name="T51" fmla="*/ 32 h 91"/>
                  <a:gd name="T52" fmla="*/ 106 w 216"/>
                  <a:gd name="T53" fmla="*/ 27 h 91"/>
                  <a:gd name="T54" fmla="*/ 16 w 216"/>
                  <a:gd name="T55" fmla="*/ 27 h 91"/>
                  <a:gd name="T56" fmla="*/ 16 w 216"/>
                  <a:gd name="T57" fmla="*/ 16 h 91"/>
                  <a:gd name="T58" fmla="*/ 147 w 216"/>
                  <a:gd name="T59" fmla="*/ 16 h 91"/>
                  <a:gd name="T60" fmla="*/ 147 w 216"/>
                  <a:gd name="T61" fmla="*/ 27 h 91"/>
                  <a:gd name="T62" fmla="*/ 131 w 216"/>
                  <a:gd name="T63" fmla="*/ 27 h 91"/>
                  <a:gd name="T64" fmla="*/ 125 w 216"/>
                  <a:gd name="T65" fmla="*/ 32 h 91"/>
                  <a:gd name="T66" fmla="*/ 131 w 216"/>
                  <a:gd name="T67" fmla="*/ 37 h 91"/>
                  <a:gd name="T68" fmla="*/ 147 w 216"/>
                  <a:gd name="T69" fmla="*/ 37 h 91"/>
                  <a:gd name="T70" fmla="*/ 147 w 216"/>
                  <a:gd name="T71" fmla="*/ 75 h 91"/>
                  <a:gd name="T72" fmla="*/ 40 w 216"/>
                  <a:gd name="T73" fmla="*/ 75 h 91"/>
                  <a:gd name="T74" fmla="*/ 200 w 216"/>
                  <a:gd name="T75" fmla="*/ 65 h 91"/>
                  <a:gd name="T76" fmla="*/ 189 w 216"/>
                  <a:gd name="T77" fmla="*/ 65 h 91"/>
                  <a:gd name="T78" fmla="*/ 189 w 216"/>
                  <a:gd name="T79" fmla="*/ 45 h 91"/>
                  <a:gd name="T80" fmla="*/ 184 w 216"/>
                  <a:gd name="T81" fmla="*/ 40 h 91"/>
                  <a:gd name="T82" fmla="*/ 178 w 216"/>
                  <a:gd name="T83" fmla="*/ 45 h 91"/>
                  <a:gd name="T84" fmla="*/ 178 w 216"/>
                  <a:gd name="T85" fmla="*/ 61 h 91"/>
                  <a:gd name="T86" fmla="*/ 166 w 216"/>
                  <a:gd name="T87" fmla="*/ 56 h 91"/>
                  <a:gd name="T88" fmla="*/ 166 w 216"/>
                  <a:gd name="T89" fmla="*/ 39 h 91"/>
                  <a:gd name="T90" fmla="*/ 187 w 216"/>
                  <a:gd name="T91" fmla="*/ 30 h 91"/>
                  <a:gd name="T92" fmla="*/ 200 w 216"/>
                  <a:gd name="T93" fmla="*/ 30 h 91"/>
                  <a:gd name="T94" fmla="*/ 200 w 216"/>
                  <a:gd name="T95" fmla="*/ 6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91">
                    <a:moveTo>
                      <a:pt x="208" y="14"/>
                    </a:moveTo>
                    <a:cubicBezTo>
                      <a:pt x="185" y="14"/>
                      <a:pt x="185" y="14"/>
                      <a:pt x="185" y="14"/>
                    </a:cubicBezTo>
                    <a:cubicBezTo>
                      <a:pt x="184" y="14"/>
                      <a:pt x="183" y="14"/>
                      <a:pt x="181" y="14"/>
                    </a:cubicBezTo>
                    <a:cubicBezTo>
                      <a:pt x="163" y="23"/>
                      <a:pt x="163" y="23"/>
                      <a:pt x="163" y="23"/>
                    </a:cubicBezTo>
                    <a:cubicBezTo>
                      <a:pt x="163" y="8"/>
                      <a:pt x="163" y="8"/>
                      <a:pt x="163" y="8"/>
                    </a:cubicBezTo>
                    <a:cubicBezTo>
                      <a:pt x="163" y="4"/>
                      <a:pt x="159" y="0"/>
                      <a:pt x="155" y="0"/>
                    </a:cubicBezTo>
                    <a:cubicBezTo>
                      <a:pt x="8" y="0"/>
                      <a:pt x="8" y="0"/>
                      <a:pt x="8" y="0"/>
                    </a:cubicBezTo>
                    <a:cubicBezTo>
                      <a:pt x="3" y="0"/>
                      <a:pt x="0" y="4"/>
                      <a:pt x="0" y="8"/>
                    </a:cubicBezTo>
                    <a:cubicBezTo>
                      <a:pt x="0" y="35"/>
                      <a:pt x="0" y="35"/>
                      <a:pt x="0" y="35"/>
                    </a:cubicBezTo>
                    <a:cubicBezTo>
                      <a:pt x="0" y="40"/>
                      <a:pt x="3" y="43"/>
                      <a:pt x="8" y="43"/>
                    </a:cubicBezTo>
                    <a:cubicBezTo>
                      <a:pt x="24" y="43"/>
                      <a:pt x="24" y="43"/>
                      <a:pt x="24" y="43"/>
                    </a:cubicBezTo>
                    <a:cubicBezTo>
                      <a:pt x="24" y="83"/>
                      <a:pt x="24" y="83"/>
                      <a:pt x="24" y="83"/>
                    </a:cubicBezTo>
                    <a:cubicBezTo>
                      <a:pt x="24" y="87"/>
                      <a:pt x="28" y="91"/>
                      <a:pt x="32" y="91"/>
                    </a:cubicBezTo>
                    <a:cubicBezTo>
                      <a:pt x="155" y="91"/>
                      <a:pt x="155" y="91"/>
                      <a:pt x="155" y="91"/>
                    </a:cubicBezTo>
                    <a:cubicBezTo>
                      <a:pt x="159" y="91"/>
                      <a:pt x="163" y="87"/>
                      <a:pt x="163" y="83"/>
                    </a:cubicBezTo>
                    <a:cubicBezTo>
                      <a:pt x="163" y="72"/>
                      <a:pt x="163" y="72"/>
                      <a:pt x="163" y="72"/>
                    </a:cubicBezTo>
                    <a:cubicBezTo>
                      <a:pt x="181" y="80"/>
                      <a:pt x="181" y="80"/>
                      <a:pt x="181" y="80"/>
                    </a:cubicBezTo>
                    <a:cubicBezTo>
                      <a:pt x="183" y="81"/>
                      <a:pt x="184" y="81"/>
                      <a:pt x="185" y="81"/>
                    </a:cubicBezTo>
                    <a:cubicBezTo>
                      <a:pt x="208" y="81"/>
                      <a:pt x="208" y="81"/>
                      <a:pt x="208" y="81"/>
                    </a:cubicBezTo>
                    <a:cubicBezTo>
                      <a:pt x="213" y="81"/>
                      <a:pt x="216" y="78"/>
                      <a:pt x="216" y="73"/>
                    </a:cubicBezTo>
                    <a:cubicBezTo>
                      <a:pt x="216" y="22"/>
                      <a:pt x="216" y="22"/>
                      <a:pt x="216" y="22"/>
                    </a:cubicBezTo>
                    <a:cubicBezTo>
                      <a:pt x="216" y="17"/>
                      <a:pt x="213" y="14"/>
                      <a:pt x="208" y="14"/>
                    </a:cubicBezTo>
                    <a:close/>
                    <a:moveTo>
                      <a:pt x="40" y="75"/>
                    </a:moveTo>
                    <a:cubicBezTo>
                      <a:pt x="40" y="37"/>
                      <a:pt x="40" y="37"/>
                      <a:pt x="40" y="37"/>
                    </a:cubicBezTo>
                    <a:cubicBezTo>
                      <a:pt x="106" y="37"/>
                      <a:pt x="106" y="37"/>
                      <a:pt x="106" y="37"/>
                    </a:cubicBezTo>
                    <a:cubicBezTo>
                      <a:pt x="109" y="37"/>
                      <a:pt x="112" y="35"/>
                      <a:pt x="112" y="32"/>
                    </a:cubicBezTo>
                    <a:cubicBezTo>
                      <a:pt x="112" y="29"/>
                      <a:pt x="109" y="27"/>
                      <a:pt x="106" y="27"/>
                    </a:cubicBezTo>
                    <a:cubicBezTo>
                      <a:pt x="16" y="27"/>
                      <a:pt x="16" y="27"/>
                      <a:pt x="16" y="27"/>
                    </a:cubicBezTo>
                    <a:cubicBezTo>
                      <a:pt x="16" y="16"/>
                      <a:pt x="16" y="16"/>
                      <a:pt x="16" y="16"/>
                    </a:cubicBezTo>
                    <a:cubicBezTo>
                      <a:pt x="147" y="16"/>
                      <a:pt x="147" y="16"/>
                      <a:pt x="147" y="16"/>
                    </a:cubicBezTo>
                    <a:cubicBezTo>
                      <a:pt x="147" y="27"/>
                      <a:pt x="147" y="27"/>
                      <a:pt x="147" y="27"/>
                    </a:cubicBezTo>
                    <a:cubicBezTo>
                      <a:pt x="131" y="27"/>
                      <a:pt x="131" y="27"/>
                      <a:pt x="131" y="27"/>
                    </a:cubicBezTo>
                    <a:cubicBezTo>
                      <a:pt x="128" y="27"/>
                      <a:pt x="125" y="29"/>
                      <a:pt x="125" y="32"/>
                    </a:cubicBezTo>
                    <a:cubicBezTo>
                      <a:pt x="125" y="35"/>
                      <a:pt x="128" y="37"/>
                      <a:pt x="131" y="37"/>
                    </a:cubicBezTo>
                    <a:cubicBezTo>
                      <a:pt x="147" y="37"/>
                      <a:pt x="147" y="37"/>
                      <a:pt x="147" y="37"/>
                    </a:cubicBezTo>
                    <a:cubicBezTo>
                      <a:pt x="147" y="75"/>
                      <a:pt x="147" y="75"/>
                      <a:pt x="147" y="75"/>
                    </a:cubicBezTo>
                    <a:lnTo>
                      <a:pt x="40" y="75"/>
                    </a:lnTo>
                    <a:close/>
                    <a:moveTo>
                      <a:pt x="200" y="65"/>
                    </a:moveTo>
                    <a:cubicBezTo>
                      <a:pt x="189" y="65"/>
                      <a:pt x="189" y="65"/>
                      <a:pt x="189" y="65"/>
                    </a:cubicBezTo>
                    <a:cubicBezTo>
                      <a:pt x="189" y="45"/>
                      <a:pt x="189" y="45"/>
                      <a:pt x="189" y="45"/>
                    </a:cubicBezTo>
                    <a:cubicBezTo>
                      <a:pt x="189" y="43"/>
                      <a:pt x="187" y="40"/>
                      <a:pt x="184" y="40"/>
                    </a:cubicBezTo>
                    <a:cubicBezTo>
                      <a:pt x="181" y="40"/>
                      <a:pt x="178" y="43"/>
                      <a:pt x="178" y="45"/>
                    </a:cubicBezTo>
                    <a:cubicBezTo>
                      <a:pt x="178" y="61"/>
                      <a:pt x="178" y="61"/>
                      <a:pt x="178" y="61"/>
                    </a:cubicBezTo>
                    <a:cubicBezTo>
                      <a:pt x="166" y="56"/>
                      <a:pt x="166" y="56"/>
                      <a:pt x="166" y="56"/>
                    </a:cubicBezTo>
                    <a:cubicBezTo>
                      <a:pt x="166" y="39"/>
                      <a:pt x="166" y="39"/>
                      <a:pt x="166" y="39"/>
                    </a:cubicBezTo>
                    <a:cubicBezTo>
                      <a:pt x="187" y="30"/>
                      <a:pt x="187" y="30"/>
                      <a:pt x="187" y="30"/>
                    </a:cubicBezTo>
                    <a:cubicBezTo>
                      <a:pt x="200" y="30"/>
                      <a:pt x="200" y="30"/>
                      <a:pt x="200" y="30"/>
                    </a:cubicBezTo>
                    <a:lnTo>
                      <a:pt x="200" y="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7" name="Freeform 18"/>
              <p:cNvSpPr/>
              <p:nvPr/>
            </p:nvSpPr>
            <p:spPr bwMode="auto">
              <a:xfrm>
                <a:off x="4881" y="1210"/>
                <a:ext cx="160" cy="93"/>
              </a:xfrm>
              <a:custGeom>
                <a:avLst/>
                <a:gdLst>
                  <a:gd name="T0" fmla="*/ 39 w 67"/>
                  <a:gd name="T1" fmla="*/ 3 h 39"/>
                  <a:gd name="T2" fmla="*/ 28 w 67"/>
                  <a:gd name="T3" fmla="*/ 3 h 39"/>
                  <a:gd name="T4" fmla="*/ 4 w 67"/>
                  <a:gd name="T5" fmla="*/ 24 h 39"/>
                  <a:gd name="T6" fmla="*/ 3 w 67"/>
                  <a:gd name="T7" fmla="*/ 35 h 39"/>
                  <a:gd name="T8" fmla="*/ 14 w 67"/>
                  <a:gd name="T9" fmla="*/ 36 h 39"/>
                  <a:gd name="T10" fmla="*/ 33 w 67"/>
                  <a:gd name="T11" fmla="*/ 19 h 39"/>
                  <a:gd name="T12" fmla="*/ 53 w 67"/>
                  <a:gd name="T13" fmla="*/ 36 h 39"/>
                  <a:gd name="T14" fmla="*/ 58 w 67"/>
                  <a:gd name="T15" fmla="*/ 38 h 39"/>
                  <a:gd name="T16" fmla="*/ 64 w 67"/>
                  <a:gd name="T17" fmla="*/ 35 h 39"/>
                  <a:gd name="T18" fmla="*/ 63 w 67"/>
                  <a:gd name="T19" fmla="*/ 24 h 39"/>
                  <a:gd name="T20" fmla="*/ 39 w 67"/>
                  <a:gd name="T2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39">
                    <a:moveTo>
                      <a:pt x="39" y="3"/>
                    </a:moveTo>
                    <a:cubicBezTo>
                      <a:pt x="36" y="0"/>
                      <a:pt x="31" y="0"/>
                      <a:pt x="28" y="3"/>
                    </a:cubicBezTo>
                    <a:cubicBezTo>
                      <a:pt x="4" y="24"/>
                      <a:pt x="4" y="24"/>
                      <a:pt x="4" y="24"/>
                    </a:cubicBezTo>
                    <a:cubicBezTo>
                      <a:pt x="0" y="27"/>
                      <a:pt x="0" y="32"/>
                      <a:pt x="3" y="35"/>
                    </a:cubicBezTo>
                    <a:cubicBezTo>
                      <a:pt x="6" y="39"/>
                      <a:pt x="11" y="39"/>
                      <a:pt x="14" y="36"/>
                    </a:cubicBezTo>
                    <a:cubicBezTo>
                      <a:pt x="33" y="19"/>
                      <a:pt x="33" y="19"/>
                      <a:pt x="33" y="19"/>
                    </a:cubicBezTo>
                    <a:cubicBezTo>
                      <a:pt x="53" y="36"/>
                      <a:pt x="53" y="36"/>
                      <a:pt x="53" y="36"/>
                    </a:cubicBezTo>
                    <a:cubicBezTo>
                      <a:pt x="55" y="37"/>
                      <a:pt x="56" y="38"/>
                      <a:pt x="58" y="38"/>
                    </a:cubicBezTo>
                    <a:cubicBezTo>
                      <a:pt x="60" y="38"/>
                      <a:pt x="63" y="37"/>
                      <a:pt x="64" y="35"/>
                    </a:cubicBezTo>
                    <a:cubicBezTo>
                      <a:pt x="67" y="32"/>
                      <a:pt x="67" y="27"/>
                      <a:pt x="63" y="24"/>
                    </a:cubicBezTo>
                    <a:lnTo>
                      <a:pt x="39"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8" name="Freeform 19"/>
              <p:cNvSpPr>
                <a:spLocks noEditPoints="1"/>
              </p:cNvSpPr>
              <p:nvPr/>
            </p:nvSpPr>
            <p:spPr bwMode="auto">
              <a:xfrm>
                <a:off x="4720" y="688"/>
                <a:ext cx="482" cy="258"/>
              </a:xfrm>
              <a:custGeom>
                <a:avLst/>
                <a:gdLst>
                  <a:gd name="T0" fmla="*/ 54 w 201"/>
                  <a:gd name="T1" fmla="*/ 108 h 108"/>
                  <a:gd name="T2" fmla="*/ 100 w 201"/>
                  <a:gd name="T3" fmla="*/ 82 h 108"/>
                  <a:gd name="T4" fmla="*/ 147 w 201"/>
                  <a:gd name="T5" fmla="*/ 108 h 108"/>
                  <a:gd name="T6" fmla="*/ 201 w 201"/>
                  <a:gd name="T7" fmla="*/ 54 h 108"/>
                  <a:gd name="T8" fmla="*/ 147 w 201"/>
                  <a:gd name="T9" fmla="*/ 0 h 108"/>
                  <a:gd name="T10" fmla="*/ 100 w 201"/>
                  <a:gd name="T11" fmla="*/ 26 h 108"/>
                  <a:gd name="T12" fmla="*/ 54 w 201"/>
                  <a:gd name="T13" fmla="*/ 0 h 108"/>
                  <a:gd name="T14" fmla="*/ 0 w 201"/>
                  <a:gd name="T15" fmla="*/ 54 h 108"/>
                  <a:gd name="T16" fmla="*/ 54 w 201"/>
                  <a:gd name="T17" fmla="*/ 108 h 108"/>
                  <a:gd name="T18" fmla="*/ 147 w 201"/>
                  <a:gd name="T19" fmla="*/ 16 h 108"/>
                  <a:gd name="T20" fmla="*/ 185 w 201"/>
                  <a:gd name="T21" fmla="*/ 54 h 108"/>
                  <a:gd name="T22" fmla="*/ 147 w 201"/>
                  <a:gd name="T23" fmla="*/ 92 h 108"/>
                  <a:gd name="T24" fmla="*/ 108 w 201"/>
                  <a:gd name="T25" fmla="*/ 54 h 108"/>
                  <a:gd name="T26" fmla="*/ 147 w 201"/>
                  <a:gd name="T27" fmla="*/ 16 h 108"/>
                  <a:gd name="T28" fmla="*/ 54 w 201"/>
                  <a:gd name="T29" fmla="*/ 16 h 108"/>
                  <a:gd name="T30" fmla="*/ 92 w 201"/>
                  <a:gd name="T31" fmla="*/ 54 h 108"/>
                  <a:gd name="T32" fmla="*/ 54 w 201"/>
                  <a:gd name="T33" fmla="*/ 92 h 108"/>
                  <a:gd name="T34" fmla="*/ 16 w 201"/>
                  <a:gd name="T35" fmla="*/ 54 h 108"/>
                  <a:gd name="T36" fmla="*/ 54 w 201"/>
                  <a:gd name="T37" fmla="*/ 1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1" h="108">
                    <a:moveTo>
                      <a:pt x="54" y="108"/>
                    </a:moveTo>
                    <a:cubicBezTo>
                      <a:pt x="74" y="108"/>
                      <a:pt x="91" y="98"/>
                      <a:pt x="100" y="82"/>
                    </a:cubicBezTo>
                    <a:cubicBezTo>
                      <a:pt x="110" y="98"/>
                      <a:pt x="127" y="108"/>
                      <a:pt x="147" y="108"/>
                    </a:cubicBezTo>
                    <a:cubicBezTo>
                      <a:pt x="176" y="108"/>
                      <a:pt x="201" y="84"/>
                      <a:pt x="201" y="54"/>
                    </a:cubicBezTo>
                    <a:cubicBezTo>
                      <a:pt x="201" y="24"/>
                      <a:pt x="176" y="0"/>
                      <a:pt x="147" y="0"/>
                    </a:cubicBezTo>
                    <a:cubicBezTo>
                      <a:pt x="127" y="0"/>
                      <a:pt x="110" y="10"/>
                      <a:pt x="100" y="26"/>
                    </a:cubicBezTo>
                    <a:cubicBezTo>
                      <a:pt x="91" y="10"/>
                      <a:pt x="74" y="0"/>
                      <a:pt x="54" y="0"/>
                    </a:cubicBezTo>
                    <a:cubicBezTo>
                      <a:pt x="24" y="0"/>
                      <a:pt x="0" y="24"/>
                      <a:pt x="0" y="54"/>
                    </a:cubicBezTo>
                    <a:cubicBezTo>
                      <a:pt x="0" y="84"/>
                      <a:pt x="24" y="108"/>
                      <a:pt x="54" y="108"/>
                    </a:cubicBezTo>
                    <a:close/>
                    <a:moveTo>
                      <a:pt x="147" y="16"/>
                    </a:moveTo>
                    <a:cubicBezTo>
                      <a:pt x="168" y="16"/>
                      <a:pt x="185" y="33"/>
                      <a:pt x="185" y="54"/>
                    </a:cubicBezTo>
                    <a:cubicBezTo>
                      <a:pt x="185" y="75"/>
                      <a:pt x="168" y="92"/>
                      <a:pt x="147" y="92"/>
                    </a:cubicBezTo>
                    <a:cubicBezTo>
                      <a:pt x="126" y="92"/>
                      <a:pt x="108" y="75"/>
                      <a:pt x="108" y="54"/>
                    </a:cubicBezTo>
                    <a:cubicBezTo>
                      <a:pt x="108" y="33"/>
                      <a:pt x="126" y="16"/>
                      <a:pt x="147" y="16"/>
                    </a:cubicBezTo>
                    <a:close/>
                    <a:moveTo>
                      <a:pt x="54" y="16"/>
                    </a:moveTo>
                    <a:cubicBezTo>
                      <a:pt x="75" y="16"/>
                      <a:pt x="92" y="33"/>
                      <a:pt x="92" y="54"/>
                    </a:cubicBezTo>
                    <a:cubicBezTo>
                      <a:pt x="92" y="75"/>
                      <a:pt x="75" y="92"/>
                      <a:pt x="54" y="92"/>
                    </a:cubicBezTo>
                    <a:cubicBezTo>
                      <a:pt x="33" y="92"/>
                      <a:pt x="16" y="75"/>
                      <a:pt x="16" y="54"/>
                    </a:cubicBezTo>
                    <a:cubicBezTo>
                      <a:pt x="16" y="33"/>
                      <a:pt x="33" y="16"/>
                      <a:pt x="5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9" name="Freeform 20"/>
              <p:cNvSpPr>
                <a:spLocks noEditPoints="1"/>
              </p:cNvSpPr>
              <p:nvPr/>
            </p:nvSpPr>
            <p:spPr bwMode="auto">
              <a:xfrm>
                <a:off x="4809" y="777"/>
                <a:ext cx="81" cy="81"/>
              </a:xfrm>
              <a:custGeom>
                <a:avLst/>
                <a:gdLst>
                  <a:gd name="T0" fmla="*/ 17 w 34"/>
                  <a:gd name="T1" fmla="*/ 34 h 34"/>
                  <a:gd name="T2" fmla="*/ 34 w 34"/>
                  <a:gd name="T3" fmla="*/ 17 h 34"/>
                  <a:gd name="T4" fmla="*/ 17 w 34"/>
                  <a:gd name="T5" fmla="*/ 0 h 34"/>
                  <a:gd name="T6" fmla="*/ 0 w 34"/>
                  <a:gd name="T7" fmla="*/ 17 h 34"/>
                  <a:gd name="T8" fmla="*/ 17 w 34"/>
                  <a:gd name="T9" fmla="*/ 34 h 34"/>
                  <a:gd name="T10" fmla="*/ 17 w 34"/>
                  <a:gd name="T11" fmla="*/ 11 h 34"/>
                  <a:gd name="T12" fmla="*/ 24 w 34"/>
                  <a:gd name="T13" fmla="*/ 17 h 34"/>
                  <a:gd name="T14" fmla="*/ 17 w 34"/>
                  <a:gd name="T15" fmla="*/ 24 h 34"/>
                  <a:gd name="T16" fmla="*/ 11 w 34"/>
                  <a:gd name="T17" fmla="*/ 17 h 34"/>
                  <a:gd name="T18" fmla="*/ 17 w 34"/>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34"/>
                    </a:moveTo>
                    <a:cubicBezTo>
                      <a:pt x="27" y="34"/>
                      <a:pt x="34" y="27"/>
                      <a:pt x="34" y="17"/>
                    </a:cubicBezTo>
                    <a:cubicBezTo>
                      <a:pt x="34" y="8"/>
                      <a:pt x="27" y="0"/>
                      <a:pt x="17" y="0"/>
                    </a:cubicBezTo>
                    <a:cubicBezTo>
                      <a:pt x="8" y="0"/>
                      <a:pt x="0" y="8"/>
                      <a:pt x="0" y="17"/>
                    </a:cubicBezTo>
                    <a:cubicBezTo>
                      <a:pt x="0" y="27"/>
                      <a:pt x="8" y="34"/>
                      <a:pt x="17" y="34"/>
                    </a:cubicBezTo>
                    <a:close/>
                    <a:moveTo>
                      <a:pt x="17" y="11"/>
                    </a:moveTo>
                    <a:cubicBezTo>
                      <a:pt x="21" y="11"/>
                      <a:pt x="24" y="14"/>
                      <a:pt x="24" y="17"/>
                    </a:cubicBezTo>
                    <a:cubicBezTo>
                      <a:pt x="24" y="21"/>
                      <a:pt x="21" y="24"/>
                      <a:pt x="17" y="24"/>
                    </a:cubicBezTo>
                    <a:cubicBezTo>
                      <a:pt x="14" y="24"/>
                      <a:pt x="11" y="21"/>
                      <a:pt x="11" y="17"/>
                    </a:cubicBezTo>
                    <a:cubicBezTo>
                      <a:pt x="11" y="14"/>
                      <a:pt x="14" y="11"/>
                      <a:pt x="17"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0" name="Freeform 21"/>
              <p:cNvSpPr>
                <a:spLocks noEditPoints="1"/>
              </p:cNvSpPr>
              <p:nvPr/>
            </p:nvSpPr>
            <p:spPr bwMode="auto">
              <a:xfrm>
                <a:off x="5029" y="777"/>
                <a:ext cx="84" cy="81"/>
              </a:xfrm>
              <a:custGeom>
                <a:avLst/>
                <a:gdLst>
                  <a:gd name="T0" fmla="*/ 18 w 35"/>
                  <a:gd name="T1" fmla="*/ 34 h 34"/>
                  <a:gd name="T2" fmla="*/ 35 w 35"/>
                  <a:gd name="T3" fmla="*/ 17 h 34"/>
                  <a:gd name="T4" fmla="*/ 18 w 35"/>
                  <a:gd name="T5" fmla="*/ 0 h 34"/>
                  <a:gd name="T6" fmla="*/ 0 w 35"/>
                  <a:gd name="T7" fmla="*/ 17 h 34"/>
                  <a:gd name="T8" fmla="*/ 18 w 35"/>
                  <a:gd name="T9" fmla="*/ 34 h 34"/>
                  <a:gd name="T10" fmla="*/ 18 w 35"/>
                  <a:gd name="T11" fmla="*/ 11 h 34"/>
                  <a:gd name="T12" fmla="*/ 24 w 35"/>
                  <a:gd name="T13" fmla="*/ 17 h 34"/>
                  <a:gd name="T14" fmla="*/ 18 w 35"/>
                  <a:gd name="T15" fmla="*/ 24 h 34"/>
                  <a:gd name="T16" fmla="*/ 11 w 35"/>
                  <a:gd name="T17" fmla="*/ 17 h 34"/>
                  <a:gd name="T18" fmla="*/ 18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8" y="34"/>
                    </a:moveTo>
                    <a:cubicBezTo>
                      <a:pt x="27" y="34"/>
                      <a:pt x="35" y="27"/>
                      <a:pt x="35" y="17"/>
                    </a:cubicBezTo>
                    <a:cubicBezTo>
                      <a:pt x="35" y="8"/>
                      <a:pt x="27" y="0"/>
                      <a:pt x="18" y="0"/>
                    </a:cubicBezTo>
                    <a:cubicBezTo>
                      <a:pt x="8" y="0"/>
                      <a:pt x="0" y="8"/>
                      <a:pt x="0" y="17"/>
                    </a:cubicBezTo>
                    <a:cubicBezTo>
                      <a:pt x="0" y="27"/>
                      <a:pt x="8" y="34"/>
                      <a:pt x="18" y="34"/>
                    </a:cubicBezTo>
                    <a:close/>
                    <a:moveTo>
                      <a:pt x="18" y="11"/>
                    </a:moveTo>
                    <a:cubicBezTo>
                      <a:pt x="21" y="11"/>
                      <a:pt x="24" y="14"/>
                      <a:pt x="24" y="17"/>
                    </a:cubicBezTo>
                    <a:cubicBezTo>
                      <a:pt x="24" y="21"/>
                      <a:pt x="21" y="24"/>
                      <a:pt x="18" y="24"/>
                    </a:cubicBezTo>
                    <a:cubicBezTo>
                      <a:pt x="14" y="24"/>
                      <a:pt x="11" y="21"/>
                      <a:pt x="11" y="17"/>
                    </a:cubicBezTo>
                    <a:cubicBezTo>
                      <a:pt x="11" y="14"/>
                      <a:pt x="14" y="11"/>
                      <a:pt x="1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27" name="文本框 50"/>
            <p:cNvSpPr txBox="1">
              <a:spLocks noChangeArrowheads="1"/>
            </p:cNvSpPr>
            <p:nvPr/>
          </p:nvSpPr>
          <p:spPr bwMode="auto">
            <a:xfrm>
              <a:off x="9291585"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工作态度</a:t>
              </a:r>
            </a:p>
          </p:txBody>
        </p:sp>
        <p:sp>
          <p:nvSpPr>
            <p:cNvPr id="28" name="文本框 27"/>
            <p:cNvSpPr txBox="1"/>
            <p:nvPr/>
          </p:nvSpPr>
          <p:spPr>
            <a:xfrm>
              <a:off x="8850429" y="4533833"/>
              <a:ext cx="2320544" cy="1292662"/>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p>
          </p:txBody>
        </p:sp>
      </p:grpSp>
      <p:sp>
        <p:nvSpPr>
          <p:cNvPr id="33"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4" name="TextBox 76"/>
          <p:cNvSpPr txBox="1"/>
          <p:nvPr/>
        </p:nvSpPr>
        <p:spPr>
          <a:xfrm>
            <a:off x="1689046" y="521598"/>
            <a:ext cx="2698175"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认识上不足原因</a:t>
            </a:r>
          </a:p>
        </p:txBody>
      </p:sp>
      <p:sp>
        <p:nvSpPr>
          <p:cNvPr id="35" name="椭圆 34"/>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04</a:t>
            </a:r>
            <a:endParaRPr lang="zh-CN" altLang="en-US" dirty="0">
              <a:latin typeface="Impact" panose="020B0806030902050204" pitchFamily="34" charset="0"/>
            </a:endParaRPr>
          </a:p>
        </p:txBody>
      </p:sp>
      <p:sp>
        <p:nvSpPr>
          <p:cNvPr id="36" name="椭圆 35"/>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0-#ppt_w/2"/>
                                          </p:val>
                                        </p:tav>
                                        <p:tav tm="100000">
                                          <p:val>
                                            <p:strVal val="#ppt_x"/>
                                          </p:val>
                                        </p:tav>
                                      </p:tavLst>
                                    </p:anim>
                                    <p:anim calcmode="lin" valueType="num">
                                      <p:cBhvr additive="base">
                                        <p:cTn id="8" dur="500" fill="hold"/>
                                        <p:tgtEl>
                                          <p:spTgt spid="35"/>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0-#ppt_w/2"/>
                                          </p:val>
                                        </p:tav>
                                        <p:tav tm="100000">
                                          <p:val>
                                            <p:strVal val="#ppt_x"/>
                                          </p:val>
                                        </p:tav>
                                      </p:tavLst>
                                    </p:anim>
                                    <p:anim calcmode="lin" valueType="num">
                                      <p:cBhvr additive="base">
                                        <p:cTn id="12" dur="500" fill="hold"/>
                                        <p:tgtEl>
                                          <p:spTgt spid="36"/>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0-#ppt_w/2"/>
                                          </p:val>
                                        </p:tav>
                                        <p:tav tm="100000">
                                          <p:val>
                                            <p:strVal val="#ppt_x"/>
                                          </p:val>
                                        </p:tav>
                                      </p:tavLst>
                                    </p:anim>
                                    <p:anim calcmode="lin" valueType="num">
                                      <p:cBhvr additive="base">
                                        <p:cTn id="16" dur="500" fill="hold"/>
                                        <p:tgtEl>
                                          <p:spTgt spid="37"/>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4"/>
                                        </p:tgtEl>
                                        <p:attrNameLst>
                                          <p:attrName>style.visibility</p:attrName>
                                        </p:attrNameLst>
                                      </p:cBhvr>
                                      <p:to>
                                        <p:strVal val="visible"/>
                                      </p:to>
                                    </p:set>
                                    <p:animEffect transition="in" filter="wipe(left)">
                                      <p:cBhvr>
                                        <p:cTn id="27" dur="500"/>
                                        <p:tgtEl>
                                          <p:spTgt spid="34"/>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3"/>
                                        </p:tgtEl>
                                        <p:attrNameLst>
                                          <p:attrName>style.visibility</p:attrName>
                                        </p:attrNameLst>
                                      </p:cBhvr>
                                      <p:to>
                                        <p:strVal val="visible"/>
                                      </p:to>
                                    </p:set>
                                    <p:animEffect transition="in" filter="wipe(left)">
                                      <p:cBhvr>
                                        <p:cTn id="30" dur="500"/>
                                        <p:tgtEl>
                                          <p:spTgt spid="33"/>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1"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ppt_x"/>
                                          </p:val>
                                        </p:tav>
                                        <p:tav tm="100000">
                                          <p:val>
                                            <p:strVal val="#ppt_x"/>
                                          </p:val>
                                        </p:tav>
                                      </p:tavLst>
                                    </p:anim>
                                    <p:anim calcmode="lin" valueType="num">
                                      <p:cBhvr additive="base">
                                        <p:cTn id="36" dur="500" fill="hold"/>
                                        <p:tgtEl>
                                          <p:spTgt spid="2"/>
                                        </p:tgtEl>
                                        <p:attrNameLst>
                                          <p:attrName>ppt_y</p:attrName>
                                        </p:attrNameLst>
                                      </p:cBhvr>
                                      <p:tavLst>
                                        <p:tav tm="0">
                                          <p:val>
                                            <p:strVal val="0-#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additive="base">
                                        <p:cTn id="39" dur="500" fill="hold"/>
                                        <p:tgtEl>
                                          <p:spTgt spid="3"/>
                                        </p:tgtEl>
                                        <p:attrNameLst>
                                          <p:attrName>ppt_x</p:attrName>
                                        </p:attrNameLst>
                                      </p:cBhvr>
                                      <p:tavLst>
                                        <p:tav tm="0">
                                          <p:val>
                                            <p:strVal val="#ppt_x"/>
                                          </p:val>
                                        </p:tav>
                                        <p:tav tm="100000">
                                          <p:val>
                                            <p:strVal val="#ppt_x"/>
                                          </p:val>
                                        </p:tav>
                                      </p:tavLst>
                                    </p:anim>
                                    <p:anim calcmode="lin" valueType="num">
                                      <p:cBhvr additive="base">
                                        <p:cTn id="40" dur="500" fill="hold"/>
                                        <p:tgtEl>
                                          <p:spTgt spid="3"/>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0-#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500" fill="hold"/>
                                        <p:tgtEl>
                                          <p:spTgt spid="29"/>
                                        </p:tgtEl>
                                        <p:attrNameLst>
                                          <p:attrName>ppt_x</p:attrName>
                                        </p:attrNameLst>
                                      </p:cBhvr>
                                      <p:tavLst>
                                        <p:tav tm="0">
                                          <p:val>
                                            <p:strVal val="#ppt_x"/>
                                          </p:val>
                                        </p:tav>
                                        <p:tav tm="100000">
                                          <p:val>
                                            <p:strVal val="#ppt_x"/>
                                          </p:val>
                                        </p:tav>
                                      </p:tavLst>
                                    </p:anim>
                                    <p:anim calcmode="lin" valueType="num">
                                      <p:cBhvr additive="base">
                                        <p:cTn id="4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animBg="1"/>
      <p:bldP spid="36" grpId="0" animBg="1"/>
      <p:bldP spid="37" grpId="0" animBg="1"/>
      <p:bldP spid="38" grpId="0" animBg="1"/>
      <p:bldP spid="4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p:nvPr/>
        </p:nvSpPr>
        <p:spPr bwMode="auto">
          <a:xfrm>
            <a:off x="1333286" y="4281497"/>
            <a:ext cx="2052661" cy="1739184"/>
          </a:xfrm>
          <a:prstGeom prst="rect">
            <a:avLst/>
          </a:prstGeom>
          <a:solidFill>
            <a:schemeClr val="bg1"/>
          </a:solidFill>
          <a:ln w="12700" cmpd="sng">
            <a:noFill/>
            <a:miter lim="800000"/>
          </a:ln>
          <a:effectLst>
            <a:outerShdw blurRad="190500" dist="38100" dir="2700000" algn="tl" rotWithShape="0">
              <a:prstClr val="black">
                <a:alpha val="20000"/>
              </a:prstClr>
            </a:outerShdw>
          </a:effectLst>
        </p:spPr>
        <p:txBody>
          <a:bodyPr anchor="ctr"/>
          <a:lstStyle/>
          <a:p>
            <a:pPr algn="ctr"/>
            <a:endParaRPr lang="en-US" altLang="zh-CN" sz="1100" dirty="0">
              <a:solidFill>
                <a:schemeClr val="tx1">
                  <a:lumMod val="75000"/>
                  <a:lumOff val="25000"/>
                </a:schemeClr>
              </a:solidFill>
              <a:latin typeface="+mn-ea"/>
            </a:endParaRPr>
          </a:p>
        </p:txBody>
      </p:sp>
      <p:sp>
        <p:nvSpPr>
          <p:cNvPr id="9" name="Rectangle 2"/>
          <p:cNvSpPr/>
          <p:nvPr/>
        </p:nvSpPr>
        <p:spPr bwMode="auto">
          <a:xfrm>
            <a:off x="3680482" y="4281497"/>
            <a:ext cx="2052661" cy="1739184"/>
          </a:xfrm>
          <a:prstGeom prst="rect">
            <a:avLst/>
          </a:prstGeom>
          <a:gradFill>
            <a:gsLst>
              <a:gs pos="0">
                <a:srgbClr val="6483B3"/>
              </a:gs>
              <a:gs pos="100000">
                <a:srgbClr val="334E6E"/>
              </a:gs>
            </a:gsLst>
            <a:lin ang="2700000" scaled="0"/>
          </a:gradFill>
          <a:ln w="12700" cmpd="sng">
            <a:noFill/>
            <a:miter lim="800000"/>
          </a:ln>
          <a:effectLst>
            <a:outerShdw blurRad="190500" dist="38100" dir="2700000" algn="tl" rotWithShape="0">
              <a:prstClr val="black">
                <a:alpha val="20000"/>
              </a:prstClr>
            </a:outerShdw>
          </a:effectLst>
        </p:spPr>
        <p:txBody>
          <a:bodyPr anchor="ctr"/>
          <a:lstStyle/>
          <a:p>
            <a:pPr algn="ctr"/>
            <a:endParaRPr lang="en-US" altLang="zh-CN" sz="1100" dirty="0">
              <a:solidFill>
                <a:schemeClr val="tx1">
                  <a:lumMod val="75000"/>
                  <a:lumOff val="25000"/>
                </a:schemeClr>
              </a:solidFill>
              <a:latin typeface="+mn-ea"/>
            </a:endParaRPr>
          </a:p>
        </p:txBody>
      </p:sp>
      <p:sp>
        <p:nvSpPr>
          <p:cNvPr id="10" name="Freeform 42"/>
          <p:cNvSpPr>
            <a:spLocks noEditPoints="1"/>
          </p:cNvSpPr>
          <p:nvPr/>
        </p:nvSpPr>
        <p:spPr bwMode="auto">
          <a:xfrm>
            <a:off x="1975958" y="4738408"/>
            <a:ext cx="845030" cy="828288"/>
          </a:xfrm>
          <a:custGeom>
            <a:avLst/>
            <a:gdLst>
              <a:gd name="T0" fmla="*/ 25 w 596"/>
              <a:gd name="T1" fmla="*/ 345 h 583"/>
              <a:gd name="T2" fmla="*/ 25 w 596"/>
              <a:gd name="T3" fmla="*/ 62 h 583"/>
              <a:gd name="T4" fmla="*/ 61 w 596"/>
              <a:gd name="T5" fmla="*/ 26 h 583"/>
              <a:gd name="T6" fmla="*/ 534 w 596"/>
              <a:gd name="T7" fmla="*/ 26 h 583"/>
              <a:gd name="T8" fmla="*/ 570 w 596"/>
              <a:gd name="T9" fmla="*/ 62 h 583"/>
              <a:gd name="T10" fmla="*/ 570 w 596"/>
              <a:gd name="T11" fmla="*/ 345 h 583"/>
              <a:gd name="T12" fmla="*/ 534 w 596"/>
              <a:gd name="T13" fmla="*/ 381 h 583"/>
              <a:gd name="T14" fmla="*/ 61 w 596"/>
              <a:gd name="T15" fmla="*/ 381 h 583"/>
              <a:gd name="T16" fmla="*/ 25 w 596"/>
              <a:gd name="T17" fmla="*/ 345 h 583"/>
              <a:gd name="T18" fmla="*/ 534 w 596"/>
              <a:gd name="T19" fmla="*/ 406 h 583"/>
              <a:gd name="T20" fmla="*/ 596 w 596"/>
              <a:gd name="T21" fmla="*/ 345 h 583"/>
              <a:gd name="T22" fmla="*/ 596 w 596"/>
              <a:gd name="T23" fmla="*/ 62 h 583"/>
              <a:gd name="T24" fmla="*/ 534 w 596"/>
              <a:gd name="T25" fmla="*/ 0 h 583"/>
              <a:gd name="T26" fmla="*/ 61 w 596"/>
              <a:gd name="T27" fmla="*/ 0 h 583"/>
              <a:gd name="T28" fmla="*/ 0 w 596"/>
              <a:gd name="T29" fmla="*/ 62 h 583"/>
              <a:gd name="T30" fmla="*/ 0 w 596"/>
              <a:gd name="T31" fmla="*/ 345 h 583"/>
              <a:gd name="T32" fmla="*/ 61 w 596"/>
              <a:gd name="T33" fmla="*/ 406 h 583"/>
              <a:gd name="T34" fmla="*/ 245 w 596"/>
              <a:gd name="T35" fmla="*/ 406 h 583"/>
              <a:gd name="T36" fmla="*/ 245 w 596"/>
              <a:gd name="T37" fmla="*/ 462 h 583"/>
              <a:gd name="T38" fmla="*/ 61 w 596"/>
              <a:gd name="T39" fmla="*/ 462 h 583"/>
              <a:gd name="T40" fmla="*/ 0 w 596"/>
              <a:gd name="T41" fmla="*/ 524 h 583"/>
              <a:gd name="T42" fmla="*/ 0 w 596"/>
              <a:gd name="T43" fmla="*/ 570 h 583"/>
              <a:gd name="T44" fmla="*/ 12 w 596"/>
              <a:gd name="T45" fmla="*/ 583 h 583"/>
              <a:gd name="T46" fmla="*/ 583 w 596"/>
              <a:gd name="T47" fmla="*/ 583 h 583"/>
              <a:gd name="T48" fmla="*/ 596 w 596"/>
              <a:gd name="T49" fmla="*/ 570 h 583"/>
              <a:gd name="T50" fmla="*/ 596 w 596"/>
              <a:gd name="T51" fmla="*/ 524 h 583"/>
              <a:gd name="T52" fmla="*/ 534 w 596"/>
              <a:gd name="T53" fmla="*/ 462 h 583"/>
              <a:gd name="T54" fmla="*/ 351 w 596"/>
              <a:gd name="T55" fmla="*/ 462 h 583"/>
              <a:gd name="T56" fmla="*/ 351 w 596"/>
              <a:gd name="T57" fmla="*/ 406 h 583"/>
              <a:gd name="T58" fmla="*/ 534 w 596"/>
              <a:gd name="T59" fmla="*/ 406 h 583"/>
              <a:gd name="T60" fmla="*/ 544 w 596"/>
              <a:gd name="T61" fmla="*/ 345 h 583"/>
              <a:gd name="T62" fmla="*/ 544 w 596"/>
              <a:gd name="T63" fmla="*/ 62 h 583"/>
              <a:gd name="T64" fmla="*/ 534 w 596"/>
              <a:gd name="T65" fmla="*/ 52 h 583"/>
              <a:gd name="T66" fmla="*/ 61 w 596"/>
              <a:gd name="T67" fmla="*/ 52 h 583"/>
              <a:gd name="T68" fmla="*/ 51 w 596"/>
              <a:gd name="T69" fmla="*/ 62 h 583"/>
              <a:gd name="T70" fmla="*/ 51 w 596"/>
              <a:gd name="T71" fmla="*/ 345 h 583"/>
              <a:gd name="T72" fmla="*/ 61 w 596"/>
              <a:gd name="T73" fmla="*/ 355 h 583"/>
              <a:gd name="T74" fmla="*/ 534 w 596"/>
              <a:gd name="T75" fmla="*/ 355 h 583"/>
              <a:gd name="T76" fmla="*/ 544 w 596"/>
              <a:gd name="T77" fmla="*/ 345 h 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96" h="583">
                <a:moveTo>
                  <a:pt x="25" y="345"/>
                </a:moveTo>
                <a:lnTo>
                  <a:pt x="25" y="62"/>
                </a:lnTo>
                <a:cubicBezTo>
                  <a:pt x="25" y="42"/>
                  <a:pt x="41" y="26"/>
                  <a:pt x="61" y="26"/>
                </a:cubicBezTo>
                <a:lnTo>
                  <a:pt x="534" y="26"/>
                </a:lnTo>
                <a:cubicBezTo>
                  <a:pt x="554" y="26"/>
                  <a:pt x="570" y="42"/>
                  <a:pt x="570" y="62"/>
                </a:cubicBezTo>
                <a:lnTo>
                  <a:pt x="570" y="345"/>
                </a:lnTo>
                <a:cubicBezTo>
                  <a:pt x="570" y="365"/>
                  <a:pt x="554" y="381"/>
                  <a:pt x="534" y="381"/>
                </a:cubicBezTo>
                <a:lnTo>
                  <a:pt x="61" y="381"/>
                </a:lnTo>
                <a:cubicBezTo>
                  <a:pt x="41" y="381"/>
                  <a:pt x="25" y="365"/>
                  <a:pt x="25" y="345"/>
                </a:cubicBezTo>
                <a:close/>
                <a:moveTo>
                  <a:pt x="534" y="406"/>
                </a:moveTo>
                <a:cubicBezTo>
                  <a:pt x="568" y="406"/>
                  <a:pt x="596" y="379"/>
                  <a:pt x="596" y="345"/>
                </a:cubicBezTo>
                <a:lnTo>
                  <a:pt x="596" y="62"/>
                </a:lnTo>
                <a:cubicBezTo>
                  <a:pt x="596" y="28"/>
                  <a:pt x="568" y="0"/>
                  <a:pt x="534" y="0"/>
                </a:cubicBezTo>
                <a:lnTo>
                  <a:pt x="61" y="0"/>
                </a:lnTo>
                <a:cubicBezTo>
                  <a:pt x="27" y="0"/>
                  <a:pt x="0" y="28"/>
                  <a:pt x="0" y="62"/>
                </a:cubicBezTo>
                <a:lnTo>
                  <a:pt x="0" y="345"/>
                </a:lnTo>
                <a:cubicBezTo>
                  <a:pt x="0" y="379"/>
                  <a:pt x="27" y="406"/>
                  <a:pt x="61" y="406"/>
                </a:cubicBezTo>
                <a:lnTo>
                  <a:pt x="245" y="406"/>
                </a:lnTo>
                <a:lnTo>
                  <a:pt x="245" y="462"/>
                </a:lnTo>
                <a:lnTo>
                  <a:pt x="61" y="462"/>
                </a:lnTo>
                <a:cubicBezTo>
                  <a:pt x="27" y="462"/>
                  <a:pt x="0" y="490"/>
                  <a:pt x="0" y="524"/>
                </a:cubicBezTo>
                <a:lnTo>
                  <a:pt x="0" y="570"/>
                </a:lnTo>
                <a:cubicBezTo>
                  <a:pt x="0" y="577"/>
                  <a:pt x="5" y="583"/>
                  <a:pt x="12" y="583"/>
                </a:cubicBezTo>
                <a:lnTo>
                  <a:pt x="583" y="583"/>
                </a:lnTo>
                <a:cubicBezTo>
                  <a:pt x="590" y="583"/>
                  <a:pt x="596" y="577"/>
                  <a:pt x="596" y="570"/>
                </a:cubicBezTo>
                <a:lnTo>
                  <a:pt x="596" y="524"/>
                </a:lnTo>
                <a:cubicBezTo>
                  <a:pt x="596" y="490"/>
                  <a:pt x="568" y="462"/>
                  <a:pt x="534" y="462"/>
                </a:cubicBezTo>
                <a:lnTo>
                  <a:pt x="351" y="462"/>
                </a:lnTo>
                <a:lnTo>
                  <a:pt x="351" y="406"/>
                </a:lnTo>
                <a:lnTo>
                  <a:pt x="534" y="406"/>
                </a:lnTo>
                <a:close/>
                <a:moveTo>
                  <a:pt x="544" y="345"/>
                </a:moveTo>
                <a:lnTo>
                  <a:pt x="544" y="62"/>
                </a:lnTo>
                <a:cubicBezTo>
                  <a:pt x="544" y="56"/>
                  <a:pt x="540" y="52"/>
                  <a:pt x="534" y="52"/>
                </a:cubicBezTo>
                <a:lnTo>
                  <a:pt x="61" y="52"/>
                </a:lnTo>
                <a:cubicBezTo>
                  <a:pt x="56" y="52"/>
                  <a:pt x="51" y="56"/>
                  <a:pt x="51" y="62"/>
                </a:cubicBezTo>
                <a:lnTo>
                  <a:pt x="51" y="345"/>
                </a:lnTo>
                <a:cubicBezTo>
                  <a:pt x="51" y="350"/>
                  <a:pt x="56" y="355"/>
                  <a:pt x="61" y="355"/>
                </a:cubicBezTo>
                <a:lnTo>
                  <a:pt x="534" y="355"/>
                </a:lnTo>
                <a:cubicBezTo>
                  <a:pt x="540" y="355"/>
                  <a:pt x="544" y="350"/>
                  <a:pt x="544" y="345"/>
                </a:cubicBezTo>
                <a:close/>
              </a:path>
            </a:pathLst>
          </a:custGeom>
          <a:solidFill>
            <a:srgbClr val="456288"/>
          </a:solidFill>
          <a:ln>
            <a:noFill/>
          </a:ln>
        </p:spPr>
        <p:txBody>
          <a:bodyPr vert="horz" wrap="square" lIns="68571" tIns="34285" rIns="68571" bIns="34285" numCol="1" anchor="t" anchorCtr="0" compatLnSpc="1"/>
          <a:lstStyle/>
          <a:p>
            <a:endParaRPr lang="zh-CN" altLang="en-US" sz="1400">
              <a:solidFill>
                <a:schemeClr val="tx1">
                  <a:lumMod val="75000"/>
                  <a:lumOff val="25000"/>
                </a:schemeClr>
              </a:solidFill>
            </a:endParaRPr>
          </a:p>
        </p:txBody>
      </p:sp>
      <p:sp>
        <p:nvSpPr>
          <p:cNvPr id="15" name="文本框 14"/>
          <p:cNvSpPr txBox="1"/>
          <p:nvPr/>
        </p:nvSpPr>
        <p:spPr>
          <a:xfrm>
            <a:off x="6599706" y="3108427"/>
            <a:ext cx="4503989" cy="2469587"/>
          </a:xfrm>
          <a:prstGeom prst="rect">
            <a:avLst/>
          </a:prstGeom>
          <a:noFill/>
        </p:spPr>
        <p:txBody>
          <a:bodyPr wrap="square" rtlCol="0">
            <a:spAutoFit/>
          </a:bodyPr>
          <a:lstStyle/>
          <a:p>
            <a:pPr marL="285750" indent="-285750">
              <a:lnSpc>
                <a:spcPct val="130000"/>
              </a:lnSpc>
              <a:buFont typeface="Wingdings" panose="05000000000000000000" pitchFamily="2" charset="2"/>
              <a:buChar char="u"/>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u"/>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u"/>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u"/>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a:t>
            </a:r>
          </a:p>
        </p:txBody>
      </p:sp>
      <p:sp>
        <p:nvSpPr>
          <p:cNvPr id="16" name="TextBox 76"/>
          <p:cNvSpPr txBox="1"/>
          <p:nvPr/>
        </p:nvSpPr>
        <p:spPr>
          <a:xfrm>
            <a:off x="6860963" y="2585207"/>
            <a:ext cx="29203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rPr>
              <a:t>员工管理培训欠缺</a:t>
            </a:r>
          </a:p>
        </p:txBody>
      </p:sp>
      <p:sp>
        <p:nvSpPr>
          <p:cNvPr id="17" name="Rectangle 2"/>
          <p:cNvSpPr/>
          <p:nvPr/>
        </p:nvSpPr>
        <p:spPr bwMode="auto">
          <a:xfrm>
            <a:off x="1333286" y="2273588"/>
            <a:ext cx="2052661" cy="1739184"/>
          </a:xfrm>
          <a:prstGeom prst="rect">
            <a:avLst/>
          </a:prstGeom>
          <a:gradFill>
            <a:gsLst>
              <a:gs pos="0">
                <a:srgbClr val="6483B3"/>
              </a:gs>
              <a:gs pos="100000">
                <a:srgbClr val="334E6E"/>
              </a:gs>
            </a:gsLst>
            <a:lin ang="2700000" scaled="0"/>
          </a:gradFill>
          <a:ln w="12700" cmpd="sng">
            <a:noFill/>
            <a:miter lim="800000"/>
          </a:ln>
          <a:effectLst>
            <a:outerShdw blurRad="190500" dist="38100" dir="2700000" algn="tl" rotWithShape="0">
              <a:prstClr val="black">
                <a:alpha val="20000"/>
              </a:prstClr>
            </a:outerShdw>
          </a:effectLst>
        </p:spPr>
        <p:txBody>
          <a:bodyPr anchor="ctr"/>
          <a:lstStyle/>
          <a:p>
            <a:pPr algn="ctr"/>
            <a:endParaRPr lang="en-US" altLang="zh-CN" sz="1100" dirty="0">
              <a:solidFill>
                <a:schemeClr val="tx1">
                  <a:lumMod val="75000"/>
                  <a:lumOff val="25000"/>
                </a:schemeClr>
              </a:solidFill>
              <a:latin typeface="+mn-ea"/>
            </a:endParaRPr>
          </a:p>
        </p:txBody>
      </p:sp>
      <p:sp>
        <p:nvSpPr>
          <p:cNvPr id="18" name="Rectangle 2"/>
          <p:cNvSpPr/>
          <p:nvPr/>
        </p:nvSpPr>
        <p:spPr bwMode="auto">
          <a:xfrm>
            <a:off x="3680482" y="2273588"/>
            <a:ext cx="2052661" cy="1739184"/>
          </a:xfrm>
          <a:prstGeom prst="rect">
            <a:avLst/>
          </a:prstGeom>
          <a:solidFill>
            <a:schemeClr val="bg1"/>
          </a:solidFill>
          <a:ln w="12700" cmpd="sng">
            <a:noFill/>
            <a:miter lim="800000"/>
          </a:ln>
          <a:effectLst>
            <a:outerShdw blurRad="190500" dist="38100" dir="2700000" algn="tl" rotWithShape="0">
              <a:prstClr val="black">
                <a:alpha val="20000"/>
              </a:prstClr>
            </a:outerShdw>
          </a:effectLst>
        </p:spPr>
        <p:txBody>
          <a:bodyPr anchor="ctr"/>
          <a:lstStyle/>
          <a:p>
            <a:pPr algn="ctr"/>
            <a:endParaRPr lang="en-US" altLang="zh-CN" sz="1100" dirty="0">
              <a:solidFill>
                <a:schemeClr val="tx1">
                  <a:lumMod val="75000"/>
                  <a:lumOff val="25000"/>
                </a:schemeClr>
              </a:solidFill>
              <a:latin typeface="+mn-ea"/>
            </a:endParaRPr>
          </a:p>
        </p:txBody>
      </p:sp>
      <p:grpSp>
        <p:nvGrpSpPr>
          <p:cNvPr id="20" name="组合 19"/>
          <p:cNvGrpSpPr/>
          <p:nvPr/>
        </p:nvGrpSpPr>
        <p:grpSpPr>
          <a:xfrm>
            <a:off x="4187461" y="2684079"/>
            <a:ext cx="1006476" cy="931396"/>
            <a:chOff x="2438399" y="4906963"/>
            <a:chExt cx="465137" cy="430213"/>
          </a:xfrm>
          <a:solidFill>
            <a:srgbClr val="456288"/>
          </a:solidFill>
        </p:grpSpPr>
        <p:sp>
          <p:nvSpPr>
            <p:cNvPr id="21" name="Freeform 43"/>
            <p:cNvSpPr>
              <a:spLocks noEditPoints="1"/>
            </p:cNvSpPr>
            <p:nvPr/>
          </p:nvSpPr>
          <p:spPr bwMode="auto">
            <a:xfrm>
              <a:off x="2438399" y="5080001"/>
              <a:ext cx="230187" cy="231775"/>
            </a:xfrm>
            <a:custGeom>
              <a:avLst/>
              <a:gdLst>
                <a:gd name="T0" fmla="*/ 101 w 351"/>
                <a:gd name="T1" fmla="*/ 239 h 353"/>
                <a:gd name="T2" fmla="*/ 172 w 351"/>
                <a:gd name="T3" fmla="*/ 119 h 353"/>
                <a:gd name="T4" fmla="*/ 234 w 351"/>
                <a:gd name="T5" fmla="*/ 151 h 353"/>
                <a:gd name="T6" fmla="*/ 188 w 351"/>
                <a:gd name="T7" fmla="*/ 0 h 353"/>
                <a:gd name="T8" fmla="*/ 1 w 351"/>
                <a:gd name="T9" fmla="*/ 31 h 353"/>
                <a:gd name="T10" fmla="*/ 56 w 351"/>
                <a:gd name="T11" fmla="*/ 60 h 353"/>
                <a:gd name="T12" fmla="*/ 14 w 351"/>
                <a:gd name="T13" fmla="*/ 123 h 353"/>
                <a:gd name="T14" fmla="*/ 29 w 351"/>
                <a:gd name="T15" fmla="*/ 201 h 353"/>
                <a:gd name="T16" fmla="*/ 120 w 351"/>
                <a:gd name="T17" fmla="*/ 332 h 353"/>
                <a:gd name="T18" fmla="*/ 101 w 351"/>
                <a:gd name="T19" fmla="*/ 239 h 353"/>
                <a:gd name="T20" fmla="*/ 334 w 351"/>
                <a:gd name="T21" fmla="*/ 214 h 353"/>
                <a:gd name="T22" fmla="*/ 334 w 351"/>
                <a:gd name="T23" fmla="*/ 214 h 353"/>
                <a:gd name="T24" fmla="*/ 132 w 351"/>
                <a:gd name="T25" fmla="*/ 221 h 353"/>
                <a:gd name="T26" fmla="*/ 125 w 351"/>
                <a:gd name="T27" fmla="*/ 282 h 353"/>
                <a:gd name="T28" fmla="*/ 144 w 351"/>
                <a:gd name="T29" fmla="*/ 340 h 353"/>
                <a:gd name="T30" fmla="*/ 185 w 351"/>
                <a:gd name="T31" fmla="*/ 353 h 353"/>
                <a:gd name="T32" fmla="*/ 351 w 351"/>
                <a:gd name="T33" fmla="*/ 345 h 353"/>
                <a:gd name="T34" fmla="*/ 334 w 351"/>
                <a:gd name="T35" fmla="*/ 214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1" h="353">
                  <a:moveTo>
                    <a:pt x="101" y="239"/>
                  </a:moveTo>
                  <a:cubicBezTo>
                    <a:pt x="102" y="212"/>
                    <a:pt x="149" y="149"/>
                    <a:pt x="172" y="119"/>
                  </a:cubicBezTo>
                  <a:lnTo>
                    <a:pt x="234" y="151"/>
                  </a:lnTo>
                  <a:lnTo>
                    <a:pt x="188" y="0"/>
                  </a:lnTo>
                  <a:lnTo>
                    <a:pt x="1" y="31"/>
                  </a:lnTo>
                  <a:lnTo>
                    <a:pt x="56" y="60"/>
                  </a:lnTo>
                  <a:cubicBezTo>
                    <a:pt x="43" y="77"/>
                    <a:pt x="24" y="104"/>
                    <a:pt x="14" y="123"/>
                  </a:cubicBezTo>
                  <a:cubicBezTo>
                    <a:pt x="0" y="154"/>
                    <a:pt x="14" y="172"/>
                    <a:pt x="29" y="201"/>
                  </a:cubicBezTo>
                  <a:cubicBezTo>
                    <a:pt x="44" y="230"/>
                    <a:pt x="120" y="332"/>
                    <a:pt x="120" y="332"/>
                  </a:cubicBezTo>
                  <a:cubicBezTo>
                    <a:pt x="120" y="332"/>
                    <a:pt x="100" y="276"/>
                    <a:pt x="101" y="239"/>
                  </a:cubicBezTo>
                  <a:close/>
                  <a:moveTo>
                    <a:pt x="334" y="214"/>
                  </a:moveTo>
                  <a:lnTo>
                    <a:pt x="334" y="214"/>
                  </a:lnTo>
                  <a:lnTo>
                    <a:pt x="132" y="221"/>
                  </a:lnTo>
                  <a:cubicBezTo>
                    <a:pt x="132" y="221"/>
                    <a:pt x="115" y="229"/>
                    <a:pt x="125" y="282"/>
                  </a:cubicBezTo>
                  <a:cubicBezTo>
                    <a:pt x="133" y="322"/>
                    <a:pt x="144" y="340"/>
                    <a:pt x="144" y="340"/>
                  </a:cubicBezTo>
                  <a:cubicBezTo>
                    <a:pt x="144" y="340"/>
                    <a:pt x="151" y="352"/>
                    <a:pt x="185" y="353"/>
                  </a:cubicBezTo>
                  <a:cubicBezTo>
                    <a:pt x="214" y="353"/>
                    <a:pt x="351" y="345"/>
                    <a:pt x="351" y="345"/>
                  </a:cubicBezTo>
                  <a:lnTo>
                    <a:pt x="334" y="2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chemeClr val="tx1">
                    <a:lumMod val="75000"/>
                    <a:lumOff val="25000"/>
                  </a:schemeClr>
                </a:solidFill>
              </a:endParaRPr>
            </a:p>
          </p:txBody>
        </p:sp>
        <p:sp>
          <p:nvSpPr>
            <p:cNvPr id="22" name="Freeform 44"/>
            <p:cNvSpPr>
              <a:spLocks noEditPoints="1"/>
            </p:cNvSpPr>
            <p:nvPr/>
          </p:nvSpPr>
          <p:spPr bwMode="auto">
            <a:xfrm>
              <a:off x="2522537" y="4906963"/>
              <a:ext cx="295275" cy="161925"/>
            </a:xfrm>
            <a:custGeom>
              <a:avLst/>
              <a:gdLst>
                <a:gd name="T0" fmla="*/ 222 w 450"/>
                <a:gd name="T1" fmla="*/ 42 h 247"/>
                <a:gd name="T2" fmla="*/ 285 w 450"/>
                <a:gd name="T3" fmla="*/ 170 h 247"/>
                <a:gd name="T4" fmla="*/ 226 w 450"/>
                <a:gd name="T5" fmla="*/ 202 h 247"/>
                <a:gd name="T6" fmla="*/ 401 w 450"/>
                <a:gd name="T7" fmla="*/ 226 h 247"/>
                <a:gd name="T8" fmla="*/ 450 w 450"/>
                <a:gd name="T9" fmla="*/ 81 h 247"/>
                <a:gd name="T10" fmla="*/ 397 w 450"/>
                <a:gd name="T11" fmla="*/ 110 h 247"/>
                <a:gd name="T12" fmla="*/ 366 w 450"/>
                <a:gd name="T13" fmla="*/ 38 h 247"/>
                <a:gd name="T14" fmla="*/ 293 w 450"/>
                <a:gd name="T15" fmla="*/ 5 h 247"/>
                <a:gd name="T16" fmla="*/ 134 w 450"/>
                <a:gd name="T17" fmla="*/ 3 h 247"/>
                <a:gd name="T18" fmla="*/ 222 w 450"/>
                <a:gd name="T19" fmla="*/ 42 h 247"/>
                <a:gd name="T20" fmla="*/ 119 w 450"/>
                <a:gd name="T21" fmla="*/ 247 h 247"/>
                <a:gd name="T22" fmla="*/ 119 w 450"/>
                <a:gd name="T23" fmla="*/ 247 h 247"/>
                <a:gd name="T24" fmla="*/ 221 w 450"/>
                <a:gd name="T25" fmla="*/ 78 h 247"/>
                <a:gd name="T26" fmla="*/ 173 w 450"/>
                <a:gd name="T27" fmla="*/ 37 h 247"/>
                <a:gd name="T28" fmla="*/ 115 w 450"/>
                <a:gd name="T29" fmla="*/ 18 h 247"/>
                <a:gd name="T30" fmla="*/ 82 w 450"/>
                <a:gd name="T31" fmla="*/ 44 h 247"/>
                <a:gd name="T32" fmla="*/ 0 w 450"/>
                <a:gd name="T33" fmla="*/ 185 h 247"/>
                <a:gd name="T34" fmla="*/ 119 w 450"/>
                <a:gd name="T35" fmla="*/ 247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50" h="247">
                  <a:moveTo>
                    <a:pt x="222" y="42"/>
                  </a:moveTo>
                  <a:cubicBezTo>
                    <a:pt x="245" y="58"/>
                    <a:pt x="273" y="134"/>
                    <a:pt x="285" y="170"/>
                  </a:cubicBezTo>
                  <a:lnTo>
                    <a:pt x="226" y="202"/>
                  </a:lnTo>
                  <a:lnTo>
                    <a:pt x="401" y="226"/>
                  </a:lnTo>
                  <a:lnTo>
                    <a:pt x="450" y="81"/>
                  </a:lnTo>
                  <a:lnTo>
                    <a:pt x="397" y="110"/>
                  </a:lnTo>
                  <a:cubicBezTo>
                    <a:pt x="389" y="89"/>
                    <a:pt x="377" y="57"/>
                    <a:pt x="366" y="38"/>
                  </a:cubicBezTo>
                  <a:cubicBezTo>
                    <a:pt x="347" y="8"/>
                    <a:pt x="325" y="10"/>
                    <a:pt x="293" y="5"/>
                  </a:cubicBezTo>
                  <a:cubicBezTo>
                    <a:pt x="260" y="0"/>
                    <a:pt x="134" y="3"/>
                    <a:pt x="134" y="3"/>
                  </a:cubicBezTo>
                  <a:cubicBezTo>
                    <a:pt x="134" y="3"/>
                    <a:pt x="192" y="19"/>
                    <a:pt x="222" y="42"/>
                  </a:cubicBezTo>
                  <a:close/>
                  <a:moveTo>
                    <a:pt x="119" y="247"/>
                  </a:moveTo>
                  <a:lnTo>
                    <a:pt x="119" y="247"/>
                  </a:lnTo>
                  <a:lnTo>
                    <a:pt x="221" y="78"/>
                  </a:lnTo>
                  <a:cubicBezTo>
                    <a:pt x="221" y="78"/>
                    <a:pt x="223" y="60"/>
                    <a:pt x="173" y="37"/>
                  </a:cubicBezTo>
                  <a:cubicBezTo>
                    <a:pt x="136" y="19"/>
                    <a:pt x="115" y="18"/>
                    <a:pt x="115" y="18"/>
                  </a:cubicBezTo>
                  <a:cubicBezTo>
                    <a:pt x="115" y="18"/>
                    <a:pt x="100" y="17"/>
                    <a:pt x="82" y="44"/>
                  </a:cubicBezTo>
                  <a:cubicBezTo>
                    <a:pt x="66" y="68"/>
                    <a:pt x="0" y="185"/>
                    <a:pt x="0" y="185"/>
                  </a:cubicBezTo>
                  <a:lnTo>
                    <a:pt x="119" y="2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chemeClr val="tx1">
                    <a:lumMod val="75000"/>
                    <a:lumOff val="25000"/>
                  </a:schemeClr>
                </a:solidFill>
              </a:endParaRPr>
            </a:p>
          </p:txBody>
        </p:sp>
        <p:sp>
          <p:nvSpPr>
            <p:cNvPr id="23" name="Freeform 45"/>
            <p:cNvSpPr>
              <a:spLocks noEditPoints="1"/>
            </p:cNvSpPr>
            <p:nvPr/>
          </p:nvSpPr>
          <p:spPr bwMode="auto">
            <a:xfrm>
              <a:off x="2692399" y="5038726"/>
              <a:ext cx="211137" cy="298450"/>
            </a:xfrm>
            <a:custGeom>
              <a:avLst/>
              <a:gdLst>
                <a:gd name="T0" fmla="*/ 256 w 324"/>
                <a:gd name="T1" fmla="*/ 262 h 453"/>
                <a:gd name="T2" fmla="*/ 114 w 324"/>
                <a:gd name="T3" fmla="*/ 265 h 453"/>
                <a:gd name="T4" fmla="*/ 105 w 324"/>
                <a:gd name="T5" fmla="*/ 198 h 453"/>
                <a:gd name="T6" fmla="*/ 0 w 324"/>
                <a:gd name="T7" fmla="*/ 331 h 453"/>
                <a:gd name="T8" fmla="*/ 137 w 324"/>
                <a:gd name="T9" fmla="*/ 453 h 453"/>
                <a:gd name="T10" fmla="*/ 130 w 324"/>
                <a:gd name="T11" fmla="*/ 392 h 453"/>
                <a:gd name="T12" fmla="*/ 207 w 324"/>
                <a:gd name="T13" fmla="*/ 394 h 453"/>
                <a:gd name="T14" fmla="*/ 265 w 324"/>
                <a:gd name="T15" fmla="*/ 341 h 453"/>
                <a:gd name="T16" fmla="*/ 324 w 324"/>
                <a:gd name="T17" fmla="*/ 198 h 453"/>
                <a:gd name="T18" fmla="*/ 256 w 324"/>
                <a:gd name="T19" fmla="*/ 262 h 453"/>
                <a:gd name="T20" fmla="*/ 102 w 324"/>
                <a:gd name="T21" fmla="*/ 82 h 453"/>
                <a:gd name="T22" fmla="*/ 102 w 324"/>
                <a:gd name="T23" fmla="*/ 82 h 453"/>
                <a:gd name="T24" fmla="*/ 223 w 324"/>
                <a:gd name="T25" fmla="*/ 246 h 453"/>
                <a:gd name="T26" fmla="*/ 279 w 324"/>
                <a:gd name="T27" fmla="*/ 219 h 453"/>
                <a:gd name="T28" fmla="*/ 317 w 324"/>
                <a:gd name="T29" fmla="*/ 174 h 453"/>
                <a:gd name="T30" fmla="*/ 305 w 324"/>
                <a:gd name="T31" fmla="*/ 134 h 453"/>
                <a:gd name="T32" fmla="*/ 203 w 324"/>
                <a:gd name="T33" fmla="*/ 0 h 453"/>
                <a:gd name="T34" fmla="*/ 102 w 324"/>
                <a:gd name="T35" fmla="*/ 8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4" h="453">
                  <a:moveTo>
                    <a:pt x="256" y="262"/>
                  </a:moveTo>
                  <a:cubicBezTo>
                    <a:pt x="232" y="276"/>
                    <a:pt x="152" y="269"/>
                    <a:pt x="114" y="265"/>
                  </a:cubicBezTo>
                  <a:lnTo>
                    <a:pt x="105" y="198"/>
                  </a:lnTo>
                  <a:lnTo>
                    <a:pt x="0" y="331"/>
                  </a:lnTo>
                  <a:lnTo>
                    <a:pt x="137" y="453"/>
                  </a:lnTo>
                  <a:lnTo>
                    <a:pt x="130" y="392"/>
                  </a:lnTo>
                  <a:cubicBezTo>
                    <a:pt x="152" y="394"/>
                    <a:pt x="186" y="396"/>
                    <a:pt x="207" y="394"/>
                  </a:cubicBezTo>
                  <a:cubicBezTo>
                    <a:pt x="242" y="390"/>
                    <a:pt x="249" y="369"/>
                    <a:pt x="265" y="341"/>
                  </a:cubicBezTo>
                  <a:cubicBezTo>
                    <a:pt x="281" y="314"/>
                    <a:pt x="324" y="198"/>
                    <a:pt x="324" y="198"/>
                  </a:cubicBezTo>
                  <a:cubicBezTo>
                    <a:pt x="324" y="198"/>
                    <a:pt x="288" y="243"/>
                    <a:pt x="256" y="262"/>
                  </a:cubicBezTo>
                  <a:close/>
                  <a:moveTo>
                    <a:pt x="102" y="82"/>
                  </a:moveTo>
                  <a:lnTo>
                    <a:pt x="102" y="82"/>
                  </a:lnTo>
                  <a:lnTo>
                    <a:pt x="223" y="246"/>
                  </a:lnTo>
                  <a:cubicBezTo>
                    <a:pt x="223" y="246"/>
                    <a:pt x="239" y="255"/>
                    <a:pt x="279" y="219"/>
                  </a:cubicBezTo>
                  <a:cubicBezTo>
                    <a:pt x="308" y="192"/>
                    <a:pt x="317" y="174"/>
                    <a:pt x="317" y="174"/>
                  </a:cubicBezTo>
                  <a:cubicBezTo>
                    <a:pt x="317" y="174"/>
                    <a:pt x="323" y="161"/>
                    <a:pt x="305" y="134"/>
                  </a:cubicBezTo>
                  <a:cubicBezTo>
                    <a:pt x="288" y="108"/>
                    <a:pt x="203" y="0"/>
                    <a:pt x="203" y="0"/>
                  </a:cubicBezTo>
                  <a:lnTo>
                    <a:pt x="102"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chemeClr val="tx1">
                    <a:lumMod val="75000"/>
                    <a:lumOff val="25000"/>
                  </a:schemeClr>
                </a:solidFill>
              </a:endParaRPr>
            </a:p>
          </p:txBody>
        </p:sp>
      </p:grpSp>
      <p:grpSp>
        <p:nvGrpSpPr>
          <p:cNvPr id="24" name="组合 23"/>
          <p:cNvGrpSpPr/>
          <p:nvPr/>
        </p:nvGrpSpPr>
        <p:grpSpPr>
          <a:xfrm>
            <a:off x="4308417" y="4818742"/>
            <a:ext cx="759272" cy="759272"/>
            <a:chOff x="6264276" y="5265739"/>
            <a:chExt cx="333375" cy="333375"/>
          </a:xfrm>
          <a:solidFill>
            <a:schemeClr val="bg1"/>
          </a:solidFill>
        </p:grpSpPr>
        <p:sp>
          <p:nvSpPr>
            <p:cNvPr id="25" name="Freeform 816"/>
            <p:cNvSpPr/>
            <p:nvPr/>
          </p:nvSpPr>
          <p:spPr bwMode="auto">
            <a:xfrm>
              <a:off x="6315076" y="5478464"/>
              <a:ext cx="106363" cy="120650"/>
            </a:xfrm>
            <a:custGeom>
              <a:avLst/>
              <a:gdLst>
                <a:gd name="T0" fmla="*/ 0 w 92"/>
                <a:gd name="T1" fmla="*/ 0 h 104"/>
                <a:gd name="T2" fmla="*/ 18 w 92"/>
                <a:gd name="T3" fmla="*/ 24 h 104"/>
                <a:gd name="T4" fmla="*/ 18 w 92"/>
                <a:gd name="T5" fmla="*/ 89 h 104"/>
                <a:gd name="T6" fmla="*/ 33 w 92"/>
                <a:gd name="T7" fmla="*/ 104 h 104"/>
                <a:gd name="T8" fmla="*/ 76 w 92"/>
                <a:gd name="T9" fmla="*/ 104 h 104"/>
                <a:gd name="T10" fmla="*/ 92 w 92"/>
                <a:gd name="T11" fmla="*/ 89 h 104"/>
                <a:gd name="T12" fmla="*/ 74 w 92"/>
                <a:gd name="T13" fmla="*/ 24 h 104"/>
                <a:gd name="T14" fmla="*/ 84 w 92"/>
                <a:gd name="T15" fmla="*/ 9 h 104"/>
                <a:gd name="T16" fmla="*/ 22 w 92"/>
                <a:gd name="T17" fmla="*/ 2 h 104"/>
                <a:gd name="T18" fmla="*/ 0 w 92"/>
                <a:gd name="T19"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04">
                  <a:moveTo>
                    <a:pt x="0" y="0"/>
                  </a:moveTo>
                  <a:cubicBezTo>
                    <a:pt x="18" y="24"/>
                    <a:pt x="18" y="24"/>
                    <a:pt x="18" y="24"/>
                  </a:cubicBezTo>
                  <a:cubicBezTo>
                    <a:pt x="18" y="89"/>
                    <a:pt x="18" y="89"/>
                    <a:pt x="18" y="89"/>
                  </a:cubicBezTo>
                  <a:cubicBezTo>
                    <a:pt x="18" y="97"/>
                    <a:pt x="25" y="104"/>
                    <a:pt x="33" y="104"/>
                  </a:cubicBezTo>
                  <a:cubicBezTo>
                    <a:pt x="76" y="104"/>
                    <a:pt x="76" y="104"/>
                    <a:pt x="76" y="104"/>
                  </a:cubicBezTo>
                  <a:cubicBezTo>
                    <a:pt x="85" y="104"/>
                    <a:pt x="92" y="97"/>
                    <a:pt x="92" y="89"/>
                  </a:cubicBezTo>
                  <a:cubicBezTo>
                    <a:pt x="74" y="24"/>
                    <a:pt x="74" y="24"/>
                    <a:pt x="74" y="24"/>
                  </a:cubicBezTo>
                  <a:cubicBezTo>
                    <a:pt x="84" y="9"/>
                    <a:pt x="84" y="9"/>
                    <a:pt x="84" y="9"/>
                  </a:cubicBezTo>
                  <a:cubicBezTo>
                    <a:pt x="62" y="5"/>
                    <a:pt x="40" y="2"/>
                    <a:pt x="22" y="2"/>
                  </a:cubicBezTo>
                  <a:cubicBezTo>
                    <a:pt x="14" y="2"/>
                    <a:pt x="7"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6" name="Freeform 817"/>
            <p:cNvSpPr/>
            <p:nvPr/>
          </p:nvSpPr>
          <p:spPr bwMode="auto">
            <a:xfrm>
              <a:off x="6369051" y="5265739"/>
              <a:ext cx="228600" cy="254000"/>
            </a:xfrm>
            <a:custGeom>
              <a:avLst/>
              <a:gdLst>
                <a:gd name="T0" fmla="*/ 0 w 198"/>
                <a:gd name="T1" fmla="*/ 160 h 219"/>
                <a:gd name="T2" fmla="*/ 198 w 198"/>
                <a:gd name="T3" fmla="*/ 219 h 219"/>
                <a:gd name="T4" fmla="*/ 198 w 198"/>
                <a:gd name="T5" fmla="*/ 0 h 219"/>
                <a:gd name="T6" fmla="*/ 0 w 198"/>
                <a:gd name="T7" fmla="*/ 59 h 219"/>
                <a:gd name="T8" fmla="*/ 0 w 198"/>
                <a:gd name="T9" fmla="*/ 160 h 219"/>
              </a:gdLst>
              <a:ahLst/>
              <a:cxnLst>
                <a:cxn ang="0">
                  <a:pos x="T0" y="T1"/>
                </a:cxn>
                <a:cxn ang="0">
                  <a:pos x="T2" y="T3"/>
                </a:cxn>
                <a:cxn ang="0">
                  <a:pos x="T4" y="T5"/>
                </a:cxn>
                <a:cxn ang="0">
                  <a:pos x="T6" y="T7"/>
                </a:cxn>
                <a:cxn ang="0">
                  <a:pos x="T8" y="T9"/>
                </a:cxn>
              </a:cxnLst>
              <a:rect l="0" t="0" r="r" b="b"/>
              <a:pathLst>
                <a:path w="198" h="219">
                  <a:moveTo>
                    <a:pt x="0" y="160"/>
                  </a:moveTo>
                  <a:cubicBezTo>
                    <a:pt x="78" y="168"/>
                    <a:pt x="185" y="207"/>
                    <a:pt x="198" y="219"/>
                  </a:cubicBezTo>
                  <a:cubicBezTo>
                    <a:pt x="198" y="0"/>
                    <a:pt x="198" y="0"/>
                    <a:pt x="198" y="0"/>
                  </a:cubicBezTo>
                  <a:cubicBezTo>
                    <a:pt x="182" y="14"/>
                    <a:pt x="77" y="52"/>
                    <a:pt x="0" y="59"/>
                  </a:cubicBezTo>
                  <a:lnTo>
                    <a:pt x="0" y="1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7" name="Freeform 818"/>
            <p:cNvSpPr/>
            <p:nvPr/>
          </p:nvSpPr>
          <p:spPr bwMode="auto">
            <a:xfrm>
              <a:off x="6264276" y="5335589"/>
              <a:ext cx="66675" cy="114300"/>
            </a:xfrm>
            <a:custGeom>
              <a:avLst/>
              <a:gdLst>
                <a:gd name="T0" fmla="*/ 57 w 57"/>
                <a:gd name="T1" fmla="*/ 98 h 98"/>
                <a:gd name="T2" fmla="*/ 57 w 57"/>
                <a:gd name="T3" fmla="*/ 0 h 98"/>
                <a:gd name="T4" fmla="*/ 0 w 57"/>
                <a:gd name="T5" fmla="*/ 49 h 98"/>
                <a:gd name="T6" fmla="*/ 57 w 57"/>
                <a:gd name="T7" fmla="*/ 98 h 98"/>
              </a:gdLst>
              <a:ahLst/>
              <a:cxnLst>
                <a:cxn ang="0">
                  <a:pos x="T0" y="T1"/>
                </a:cxn>
                <a:cxn ang="0">
                  <a:pos x="T2" y="T3"/>
                </a:cxn>
                <a:cxn ang="0">
                  <a:pos x="T4" y="T5"/>
                </a:cxn>
                <a:cxn ang="0">
                  <a:pos x="T6" y="T7"/>
                </a:cxn>
              </a:cxnLst>
              <a:rect l="0" t="0" r="r" b="b"/>
              <a:pathLst>
                <a:path w="57" h="98">
                  <a:moveTo>
                    <a:pt x="57" y="98"/>
                  </a:moveTo>
                  <a:cubicBezTo>
                    <a:pt x="57" y="0"/>
                    <a:pt x="57" y="0"/>
                    <a:pt x="57" y="0"/>
                  </a:cubicBezTo>
                  <a:cubicBezTo>
                    <a:pt x="11" y="3"/>
                    <a:pt x="0" y="31"/>
                    <a:pt x="0" y="49"/>
                  </a:cubicBezTo>
                  <a:cubicBezTo>
                    <a:pt x="0" y="68"/>
                    <a:pt x="10" y="94"/>
                    <a:pt x="57"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28" name="Freeform 541"/>
          <p:cNvSpPr>
            <a:spLocks noEditPoints="1"/>
          </p:cNvSpPr>
          <p:nvPr/>
        </p:nvSpPr>
        <p:spPr bwMode="auto">
          <a:xfrm>
            <a:off x="2073292" y="2674016"/>
            <a:ext cx="667994" cy="887840"/>
          </a:xfrm>
          <a:custGeom>
            <a:avLst/>
            <a:gdLst>
              <a:gd name="T0" fmla="*/ 188 w 216"/>
              <a:gd name="T1" fmla="*/ 126 h 288"/>
              <a:gd name="T2" fmla="*/ 188 w 216"/>
              <a:gd name="T3" fmla="*/ 79 h 288"/>
              <a:gd name="T4" fmla="*/ 109 w 216"/>
              <a:gd name="T5" fmla="*/ 0 h 288"/>
              <a:gd name="T6" fmla="*/ 108 w 216"/>
              <a:gd name="T7" fmla="*/ 0 h 288"/>
              <a:gd name="T8" fmla="*/ 106 w 216"/>
              <a:gd name="T9" fmla="*/ 0 h 288"/>
              <a:gd name="T10" fmla="*/ 28 w 216"/>
              <a:gd name="T11" fmla="*/ 79 h 288"/>
              <a:gd name="T12" fmla="*/ 28 w 216"/>
              <a:gd name="T13" fmla="*/ 126 h 288"/>
              <a:gd name="T14" fmla="*/ 0 w 216"/>
              <a:gd name="T15" fmla="*/ 126 h 288"/>
              <a:gd name="T16" fmla="*/ 0 w 216"/>
              <a:gd name="T17" fmla="*/ 288 h 288"/>
              <a:gd name="T18" fmla="*/ 216 w 216"/>
              <a:gd name="T19" fmla="*/ 288 h 288"/>
              <a:gd name="T20" fmla="*/ 216 w 216"/>
              <a:gd name="T21" fmla="*/ 126 h 288"/>
              <a:gd name="T22" fmla="*/ 188 w 216"/>
              <a:gd name="T23" fmla="*/ 126 h 288"/>
              <a:gd name="T24" fmla="*/ 133 w 216"/>
              <a:gd name="T25" fmla="*/ 259 h 288"/>
              <a:gd name="T26" fmla="*/ 84 w 216"/>
              <a:gd name="T27" fmla="*/ 259 h 288"/>
              <a:gd name="T28" fmla="*/ 96 w 216"/>
              <a:gd name="T29" fmla="*/ 206 h 288"/>
              <a:gd name="T30" fmla="*/ 84 w 216"/>
              <a:gd name="T31" fmla="*/ 185 h 288"/>
              <a:gd name="T32" fmla="*/ 108 w 216"/>
              <a:gd name="T33" fmla="*/ 161 h 288"/>
              <a:gd name="T34" fmla="*/ 133 w 216"/>
              <a:gd name="T35" fmla="*/ 185 h 288"/>
              <a:gd name="T36" fmla="*/ 120 w 216"/>
              <a:gd name="T37" fmla="*/ 206 h 288"/>
              <a:gd name="T38" fmla="*/ 133 w 216"/>
              <a:gd name="T39" fmla="*/ 259 h 288"/>
              <a:gd name="T40" fmla="*/ 148 w 216"/>
              <a:gd name="T41" fmla="*/ 126 h 288"/>
              <a:gd name="T42" fmla="*/ 67 w 216"/>
              <a:gd name="T43" fmla="*/ 126 h 288"/>
              <a:gd name="T44" fmla="*/ 67 w 216"/>
              <a:gd name="T45" fmla="*/ 79 h 288"/>
              <a:gd name="T46" fmla="*/ 106 w 216"/>
              <a:gd name="T47" fmla="*/ 40 h 288"/>
              <a:gd name="T48" fmla="*/ 108 w 216"/>
              <a:gd name="T49" fmla="*/ 40 h 288"/>
              <a:gd name="T50" fmla="*/ 109 w 216"/>
              <a:gd name="T51" fmla="*/ 40 h 288"/>
              <a:gd name="T52" fmla="*/ 148 w 216"/>
              <a:gd name="T53" fmla="*/ 79 h 288"/>
              <a:gd name="T54" fmla="*/ 148 w 216"/>
              <a:gd name="T55" fmla="*/ 12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6" h="288">
                <a:moveTo>
                  <a:pt x="188" y="126"/>
                </a:moveTo>
                <a:cubicBezTo>
                  <a:pt x="188" y="79"/>
                  <a:pt x="188" y="79"/>
                  <a:pt x="188" y="79"/>
                </a:cubicBezTo>
                <a:cubicBezTo>
                  <a:pt x="188" y="36"/>
                  <a:pt x="152" y="0"/>
                  <a:pt x="109" y="0"/>
                </a:cubicBezTo>
                <a:cubicBezTo>
                  <a:pt x="109" y="0"/>
                  <a:pt x="108" y="0"/>
                  <a:pt x="108" y="0"/>
                </a:cubicBezTo>
                <a:cubicBezTo>
                  <a:pt x="107" y="0"/>
                  <a:pt x="107" y="0"/>
                  <a:pt x="106" y="0"/>
                </a:cubicBezTo>
                <a:cubicBezTo>
                  <a:pt x="63" y="0"/>
                  <a:pt x="28" y="36"/>
                  <a:pt x="28" y="79"/>
                </a:cubicBezTo>
                <a:cubicBezTo>
                  <a:pt x="28" y="126"/>
                  <a:pt x="28" y="126"/>
                  <a:pt x="28" y="126"/>
                </a:cubicBezTo>
                <a:cubicBezTo>
                  <a:pt x="0" y="126"/>
                  <a:pt x="0" y="126"/>
                  <a:pt x="0" y="126"/>
                </a:cubicBezTo>
                <a:cubicBezTo>
                  <a:pt x="0" y="288"/>
                  <a:pt x="0" y="288"/>
                  <a:pt x="0" y="288"/>
                </a:cubicBezTo>
                <a:cubicBezTo>
                  <a:pt x="216" y="288"/>
                  <a:pt x="216" y="288"/>
                  <a:pt x="216" y="288"/>
                </a:cubicBezTo>
                <a:cubicBezTo>
                  <a:pt x="216" y="126"/>
                  <a:pt x="216" y="126"/>
                  <a:pt x="216" y="126"/>
                </a:cubicBezTo>
                <a:lnTo>
                  <a:pt x="188" y="126"/>
                </a:lnTo>
                <a:close/>
                <a:moveTo>
                  <a:pt x="133" y="259"/>
                </a:moveTo>
                <a:cubicBezTo>
                  <a:pt x="84" y="259"/>
                  <a:pt x="84" y="259"/>
                  <a:pt x="84" y="259"/>
                </a:cubicBezTo>
                <a:cubicBezTo>
                  <a:pt x="96" y="206"/>
                  <a:pt x="96" y="206"/>
                  <a:pt x="96" y="206"/>
                </a:cubicBezTo>
                <a:cubicBezTo>
                  <a:pt x="88" y="202"/>
                  <a:pt x="84" y="194"/>
                  <a:pt x="84" y="185"/>
                </a:cubicBezTo>
                <a:cubicBezTo>
                  <a:pt x="84" y="172"/>
                  <a:pt x="95" y="161"/>
                  <a:pt x="108" y="161"/>
                </a:cubicBezTo>
                <a:cubicBezTo>
                  <a:pt x="122" y="161"/>
                  <a:pt x="133" y="172"/>
                  <a:pt x="133" y="185"/>
                </a:cubicBezTo>
                <a:cubicBezTo>
                  <a:pt x="133" y="194"/>
                  <a:pt x="128" y="202"/>
                  <a:pt x="120" y="206"/>
                </a:cubicBezTo>
                <a:lnTo>
                  <a:pt x="133" y="259"/>
                </a:lnTo>
                <a:close/>
                <a:moveTo>
                  <a:pt x="148" y="126"/>
                </a:moveTo>
                <a:cubicBezTo>
                  <a:pt x="67" y="126"/>
                  <a:pt x="67" y="126"/>
                  <a:pt x="67" y="126"/>
                </a:cubicBezTo>
                <a:cubicBezTo>
                  <a:pt x="67" y="79"/>
                  <a:pt x="67" y="79"/>
                  <a:pt x="67" y="79"/>
                </a:cubicBezTo>
                <a:cubicBezTo>
                  <a:pt x="67" y="57"/>
                  <a:pt x="85" y="40"/>
                  <a:pt x="106" y="40"/>
                </a:cubicBezTo>
                <a:cubicBezTo>
                  <a:pt x="107" y="40"/>
                  <a:pt x="108" y="40"/>
                  <a:pt x="108" y="40"/>
                </a:cubicBezTo>
                <a:cubicBezTo>
                  <a:pt x="108" y="40"/>
                  <a:pt x="109" y="40"/>
                  <a:pt x="109" y="40"/>
                </a:cubicBezTo>
                <a:cubicBezTo>
                  <a:pt x="131" y="40"/>
                  <a:pt x="148" y="57"/>
                  <a:pt x="148" y="79"/>
                </a:cubicBezTo>
                <a:lnTo>
                  <a:pt x="148" y="126"/>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9"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0"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管理不足之处</a:t>
            </a:r>
          </a:p>
        </p:txBody>
      </p:sp>
      <p:sp>
        <p:nvSpPr>
          <p:cNvPr id="31" name="椭圆 30"/>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04</a:t>
            </a:r>
            <a:endParaRPr lang="zh-CN" altLang="en-US" dirty="0">
              <a:latin typeface="Impact" panose="020B0806030902050204" pitchFamily="34" charset="0"/>
            </a:endParaRPr>
          </a:p>
        </p:txBody>
      </p:sp>
      <p:sp>
        <p:nvSpPr>
          <p:cNvPr id="32" name="椭圆 31"/>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0-#ppt_w/2"/>
                                          </p:val>
                                        </p:tav>
                                        <p:tav tm="100000">
                                          <p:val>
                                            <p:strVal val="#ppt_x"/>
                                          </p:val>
                                        </p:tav>
                                      </p:tavLst>
                                    </p:anim>
                                    <p:anim calcmode="lin" valueType="num">
                                      <p:cBhvr additive="base">
                                        <p:cTn id="12" dur="500" fill="hold"/>
                                        <p:tgtEl>
                                          <p:spTgt spid="32"/>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0-#ppt_w/2"/>
                                          </p:val>
                                        </p:tav>
                                        <p:tav tm="100000">
                                          <p:val>
                                            <p:strVal val="#ppt_x"/>
                                          </p:val>
                                        </p:tav>
                                      </p:tavLst>
                                    </p:anim>
                                    <p:anim calcmode="lin" valueType="num">
                                      <p:cBhvr additive="base">
                                        <p:cTn id="16" dur="500" fill="hold"/>
                                        <p:tgtEl>
                                          <p:spTgt spid="33"/>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0-#ppt_w/2"/>
                                          </p:val>
                                        </p:tav>
                                        <p:tav tm="100000">
                                          <p:val>
                                            <p:strVal val="#ppt_x"/>
                                          </p:val>
                                        </p:tav>
                                      </p:tavLst>
                                    </p:anim>
                                    <p:anim calcmode="lin" valueType="num">
                                      <p:cBhvr additive="base">
                                        <p:cTn id="20" dur="500" fill="hold"/>
                                        <p:tgtEl>
                                          <p:spTgt spid="34"/>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fill="hold"/>
                                        <p:tgtEl>
                                          <p:spTgt spid="35"/>
                                        </p:tgtEl>
                                        <p:attrNameLst>
                                          <p:attrName>ppt_x</p:attrName>
                                        </p:attrNameLst>
                                      </p:cBhvr>
                                      <p:tavLst>
                                        <p:tav tm="0">
                                          <p:val>
                                            <p:strVal val="0-#ppt_w/2"/>
                                          </p:val>
                                        </p:tav>
                                        <p:tav tm="100000">
                                          <p:val>
                                            <p:strVal val="#ppt_x"/>
                                          </p:val>
                                        </p:tav>
                                      </p:tavLst>
                                    </p:anim>
                                    <p:anim calcmode="lin" valueType="num">
                                      <p:cBhvr additive="base">
                                        <p:cTn id="24" dur="500" fill="hold"/>
                                        <p:tgtEl>
                                          <p:spTgt spid="35"/>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9"/>
                                        </p:tgtEl>
                                        <p:attrNameLst>
                                          <p:attrName>style.visibility</p:attrName>
                                        </p:attrNameLst>
                                      </p:cBhvr>
                                      <p:to>
                                        <p:strVal val="visible"/>
                                      </p:to>
                                    </p:set>
                                    <p:animEffect transition="in" filter="wipe(left)">
                                      <p:cBhvr>
                                        <p:cTn id="30" dur="500"/>
                                        <p:tgtEl>
                                          <p:spTgt spid="29"/>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1000"/>
                                        <p:tgtEl>
                                          <p:spTgt spid="16"/>
                                        </p:tgtEl>
                                      </p:cBhvr>
                                    </p:animEffect>
                                    <p:anim calcmode="lin" valueType="num">
                                      <p:cBhvr>
                                        <p:cTn id="36" dur="1000" fill="hold"/>
                                        <p:tgtEl>
                                          <p:spTgt spid="16"/>
                                        </p:tgtEl>
                                        <p:attrNameLst>
                                          <p:attrName>ppt_x</p:attrName>
                                        </p:attrNameLst>
                                      </p:cBhvr>
                                      <p:tavLst>
                                        <p:tav tm="0">
                                          <p:val>
                                            <p:strVal val="#ppt_x"/>
                                          </p:val>
                                        </p:tav>
                                        <p:tav tm="100000">
                                          <p:val>
                                            <p:strVal val="#ppt_x"/>
                                          </p:val>
                                        </p:tav>
                                      </p:tavLst>
                                    </p:anim>
                                    <p:anim calcmode="lin" valueType="num">
                                      <p:cBhvr>
                                        <p:cTn id="37" dur="1000" fill="hold"/>
                                        <p:tgtEl>
                                          <p:spTgt spid="16"/>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50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1000"/>
                                        <p:tgtEl>
                                          <p:spTgt spid="15"/>
                                        </p:tgtEl>
                                      </p:cBhvr>
                                    </p:animEffect>
                                    <p:anim calcmode="lin" valueType="num">
                                      <p:cBhvr>
                                        <p:cTn id="41" dur="1000" fill="hold"/>
                                        <p:tgtEl>
                                          <p:spTgt spid="15"/>
                                        </p:tgtEl>
                                        <p:attrNameLst>
                                          <p:attrName>ppt_x</p:attrName>
                                        </p:attrNameLst>
                                      </p:cBhvr>
                                      <p:tavLst>
                                        <p:tav tm="0">
                                          <p:val>
                                            <p:strVal val="#ppt_x"/>
                                          </p:val>
                                        </p:tav>
                                        <p:tav tm="100000">
                                          <p:val>
                                            <p:strVal val="#ppt_x"/>
                                          </p:val>
                                        </p:tav>
                                      </p:tavLst>
                                    </p:anim>
                                    <p:anim calcmode="lin" valueType="num">
                                      <p:cBhvr>
                                        <p:cTn id="4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9" grpId="0"/>
      <p:bldP spid="30" grpId="0"/>
      <p:bldP spid="31" grpId="0" animBg="1"/>
      <p:bldP spid="32" grpId="0" animBg="1"/>
      <p:bldP spid="33" grpId="0" animBg="1"/>
      <p:bldP spid="34" grpId="0" animBg="1"/>
      <p:bldP spid="3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305131" y="2408092"/>
            <a:ext cx="5503325" cy="3176518"/>
            <a:chOff x="3464788" y="2045236"/>
            <a:chExt cx="5503325" cy="3176518"/>
          </a:xfrm>
          <a:solidFill>
            <a:srgbClr val="456288"/>
          </a:solidFill>
        </p:grpSpPr>
        <p:sp>
          <p:nvSpPr>
            <p:cNvPr id="8" name="Freeform 53"/>
            <p:cNvSpPr/>
            <p:nvPr/>
          </p:nvSpPr>
          <p:spPr bwMode="auto">
            <a:xfrm>
              <a:off x="3464788" y="3249771"/>
              <a:ext cx="2833665" cy="1743935"/>
            </a:xfrm>
            <a:custGeom>
              <a:avLst/>
              <a:gdLst>
                <a:gd name="T0" fmla="*/ 2468710 w 112"/>
                <a:gd name="T1" fmla="*/ 1519607 h 69"/>
                <a:gd name="T2" fmla="*/ 1917659 w 112"/>
                <a:gd name="T3" fmla="*/ 1211281 h 69"/>
                <a:gd name="T4" fmla="*/ 551051 w 112"/>
                <a:gd name="T5" fmla="*/ 1211281 h 69"/>
                <a:gd name="T6" fmla="*/ 0 w 112"/>
                <a:gd name="T7" fmla="*/ 660699 h 69"/>
                <a:gd name="T8" fmla="*/ 0 w 112"/>
                <a:gd name="T9" fmla="*/ 550582 h 69"/>
                <a:gd name="T10" fmla="*/ 551051 w 112"/>
                <a:gd name="T11" fmla="*/ 0 h 69"/>
                <a:gd name="T12" fmla="*/ 1917659 w 112"/>
                <a:gd name="T13" fmla="*/ 0 h 69"/>
                <a:gd name="T14" fmla="*/ 2468710 w 112"/>
                <a:gd name="T15" fmla="*/ 550582 h 69"/>
                <a:gd name="T16" fmla="*/ 2468710 w 112"/>
                <a:gd name="T17" fmla="*/ 1519607 h 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2" h="69">
                  <a:moveTo>
                    <a:pt x="112" y="69"/>
                  </a:moveTo>
                  <a:cubicBezTo>
                    <a:pt x="107" y="61"/>
                    <a:pt x="98" y="55"/>
                    <a:pt x="87" y="55"/>
                  </a:cubicBezTo>
                  <a:cubicBezTo>
                    <a:pt x="25" y="55"/>
                    <a:pt x="25" y="55"/>
                    <a:pt x="25" y="55"/>
                  </a:cubicBezTo>
                  <a:cubicBezTo>
                    <a:pt x="11" y="55"/>
                    <a:pt x="0" y="43"/>
                    <a:pt x="0" y="30"/>
                  </a:cubicBezTo>
                  <a:cubicBezTo>
                    <a:pt x="0" y="25"/>
                    <a:pt x="0" y="25"/>
                    <a:pt x="0" y="25"/>
                  </a:cubicBezTo>
                  <a:cubicBezTo>
                    <a:pt x="0" y="11"/>
                    <a:pt x="11" y="0"/>
                    <a:pt x="25" y="0"/>
                  </a:cubicBezTo>
                  <a:cubicBezTo>
                    <a:pt x="87" y="0"/>
                    <a:pt x="87" y="0"/>
                    <a:pt x="87" y="0"/>
                  </a:cubicBezTo>
                  <a:cubicBezTo>
                    <a:pt x="101" y="0"/>
                    <a:pt x="112" y="11"/>
                    <a:pt x="112" y="25"/>
                  </a:cubicBezTo>
                  <a:lnTo>
                    <a:pt x="112" y="69"/>
                  </a:lnTo>
                  <a:close/>
                </a:path>
              </a:pathLst>
            </a:custGeom>
            <a:solidFill>
              <a:schemeClr val="bg1"/>
            </a:solidFill>
            <a:ln>
              <a:noFill/>
            </a:ln>
            <a:effectLst>
              <a:outerShdw blurRad="190500" dist="38100" dir="2700000" algn="tl" rotWithShape="0">
                <a:prstClr val="black">
                  <a:alpha val="20000"/>
                </a:prstClr>
              </a:outerShdw>
            </a:effectLst>
          </p:spPr>
          <p:txBody>
            <a:bodyPr/>
            <a:lstStyle/>
            <a:p>
              <a:endParaRPr lang="zh-CN" altLang="en-US">
                <a:solidFill>
                  <a:schemeClr val="tx1">
                    <a:lumMod val="75000"/>
                    <a:lumOff val="25000"/>
                  </a:schemeClr>
                </a:solidFill>
              </a:endParaRPr>
            </a:p>
          </p:txBody>
        </p:sp>
        <p:sp>
          <p:nvSpPr>
            <p:cNvPr id="9" name="Freeform 56"/>
            <p:cNvSpPr/>
            <p:nvPr/>
          </p:nvSpPr>
          <p:spPr bwMode="auto">
            <a:xfrm>
              <a:off x="4128103" y="2045236"/>
              <a:ext cx="2155772" cy="1292005"/>
            </a:xfrm>
            <a:custGeom>
              <a:avLst/>
              <a:gdLst>
                <a:gd name="T0" fmla="*/ 1877464 w 85"/>
                <a:gd name="T1" fmla="*/ 1125443 h 51"/>
                <a:gd name="T2" fmla="*/ 1457796 w 85"/>
                <a:gd name="T3" fmla="*/ 882700 h 51"/>
                <a:gd name="T4" fmla="*/ 419668 w 85"/>
                <a:gd name="T5" fmla="*/ 882700 h 51"/>
                <a:gd name="T6" fmla="*/ 0 w 85"/>
                <a:gd name="T7" fmla="*/ 485485 h 51"/>
                <a:gd name="T8" fmla="*/ 0 w 85"/>
                <a:gd name="T9" fmla="*/ 397215 h 51"/>
                <a:gd name="T10" fmla="*/ 419668 w 85"/>
                <a:gd name="T11" fmla="*/ 0 h 51"/>
                <a:gd name="T12" fmla="*/ 1457796 w 85"/>
                <a:gd name="T13" fmla="*/ 0 h 51"/>
                <a:gd name="T14" fmla="*/ 1877464 w 85"/>
                <a:gd name="T15" fmla="*/ 397215 h 51"/>
                <a:gd name="T16" fmla="*/ 1877464 w 85"/>
                <a:gd name="T17" fmla="*/ 1125443 h 5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 h="51">
                  <a:moveTo>
                    <a:pt x="85" y="51"/>
                  </a:moveTo>
                  <a:cubicBezTo>
                    <a:pt x="81" y="45"/>
                    <a:pt x="74" y="40"/>
                    <a:pt x="66" y="40"/>
                  </a:cubicBezTo>
                  <a:cubicBezTo>
                    <a:pt x="19" y="40"/>
                    <a:pt x="19" y="40"/>
                    <a:pt x="19" y="40"/>
                  </a:cubicBezTo>
                  <a:cubicBezTo>
                    <a:pt x="9" y="40"/>
                    <a:pt x="0" y="32"/>
                    <a:pt x="0" y="22"/>
                  </a:cubicBezTo>
                  <a:cubicBezTo>
                    <a:pt x="0" y="18"/>
                    <a:pt x="0" y="18"/>
                    <a:pt x="0" y="18"/>
                  </a:cubicBezTo>
                  <a:cubicBezTo>
                    <a:pt x="0" y="8"/>
                    <a:pt x="9" y="0"/>
                    <a:pt x="19" y="0"/>
                  </a:cubicBezTo>
                  <a:cubicBezTo>
                    <a:pt x="66" y="0"/>
                    <a:pt x="66" y="0"/>
                    <a:pt x="66" y="0"/>
                  </a:cubicBezTo>
                  <a:cubicBezTo>
                    <a:pt x="76" y="0"/>
                    <a:pt x="85" y="8"/>
                    <a:pt x="85" y="18"/>
                  </a:cubicBezTo>
                  <a:lnTo>
                    <a:pt x="85" y="51"/>
                  </a:lnTo>
                  <a:close/>
                </a:path>
              </a:pathLst>
            </a:cu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lstStyle/>
            <a:p>
              <a:endParaRPr lang="zh-CN" altLang="en-US">
                <a:solidFill>
                  <a:schemeClr val="tx1">
                    <a:lumMod val="75000"/>
                    <a:lumOff val="25000"/>
                  </a:schemeClr>
                </a:solidFill>
              </a:endParaRPr>
            </a:p>
          </p:txBody>
        </p:sp>
        <p:sp>
          <p:nvSpPr>
            <p:cNvPr id="10" name="Freeform 58"/>
            <p:cNvSpPr/>
            <p:nvPr/>
          </p:nvSpPr>
          <p:spPr bwMode="auto">
            <a:xfrm>
              <a:off x="6438770" y="3680094"/>
              <a:ext cx="2529343" cy="1541660"/>
            </a:xfrm>
            <a:custGeom>
              <a:avLst/>
              <a:gdLst>
                <a:gd name="T0" fmla="*/ 0 w 100"/>
                <a:gd name="T1" fmla="*/ 1343270 h 61"/>
                <a:gd name="T2" fmla="*/ 484926 w 100"/>
                <a:gd name="T3" fmla="*/ 1056999 h 61"/>
                <a:gd name="T4" fmla="*/ 1719281 w 100"/>
                <a:gd name="T5" fmla="*/ 1056999 h 61"/>
                <a:gd name="T6" fmla="*/ 2204207 w 100"/>
                <a:gd name="T7" fmla="*/ 572541 h 61"/>
                <a:gd name="T8" fmla="*/ 2204207 w 100"/>
                <a:gd name="T9" fmla="*/ 484458 h 61"/>
                <a:gd name="T10" fmla="*/ 1719281 w 100"/>
                <a:gd name="T11" fmla="*/ 0 h 61"/>
                <a:gd name="T12" fmla="*/ 484926 w 100"/>
                <a:gd name="T13" fmla="*/ 0 h 61"/>
                <a:gd name="T14" fmla="*/ 0 w 100"/>
                <a:gd name="T15" fmla="*/ 484458 h 61"/>
                <a:gd name="T16" fmla="*/ 0 w 100"/>
                <a:gd name="T17" fmla="*/ 1343270 h 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0" h="61">
                  <a:moveTo>
                    <a:pt x="0" y="61"/>
                  </a:moveTo>
                  <a:cubicBezTo>
                    <a:pt x="4" y="54"/>
                    <a:pt x="13" y="48"/>
                    <a:pt x="22" y="48"/>
                  </a:cubicBezTo>
                  <a:cubicBezTo>
                    <a:pt x="78" y="48"/>
                    <a:pt x="78" y="48"/>
                    <a:pt x="78" y="48"/>
                  </a:cubicBezTo>
                  <a:cubicBezTo>
                    <a:pt x="90" y="48"/>
                    <a:pt x="100" y="38"/>
                    <a:pt x="100" y="26"/>
                  </a:cubicBezTo>
                  <a:cubicBezTo>
                    <a:pt x="100" y="22"/>
                    <a:pt x="100" y="22"/>
                    <a:pt x="100" y="22"/>
                  </a:cubicBezTo>
                  <a:cubicBezTo>
                    <a:pt x="100" y="10"/>
                    <a:pt x="90" y="0"/>
                    <a:pt x="78" y="0"/>
                  </a:cubicBezTo>
                  <a:cubicBezTo>
                    <a:pt x="22" y="0"/>
                    <a:pt x="22" y="0"/>
                    <a:pt x="22" y="0"/>
                  </a:cubicBezTo>
                  <a:cubicBezTo>
                    <a:pt x="10" y="0"/>
                    <a:pt x="0" y="10"/>
                    <a:pt x="0" y="22"/>
                  </a:cubicBezTo>
                  <a:lnTo>
                    <a:pt x="0" y="61"/>
                  </a:lnTo>
                  <a:close/>
                </a:path>
              </a:pathLst>
            </a:custGeom>
            <a:solidFill>
              <a:schemeClr val="bg1"/>
            </a:solidFill>
            <a:ln>
              <a:noFill/>
            </a:ln>
            <a:effectLst>
              <a:outerShdw blurRad="190500" dist="38100" dir="2700000" algn="tl" rotWithShape="0">
                <a:prstClr val="black">
                  <a:alpha val="20000"/>
                </a:prstClr>
              </a:outerShdw>
            </a:effectLst>
          </p:spPr>
          <p:txBody>
            <a:bodyPr/>
            <a:lstStyle/>
            <a:p>
              <a:endParaRPr lang="zh-CN" altLang="en-US">
                <a:solidFill>
                  <a:schemeClr val="tx1">
                    <a:lumMod val="75000"/>
                    <a:lumOff val="25000"/>
                  </a:schemeClr>
                </a:solidFill>
              </a:endParaRPr>
            </a:p>
          </p:txBody>
        </p:sp>
        <p:sp>
          <p:nvSpPr>
            <p:cNvPr id="11" name="Freeform 60"/>
            <p:cNvSpPr/>
            <p:nvPr/>
          </p:nvSpPr>
          <p:spPr bwMode="auto">
            <a:xfrm>
              <a:off x="6438770" y="2654143"/>
              <a:ext cx="1820470" cy="1113422"/>
            </a:xfrm>
            <a:custGeom>
              <a:avLst/>
              <a:gdLst>
                <a:gd name="T0" fmla="*/ 0 w 72"/>
                <a:gd name="T1" fmla="*/ 969852 h 44"/>
                <a:gd name="T2" fmla="*/ 352673 w 72"/>
                <a:gd name="T3" fmla="*/ 749431 h 44"/>
                <a:gd name="T4" fmla="*/ 1234355 w 72"/>
                <a:gd name="T5" fmla="*/ 749431 h 44"/>
                <a:gd name="T6" fmla="*/ 1587028 w 72"/>
                <a:gd name="T7" fmla="*/ 396758 h 44"/>
                <a:gd name="T8" fmla="*/ 1587028 w 72"/>
                <a:gd name="T9" fmla="*/ 352673 h 44"/>
                <a:gd name="T10" fmla="*/ 1234355 w 72"/>
                <a:gd name="T11" fmla="*/ 0 h 44"/>
                <a:gd name="T12" fmla="*/ 352673 w 72"/>
                <a:gd name="T13" fmla="*/ 0 h 44"/>
                <a:gd name="T14" fmla="*/ 0 w 72"/>
                <a:gd name="T15" fmla="*/ 352673 h 44"/>
                <a:gd name="T16" fmla="*/ 0 w 72"/>
                <a:gd name="T17" fmla="*/ 969852 h 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2" h="44">
                  <a:moveTo>
                    <a:pt x="0" y="44"/>
                  </a:moveTo>
                  <a:cubicBezTo>
                    <a:pt x="3" y="38"/>
                    <a:pt x="9" y="34"/>
                    <a:pt x="16" y="34"/>
                  </a:cubicBezTo>
                  <a:cubicBezTo>
                    <a:pt x="56" y="34"/>
                    <a:pt x="56" y="34"/>
                    <a:pt x="56" y="34"/>
                  </a:cubicBezTo>
                  <a:cubicBezTo>
                    <a:pt x="65" y="34"/>
                    <a:pt x="72" y="27"/>
                    <a:pt x="72" y="18"/>
                  </a:cubicBezTo>
                  <a:cubicBezTo>
                    <a:pt x="72" y="16"/>
                    <a:pt x="72" y="16"/>
                    <a:pt x="72" y="16"/>
                  </a:cubicBezTo>
                  <a:cubicBezTo>
                    <a:pt x="72" y="7"/>
                    <a:pt x="65" y="0"/>
                    <a:pt x="56" y="0"/>
                  </a:cubicBezTo>
                  <a:cubicBezTo>
                    <a:pt x="16" y="0"/>
                    <a:pt x="16" y="0"/>
                    <a:pt x="16" y="0"/>
                  </a:cubicBezTo>
                  <a:cubicBezTo>
                    <a:pt x="7" y="0"/>
                    <a:pt x="0" y="7"/>
                    <a:pt x="0" y="16"/>
                  </a:cubicBezTo>
                  <a:lnTo>
                    <a:pt x="0" y="44"/>
                  </a:lnTo>
                  <a:close/>
                </a:path>
              </a:pathLst>
            </a:cu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lstStyle/>
            <a:p>
              <a:endParaRPr lang="zh-CN" altLang="en-US">
                <a:solidFill>
                  <a:schemeClr val="tx1">
                    <a:lumMod val="75000"/>
                    <a:lumOff val="25000"/>
                  </a:schemeClr>
                </a:solidFill>
              </a:endParaRPr>
            </a:p>
          </p:txBody>
        </p:sp>
        <p:sp>
          <p:nvSpPr>
            <p:cNvPr id="12" name="TextBox 24"/>
            <p:cNvSpPr txBox="1"/>
            <p:nvPr/>
          </p:nvSpPr>
          <p:spPr>
            <a:xfrm>
              <a:off x="4577235" y="2400583"/>
              <a:ext cx="1315564" cy="369332"/>
            </a:xfrm>
            <a:prstGeom prst="rect">
              <a:avLst/>
            </a:prstGeom>
            <a:noFill/>
          </p:spPr>
          <p:txBody>
            <a:bodyPr wrap="square">
              <a:spAutoFit/>
            </a:bodyPr>
            <a:lstStyle/>
            <a:p>
              <a:pPr algn="ctr" fontAlgn="auto">
                <a:spcBef>
                  <a:spcPts val="0"/>
                </a:spcBef>
                <a:spcAft>
                  <a:spcPts val="0"/>
                </a:spcAft>
                <a:defRPr/>
              </a:pPr>
              <a:r>
                <a:rPr lang="zh-CN" altLang="en-US" b="1" dirty="0">
                  <a:solidFill>
                    <a:schemeClr val="bg1"/>
                  </a:solidFill>
                  <a:latin typeface="微软雅黑" panose="020B0503020204020204" pitchFamily="34" charset="-122"/>
                  <a:ea typeface="微软雅黑" panose="020B0503020204020204" pitchFamily="34" charset="-122"/>
                </a:rPr>
                <a:t>积极性</a:t>
              </a:r>
              <a:endParaRPr lang="en-US" b="1" dirty="0">
                <a:solidFill>
                  <a:schemeClr val="bg1"/>
                </a:solidFill>
                <a:latin typeface="微软雅黑" panose="020B0503020204020204" pitchFamily="34" charset="-122"/>
                <a:ea typeface="微软雅黑" panose="020B0503020204020204" pitchFamily="34" charset="-122"/>
              </a:endParaRPr>
            </a:p>
          </p:txBody>
        </p:sp>
        <p:sp>
          <p:nvSpPr>
            <p:cNvPr id="13" name="TextBox 25"/>
            <p:cNvSpPr txBox="1"/>
            <p:nvPr/>
          </p:nvSpPr>
          <p:spPr>
            <a:xfrm>
              <a:off x="6822106" y="2916553"/>
              <a:ext cx="1317776" cy="369332"/>
            </a:xfrm>
            <a:prstGeom prst="rect">
              <a:avLst/>
            </a:prstGeom>
            <a:noFill/>
          </p:spPr>
          <p:txBody>
            <a:bodyPr wrap="square">
              <a:spAutoFit/>
            </a:bodyPr>
            <a:lstStyle/>
            <a:p>
              <a:pPr algn="ctr" fontAlgn="auto">
                <a:spcBef>
                  <a:spcPts val="0"/>
                </a:spcBef>
                <a:spcAft>
                  <a:spcPts val="0"/>
                </a:spcAft>
                <a:defRPr/>
              </a:pPr>
              <a:r>
                <a:rPr lang="zh-CN" altLang="en-US" b="1" dirty="0">
                  <a:solidFill>
                    <a:schemeClr val="bg1"/>
                  </a:solidFill>
                  <a:latin typeface="微软雅黑" panose="020B0503020204020204" pitchFamily="34" charset="-122"/>
                  <a:ea typeface="微软雅黑" panose="020B0503020204020204" pitchFamily="34" charset="-122"/>
                </a:rPr>
                <a:t>提前性</a:t>
              </a:r>
              <a:endParaRPr lang="en-US" altLang="zh-CN" b="1" dirty="0">
                <a:solidFill>
                  <a:schemeClr val="bg1"/>
                </a:solidFill>
                <a:latin typeface="微软雅黑" panose="020B0503020204020204" pitchFamily="34" charset="-122"/>
                <a:ea typeface="微软雅黑" panose="020B0503020204020204" pitchFamily="34" charset="-122"/>
              </a:endParaRPr>
            </a:p>
          </p:txBody>
        </p:sp>
        <p:grpSp>
          <p:nvGrpSpPr>
            <p:cNvPr id="14" name="Group 26"/>
            <p:cNvGrpSpPr/>
            <p:nvPr/>
          </p:nvGrpSpPr>
          <p:grpSpPr>
            <a:xfrm>
              <a:off x="4210105" y="3759489"/>
              <a:ext cx="424866" cy="421321"/>
              <a:chOff x="8469313" y="3354388"/>
              <a:chExt cx="479426" cy="477837"/>
            </a:xfrm>
            <a:grpFill/>
          </p:grpSpPr>
          <p:sp>
            <p:nvSpPr>
              <p:cNvPr id="15" name="Rectangle 27"/>
              <p:cNvSpPr>
                <a:spLocks noChangeArrowheads="1"/>
              </p:cNvSpPr>
              <p:nvPr/>
            </p:nvSpPr>
            <p:spPr bwMode="auto">
              <a:xfrm>
                <a:off x="8528051" y="3441700"/>
                <a:ext cx="357188"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16" name="Freeform 28"/>
              <p:cNvSpPr/>
              <p:nvPr/>
            </p:nvSpPr>
            <p:spPr bwMode="auto">
              <a:xfrm>
                <a:off x="8648701" y="3530600"/>
                <a:ext cx="85725" cy="90487"/>
              </a:xfrm>
              <a:custGeom>
                <a:avLst/>
                <a:gdLst>
                  <a:gd name="T0" fmla="*/ 3 w 23"/>
                  <a:gd name="T1" fmla="*/ 22 h 24"/>
                  <a:gd name="T2" fmla="*/ 0 w 23"/>
                  <a:gd name="T3" fmla="*/ 21 h 24"/>
                  <a:gd name="T4" fmla="*/ 0 w 23"/>
                  <a:gd name="T5" fmla="*/ 4 h 24"/>
                  <a:gd name="T6" fmla="*/ 4 w 23"/>
                  <a:gd name="T7" fmla="*/ 0 h 24"/>
                  <a:gd name="T8" fmla="*/ 21 w 23"/>
                  <a:gd name="T9" fmla="*/ 0 h 24"/>
                  <a:gd name="T10" fmla="*/ 22 w 23"/>
                  <a:gd name="T11" fmla="*/ 3 h 24"/>
                  <a:gd name="T12" fmla="*/ 3 w 23"/>
                  <a:gd name="T13" fmla="*/ 22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3" y="22"/>
                    </a:moveTo>
                    <a:cubicBezTo>
                      <a:pt x="1" y="24"/>
                      <a:pt x="0" y="23"/>
                      <a:pt x="0" y="21"/>
                    </a:cubicBezTo>
                    <a:cubicBezTo>
                      <a:pt x="0" y="4"/>
                      <a:pt x="0" y="4"/>
                      <a:pt x="0" y="4"/>
                    </a:cubicBezTo>
                    <a:cubicBezTo>
                      <a:pt x="0" y="2"/>
                      <a:pt x="2" y="0"/>
                      <a:pt x="4" y="0"/>
                    </a:cubicBezTo>
                    <a:cubicBezTo>
                      <a:pt x="21" y="0"/>
                      <a:pt x="21" y="0"/>
                      <a:pt x="21" y="0"/>
                    </a:cubicBezTo>
                    <a:cubicBezTo>
                      <a:pt x="23" y="0"/>
                      <a:pt x="23" y="1"/>
                      <a:pt x="22" y="3"/>
                    </a:cubicBezTo>
                    <a:lnTo>
                      <a:pt x="3"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17" name="Freeform 29"/>
              <p:cNvSpPr>
                <a:spLocks noEditPoints="1"/>
              </p:cNvSpPr>
              <p:nvPr/>
            </p:nvSpPr>
            <p:spPr bwMode="auto">
              <a:xfrm>
                <a:off x="8656638" y="3538538"/>
                <a:ext cx="250825" cy="252412"/>
              </a:xfrm>
              <a:custGeom>
                <a:avLst/>
                <a:gdLst>
                  <a:gd name="T0" fmla="*/ 61 w 67"/>
                  <a:gd name="T1" fmla="*/ 27 h 67"/>
                  <a:gd name="T2" fmla="*/ 48 w 67"/>
                  <a:gd name="T3" fmla="*/ 27 h 67"/>
                  <a:gd name="T4" fmla="*/ 37 w 67"/>
                  <a:gd name="T5" fmla="*/ 16 h 67"/>
                  <a:gd name="T6" fmla="*/ 37 w 67"/>
                  <a:gd name="T7" fmla="*/ 3 h 67"/>
                  <a:gd name="T8" fmla="*/ 25 w 67"/>
                  <a:gd name="T9" fmla="*/ 4 h 67"/>
                  <a:gd name="T10" fmla="*/ 4 w 67"/>
                  <a:gd name="T11" fmla="*/ 25 h 67"/>
                  <a:gd name="T12" fmla="*/ 2 w 67"/>
                  <a:gd name="T13" fmla="*/ 37 h 67"/>
                  <a:gd name="T14" fmla="*/ 16 w 67"/>
                  <a:gd name="T15" fmla="*/ 37 h 67"/>
                  <a:gd name="T16" fmla="*/ 27 w 67"/>
                  <a:gd name="T17" fmla="*/ 48 h 67"/>
                  <a:gd name="T18" fmla="*/ 27 w 67"/>
                  <a:gd name="T19" fmla="*/ 62 h 67"/>
                  <a:gd name="T20" fmla="*/ 32 w 67"/>
                  <a:gd name="T21" fmla="*/ 67 h 67"/>
                  <a:gd name="T22" fmla="*/ 39 w 67"/>
                  <a:gd name="T23" fmla="*/ 60 h 67"/>
                  <a:gd name="T24" fmla="*/ 60 w 67"/>
                  <a:gd name="T25" fmla="*/ 39 h 67"/>
                  <a:gd name="T26" fmla="*/ 67 w 67"/>
                  <a:gd name="T27" fmla="*/ 32 h 67"/>
                  <a:gd name="T28" fmla="*/ 61 w 67"/>
                  <a:gd name="T29" fmla="*/ 27 h 67"/>
                  <a:gd name="T30" fmla="*/ 43 w 67"/>
                  <a:gd name="T31" fmla="*/ 31 h 67"/>
                  <a:gd name="T32" fmla="*/ 44 w 67"/>
                  <a:gd name="T33" fmla="*/ 44 h 67"/>
                  <a:gd name="T34" fmla="*/ 31 w 67"/>
                  <a:gd name="T35" fmla="*/ 43 h 67"/>
                  <a:gd name="T36" fmla="*/ 21 w 67"/>
                  <a:gd name="T37" fmla="*/ 33 h 67"/>
                  <a:gd name="T38" fmla="*/ 20 w 67"/>
                  <a:gd name="T39" fmla="*/ 20 h 67"/>
                  <a:gd name="T40" fmla="*/ 33 w 67"/>
                  <a:gd name="T41" fmla="*/ 21 h 67"/>
                  <a:gd name="T42" fmla="*/ 43 w 67"/>
                  <a:gd name="T43" fmla="*/ 3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7" h="67">
                    <a:moveTo>
                      <a:pt x="61" y="27"/>
                    </a:moveTo>
                    <a:cubicBezTo>
                      <a:pt x="58" y="31"/>
                      <a:pt x="51" y="31"/>
                      <a:pt x="48" y="27"/>
                    </a:cubicBezTo>
                    <a:cubicBezTo>
                      <a:pt x="37" y="16"/>
                      <a:pt x="37" y="16"/>
                      <a:pt x="37" y="16"/>
                    </a:cubicBezTo>
                    <a:cubicBezTo>
                      <a:pt x="33" y="13"/>
                      <a:pt x="33" y="6"/>
                      <a:pt x="37" y="3"/>
                    </a:cubicBezTo>
                    <a:cubicBezTo>
                      <a:pt x="33" y="0"/>
                      <a:pt x="28" y="1"/>
                      <a:pt x="25" y="4"/>
                    </a:cubicBezTo>
                    <a:cubicBezTo>
                      <a:pt x="4" y="25"/>
                      <a:pt x="4" y="25"/>
                      <a:pt x="4" y="25"/>
                    </a:cubicBezTo>
                    <a:cubicBezTo>
                      <a:pt x="1" y="28"/>
                      <a:pt x="0" y="33"/>
                      <a:pt x="2" y="37"/>
                    </a:cubicBezTo>
                    <a:cubicBezTo>
                      <a:pt x="6" y="33"/>
                      <a:pt x="12" y="34"/>
                      <a:pt x="16" y="37"/>
                    </a:cubicBezTo>
                    <a:cubicBezTo>
                      <a:pt x="27" y="48"/>
                      <a:pt x="27" y="48"/>
                      <a:pt x="27" y="48"/>
                    </a:cubicBezTo>
                    <a:cubicBezTo>
                      <a:pt x="30" y="52"/>
                      <a:pt x="30" y="58"/>
                      <a:pt x="27" y="62"/>
                    </a:cubicBezTo>
                    <a:cubicBezTo>
                      <a:pt x="32" y="67"/>
                      <a:pt x="32" y="67"/>
                      <a:pt x="32" y="67"/>
                    </a:cubicBezTo>
                    <a:cubicBezTo>
                      <a:pt x="39" y="60"/>
                      <a:pt x="39" y="60"/>
                      <a:pt x="39" y="60"/>
                    </a:cubicBezTo>
                    <a:cubicBezTo>
                      <a:pt x="60" y="39"/>
                      <a:pt x="60" y="39"/>
                      <a:pt x="60" y="39"/>
                    </a:cubicBezTo>
                    <a:cubicBezTo>
                      <a:pt x="67" y="32"/>
                      <a:pt x="67" y="32"/>
                      <a:pt x="67" y="32"/>
                    </a:cubicBezTo>
                    <a:lnTo>
                      <a:pt x="61" y="27"/>
                    </a:lnTo>
                    <a:close/>
                    <a:moveTo>
                      <a:pt x="43" y="31"/>
                    </a:moveTo>
                    <a:cubicBezTo>
                      <a:pt x="47" y="35"/>
                      <a:pt x="47" y="41"/>
                      <a:pt x="44" y="44"/>
                    </a:cubicBezTo>
                    <a:cubicBezTo>
                      <a:pt x="41" y="48"/>
                      <a:pt x="35" y="47"/>
                      <a:pt x="31" y="43"/>
                    </a:cubicBezTo>
                    <a:cubicBezTo>
                      <a:pt x="21" y="33"/>
                      <a:pt x="21" y="33"/>
                      <a:pt x="21" y="33"/>
                    </a:cubicBezTo>
                    <a:cubicBezTo>
                      <a:pt x="17" y="29"/>
                      <a:pt x="16" y="23"/>
                      <a:pt x="20" y="20"/>
                    </a:cubicBezTo>
                    <a:cubicBezTo>
                      <a:pt x="23" y="17"/>
                      <a:pt x="29" y="17"/>
                      <a:pt x="33" y="21"/>
                    </a:cubicBezTo>
                    <a:lnTo>
                      <a:pt x="4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18" name="Freeform 30"/>
              <p:cNvSpPr/>
              <p:nvPr/>
            </p:nvSpPr>
            <p:spPr bwMode="auto">
              <a:xfrm>
                <a:off x="8788401" y="3673475"/>
                <a:ext cx="160338" cy="158750"/>
              </a:xfrm>
              <a:custGeom>
                <a:avLst/>
                <a:gdLst>
                  <a:gd name="T0" fmla="*/ 35 w 43"/>
                  <a:gd name="T1" fmla="*/ 0 h 42"/>
                  <a:gd name="T2" fmla="*/ 31 w 43"/>
                  <a:gd name="T3" fmla="*/ 4 h 42"/>
                  <a:gd name="T4" fmla="*/ 5 w 43"/>
                  <a:gd name="T5" fmla="*/ 30 h 42"/>
                  <a:gd name="T6" fmla="*/ 0 w 43"/>
                  <a:gd name="T7" fmla="*/ 35 h 42"/>
                  <a:gd name="T8" fmla="*/ 5 w 43"/>
                  <a:gd name="T9" fmla="*/ 40 h 42"/>
                  <a:gd name="T10" fmla="*/ 14 w 43"/>
                  <a:gd name="T11" fmla="*/ 40 h 42"/>
                  <a:gd name="T12" fmla="*/ 41 w 43"/>
                  <a:gd name="T13" fmla="*/ 13 h 42"/>
                  <a:gd name="T14" fmla="*/ 41 w 43"/>
                  <a:gd name="T15" fmla="*/ 5 h 42"/>
                  <a:gd name="T16" fmla="*/ 35 w 43"/>
                  <a:gd name="T17"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2">
                    <a:moveTo>
                      <a:pt x="35" y="0"/>
                    </a:moveTo>
                    <a:cubicBezTo>
                      <a:pt x="31" y="4"/>
                      <a:pt x="31" y="4"/>
                      <a:pt x="31" y="4"/>
                    </a:cubicBezTo>
                    <a:cubicBezTo>
                      <a:pt x="5" y="30"/>
                      <a:pt x="5" y="30"/>
                      <a:pt x="5" y="30"/>
                    </a:cubicBezTo>
                    <a:cubicBezTo>
                      <a:pt x="0" y="35"/>
                      <a:pt x="0" y="35"/>
                      <a:pt x="0" y="35"/>
                    </a:cubicBezTo>
                    <a:cubicBezTo>
                      <a:pt x="5" y="40"/>
                      <a:pt x="5" y="40"/>
                      <a:pt x="5" y="40"/>
                    </a:cubicBezTo>
                    <a:cubicBezTo>
                      <a:pt x="8" y="42"/>
                      <a:pt x="12" y="42"/>
                      <a:pt x="14" y="40"/>
                    </a:cubicBezTo>
                    <a:cubicBezTo>
                      <a:pt x="41" y="13"/>
                      <a:pt x="41" y="13"/>
                      <a:pt x="41" y="13"/>
                    </a:cubicBezTo>
                    <a:cubicBezTo>
                      <a:pt x="43" y="11"/>
                      <a:pt x="43" y="7"/>
                      <a:pt x="41" y="5"/>
                    </a:cubicBezTo>
                    <a:lnTo>
                      <a:pt x="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19" name="Rectangle 31"/>
              <p:cNvSpPr>
                <a:spLocks noChangeArrowheads="1"/>
              </p:cNvSpPr>
              <p:nvPr/>
            </p:nvSpPr>
            <p:spPr bwMode="auto">
              <a:xfrm>
                <a:off x="8528051" y="3502025"/>
                <a:ext cx="6032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20" name="Freeform 32"/>
              <p:cNvSpPr>
                <a:spLocks noEditPoints="1"/>
              </p:cNvSpPr>
              <p:nvPr/>
            </p:nvSpPr>
            <p:spPr bwMode="auto">
              <a:xfrm>
                <a:off x="8469313" y="3354388"/>
                <a:ext cx="476250" cy="387350"/>
              </a:xfrm>
              <a:custGeom>
                <a:avLst/>
                <a:gdLst>
                  <a:gd name="T0" fmla="*/ 120 w 127"/>
                  <a:gd name="T1" fmla="*/ 0 h 103"/>
                  <a:gd name="T2" fmla="*/ 7 w 127"/>
                  <a:gd name="T3" fmla="*/ 0 h 103"/>
                  <a:gd name="T4" fmla="*/ 0 w 127"/>
                  <a:gd name="T5" fmla="*/ 6 h 103"/>
                  <a:gd name="T6" fmla="*/ 0 w 127"/>
                  <a:gd name="T7" fmla="*/ 96 h 103"/>
                  <a:gd name="T8" fmla="*/ 7 w 127"/>
                  <a:gd name="T9" fmla="*/ 103 h 103"/>
                  <a:gd name="T10" fmla="*/ 64 w 127"/>
                  <a:gd name="T11" fmla="*/ 103 h 103"/>
                  <a:gd name="T12" fmla="*/ 64 w 127"/>
                  <a:gd name="T13" fmla="*/ 102 h 103"/>
                  <a:gd name="T14" fmla="*/ 56 w 127"/>
                  <a:gd name="T15" fmla="*/ 95 h 103"/>
                  <a:gd name="T16" fmla="*/ 8 w 127"/>
                  <a:gd name="T17" fmla="*/ 95 h 103"/>
                  <a:gd name="T18" fmla="*/ 8 w 127"/>
                  <a:gd name="T19" fmla="*/ 15 h 103"/>
                  <a:gd name="T20" fmla="*/ 119 w 127"/>
                  <a:gd name="T21" fmla="*/ 15 h 103"/>
                  <a:gd name="T22" fmla="*/ 119 w 127"/>
                  <a:gd name="T23" fmla="*/ 73 h 103"/>
                  <a:gd name="T24" fmla="*/ 120 w 127"/>
                  <a:gd name="T25" fmla="*/ 74 h 103"/>
                  <a:gd name="T26" fmla="*/ 120 w 127"/>
                  <a:gd name="T27" fmla="*/ 74 h 103"/>
                  <a:gd name="T28" fmla="*/ 126 w 127"/>
                  <a:gd name="T29" fmla="*/ 79 h 103"/>
                  <a:gd name="T30" fmla="*/ 127 w 127"/>
                  <a:gd name="T31" fmla="*/ 80 h 103"/>
                  <a:gd name="T32" fmla="*/ 127 w 127"/>
                  <a:gd name="T33" fmla="*/ 6 h 103"/>
                  <a:gd name="T34" fmla="*/ 120 w 127"/>
                  <a:gd name="T35" fmla="*/ 0 h 103"/>
                  <a:gd name="T36" fmla="*/ 15 w 127"/>
                  <a:gd name="T37" fmla="*/ 10 h 103"/>
                  <a:gd name="T38" fmla="*/ 8 w 127"/>
                  <a:gd name="T39" fmla="*/ 10 h 103"/>
                  <a:gd name="T40" fmla="*/ 8 w 127"/>
                  <a:gd name="T41" fmla="*/ 5 h 103"/>
                  <a:gd name="T42" fmla="*/ 15 w 127"/>
                  <a:gd name="T43" fmla="*/ 5 h 103"/>
                  <a:gd name="T44" fmla="*/ 15 w 127"/>
                  <a:gd name="T45" fmla="*/ 10 h 103"/>
                  <a:gd name="T46" fmla="*/ 119 w 127"/>
                  <a:gd name="T47" fmla="*/ 10 h 103"/>
                  <a:gd name="T48" fmla="*/ 88 w 127"/>
                  <a:gd name="T49" fmla="*/ 10 h 103"/>
                  <a:gd name="T50" fmla="*/ 88 w 127"/>
                  <a:gd name="T51" fmla="*/ 5 h 103"/>
                  <a:gd name="T52" fmla="*/ 119 w 127"/>
                  <a:gd name="T53" fmla="*/ 5 h 103"/>
                  <a:gd name="T54" fmla="*/ 119 w 127"/>
                  <a:gd name="T55" fmla="*/ 1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7" h="103">
                    <a:moveTo>
                      <a:pt x="120" y="0"/>
                    </a:moveTo>
                    <a:cubicBezTo>
                      <a:pt x="7" y="0"/>
                      <a:pt x="7" y="0"/>
                      <a:pt x="7" y="0"/>
                    </a:cubicBezTo>
                    <a:cubicBezTo>
                      <a:pt x="3" y="0"/>
                      <a:pt x="0" y="3"/>
                      <a:pt x="0" y="6"/>
                    </a:cubicBezTo>
                    <a:cubicBezTo>
                      <a:pt x="0" y="96"/>
                      <a:pt x="0" y="96"/>
                      <a:pt x="0" y="96"/>
                    </a:cubicBezTo>
                    <a:cubicBezTo>
                      <a:pt x="0" y="100"/>
                      <a:pt x="3" y="103"/>
                      <a:pt x="7" y="103"/>
                    </a:cubicBezTo>
                    <a:cubicBezTo>
                      <a:pt x="64" y="103"/>
                      <a:pt x="64" y="103"/>
                      <a:pt x="64" y="103"/>
                    </a:cubicBezTo>
                    <a:cubicBezTo>
                      <a:pt x="64" y="103"/>
                      <a:pt x="64" y="102"/>
                      <a:pt x="64" y="102"/>
                    </a:cubicBezTo>
                    <a:cubicBezTo>
                      <a:pt x="56" y="95"/>
                      <a:pt x="56" y="95"/>
                      <a:pt x="56" y="95"/>
                    </a:cubicBezTo>
                    <a:cubicBezTo>
                      <a:pt x="8" y="95"/>
                      <a:pt x="8" y="95"/>
                      <a:pt x="8" y="95"/>
                    </a:cubicBezTo>
                    <a:cubicBezTo>
                      <a:pt x="8" y="15"/>
                      <a:pt x="8" y="15"/>
                      <a:pt x="8" y="15"/>
                    </a:cubicBezTo>
                    <a:cubicBezTo>
                      <a:pt x="119" y="15"/>
                      <a:pt x="119" y="15"/>
                      <a:pt x="119" y="15"/>
                    </a:cubicBezTo>
                    <a:cubicBezTo>
                      <a:pt x="119" y="73"/>
                      <a:pt x="119" y="73"/>
                      <a:pt x="119" y="73"/>
                    </a:cubicBezTo>
                    <a:cubicBezTo>
                      <a:pt x="120" y="74"/>
                      <a:pt x="120" y="74"/>
                      <a:pt x="120" y="74"/>
                    </a:cubicBezTo>
                    <a:cubicBezTo>
                      <a:pt x="120" y="74"/>
                      <a:pt x="120" y="74"/>
                      <a:pt x="120" y="74"/>
                    </a:cubicBezTo>
                    <a:cubicBezTo>
                      <a:pt x="126" y="79"/>
                      <a:pt x="126" y="79"/>
                      <a:pt x="126" y="79"/>
                    </a:cubicBezTo>
                    <a:cubicBezTo>
                      <a:pt x="127" y="80"/>
                      <a:pt x="127" y="80"/>
                      <a:pt x="127" y="80"/>
                    </a:cubicBezTo>
                    <a:cubicBezTo>
                      <a:pt x="127" y="6"/>
                      <a:pt x="127" y="6"/>
                      <a:pt x="127" y="6"/>
                    </a:cubicBezTo>
                    <a:cubicBezTo>
                      <a:pt x="127" y="3"/>
                      <a:pt x="124" y="0"/>
                      <a:pt x="120" y="0"/>
                    </a:cubicBezTo>
                    <a:close/>
                    <a:moveTo>
                      <a:pt x="15" y="10"/>
                    </a:moveTo>
                    <a:cubicBezTo>
                      <a:pt x="8" y="10"/>
                      <a:pt x="8" y="10"/>
                      <a:pt x="8" y="10"/>
                    </a:cubicBezTo>
                    <a:cubicBezTo>
                      <a:pt x="8" y="5"/>
                      <a:pt x="8" y="5"/>
                      <a:pt x="8" y="5"/>
                    </a:cubicBezTo>
                    <a:cubicBezTo>
                      <a:pt x="15" y="5"/>
                      <a:pt x="15" y="5"/>
                      <a:pt x="15" y="5"/>
                    </a:cubicBezTo>
                    <a:lnTo>
                      <a:pt x="15" y="10"/>
                    </a:lnTo>
                    <a:close/>
                    <a:moveTo>
                      <a:pt x="119" y="10"/>
                    </a:moveTo>
                    <a:cubicBezTo>
                      <a:pt x="88" y="10"/>
                      <a:pt x="88" y="10"/>
                      <a:pt x="88" y="10"/>
                    </a:cubicBezTo>
                    <a:cubicBezTo>
                      <a:pt x="88" y="5"/>
                      <a:pt x="88" y="5"/>
                      <a:pt x="88" y="5"/>
                    </a:cubicBezTo>
                    <a:cubicBezTo>
                      <a:pt x="119" y="5"/>
                      <a:pt x="119" y="5"/>
                      <a:pt x="119" y="5"/>
                    </a:cubicBezTo>
                    <a:lnTo>
                      <a:pt x="119"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grpSp>
        <p:sp>
          <p:nvSpPr>
            <p:cNvPr id="21" name="TextBox 33"/>
            <p:cNvSpPr txBox="1"/>
            <p:nvPr/>
          </p:nvSpPr>
          <p:spPr>
            <a:xfrm>
              <a:off x="4606392" y="3756369"/>
              <a:ext cx="1315564" cy="369332"/>
            </a:xfrm>
            <a:prstGeom prst="rect">
              <a:avLst/>
            </a:prstGeom>
            <a:noFill/>
          </p:spPr>
          <p:txBody>
            <a:bodyPr wrap="square">
              <a:spAutoFit/>
            </a:bodyPr>
            <a:lstStyle/>
            <a:p>
              <a:pPr fontAlgn="auto">
                <a:spcBef>
                  <a:spcPts val="0"/>
                </a:spcBef>
                <a:spcAft>
                  <a:spcPts val="0"/>
                </a:spcAft>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解决问题</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2" name="Group 34"/>
            <p:cNvGrpSpPr/>
            <p:nvPr/>
          </p:nvGrpSpPr>
          <p:grpSpPr>
            <a:xfrm>
              <a:off x="7032888" y="4082298"/>
              <a:ext cx="413609" cy="408716"/>
              <a:chOff x="8334375" y="4232275"/>
              <a:chExt cx="466725" cy="463550"/>
            </a:xfrm>
            <a:grpFill/>
          </p:grpSpPr>
          <p:sp>
            <p:nvSpPr>
              <p:cNvPr id="23" name="Freeform 35"/>
              <p:cNvSpPr/>
              <p:nvPr/>
            </p:nvSpPr>
            <p:spPr bwMode="auto">
              <a:xfrm>
                <a:off x="8421688" y="4494213"/>
                <a:ext cx="292100" cy="33338"/>
              </a:xfrm>
              <a:custGeom>
                <a:avLst/>
                <a:gdLst>
                  <a:gd name="T0" fmla="*/ 65 w 78"/>
                  <a:gd name="T1" fmla="*/ 0 h 9"/>
                  <a:gd name="T2" fmla="*/ 12 w 78"/>
                  <a:gd name="T3" fmla="*/ 0 h 9"/>
                  <a:gd name="T4" fmla="*/ 0 w 78"/>
                  <a:gd name="T5" fmla="*/ 9 h 9"/>
                  <a:gd name="T6" fmla="*/ 78 w 78"/>
                  <a:gd name="T7" fmla="*/ 9 h 9"/>
                  <a:gd name="T8" fmla="*/ 65 w 78"/>
                  <a:gd name="T9" fmla="*/ 0 h 9"/>
                </a:gdLst>
                <a:ahLst/>
                <a:cxnLst>
                  <a:cxn ang="0">
                    <a:pos x="T0" y="T1"/>
                  </a:cxn>
                  <a:cxn ang="0">
                    <a:pos x="T2" y="T3"/>
                  </a:cxn>
                  <a:cxn ang="0">
                    <a:pos x="T4" y="T5"/>
                  </a:cxn>
                  <a:cxn ang="0">
                    <a:pos x="T6" y="T7"/>
                  </a:cxn>
                  <a:cxn ang="0">
                    <a:pos x="T8" y="T9"/>
                  </a:cxn>
                </a:cxnLst>
                <a:rect l="0" t="0" r="r" b="b"/>
                <a:pathLst>
                  <a:path w="78" h="9">
                    <a:moveTo>
                      <a:pt x="65" y="0"/>
                    </a:moveTo>
                    <a:cubicBezTo>
                      <a:pt x="12" y="0"/>
                      <a:pt x="12" y="0"/>
                      <a:pt x="12" y="0"/>
                    </a:cubicBezTo>
                    <a:cubicBezTo>
                      <a:pt x="6" y="0"/>
                      <a:pt x="1" y="4"/>
                      <a:pt x="0" y="9"/>
                    </a:cubicBezTo>
                    <a:cubicBezTo>
                      <a:pt x="78" y="9"/>
                      <a:pt x="78" y="9"/>
                      <a:pt x="78" y="9"/>
                    </a:cubicBezTo>
                    <a:cubicBezTo>
                      <a:pt x="76" y="4"/>
                      <a:pt x="71" y="0"/>
                      <a:pt x="6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24" name="Freeform 36"/>
              <p:cNvSpPr>
                <a:spLocks noEditPoints="1"/>
              </p:cNvSpPr>
              <p:nvPr/>
            </p:nvSpPr>
            <p:spPr bwMode="auto">
              <a:xfrm>
                <a:off x="8416925" y="4565650"/>
                <a:ext cx="296863" cy="130175"/>
              </a:xfrm>
              <a:custGeom>
                <a:avLst/>
                <a:gdLst>
                  <a:gd name="T0" fmla="*/ 0 w 79"/>
                  <a:gd name="T1" fmla="*/ 0 h 35"/>
                  <a:gd name="T2" fmla="*/ 0 w 79"/>
                  <a:gd name="T3" fmla="*/ 22 h 35"/>
                  <a:gd name="T4" fmla="*/ 13 w 79"/>
                  <a:gd name="T5" fmla="*/ 35 h 35"/>
                  <a:gd name="T6" fmla="*/ 66 w 79"/>
                  <a:gd name="T7" fmla="*/ 35 h 35"/>
                  <a:gd name="T8" fmla="*/ 79 w 79"/>
                  <a:gd name="T9" fmla="*/ 22 h 35"/>
                  <a:gd name="T10" fmla="*/ 79 w 79"/>
                  <a:gd name="T11" fmla="*/ 0 h 35"/>
                  <a:gd name="T12" fmla="*/ 0 w 79"/>
                  <a:gd name="T13" fmla="*/ 0 h 35"/>
                  <a:gd name="T14" fmla="*/ 22 w 79"/>
                  <a:gd name="T15" fmla="*/ 25 h 35"/>
                  <a:gd name="T16" fmla="*/ 13 w 79"/>
                  <a:gd name="T17" fmla="*/ 25 h 35"/>
                  <a:gd name="T18" fmla="*/ 10 w 79"/>
                  <a:gd name="T19" fmla="*/ 22 h 35"/>
                  <a:gd name="T20" fmla="*/ 13 w 79"/>
                  <a:gd name="T21" fmla="*/ 20 h 35"/>
                  <a:gd name="T22" fmla="*/ 22 w 79"/>
                  <a:gd name="T23" fmla="*/ 20 h 35"/>
                  <a:gd name="T24" fmla="*/ 25 w 79"/>
                  <a:gd name="T25" fmla="*/ 22 h 35"/>
                  <a:gd name="T26" fmla="*/ 22 w 79"/>
                  <a:gd name="T27" fmla="*/ 25 h 35"/>
                  <a:gd name="T28" fmla="*/ 42 w 79"/>
                  <a:gd name="T29" fmla="*/ 15 h 35"/>
                  <a:gd name="T30" fmla="*/ 13 w 79"/>
                  <a:gd name="T31" fmla="*/ 15 h 35"/>
                  <a:gd name="T32" fmla="*/ 10 w 79"/>
                  <a:gd name="T33" fmla="*/ 13 h 35"/>
                  <a:gd name="T34" fmla="*/ 13 w 79"/>
                  <a:gd name="T35" fmla="*/ 10 h 35"/>
                  <a:gd name="T36" fmla="*/ 42 w 79"/>
                  <a:gd name="T37" fmla="*/ 10 h 35"/>
                  <a:gd name="T38" fmla="*/ 45 w 79"/>
                  <a:gd name="T39" fmla="*/ 13 h 35"/>
                  <a:gd name="T40" fmla="*/ 42 w 79"/>
                  <a:gd name="T41" fmla="*/ 1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9" h="35">
                    <a:moveTo>
                      <a:pt x="0" y="0"/>
                    </a:moveTo>
                    <a:cubicBezTo>
                      <a:pt x="0" y="22"/>
                      <a:pt x="0" y="22"/>
                      <a:pt x="0" y="22"/>
                    </a:cubicBezTo>
                    <a:cubicBezTo>
                      <a:pt x="0" y="29"/>
                      <a:pt x="6" y="35"/>
                      <a:pt x="13" y="35"/>
                    </a:cubicBezTo>
                    <a:cubicBezTo>
                      <a:pt x="66" y="35"/>
                      <a:pt x="66" y="35"/>
                      <a:pt x="66" y="35"/>
                    </a:cubicBezTo>
                    <a:cubicBezTo>
                      <a:pt x="73" y="35"/>
                      <a:pt x="79" y="29"/>
                      <a:pt x="79" y="22"/>
                    </a:cubicBezTo>
                    <a:cubicBezTo>
                      <a:pt x="79" y="0"/>
                      <a:pt x="79" y="0"/>
                      <a:pt x="79" y="0"/>
                    </a:cubicBezTo>
                    <a:lnTo>
                      <a:pt x="0" y="0"/>
                    </a:lnTo>
                    <a:close/>
                    <a:moveTo>
                      <a:pt x="22" y="25"/>
                    </a:moveTo>
                    <a:cubicBezTo>
                      <a:pt x="13" y="25"/>
                      <a:pt x="13" y="25"/>
                      <a:pt x="13" y="25"/>
                    </a:cubicBezTo>
                    <a:cubicBezTo>
                      <a:pt x="11" y="25"/>
                      <a:pt x="10" y="24"/>
                      <a:pt x="10" y="22"/>
                    </a:cubicBezTo>
                    <a:cubicBezTo>
                      <a:pt x="10" y="21"/>
                      <a:pt x="11" y="20"/>
                      <a:pt x="13" y="20"/>
                    </a:cubicBezTo>
                    <a:cubicBezTo>
                      <a:pt x="22" y="20"/>
                      <a:pt x="22" y="20"/>
                      <a:pt x="22" y="20"/>
                    </a:cubicBezTo>
                    <a:cubicBezTo>
                      <a:pt x="24" y="20"/>
                      <a:pt x="25" y="21"/>
                      <a:pt x="25" y="22"/>
                    </a:cubicBezTo>
                    <a:cubicBezTo>
                      <a:pt x="25" y="24"/>
                      <a:pt x="24" y="25"/>
                      <a:pt x="22" y="25"/>
                    </a:cubicBezTo>
                    <a:close/>
                    <a:moveTo>
                      <a:pt x="42" y="15"/>
                    </a:moveTo>
                    <a:cubicBezTo>
                      <a:pt x="13" y="15"/>
                      <a:pt x="13" y="15"/>
                      <a:pt x="13" y="15"/>
                    </a:cubicBezTo>
                    <a:cubicBezTo>
                      <a:pt x="11" y="15"/>
                      <a:pt x="10" y="14"/>
                      <a:pt x="10" y="13"/>
                    </a:cubicBezTo>
                    <a:cubicBezTo>
                      <a:pt x="10" y="11"/>
                      <a:pt x="11" y="10"/>
                      <a:pt x="13" y="10"/>
                    </a:cubicBezTo>
                    <a:cubicBezTo>
                      <a:pt x="42" y="10"/>
                      <a:pt x="42" y="10"/>
                      <a:pt x="42" y="10"/>
                    </a:cubicBezTo>
                    <a:cubicBezTo>
                      <a:pt x="43" y="10"/>
                      <a:pt x="45" y="11"/>
                      <a:pt x="45" y="13"/>
                    </a:cubicBezTo>
                    <a:cubicBezTo>
                      <a:pt x="45" y="14"/>
                      <a:pt x="43" y="15"/>
                      <a:pt x="42"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25" name="Freeform 37"/>
              <p:cNvSpPr>
                <a:spLocks noEditPoints="1"/>
              </p:cNvSpPr>
              <p:nvPr/>
            </p:nvSpPr>
            <p:spPr bwMode="auto">
              <a:xfrm>
                <a:off x="8334375" y="4232275"/>
                <a:ext cx="466725" cy="377825"/>
              </a:xfrm>
              <a:custGeom>
                <a:avLst/>
                <a:gdLst>
                  <a:gd name="T0" fmla="*/ 117 w 124"/>
                  <a:gd name="T1" fmla="*/ 0 h 101"/>
                  <a:gd name="T2" fmla="*/ 7 w 124"/>
                  <a:gd name="T3" fmla="*/ 0 h 101"/>
                  <a:gd name="T4" fmla="*/ 0 w 124"/>
                  <a:gd name="T5" fmla="*/ 7 h 101"/>
                  <a:gd name="T6" fmla="*/ 0 w 124"/>
                  <a:gd name="T7" fmla="*/ 94 h 101"/>
                  <a:gd name="T8" fmla="*/ 7 w 124"/>
                  <a:gd name="T9" fmla="*/ 101 h 101"/>
                  <a:gd name="T10" fmla="*/ 15 w 124"/>
                  <a:gd name="T11" fmla="*/ 101 h 101"/>
                  <a:gd name="T12" fmla="*/ 15 w 124"/>
                  <a:gd name="T13" fmla="*/ 93 h 101"/>
                  <a:gd name="T14" fmla="*/ 7 w 124"/>
                  <a:gd name="T15" fmla="*/ 93 h 101"/>
                  <a:gd name="T16" fmla="*/ 7 w 124"/>
                  <a:gd name="T17" fmla="*/ 15 h 101"/>
                  <a:gd name="T18" fmla="*/ 116 w 124"/>
                  <a:gd name="T19" fmla="*/ 15 h 101"/>
                  <a:gd name="T20" fmla="*/ 116 w 124"/>
                  <a:gd name="T21" fmla="*/ 93 h 101"/>
                  <a:gd name="T22" fmla="*/ 108 w 124"/>
                  <a:gd name="T23" fmla="*/ 93 h 101"/>
                  <a:gd name="T24" fmla="*/ 108 w 124"/>
                  <a:gd name="T25" fmla="*/ 101 h 101"/>
                  <a:gd name="T26" fmla="*/ 117 w 124"/>
                  <a:gd name="T27" fmla="*/ 101 h 101"/>
                  <a:gd name="T28" fmla="*/ 124 w 124"/>
                  <a:gd name="T29" fmla="*/ 94 h 101"/>
                  <a:gd name="T30" fmla="*/ 124 w 124"/>
                  <a:gd name="T31" fmla="*/ 7 h 101"/>
                  <a:gd name="T32" fmla="*/ 117 w 124"/>
                  <a:gd name="T33" fmla="*/ 0 h 101"/>
                  <a:gd name="T34" fmla="*/ 14 w 124"/>
                  <a:gd name="T35" fmla="*/ 11 h 101"/>
                  <a:gd name="T36" fmla="*/ 7 w 124"/>
                  <a:gd name="T37" fmla="*/ 11 h 101"/>
                  <a:gd name="T38" fmla="*/ 7 w 124"/>
                  <a:gd name="T39" fmla="*/ 5 h 101"/>
                  <a:gd name="T40" fmla="*/ 14 w 124"/>
                  <a:gd name="T41" fmla="*/ 5 h 101"/>
                  <a:gd name="T42" fmla="*/ 14 w 124"/>
                  <a:gd name="T43" fmla="*/ 11 h 101"/>
                  <a:gd name="T44" fmla="*/ 116 w 124"/>
                  <a:gd name="T45" fmla="*/ 11 h 101"/>
                  <a:gd name="T46" fmla="*/ 85 w 124"/>
                  <a:gd name="T47" fmla="*/ 11 h 101"/>
                  <a:gd name="T48" fmla="*/ 85 w 124"/>
                  <a:gd name="T49" fmla="*/ 5 h 101"/>
                  <a:gd name="T50" fmla="*/ 116 w 124"/>
                  <a:gd name="T51" fmla="*/ 5 h 101"/>
                  <a:gd name="T52" fmla="*/ 116 w 124"/>
                  <a:gd name="T53" fmla="*/ 1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4" h="101">
                    <a:moveTo>
                      <a:pt x="117" y="0"/>
                    </a:moveTo>
                    <a:cubicBezTo>
                      <a:pt x="7" y="0"/>
                      <a:pt x="7" y="0"/>
                      <a:pt x="7" y="0"/>
                    </a:cubicBezTo>
                    <a:cubicBezTo>
                      <a:pt x="3" y="0"/>
                      <a:pt x="0" y="3"/>
                      <a:pt x="0" y="7"/>
                    </a:cubicBezTo>
                    <a:cubicBezTo>
                      <a:pt x="0" y="94"/>
                      <a:pt x="0" y="94"/>
                      <a:pt x="0" y="94"/>
                    </a:cubicBezTo>
                    <a:cubicBezTo>
                      <a:pt x="0" y="98"/>
                      <a:pt x="3" y="101"/>
                      <a:pt x="7" y="101"/>
                    </a:cubicBezTo>
                    <a:cubicBezTo>
                      <a:pt x="15" y="101"/>
                      <a:pt x="15" y="101"/>
                      <a:pt x="15" y="101"/>
                    </a:cubicBezTo>
                    <a:cubicBezTo>
                      <a:pt x="15" y="93"/>
                      <a:pt x="15" y="93"/>
                      <a:pt x="15" y="93"/>
                    </a:cubicBezTo>
                    <a:cubicBezTo>
                      <a:pt x="7" y="93"/>
                      <a:pt x="7" y="93"/>
                      <a:pt x="7" y="93"/>
                    </a:cubicBezTo>
                    <a:cubicBezTo>
                      <a:pt x="7" y="15"/>
                      <a:pt x="7" y="15"/>
                      <a:pt x="7" y="15"/>
                    </a:cubicBezTo>
                    <a:cubicBezTo>
                      <a:pt x="116" y="15"/>
                      <a:pt x="116" y="15"/>
                      <a:pt x="116" y="15"/>
                    </a:cubicBezTo>
                    <a:cubicBezTo>
                      <a:pt x="116" y="93"/>
                      <a:pt x="116" y="93"/>
                      <a:pt x="116" y="93"/>
                    </a:cubicBezTo>
                    <a:cubicBezTo>
                      <a:pt x="108" y="93"/>
                      <a:pt x="108" y="93"/>
                      <a:pt x="108" y="93"/>
                    </a:cubicBezTo>
                    <a:cubicBezTo>
                      <a:pt x="108" y="101"/>
                      <a:pt x="108" y="101"/>
                      <a:pt x="108" y="101"/>
                    </a:cubicBezTo>
                    <a:cubicBezTo>
                      <a:pt x="117" y="101"/>
                      <a:pt x="117" y="101"/>
                      <a:pt x="117" y="101"/>
                    </a:cubicBezTo>
                    <a:cubicBezTo>
                      <a:pt x="121" y="101"/>
                      <a:pt x="124" y="98"/>
                      <a:pt x="124" y="94"/>
                    </a:cubicBezTo>
                    <a:cubicBezTo>
                      <a:pt x="124" y="7"/>
                      <a:pt x="124" y="7"/>
                      <a:pt x="124" y="7"/>
                    </a:cubicBezTo>
                    <a:cubicBezTo>
                      <a:pt x="124" y="3"/>
                      <a:pt x="121" y="0"/>
                      <a:pt x="117" y="0"/>
                    </a:cubicBezTo>
                    <a:close/>
                    <a:moveTo>
                      <a:pt x="14" y="11"/>
                    </a:moveTo>
                    <a:cubicBezTo>
                      <a:pt x="7" y="11"/>
                      <a:pt x="7" y="11"/>
                      <a:pt x="7" y="11"/>
                    </a:cubicBezTo>
                    <a:cubicBezTo>
                      <a:pt x="7" y="5"/>
                      <a:pt x="7" y="5"/>
                      <a:pt x="7" y="5"/>
                    </a:cubicBezTo>
                    <a:cubicBezTo>
                      <a:pt x="14" y="5"/>
                      <a:pt x="14" y="5"/>
                      <a:pt x="14" y="5"/>
                    </a:cubicBezTo>
                    <a:lnTo>
                      <a:pt x="14" y="11"/>
                    </a:lnTo>
                    <a:close/>
                    <a:moveTo>
                      <a:pt x="116" y="11"/>
                    </a:moveTo>
                    <a:cubicBezTo>
                      <a:pt x="85" y="11"/>
                      <a:pt x="85" y="11"/>
                      <a:pt x="85" y="11"/>
                    </a:cubicBezTo>
                    <a:cubicBezTo>
                      <a:pt x="85" y="5"/>
                      <a:pt x="85" y="5"/>
                      <a:pt x="85" y="5"/>
                    </a:cubicBezTo>
                    <a:cubicBezTo>
                      <a:pt x="116" y="5"/>
                      <a:pt x="116" y="5"/>
                      <a:pt x="116" y="5"/>
                    </a:cubicBezTo>
                    <a:lnTo>
                      <a:pt x="116"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26" name="Freeform 38"/>
              <p:cNvSpPr/>
              <p:nvPr/>
            </p:nvSpPr>
            <p:spPr bwMode="auto">
              <a:xfrm>
                <a:off x="8443913" y="4318000"/>
                <a:ext cx="82550" cy="146050"/>
              </a:xfrm>
              <a:custGeom>
                <a:avLst/>
                <a:gdLst>
                  <a:gd name="T0" fmla="*/ 0 w 22"/>
                  <a:gd name="T1" fmla="*/ 13 h 39"/>
                  <a:gd name="T2" fmla="*/ 9 w 22"/>
                  <a:gd name="T3" fmla="*/ 22 h 39"/>
                  <a:gd name="T4" fmla="*/ 15 w 22"/>
                  <a:gd name="T5" fmla="*/ 27 h 39"/>
                  <a:gd name="T6" fmla="*/ 10 w 22"/>
                  <a:gd name="T7" fmla="*/ 30 h 39"/>
                  <a:gd name="T8" fmla="*/ 2 w 22"/>
                  <a:gd name="T9" fmla="*/ 28 h 39"/>
                  <a:gd name="T10" fmla="*/ 0 w 22"/>
                  <a:gd name="T11" fmla="*/ 33 h 39"/>
                  <a:gd name="T12" fmla="*/ 9 w 22"/>
                  <a:gd name="T13" fmla="*/ 36 h 39"/>
                  <a:gd name="T14" fmla="*/ 9 w 22"/>
                  <a:gd name="T15" fmla="*/ 36 h 39"/>
                  <a:gd name="T16" fmla="*/ 9 w 22"/>
                  <a:gd name="T17" fmla="*/ 36 h 39"/>
                  <a:gd name="T18" fmla="*/ 9 w 22"/>
                  <a:gd name="T19" fmla="*/ 37 h 39"/>
                  <a:gd name="T20" fmla="*/ 11 w 22"/>
                  <a:gd name="T21" fmla="*/ 39 h 39"/>
                  <a:gd name="T22" fmla="*/ 14 w 22"/>
                  <a:gd name="T23" fmla="*/ 37 h 39"/>
                  <a:gd name="T24" fmla="*/ 14 w 22"/>
                  <a:gd name="T25" fmla="*/ 36 h 39"/>
                  <a:gd name="T26" fmla="*/ 14 w 22"/>
                  <a:gd name="T27" fmla="*/ 36 h 39"/>
                  <a:gd name="T28" fmla="*/ 14 w 22"/>
                  <a:gd name="T29" fmla="*/ 35 h 39"/>
                  <a:gd name="T30" fmla="*/ 22 w 22"/>
                  <a:gd name="T31" fmla="*/ 26 h 39"/>
                  <a:gd name="T32" fmla="*/ 14 w 22"/>
                  <a:gd name="T33" fmla="*/ 16 h 39"/>
                  <a:gd name="T34" fmla="*/ 8 w 22"/>
                  <a:gd name="T35" fmla="*/ 12 h 39"/>
                  <a:gd name="T36" fmla="*/ 12 w 22"/>
                  <a:gd name="T37" fmla="*/ 9 h 39"/>
                  <a:gd name="T38" fmla="*/ 20 w 22"/>
                  <a:gd name="T39" fmla="*/ 11 h 39"/>
                  <a:gd name="T40" fmla="*/ 21 w 22"/>
                  <a:gd name="T41" fmla="*/ 5 h 39"/>
                  <a:gd name="T42" fmla="*/ 14 w 22"/>
                  <a:gd name="T43" fmla="*/ 4 h 39"/>
                  <a:gd name="T44" fmla="*/ 14 w 22"/>
                  <a:gd name="T45" fmla="*/ 3 h 39"/>
                  <a:gd name="T46" fmla="*/ 14 w 22"/>
                  <a:gd name="T47" fmla="*/ 3 h 39"/>
                  <a:gd name="T48" fmla="*/ 14 w 22"/>
                  <a:gd name="T49" fmla="*/ 3 h 39"/>
                  <a:gd name="T50" fmla="*/ 11 w 22"/>
                  <a:gd name="T51" fmla="*/ 0 h 39"/>
                  <a:gd name="T52" fmla="*/ 9 w 22"/>
                  <a:gd name="T53" fmla="*/ 3 h 39"/>
                  <a:gd name="T54" fmla="*/ 9 w 22"/>
                  <a:gd name="T55" fmla="*/ 3 h 39"/>
                  <a:gd name="T56" fmla="*/ 9 w 22"/>
                  <a:gd name="T57" fmla="*/ 4 h 39"/>
                  <a:gd name="T58" fmla="*/ 9 w 22"/>
                  <a:gd name="T59" fmla="*/ 4 h 39"/>
                  <a:gd name="T60" fmla="*/ 0 w 22"/>
                  <a:gd name="T61" fmla="*/ 1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 h="39">
                    <a:moveTo>
                      <a:pt x="0" y="13"/>
                    </a:moveTo>
                    <a:cubicBezTo>
                      <a:pt x="0" y="18"/>
                      <a:pt x="4" y="20"/>
                      <a:pt x="9" y="22"/>
                    </a:cubicBezTo>
                    <a:cubicBezTo>
                      <a:pt x="13" y="23"/>
                      <a:pt x="15" y="25"/>
                      <a:pt x="15" y="27"/>
                    </a:cubicBezTo>
                    <a:cubicBezTo>
                      <a:pt x="15" y="29"/>
                      <a:pt x="13" y="30"/>
                      <a:pt x="10" y="30"/>
                    </a:cubicBezTo>
                    <a:cubicBezTo>
                      <a:pt x="7" y="30"/>
                      <a:pt x="4" y="29"/>
                      <a:pt x="2" y="28"/>
                    </a:cubicBezTo>
                    <a:cubicBezTo>
                      <a:pt x="0" y="33"/>
                      <a:pt x="0" y="33"/>
                      <a:pt x="0" y="33"/>
                    </a:cubicBezTo>
                    <a:cubicBezTo>
                      <a:pt x="2" y="34"/>
                      <a:pt x="5" y="35"/>
                      <a:pt x="9" y="36"/>
                    </a:cubicBezTo>
                    <a:cubicBezTo>
                      <a:pt x="9" y="36"/>
                      <a:pt x="9" y="36"/>
                      <a:pt x="9" y="36"/>
                    </a:cubicBezTo>
                    <a:cubicBezTo>
                      <a:pt x="9" y="36"/>
                      <a:pt x="9" y="36"/>
                      <a:pt x="9" y="36"/>
                    </a:cubicBezTo>
                    <a:cubicBezTo>
                      <a:pt x="9" y="37"/>
                      <a:pt x="9" y="37"/>
                      <a:pt x="9" y="37"/>
                    </a:cubicBezTo>
                    <a:cubicBezTo>
                      <a:pt x="9" y="38"/>
                      <a:pt x="10" y="39"/>
                      <a:pt x="11" y="39"/>
                    </a:cubicBezTo>
                    <a:cubicBezTo>
                      <a:pt x="12" y="39"/>
                      <a:pt x="14" y="38"/>
                      <a:pt x="14" y="37"/>
                    </a:cubicBezTo>
                    <a:cubicBezTo>
                      <a:pt x="14" y="36"/>
                      <a:pt x="14" y="36"/>
                      <a:pt x="14" y="36"/>
                    </a:cubicBezTo>
                    <a:cubicBezTo>
                      <a:pt x="14" y="36"/>
                      <a:pt x="14" y="36"/>
                      <a:pt x="14" y="36"/>
                    </a:cubicBezTo>
                    <a:cubicBezTo>
                      <a:pt x="14" y="35"/>
                      <a:pt x="14" y="35"/>
                      <a:pt x="14" y="35"/>
                    </a:cubicBezTo>
                    <a:cubicBezTo>
                      <a:pt x="19" y="34"/>
                      <a:pt x="22" y="30"/>
                      <a:pt x="22" y="26"/>
                    </a:cubicBezTo>
                    <a:cubicBezTo>
                      <a:pt x="22" y="21"/>
                      <a:pt x="20" y="19"/>
                      <a:pt x="14" y="16"/>
                    </a:cubicBezTo>
                    <a:cubicBezTo>
                      <a:pt x="10" y="15"/>
                      <a:pt x="8" y="14"/>
                      <a:pt x="8" y="12"/>
                    </a:cubicBezTo>
                    <a:cubicBezTo>
                      <a:pt x="8" y="11"/>
                      <a:pt x="9" y="9"/>
                      <a:pt x="12" y="9"/>
                    </a:cubicBezTo>
                    <a:cubicBezTo>
                      <a:pt x="16" y="9"/>
                      <a:pt x="18" y="11"/>
                      <a:pt x="20" y="11"/>
                    </a:cubicBezTo>
                    <a:cubicBezTo>
                      <a:pt x="21" y="5"/>
                      <a:pt x="21" y="5"/>
                      <a:pt x="21" y="5"/>
                    </a:cubicBezTo>
                    <a:cubicBezTo>
                      <a:pt x="19" y="5"/>
                      <a:pt x="17" y="4"/>
                      <a:pt x="14" y="4"/>
                    </a:cubicBezTo>
                    <a:cubicBezTo>
                      <a:pt x="14" y="3"/>
                      <a:pt x="14" y="3"/>
                      <a:pt x="14" y="3"/>
                    </a:cubicBezTo>
                    <a:cubicBezTo>
                      <a:pt x="14" y="3"/>
                      <a:pt x="14" y="3"/>
                      <a:pt x="14" y="3"/>
                    </a:cubicBezTo>
                    <a:cubicBezTo>
                      <a:pt x="14" y="3"/>
                      <a:pt x="14" y="3"/>
                      <a:pt x="14" y="3"/>
                    </a:cubicBezTo>
                    <a:cubicBezTo>
                      <a:pt x="14" y="1"/>
                      <a:pt x="13" y="0"/>
                      <a:pt x="11" y="0"/>
                    </a:cubicBezTo>
                    <a:cubicBezTo>
                      <a:pt x="10" y="0"/>
                      <a:pt x="9" y="1"/>
                      <a:pt x="9" y="3"/>
                    </a:cubicBezTo>
                    <a:cubicBezTo>
                      <a:pt x="9" y="3"/>
                      <a:pt x="9" y="3"/>
                      <a:pt x="9" y="3"/>
                    </a:cubicBezTo>
                    <a:cubicBezTo>
                      <a:pt x="9" y="4"/>
                      <a:pt x="9" y="4"/>
                      <a:pt x="9" y="4"/>
                    </a:cubicBezTo>
                    <a:cubicBezTo>
                      <a:pt x="9" y="4"/>
                      <a:pt x="9" y="4"/>
                      <a:pt x="9" y="4"/>
                    </a:cubicBezTo>
                    <a:cubicBezTo>
                      <a:pt x="4" y="5"/>
                      <a:pt x="0" y="9"/>
                      <a:pt x="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27" name="Freeform 39"/>
              <p:cNvSpPr/>
              <p:nvPr/>
            </p:nvSpPr>
            <p:spPr bwMode="auto">
              <a:xfrm>
                <a:off x="8575675" y="4321175"/>
                <a:ext cx="146050" cy="142875"/>
              </a:xfrm>
              <a:custGeom>
                <a:avLst/>
                <a:gdLst>
                  <a:gd name="T0" fmla="*/ 33 w 39"/>
                  <a:gd name="T1" fmla="*/ 7 h 38"/>
                  <a:gd name="T2" fmla="*/ 3 w 39"/>
                  <a:gd name="T3" fmla="*/ 0 h 38"/>
                  <a:gd name="T4" fmla="*/ 0 w 39"/>
                  <a:gd name="T5" fmla="*/ 2 h 38"/>
                  <a:gd name="T6" fmla="*/ 7 w 39"/>
                  <a:gd name="T7" fmla="*/ 33 h 38"/>
                  <a:gd name="T8" fmla="*/ 11 w 39"/>
                  <a:gd name="T9" fmla="*/ 34 h 38"/>
                  <a:gd name="T10" fmla="*/ 17 w 39"/>
                  <a:gd name="T11" fmla="*/ 28 h 38"/>
                  <a:gd name="T12" fmla="*/ 28 w 39"/>
                  <a:gd name="T13" fmla="*/ 38 h 38"/>
                  <a:gd name="T14" fmla="*/ 39 w 39"/>
                  <a:gd name="T15" fmla="*/ 28 h 38"/>
                  <a:gd name="T16" fmla="*/ 28 w 39"/>
                  <a:gd name="T17" fmla="*/ 17 h 38"/>
                  <a:gd name="T18" fmla="*/ 34 w 39"/>
                  <a:gd name="T19" fmla="*/ 11 h 38"/>
                  <a:gd name="T20" fmla="*/ 33 w 39"/>
                  <a:gd name="T21" fmla="*/ 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38">
                    <a:moveTo>
                      <a:pt x="33" y="7"/>
                    </a:moveTo>
                    <a:cubicBezTo>
                      <a:pt x="3" y="0"/>
                      <a:pt x="3" y="0"/>
                      <a:pt x="3" y="0"/>
                    </a:cubicBezTo>
                    <a:cubicBezTo>
                      <a:pt x="1" y="0"/>
                      <a:pt x="0" y="1"/>
                      <a:pt x="0" y="2"/>
                    </a:cubicBezTo>
                    <a:cubicBezTo>
                      <a:pt x="7" y="33"/>
                      <a:pt x="7" y="33"/>
                      <a:pt x="7" y="33"/>
                    </a:cubicBezTo>
                    <a:cubicBezTo>
                      <a:pt x="7" y="35"/>
                      <a:pt x="9" y="36"/>
                      <a:pt x="11" y="34"/>
                    </a:cubicBezTo>
                    <a:cubicBezTo>
                      <a:pt x="17" y="28"/>
                      <a:pt x="17" y="28"/>
                      <a:pt x="17" y="28"/>
                    </a:cubicBezTo>
                    <a:cubicBezTo>
                      <a:pt x="28" y="38"/>
                      <a:pt x="28" y="38"/>
                      <a:pt x="28" y="38"/>
                    </a:cubicBezTo>
                    <a:cubicBezTo>
                      <a:pt x="39" y="28"/>
                      <a:pt x="39" y="28"/>
                      <a:pt x="39" y="28"/>
                    </a:cubicBezTo>
                    <a:cubicBezTo>
                      <a:pt x="28" y="17"/>
                      <a:pt x="28" y="17"/>
                      <a:pt x="28" y="17"/>
                    </a:cubicBezTo>
                    <a:cubicBezTo>
                      <a:pt x="34" y="11"/>
                      <a:pt x="34" y="11"/>
                      <a:pt x="34" y="11"/>
                    </a:cubicBezTo>
                    <a:cubicBezTo>
                      <a:pt x="36" y="9"/>
                      <a:pt x="35" y="7"/>
                      <a:pt x="3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grpSp>
        <p:sp>
          <p:nvSpPr>
            <p:cNvPr id="28" name="TextBox 40"/>
            <p:cNvSpPr txBox="1"/>
            <p:nvPr/>
          </p:nvSpPr>
          <p:spPr>
            <a:xfrm>
              <a:off x="7401789" y="4106511"/>
              <a:ext cx="1315564" cy="369332"/>
            </a:xfrm>
            <a:prstGeom prst="rect">
              <a:avLst/>
            </a:prstGeom>
            <a:noFill/>
          </p:spPr>
          <p:txBody>
            <a:bodyPr wrap="square">
              <a:spAutoFit/>
            </a:bodyPr>
            <a:lstStyle/>
            <a:p>
              <a:pPr fontAlgn="auto">
                <a:spcBef>
                  <a:spcPts val="0"/>
                </a:spcBef>
                <a:spcAft>
                  <a:spcPts val="0"/>
                </a:spcAft>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审视问题</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8648194" y="1944174"/>
            <a:ext cx="2716492" cy="1194242"/>
            <a:chOff x="8968113" y="1900632"/>
            <a:chExt cx="2134710" cy="1194242"/>
          </a:xfrm>
        </p:grpSpPr>
        <p:sp>
          <p:nvSpPr>
            <p:cNvPr id="29" name="TextBox 76"/>
            <p:cNvSpPr txBox="1"/>
            <p:nvPr/>
          </p:nvSpPr>
          <p:spPr>
            <a:xfrm>
              <a:off x="9428494" y="1900632"/>
              <a:ext cx="1213949"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执行力不足</a:t>
              </a:r>
            </a:p>
          </p:txBody>
        </p:sp>
        <p:sp>
          <p:nvSpPr>
            <p:cNvPr id="30" name="文本框 29"/>
            <p:cNvSpPr txBox="1"/>
            <p:nvPr/>
          </p:nvSpPr>
          <p:spPr>
            <a:xfrm>
              <a:off x="8968113" y="2282344"/>
              <a:ext cx="2134710" cy="812530"/>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grpSp>
      <p:grpSp>
        <p:nvGrpSpPr>
          <p:cNvPr id="38" name="组合 37"/>
          <p:cNvGrpSpPr/>
          <p:nvPr/>
        </p:nvGrpSpPr>
        <p:grpSpPr>
          <a:xfrm>
            <a:off x="8648194" y="4817351"/>
            <a:ext cx="2716492" cy="1159302"/>
            <a:chOff x="8968113" y="4015320"/>
            <a:chExt cx="2134710" cy="1159302"/>
          </a:xfrm>
        </p:grpSpPr>
        <p:sp>
          <p:nvSpPr>
            <p:cNvPr id="31" name="TextBox 76"/>
            <p:cNvSpPr txBox="1"/>
            <p:nvPr/>
          </p:nvSpPr>
          <p:spPr>
            <a:xfrm>
              <a:off x="9374057" y="4015320"/>
              <a:ext cx="1322823"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执行力不足</a:t>
              </a:r>
            </a:p>
          </p:txBody>
        </p:sp>
        <p:sp>
          <p:nvSpPr>
            <p:cNvPr id="32" name="文本框 31"/>
            <p:cNvSpPr txBox="1"/>
            <p:nvPr/>
          </p:nvSpPr>
          <p:spPr>
            <a:xfrm>
              <a:off x="8968113" y="4362092"/>
              <a:ext cx="2134710" cy="812530"/>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grpSp>
      <p:grpSp>
        <p:nvGrpSpPr>
          <p:cNvPr id="3" name="组合 2"/>
          <p:cNvGrpSpPr/>
          <p:nvPr/>
        </p:nvGrpSpPr>
        <p:grpSpPr>
          <a:xfrm>
            <a:off x="716769" y="1944174"/>
            <a:ext cx="2716492" cy="1194242"/>
            <a:chOff x="1036688" y="1900632"/>
            <a:chExt cx="2134710" cy="1194242"/>
          </a:xfrm>
        </p:grpSpPr>
        <p:sp>
          <p:nvSpPr>
            <p:cNvPr id="33" name="TextBox 76"/>
            <p:cNvSpPr txBox="1"/>
            <p:nvPr/>
          </p:nvSpPr>
          <p:spPr>
            <a:xfrm>
              <a:off x="1491863" y="1900632"/>
              <a:ext cx="1224361"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执行力不足</a:t>
              </a:r>
            </a:p>
          </p:txBody>
        </p:sp>
        <p:sp>
          <p:nvSpPr>
            <p:cNvPr id="34" name="文本框 33"/>
            <p:cNvSpPr txBox="1"/>
            <p:nvPr/>
          </p:nvSpPr>
          <p:spPr>
            <a:xfrm>
              <a:off x="1036688" y="2282344"/>
              <a:ext cx="2134710" cy="812530"/>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grpSp>
      <p:grpSp>
        <p:nvGrpSpPr>
          <p:cNvPr id="5" name="组合 4"/>
          <p:cNvGrpSpPr/>
          <p:nvPr/>
        </p:nvGrpSpPr>
        <p:grpSpPr>
          <a:xfrm>
            <a:off x="716769" y="4764013"/>
            <a:ext cx="2716492" cy="1212640"/>
            <a:chOff x="1036688" y="3961982"/>
            <a:chExt cx="2134710" cy="1212640"/>
          </a:xfrm>
        </p:grpSpPr>
        <p:sp>
          <p:nvSpPr>
            <p:cNvPr id="35" name="TextBox 76"/>
            <p:cNvSpPr txBox="1"/>
            <p:nvPr/>
          </p:nvSpPr>
          <p:spPr>
            <a:xfrm>
              <a:off x="1393877" y="3961982"/>
              <a:ext cx="1420334"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执行力不足</a:t>
              </a:r>
            </a:p>
          </p:txBody>
        </p:sp>
        <p:sp>
          <p:nvSpPr>
            <p:cNvPr id="36" name="文本框 35"/>
            <p:cNvSpPr txBox="1"/>
            <p:nvPr/>
          </p:nvSpPr>
          <p:spPr>
            <a:xfrm>
              <a:off x="1036688" y="4362092"/>
              <a:ext cx="2134710" cy="812530"/>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grpSp>
      <p:sp>
        <p:nvSpPr>
          <p:cNvPr id="4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43" name="TextBox 76"/>
          <p:cNvSpPr txBox="1"/>
          <p:nvPr/>
        </p:nvSpPr>
        <p:spPr>
          <a:xfrm>
            <a:off x="1689046" y="521598"/>
            <a:ext cx="2698175"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执行力不足之处</a:t>
            </a:r>
          </a:p>
        </p:txBody>
      </p:sp>
      <p:sp>
        <p:nvSpPr>
          <p:cNvPr id="44" name="椭圆 4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04</a:t>
            </a:r>
            <a:endParaRPr lang="zh-CN" altLang="en-US" dirty="0">
              <a:latin typeface="Impact" panose="020B0806030902050204" pitchFamily="34" charset="0"/>
            </a:endParaRPr>
          </a:p>
        </p:txBody>
      </p:sp>
      <p:sp>
        <p:nvSpPr>
          <p:cNvPr id="45" name="椭圆 4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0-#ppt_w/2"/>
                                          </p:val>
                                        </p:tav>
                                        <p:tav tm="100000">
                                          <p:val>
                                            <p:strVal val="#ppt_x"/>
                                          </p:val>
                                        </p:tav>
                                      </p:tavLst>
                                    </p:anim>
                                    <p:anim calcmode="lin" valueType="num">
                                      <p:cBhvr additive="base">
                                        <p:cTn id="8" dur="500" fill="hold"/>
                                        <p:tgtEl>
                                          <p:spTgt spid="4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500" fill="hold"/>
                                        <p:tgtEl>
                                          <p:spTgt spid="45"/>
                                        </p:tgtEl>
                                        <p:attrNameLst>
                                          <p:attrName>ppt_x</p:attrName>
                                        </p:attrNameLst>
                                      </p:cBhvr>
                                      <p:tavLst>
                                        <p:tav tm="0">
                                          <p:val>
                                            <p:strVal val="0-#ppt_w/2"/>
                                          </p:val>
                                        </p:tav>
                                        <p:tav tm="100000">
                                          <p:val>
                                            <p:strVal val="#ppt_x"/>
                                          </p:val>
                                        </p:tav>
                                      </p:tavLst>
                                    </p:anim>
                                    <p:anim calcmode="lin" valueType="num">
                                      <p:cBhvr additive="base">
                                        <p:cTn id="12" dur="500" fill="hold"/>
                                        <p:tgtEl>
                                          <p:spTgt spid="4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0-#ppt_w/2"/>
                                          </p:val>
                                        </p:tav>
                                        <p:tav tm="100000">
                                          <p:val>
                                            <p:strVal val="#ppt_x"/>
                                          </p:val>
                                        </p:tav>
                                      </p:tavLst>
                                    </p:anim>
                                    <p:anim calcmode="lin" valueType="num">
                                      <p:cBhvr additive="base">
                                        <p:cTn id="16" dur="500" fill="hold"/>
                                        <p:tgtEl>
                                          <p:spTgt spid="4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0-#ppt_w/2"/>
                                          </p:val>
                                        </p:tav>
                                        <p:tav tm="100000">
                                          <p:val>
                                            <p:strVal val="#ppt_x"/>
                                          </p:val>
                                        </p:tav>
                                      </p:tavLst>
                                    </p:anim>
                                    <p:anim calcmode="lin" valueType="num">
                                      <p:cBhvr additive="base">
                                        <p:cTn id="20" dur="500" fill="hold"/>
                                        <p:tgtEl>
                                          <p:spTgt spid="4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0-#ppt_w/2"/>
                                          </p:val>
                                        </p:tav>
                                        <p:tav tm="100000">
                                          <p:val>
                                            <p:strVal val="#ppt_x"/>
                                          </p:val>
                                        </p:tav>
                                      </p:tavLst>
                                    </p:anim>
                                    <p:anim calcmode="lin" valueType="num">
                                      <p:cBhvr additive="base">
                                        <p:cTn id="24" dur="500" fill="hold"/>
                                        <p:tgtEl>
                                          <p:spTgt spid="4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43"/>
                                        </p:tgtEl>
                                        <p:attrNameLst>
                                          <p:attrName>style.visibility</p:attrName>
                                        </p:attrNameLst>
                                      </p:cBhvr>
                                      <p:to>
                                        <p:strVal val="visible"/>
                                      </p:to>
                                    </p:set>
                                    <p:animEffect transition="in" filter="wipe(left)">
                                      <p:cBhvr>
                                        <p:cTn id="27" dur="500"/>
                                        <p:tgtEl>
                                          <p:spTgt spid="4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42"/>
                                        </p:tgtEl>
                                        <p:attrNameLst>
                                          <p:attrName>style.visibility</p:attrName>
                                        </p:attrNameLst>
                                      </p:cBhvr>
                                      <p:to>
                                        <p:strVal val="visible"/>
                                      </p:to>
                                    </p:set>
                                    <p:animEffect transition="in" filter="wipe(left)">
                                      <p:cBhvr>
                                        <p:cTn id="30" dur="500"/>
                                        <p:tgtEl>
                                          <p:spTgt spid="42"/>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1000"/>
                                        <p:tgtEl>
                                          <p:spTgt spid="2"/>
                                        </p:tgtEl>
                                      </p:cBhvr>
                                    </p:animEffect>
                                    <p:anim calcmode="lin" valueType="num">
                                      <p:cBhvr>
                                        <p:cTn id="36" dur="1000" fill="hold"/>
                                        <p:tgtEl>
                                          <p:spTgt spid="2"/>
                                        </p:tgtEl>
                                        <p:attrNameLst>
                                          <p:attrName>ppt_x</p:attrName>
                                        </p:attrNameLst>
                                      </p:cBhvr>
                                      <p:tavLst>
                                        <p:tav tm="0">
                                          <p:val>
                                            <p:strVal val="#ppt_x"/>
                                          </p:val>
                                        </p:tav>
                                        <p:tav tm="100000">
                                          <p:val>
                                            <p:strVal val="#ppt_x"/>
                                          </p:val>
                                        </p:tav>
                                      </p:tavLst>
                                    </p:anim>
                                    <p:anim calcmode="lin" valueType="num">
                                      <p:cBhvr>
                                        <p:cTn id="3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500" fill="hold"/>
                                        <p:tgtEl>
                                          <p:spTgt spid="3"/>
                                        </p:tgtEl>
                                        <p:attrNameLst>
                                          <p:attrName>ppt_x</p:attrName>
                                        </p:attrNameLst>
                                      </p:cBhvr>
                                      <p:tavLst>
                                        <p:tav tm="0">
                                          <p:val>
                                            <p:strVal val="#ppt_x"/>
                                          </p:val>
                                        </p:tav>
                                        <p:tav tm="100000">
                                          <p:val>
                                            <p:strVal val="#ppt_x"/>
                                          </p:val>
                                        </p:tav>
                                      </p:tavLst>
                                    </p:anim>
                                    <p:anim calcmode="lin" valueType="num">
                                      <p:cBhvr additive="base">
                                        <p:cTn id="43" dur="500" fill="hold"/>
                                        <p:tgtEl>
                                          <p:spTgt spid="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ppt_x"/>
                                          </p:val>
                                        </p:tav>
                                        <p:tav tm="100000">
                                          <p:val>
                                            <p:strVal val="#ppt_x"/>
                                          </p:val>
                                        </p:tav>
                                      </p:tavLst>
                                    </p:anim>
                                    <p:anim calcmode="lin" valueType="num">
                                      <p:cBhvr additive="base">
                                        <p:cTn id="47" dur="5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38"/>
                                        </p:tgtEl>
                                        <p:attrNameLst>
                                          <p:attrName>style.visibility</p:attrName>
                                        </p:attrNameLst>
                                      </p:cBhvr>
                                      <p:to>
                                        <p:strVal val="visible"/>
                                      </p:to>
                                    </p:set>
                                    <p:anim calcmode="lin" valueType="num">
                                      <p:cBhvr additive="base">
                                        <p:cTn id="50" dur="500" fill="hold"/>
                                        <p:tgtEl>
                                          <p:spTgt spid="38"/>
                                        </p:tgtEl>
                                        <p:attrNameLst>
                                          <p:attrName>ppt_x</p:attrName>
                                        </p:attrNameLst>
                                      </p:cBhvr>
                                      <p:tavLst>
                                        <p:tav tm="0">
                                          <p:val>
                                            <p:strVal val="#ppt_x"/>
                                          </p:val>
                                        </p:tav>
                                        <p:tav tm="100000">
                                          <p:val>
                                            <p:strVal val="#ppt_x"/>
                                          </p:val>
                                        </p:tav>
                                      </p:tavLst>
                                    </p:anim>
                                    <p:anim calcmode="lin" valueType="num">
                                      <p:cBhvr additive="base">
                                        <p:cTn id="51" dur="500" fill="hold"/>
                                        <p:tgtEl>
                                          <p:spTgt spid="38"/>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37"/>
                                        </p:tgtEl>
                                        <p:attrNameLst>
                                          <p:attrName>style.visibility</p:attrName>
                                        </p:attrNameLst>
                                      </p:cBhvr>
                                      <p:to>
                                        <p:strVal val="visible"/>
                                      </p:to>
                                    </p:set>
                                    <p:anim calcmode="lin" valueType="num">
                                      <p:cBhvr additive="base">
                                        <p:cTn id="54" dur="500" fill="hold"/>
                                        <p:tgtEl>
                                          <p:spTgt spid="37"/>
                                        </p:tgtEl>
                                        <p:attrNameLst>
                                          <p:attrName>ppt_x</p:attrName>
                                        </p:attrNameLst>
                                      </p:cBhvr>
                                      <p:tavLst>
                                        <p:tav tm="0">
                                          <p:val>
                                            <p:strVal val="#ppt_x"/>
                                          </p:val>
                                        </p:tav>
                                        <p:tav tm="100000">
                                          <p:val>
                                            <p:strVal val="#ppt_x"/>
                                          </p:val>
                                        </p:tav>
                                      </p:tavLst>
                                    </p:anim>
                                    <p:anim calcmode="lin" valueType="num">
                                      <p:cBhvr additive="base">
                                        <p:cTn id="55"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animBg="1"/>
      <p:bldP spid="45" grpId="0" animBg="1"/>
      <p:bldP spid="46" grpId="0" animBg="1"/>
      <p:bldP spid="47" grpId="0" animBg="1"/>
      <p:bldP spid="4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 7"/>
          <p:cNvSpPr>
            <a:spLocks noChangeArrowheads="1"/>
          </p:cNvSpPr>
          <p:nvPr/>
        </p:nvSpPr>
        <p:spPr bwMode="auto">
          <a:xfrm rot="2700000">
            <a:off x="4267890" y="4532651"/>
            <a:ext cx="951437" cy="940925"/>
          </a:xfrm>
          <a:prstGeom prst="roundRect">
            <a:avLst/>
          </a:prstGeom>
          <a:solidFill>
            <a:schemeClr val="bg1"/>
          </a:solidFill>
          <a:ln>
            <a:noFill/>
          </a:ln>
          <a:effectLst>
            <a:outerShdw blurRad="190500" dist="38100" dir="2700000" algn="tl" rotWithShape="0">
              <a:prstClr val="black">
                <a:alpha val="20000"/>
              </a:prstClr>
            </a:outerShdw>
          </a:effectLst>
        </p:spPr>
        <p:txBody>
          <a:bodyPr lIns="0" tIns="0" rIns="0" bIns="0"/>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zh-CN" sz="280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Freeform 6"/>
          <p:cNvSpPr>
            <a:spLocks noEditPoints="1" noChangeArrowheads="1"/>
          </p:cNvSpPr>
          <p:nvPr/>
        </p:nvSpPr>
        <p:spPr bwMode="auto">
          <a:xfrm>
            <a:off x="4474009" y="4833259"/>
            <a:ext cx="542916" cy="357029"/>
          </a:xfrm>
          <a:custGeom>
            <a:avLst/>
            <a:gdLst>
              <a:gd name="T0" fmla="*/ 2147483647 w 176"/>
              <a:gd name="T1" fmla="*/ 2147483647 h 117"/>
              <a:gd name="T2" fmla="*/ 2147483647 w 176"/>
              <a:gd name="T3" fmla="*/ 2147483647 h 117"/>
              <a:gd name="T4" fmla="*/ 2147483647 w 176"/>
              <a:gd name="T5" fmla="*/ 2147483647 h 117"/>
              <a:gd name="T6" fmla="*/ 2147483647 w 176"/>
              <a:gd name="T7" fmla="*/ 2147483647 h 117"/>
              <a:gd name="T8" fmla="*/ 0 w 176"/>
              <a:gd name="T9" fmla="*/ 2147483647 h 117"/>
              <a:gd name="T10" fmla="*/ 0 w 176"/>
              <a:gd name="T11" fmla="*/ 2147483647 h 117"/>
              <a:gd name="T12" fmla="*/ 2147483647 w 176"/>
              <a:gd name="T13" fmla="*/ 2147483647 h 117"/>
              <a:gd name="T14" fmla="*/ 2147483647 w 176"/>
              <a:gd name="T15" fmla="*/ 2147483647 h 117"/>
              <a:gd name="T16" fmla="*/ 2147483647 w 176"/>
              <a:gd name="T17" fmla="*/ 2147483647 h 117"/>
              <a:gd name="T18" fmla="*/ 2147483647 w 176"/>
              <a:gd name="T19" fmla="*/ 2147483647 h 117"/>
              <a:gd name="T20" fmla="*/ 2147483647 w 176"/>
              <a:gd name="T21" fmla="*/ 2147483647 h 117"/>
              <a:gd name="T22" fmla="*/ 2147483647 w 176"/>
              <a:gd name="T23" fmla="*/ 0 h 117"/>
              <a:gd name="T24" fmla="*/ 2147483647 w 176"/>
              <a:gd name="T25" fmla="*/ 0 h 117"/>
              <a:gd name="T26" fmla="*/ 2147483647 w 176"/>
              <a:gd name="T27" fmla="*/ 2147483647 h 117"/>
              <a:gd name="T28" fmla="*/ 2147483647 w 176"/>
              <a:gd name="T29" fmla="*/ 2147483647 h 117"/>
              <a:gd name="T30" fmla="*/ 2147483647 w 176"/>
              <a:gd name="T31" fmla="*/ 2147483647 h 117"/>
              <a:gd name="T32" fmla="*/ 2147483647 w 176"/>
              <a:gd name="T33" fmla="*/ 2147483647 h 117"/>
              <a:gd name="T34" fmla="*/ 2147483647 w 176"/>
              <a:gd name="T35" fmla="*/ 2147483647 h 117"/>
              <a:gd name="T36" fmla="*/ 2147483647 w 176"/>
              <a:gd name="T37" fmla="*/ 2147483647 h 117"/>
              <a:gd name="T38" fmla="*/ 2147483647 w 176"/>
              <a:gd name="T39" fmla="*/ 2147483647 h 117"/>
              <a:gd name="T40" fmla="*/ 2147483647 w 176"/>
              <a:gd name="T41" fmla="*/ 2147483647 h 117"/>
              <a:gd name="T42" fmla="*/ 2147483647 w 176"/>
              <a:gd name="T43" fmla="*/ 2147483647 h 117"/>
              <a:gd name="T44" fmla="*/ 2147483647 w 176"/>
              <a:gd name="T45" fmla="*/ 2147483647 h 117"/>
              <a:gd name="T46" fmla="*/ 2147483647 w 176"/>
              <a:gd name="T47" fmla="*/ 2147483647 h 117"/>
              <a:gd name="T48" fmla="*/ 2147483647 w 176"/>
              <a:gd name="T49" fmla="*/ 2147483647 h 117"/>
              <a:gd name="T50" fmla="*/ 2147483647 w 176"/>
              <a:gd name="T51" fmla="*/ 2147483647 h 117"/>
              <a:gd name="T52" fmla="*/ 2147483647 w 176"/>
              <a:gd name="T53" fmla="*/ 2147483647 h 117"/>
              <a:gd name="T54" fmla="*/ 2147483647 w 176"/>
              <a:gd name="T55" fmla="*/ 2147483647 h 117"/>
              <a:gd name="T56" fmla="*/ 2147483647 w 176"/>
              <a:gd name="T57" fmla="*/ 2147483647 h 117"/>
              <a:gd name="T58" fmla="*/ 2147483647 w 176"/>
              <a:gd name="T59" fmla="*/ 2147483647 h 117"/>
              <a:gd name="T60" fmla="*/ 2147483647 w 176"/>
              <a:gd name="T61" fmla="*/ 2147483647 h 117"/>
              <a:gd name="T62" fmla="*/ 2147483647 w 176"/>
              <a:gd name="T63" fmla="*/ 2147483647 h 117"/>
              <a:gd name="T64" fmla="*/ 2147483647 w 176"/>
              <a:gd name="T65" fmla="*/ 2147483647 h 117"/>
              <a:gd name="T66" fmla="*/ 2147483647 w 176"/>
              <a:gd name="T67" fmla="*/ 2147483647 h 1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76"/>
              <a:gd name="T103" fmla="*/ 0 h 117"/>
              <a:gd name="T104" fmla="*/ 176 w 176"/>
              <a:gd name="T105" fmla="*/ 117 h 11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76" h="117">
                <a:moveTo>
                  <a:pt x="176" y="99"/>
                </a:moveTo>
                <a:cubicBezTo>
                  <a:pt x="176" y="108"/>
                  <a:pt x="176" y="108"/>
                  <a:pt x="176" y="108"/>
                </a:cubicBezTo>
                <a:cubicBezTo>
                  <a:pt x="176" y="113"/>
                  <a:pt x="169" y="117"/>
                  <a:pt x="161" y="117"/>
                </a:cubicBezTo>
                <a:cubicBezTo>
                  <a:pt x="15" y="117"/>
                  <a:pt x="15" y="117"/>
                  <a:pt x="15" y="117"/>
                </a:cubicBezTo>
                <a:cubicBezTo>
                  <a:pt x="7" y="117"/>
                  <a:pt x="0" y="113"/>
                  <a:pt x="0" y="108"/>
                </a:cubicBezTo>
                <a:cubicBezTo>
                  <a:pt x="0" y="99"/>
                  <a:pt x="0" y="99"/>
                  <a:pt x="0" y="99"/>
                </a:cubicBezTo>
                <a:cubicBezTo>
                  <a:pt x="15" y="99"/>
                  <a:pt x="15" y="99"/>
                  <a:pt x="15" y="99"/>
                </a:cubicBezTo>
                <a:cubicBezTo>
                  <a:pt x="161" y="99"/>
                  <a:pt x="161" y="99"/>
                  <a:pt x="161" y="99"/>
                </a:cubicBezTo>
                <a:lnTo>
                  <a:pt x="176" y="99"/>
                </a:lnTo>
                <a:close/>
                <a:moveTo>
                  <a:pt x="24" y="79"/>
                </a:moveTo>
                <a:cubicBezTo>
                  <a:pt x="24" y="14"/>
                  <a:pt x="24" y="14"/>
                  <a:pt x="24" y="14"/>
                </a:cubicBezTo>
                <a:cubicBezTo>
                  <a:pt x="24" y="6"/>
                  <a:pt x="30" y="0"/>
                  <a:pt x="38" y="0"/>
                </a:cubicBezTo>
                <a:cubicBezTo>
                  <a:pt x="138" y="0"/>
                  <a:pt x="138" y="0"/>
                  <a:pt x="138" y="0"/>
                </a:cubicBezTo>
                <a:cubicBezTo>
                  <a:pt x="146" y="0"/>
                  <a:pt x="152" y="6"/>
                  <a:pt x="152" y="14"/>
                </a:cubicBezTo>
                <a:cubicBezTo>
                  <a:pt x="152" y="79"/>
                  <a:pt x="152" y="79"/>
                  <a:pt x="152" y="79"/>
                </a:cubicBezTo>
                <a:cubicBezTo>
                  <a:pt x="152" y="87"/>
                  <a:pt x="146" y="93"/>
                  <a:pt x="138" y="93"/>
                </a:cubicBezTo>
                <a:cubicBezTo>
                  <a:pt x="38" y="93"/>
                  <a:pt x="38" y="93"/>
                  <a:pt x="38" y="93"/>
                </a:cubicBezTo>
                <a:cubicBezTo>
                  <a:pt x="30" y="93"/>
                  <a:pt x="24" y="87"/>
                  <a:pt x="24" y="79"/>
                </a:cubicBezTo>
                <a:close/>
                <a:moveTo>
                  <a:pt x="35" y="79"/>
                </a:moveTo>
                <a:cubicBezTo>
                  <a:pt x="35" y="80"/>
                  <a:pt x="37" y="82"/>
                  <a:pt x="38" y="82"/>
                </a:cubicBezTo>
                <a:cubicBezTo>
                  <a:pt x="138" y="82"/>
                  <a:pt x="138" y="82"/>
                  <a:pt x="138" y="82"/>
                </a:cubicBezTo>
                <a:cubicBezTo>
                  <a:pt x="139" y="82"/>
                  <a:pt x="141" y="80"/>
                  <a:pt x="141" y="79"/>
                </a:cubicBezTo>
                <a:cubicBezTo>
                  <a:pt x="141" y="14"/>
                  <a:pt x="141" y="14"/>
                  <a:pt x="141" y="14"/>
                </a:cubicBezTo>
                <a:cubicBezTo>
                  <a:pt x="141" y="13"/>
                  <a:pt x="139" y="11"/>
                  <a:pt x="138" y="11"/>
                </a:cubicBezTo>
                <a:cubicBezTo>
                  <a:pt x="38" y="11"/>
                  <a:pt x="38" y="11"/>
                  <a:pt x="38" y="11"/>
                </a:cubicBezTo>
                <a:cubicBezTo>
                  <a:pt x="37" y="11"/>
                  <a:pt x="35" y="13"/>
                  <a:pt x="35" y="14"/>
                </a:cubicBezTo>
                <a:lnTo>
                  <a:pt x="35" y="79"/>
                </a:lnTo>
                <a:close/>
                <a:moveTo>
                  <a:pt x="97" y="107"/>
                </a:moveTo>
                <a:cubicBezTo>
                  <a:pt x="97" y="106"/>
                  <a:pt x="96" y="105"/>
                  <a:pt x="95" y="105"/>
                </a:cubicBezTo>
                <a:cubicBezTo>
                  <a:pt x="81" y="105"/>
                  <a:pt x="81" y="105"/>
                  <a:pt x="81" y="105"/>
                </a:cubicBezTo>
                <a:cubicBezTo>
                  <a:pt x="80" y="105"/>
                  <a:pt x="79" y="106"/>
                  <a:pt x="79" y="107"/>
                </a:cubicBezTo>
                <a:cubicBezTo>
                  <a:pt x="79" y="107"/>
                  <a:pt x="80" y="108"/>
                  <a:pt x="81" y="108"/>
                </a:cubicBezTo>
                <a:cubicBezTo>
                  <a:pt x="95" y="108"/>
                  <a:pt x="95" y="108"/>
                  <a:pt x="95" y="108"/>
                </a:cubicBezTo>
                <a:cubicBezTo>
                  <a:pt x="96" y="108"/>
                  <a:pt x="97" y="107"/>
                  <a:pt x="97" y="107"/>
                </a:cubicBezTo>
                <a:close/>
              </a:path>
            </a:pathLst>
          </a:custGeom>
          <a:solidFill>
            <a:srgbClr val="456288"/>
          </a:solidFill>
          <a:ln>
            <a:noFill/>
          </a:ln>
        </p:spPr>
        <p:txBody>
          <a:bodyPr/>
          <a:lstStyle/>
          <a:p>
            <a:endParaRPr lang="zh-CN" altLang="en-US">
              <a:solidFill>
                <a:schemeClr val="tx1">
                  <a:lumMod val="75000"/>
                  <a:lumOff val="25000"/>
                </a:schemeClr>
              </a:solidFill>
            </a:endParaRPr>
          </a:p>
        </p:txBody>
      </p:sp>
      <p:sp>
        <p:nvSpPr>
          <p:cNvPr id="14" name="Oval 13"/>
          <p:cNvSpPr>
            <a:spLocks noChangeArrowheads="1"/>
          </p:cNvSpPr>
          <p:nvPr/>
        </p:nvSpPr>
        <p:spPr bwMode="auto">
          <a:xfrm rot="2700000">
            <a:off x="9907013" y="4532651"/>
            <a:ext cx="951437" cy="940925"/>
          </a:xfrm>
          <a:prstGeom prst="roundRect">
            <a:avLst/>
          </a:prstGeom>
          <a:solidFill>
            <a:schemeClr val="bg1"/>
          </a:solidFill>
          <a:ln>
            <a:noFill/>
          </a:ln>
          <a:effectLst>
            <a:outerShdw blurRad="190500" dist="38100" dir="2700000" algn="tl" rotWithShape="0">
              <a:prstClr val="black">
                <a:alpha val="20000"/>
              </a:prstClr>
            </a:outerShdw>
          </a:effectLst>
        </p:spPr>
        <p:txBody>
          <a:bodyPr lIns="0" tIns="0" rIns="0" bIns="0"/>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zh-CN" sz="280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Freeform 7"/>
          <p:cNvSpPr>
            <a:spLocks noEditPoints="1" noChangeArrowheads="1"/>
          </p:cNvSpPr>
          <p:nvPr/>
        </p:nvSpPr>
        <p:spPr bwMode="auto">
          <a:xfrm>
            <a:off x="10115347" y="4778008"/>
            <a:ext cx="510625" cy="467532"/>
          </a:xfrm>
          <a:custGeom>
            <a:avLst/>
            <a:gdLst>
              <a:gd name="T0" fmla="*/ 2147483647 w 177"/>
              <a:gd name="T1" fmla="*/ 2147483647 h 164"/>
              <a:gd name="T2" fmla="*/ 2147483647 w 177"/>
              <a:gd name="T3" fmla="*/ 2147483647 h 164"/>
              <a:gd name="T4" fmla="*/ 2147483647 w 177"/>
              <a:gd name="T5" fmla="*/ 2147483647 h 164"/>
              <a:gd name="T6" fmla="*/ 2147483647 w 177"/>
              <a:gd name="T7" fmla="*/ 2147483647 h 164"/>
              <a:gd name="T8" fmla="*/ 2147483647 w 177"/>
              <a:gd name="T9" fmla="*/ 2147483647 h 164"/>
              <a:gd name="T10" fmla="*/ 2147483647 w 177"/>
              <a:gd name="T11" fmla="*/ 2147483647 h 164"/>
              <a:gd name="T12" fmla="*/ 2147483647 w 177"/>
              <a:gd name="T13" fmla="*/ 2147483647 h 164"/>
              <a:gd name="T14" fmla="*/ 2147483647 w 177"/>
              <a:gd name="T15" fmla="*/ 2147483647 h 164"/>
              <a:gd name="T16" fmla="*/ 2147483647 w 177"/>
              <a:gd name="T17" fmla="*/ 2147483647 h 164"/>
              <a:gd name="T18" fmla="*/ 2147483647 w 177"/>
              <a:gd name="T19" fmla="*/ 2147483647 h 164"/>
              <a:gd name="T20" fmla="*/ 2147483647 w 177"/>
              <a:gd name="T21" fmla="*/ 2147483647 h 164"/>
              <a:gd name="T22" fmla="*/ 2147483647 w 177"/>
              <a:gd name="T23" fmla="*/ 0 h 164"/>
              <a:gd name="T24" fmla="*/ 2147483647 w 177"/>
              <a:gd name="T25" fmla="*/ 2147483647 h 164"/>
              <a:gd name="T26" fmla="*/ 2147483647 w 177"/>
              <a:gd name="T27" fmla="*/ 2147483647 h 164"/>
              <a:gd name="T28" fmla="*/ 2147483647 w 177"/>
              <a:gd name="T29" fmla="*/ 2147483647 h 164"/>
              <a:gd name="T30" fmla="*/ 2147483647 w 177"/>
              <a:gd name="T31" fmla="*/ 2147483647 h 164"/>
              <a:gd name="T32" fmla="*/ 2147483647 w 177"/>
              <a:gd name="T33" fmla="*/ 2147483647 h 164"/>
              <a:gd name="T34" fmla="*/ 2147483647 w 177"/>
              <a:gd name="T35" fmla="*/ 2147483647 h 164"/>
              <a:gd name="T36" fmla="*/ 2147483647 w 177"/>
              <a:gd name="T37" fmla="*/ 2147483647 h 164"/>
              <a:gd name="T38" fmla="*/ 2147483647 w 177"/>
              <a:gd name="T39" fmla="*/ 2147483647 h 164"/>
              <a:gd name="T40" fmla="*/ 2147483647 w 177"/>
              <a:gd name="T41" fmla="*/ 2147483647 h 164"/>
              <a:gd name="T42" fmla="*/ 2147483647 w 177"/>
              <a:gd name="T43" fmla="*/ 2147483647 h 164"/>
              <a:gd name="T44" fmla="*/ 2147483647 w 177"/>
              <a:gd name="T45" fmla="*/ 2147483647 h 164"/>
              <a:gd name="T46" fmla="*/ 2147483647 w 177"/>
              <a:gd name="T47" fmla="*/ 2147483647 h 164"/>
              <a:gd name="T48" fmla="*/ 2147483647 w 177"/>
              <a:gd name="T49" fmla="*/ 2147483647 h 164"/>
              <a:gd name="T50" fmla="*/ 2147483647 w 177"/>
              <a:gd name="T51" fmla="*/ 2147483647 h 164"/>
              <a:gd name="T52" fmla="*/ 2147483647 w 177"/>
              <a:gd name="T53" fmla="*/ 2147483647 h 164"/>
              <a:gd name="T54" fmla="*/ 2147483647 w 177"/>
              <a:gd name="T55" fmla="*/ 2147483647 h 164"/>
              <a:gd name="T56" fmla="*/ 2147483647 w 177"/>
              <a:gd name="T57" fmla="*/ 2147483647 h 164"/>
              <a:gd name="T58" fmla="*/ 2147483647 w 177"/>
              <a:gd name="T59" fmla="*/ 0 h 164"/>
              <a:gd name="T60" fmla="*/ 2147483647 w 177"/>
              <a:gd name="T61" fmla="*/ 2147483647 h 164"/>
              <a:gd name="T62" fmla="*/ 2147483647 w 177"/>
              <a:gd name="T63" fmla="*/ 2147483647 h 164"/>
              <a:gd name="T64" fmla="*/ 2147483647 w 177"/>
              <a:gd name="T65" fmla="*/ 2147483647 h 164"/>
              <a:gd name="T66" fmla="*/ 2147483647 w 177"/>
              <a:gd name="T67" fmla="*/ 2147483647 h 164"/>
              <a:gd name="T68" fmla="*/ 2147483647 w 177"/>
              <a:gd name="T69" fmla="*/ 2147483647 h 164"/>
              <a:gd name="T70" fmla="*/ 2147483647 w 177"/>
              <a:gd name="T71" fmla="*/ 2147483647 h 164"/>
              <a:gd name="T72" fmla="*/ 2147483647 w 177"/>
              <a:gd name="T73" fmla="*/ 2147483647 h 164"/>
              <a:gd name="T74" fmla="*/ 2147483647 w 177"/>
              <a:gd name="T75" fmla="*/ 2147483647 h 164"/>
              <a:gd name="T76" fmla="*/ 2147483647 w 177"/>
              <a:gd name="T77" fmla="*/ 2147483647 h 164"/>
              <a:gd name="T78" fmla="*/ 2147483647 w 177"/>
              <a:gd name="T79" fmla="*/ 2147483647 h 164"/>
              <a:gd name="T80" fmla="*/ 2147483647 w 177"/>
              <a:gd name="T81" fmla="*/ 2147483647 h 1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77"/>
              <a:gd name="T124" fmla="*/ 0 h 164"/>
              <a:gd name="T125" fmla="*/ 177 w 177"/>
              <a:gd name="T126" fmla="*/ 164 h 16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77" h="164">
                <a:moveTo>
                  <a:pt x="31" y="94"/>
                </a:moveTo>
                <a:cubicBezTo>
                  <a:pt x="19" y="94"/>
                  <a:pt x="19" y="94"/>
                  <a:pt x="19" y="94"/>
                </a:cubicBezTo>
                <a:cubicBezTo>
                  <a:pt x="9" y="94"/>
                  <a:pt x="1" y="89"/>
                  <a:pt x="1" y="79"/>
                </a:cubicBezTo>
                <a:cubicBezTo>
                  <a:pt x="1" y="72"/>
                  <a:pt x="0" y="47"/>
                  <a:pt x="12" y="47"/>
                </a:cubicBezTo>
                <a:cubicBezTo>
                  <a:pt x="14" y="47"/>
                  <a:pt x="24" y="55"/>
                  <a:pt x="36" y="55"/>
                </a:cubicBezTo>
                <a:cubicBezTo>
                  <a:pt x="40" y="55"/>
                  <a:pt x="44" y="54"/>
                  <a:pt x="48" y="52"/>
                </a:cubicBezTo>
                <a:cubicBezTo>
                  <a:pt x="48" y="54"/>
                  <a:pt x="48" y="57"/>
                  <a:pt x="48" y="59"/>
                </a:cubicBezTo>
                <a:cubicBezTo>
                  <a:pt x="48" y="67"/>
                  <a:pt x="50" y="75"/>
                  <a:pt x="55" y="82"/>
                </a:cubicBezTo>
                <a:cubicBezTo>
                  <a:pt x="46" y="82"/>
                  <a:pt x="37" y="86"/>
                  <a:pt x="31" y="94"/>
                </a:cubicBezTo>
                <a:close/>
                <a:moveTo>
                  <a:pt x="36" y="47"/>
                </a:moveTo>
                <a:cubicBezTo>
                  <a:pt x="23" y="47"/>
                  <a:pt x="12" y="36"/>
                  <a:pt x="12" y="23"/>
                </a:cubicBezTo>
                <a:cubicBezTo>
                  <a:pt x="12" y="10"/>
                  <a:pt x="23" y="0"/>
                  <a:pt x="36" y="0"/>
                </a:cubicBezTo>
                <a:cubicBezTo>
                  <a:pt x="49" y="0"/>
                  <a:pt x="59" y="10"/>
                  <a:pt x="59" y="23"/>
                </a:cubicBezTo>
                <a:cubicBezTo>
                  <a:pt x="59" y="36"/>
                  <a:pt x="49" y="47"/>
                  <a:pt x="36" y="47"/>
                </a:cubicBezTo>
                <a:close/>
                <a:moveTo>
                  <a:pt x="129" y="164"/>
                </a:moveTo>
                <a:cubicBezTo>
                  <a:pt x="49" y="164"/>
                  <a:pt x="49" y="164"/>
                  <a:pt x="49" y="164"/>
                </a:cubicBezTo>
                <a:cubicBezTo>
                  <a:pt x="34" y="164"/>
                  <a:pt x="24" y="155"/>
                  <a:pt x="24" y="140"/>
                </a:cubicBezTo>
                <a:cubicBezTo>
                  <a:pt x="24" y="120"/>
                  <a:pt x="29" y="88"/>
                  <a:pt x="56" y="88"/>
                </a:cubicBezTo>
                <a:cubicBezTo>
                  <a:pt x="59" y="88"/>
                  <a:pt x="70" y="101"/>
                  <a:pt x="89" y="101"/>
                </a:cubicBezTo>
                <a:cubicBezTo>
                  <a:pt x="107" y="101"/>
                  <a:pt x="118" y="88"/>
                  <a:pt x="121" y="88"/>
                </a:cubicBezTo>
                <a:cubicBezTo>
                  <a:pt x="148" y="88"/>
                  <a:pt x="153" y="120"/>
                  <a:pt x="153" y="140"/>
                </a:cubicBezTo>
                <a:cubicBezTo>
                  <a:pt x="153" y="155"/>
                  <a:pt x="143" y="164"/>
                  <a:pt x="129" y="164"/>
                </a:cubicBezTo>
                <a:close/>
                <a:moveTo>
                  <a:pt x="89" y="94"/>
                </a:moveTo>
                <a:cubicBezTo>
                  <a:pt x="69" y="94"/>
                  <a:pt x="53" y="78"/>
                  <a:pt x="53" y="59"/>
                </a:cubicBezTo>
                <a:cubicBezTo>
                  <a:pt x="53" y="39"/>
                  <a:pt x="69" y="23"/>
                  <a:pt x="89" y="23"/>
                </a:cubicBezTo>
                <a:cubicBezTo>
                  <a:pt x="108" y="23"/>
                  <a:pt x="124" y="39"/>
                  <a:pt x="124" y="59"/>
                </a:cubicBezTo>
                <a:cubicBezTo>
                  <a:pt x="124" y="78"/>
                  <a:pt x="108" y="94"/>
                  <a:pt x="89" y="94"/>
                </a:cubicBezTo>
                <a:close/>
                <a:moveTo>
                  <a:pt x="141" y="47"/>
                </a:moveTo>
                <a:cubicBezTo>
                  <a:pt x="128" y="47"/>
                  <a:pt x="118" y="36"/>
                  <a:pt x="118" y="23"/>
                </a:cubicBezTo>
                <a:cubicBezTo>
                  <a:pt x="118" y="10"/>
                  <a:pt x="128" y="0"/>
                  <a:pt x="141" y="0"/>
                </a:cubicBezTo>
                <a:cubicBezTo>
                  <a:pt x="154" y="0"/>
                  <a:pt x="165" y="10"/>
                  <a:pt x="165" y="23"/>
                </a:cubicBezTo>
                <a:cubicBezTo>
                  <a:pt x="165" y="36"/>
                  <a:pt x="154" y="47"/>
                  <a:pt x="141" y="47"/>
                </a:cubicBezTo>
                <a:close/>
                <a:moveTo>
                  <a:pt x="159" y="94"/>
                </a:moveTo>
                <a:cubicBezTo>
                  <a:pt x="146" y="94"/>
                  <a:pt x="146" y="94"/>
                  <a:pt x="146" y="94"/>
                </a:cubicBezTo>
                <a:cubicBezTo>
                  <a:pt x="140" y="86"/>
                  <a:pt x="132" y="82"/>
                  <a:pt x="122" y="82"/>
                </a:cubicBezTo>
                <a:cubicBezTo>
                  <a:pt x="127" y="75"/>
                  <a:pt x="130" y="67"/>
                  <a:pt x="130" y="59"/>
                </a:cubicBezTo>
                <a:cubicBezTo>
                  <a:pt x="130" y="57"/>
                  <a:pt x="129" y="54"/>
                  <a:pt x="129" y="52"/>
                </a:cubicBezTo>
                <a:cubicBezTo>
                  <a:pt x="133" y="54"/>
                  <a:pt x="137" y="55"/>
                  <a:pt x="141" y="55"/>
                </a:cubicBezTo>
                <a:cubicBezTo>
                  <a:pt x="154" y="55"/>
                  <a:pt x="163" y="47"/>
                  <a:pt x="165" y="47"/>
                </a:cubicBezTo>
                <a:cubicBezTo>
                  <a:pt x="177" y="47"/>
                  <a:pt x="177" y="72"/>
                  <a:pt x="177" y="79"/>
                </a:cubicBezTo>
                <a:cubicBezTo>
                  <a:pt x="177" y="89"/>
                  <a:pt x="168" y="94"/>
                  <a:pt x="159" y="94"/>
                </a:cubicBezTo>
                <a:close/>
              </a:path>
            </a:pathLst>
          </a:custGeom>
          <a:solidFill>
            <a:srgbClr val="456288"/>
          </a:solidFill>
          <a:ln>
            <a:noFill/>
          </a:ln>
        </p:spPr>
        <p:txBody>
          <a:bodyPr lIns="90170" tIns="46990" rIns="90170" bIns="46990"/>
          <a:lstStyle/>
          <a:p>
            <a:endParaRPr lang="zh-CN" altLang="en-US">
              <a:solidFill>
                <a:schemeClr val="tx1">
                  <a:lumMod val="75000"/>
                  <a:lumOff val="25000"/>
                </a:schemeClr>
              </a:solidFill>
            </a:endParaRPr>
          </a:p>
        </p:txBody>
      </p:sp>
      <p:sp>
        <p:nvSpPr>
          <p:cNvPr id="16" name="Oval 4"/>
          <p:cNvSpPr>
            <a:spLocks noChangeArrowheads="1"/>
          </p:cNvSpPr>
          <p:nvPr/>
        </p:nvSpPr>
        <p:spPr bwMode="auto">
          <a:xfrm rot="2700000">
            <a:off x="1509071" y="2218188"/>
            <a:ext cx="951437" cy="940925"/>
          </a:xfrm>
          <a:prstGeom prst="round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lIns="0" tIns="0" rIns="0" bIns="0"/>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zh-CN" sz="280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Freeform 8"/>
          <p:cNvSpPr>
            <a:spLocks noEditPoints="1" noChangeArrowheads="1"/>
          </p:cNvSpPr>
          <p:nvPr/>
        </p:nvSpPr>
        <p:spPr bwMode="auto">
          <a:xfrm>
            <a:off x="1812845" y="2443933"/>
            <a:ext cx="343888" cy="506756"/>
          </a:xfrm>
          <a:custGeom>
            <a:avLst/>
            <a:gdLst>
              <a:gd name="T0" fmla="*/ 2147483647 w 94"/>
              <a:gd name="T1" fmla="*/ 2147483647 h 140"/>
              <a:gd name="T2" fmla="*/ 2147483647 w 94"/>
              <a:gd name="T3" fmla="*/ 2147483647 h 140"/>
              <a:gd name="T4" fmla="*/ 2147483647 w 94"/>
              <a:gd name="T5" fmla="*/ 2147483647 h 140"/>
              <a:gd name="T6" fmla="*/ 2147483647 w 94"/>
              <a:gd name="T7" fmla="*/ 2147483647 h 140"/>
              <a:gd name="T8" fmla="*/ 2147483647 w 94"/>
              <a:gd name="T9" fmla="*/ 2147483647 h 140"/>
              <a:gd name="T10" fmla="*/ 2147483647 w 94"/>
              <a:gd name="T11" fmla="*/ 2147483647 h 140"/>
              <a:gd name="T12" fmla="*/ 0 w 94"/>
              <a:gd name="T13" fmla="*/ 2147483647 h 140"/>
              <a:gd name="T14" fmla="*/ 2147483647 w 94"/>
              <a:gd name="T15" fmla="*/ 2147483647 h 140"/>
              <a:gd name="T16" fmla="*/ 2147483647 w 94"/>
              <a:gd name="T17" fmla="*/ 2147483647 h 140"/>
              <a:gd name="T18" fmla="*/ 0 w 94"/>
              <a:gd name="T19" fmla="*/ 2147483647 h 140"/>
              <a:gd name="T20" fmla="*/ 2147483647 w 94"/>
              <a:gd name="T21" fmla="*/ 0 h 140"/>
              <a:gd name="T22" fmla="*/ 2147483647 w 94"/>
              <a:gd name="T23" fmla="*/ 2147483647 h 140"/>
              <a:gd name="T24" fmla="*/ 2147483647 w 94"/>
              <a:gd name="T25" fmla="*/ 2147483647 h 140"/>
              <a:gd name="T26" fmla="*/ 2147483647 w 94"/>
              <a:gd name="T27" fmla="*/ 2147483647 h 140"/>
              <a:gd name="T28" fmla="*/ 2147483647 w 94"/>
              <a:gd name="T29" fmla="*/ 2147483647 h 140"/>
              <a:gd name="T30" fmla="*/ 2147483647 w 94"/>
              <a:gd name="T31" fmla="*/ 2147483647 h 140"/>
              <a:gd name="T32" fmla="*/ 2147483647 w 94"/>
              <a:gd name="T33" fmla="*/ 2147483647 h 140"/>
              <a:gd name="T34" fmla="*/ 2147483647 w 94"/>
              <a:gd name="T35" fmla="*/ 2147483647 h 140"/>
              <a:gd name="T36" fmla="*/ 2147483647 w 94"/>
              <a:gd name="T37" fmla="*/ 2147483647 h 140"/>
              <a:gd name="T38" fmla="*/ 2147483647 w 94"/>
              <a:gd name="T39" fmla="*/ 2147483647 h 140"/>
              <a:gd name="T40" fmla="*/ 2147483647 w 94"/>
              <a:gd name="T41" fmla="*/ 2147483647 h 140"/>
              <a:gd name="T42" fmla="*/ 2147483647 w 94"/>
              <a:gd name="T43" fmla="*/ 2147483647 h 140"/>
              <a:gd name="T44" fmla="*/ 2147483647 w 94"/>
              <a:gd name="T45" fmla="*/ 2147483647 h 140"/>
              <a:gd name="T46" fmla="*/ 2147483647 w 94"/>
              <a:gd name="T47" fmla="*/ 2147483647 h 140"/>
              <a:gd name="T48" fmla="*/ 2147483647 w 94"/>
              <a:gd name="T49" fmla="*/ 2147483647 h 140"/>
              <a:gd name="T50" fmla="*/ 2147483647 w 94"/>
              <a:gd name="T51" fmla="*/ 2147483647 h 140"/>
              <a:gd name="T52" fmla="*/ 2147483647 w 94"/>
              <a:gd name="T53" fmla="*/ 2147483647 h 140"/>
              <a:gd name="T54" fmla="*/ 2147483647 w 94"/>
              <a:gd name="T55" fmla="*/ 2147483647 h 140"/>
              <a:gd name="T56" fmla="*/ 2147483647 w 94"/>
              <a:gd name="T57" fmla="*/ 2147483647 h 140"/>
              <a:gd name="T58" fmla="*/ 2147483647 w 94"/>
              <a:gd name="T59" fmla="*/ 2147483647 h 140"/>
              <a:gd name="T60" fmla="*/ 2147483647 w 94"/>
              <a:gd name="T61" fmla="*/ 2147483647 h 140"/>
              <a:gd name="T62" fmla="*/ 2147483647 w 94"/>
              <a:gd name="T63" fmla="*/ 2147483647 h 140"/>
              <a:gd name="T64" fmla="*/ 2147483647 w 94"/>
              <a:gd name="T65" fmla="*/ 2147483647 h 140"/>
              <a:gd name="T66" fmla="*/ 2147483647 w 94"/>
              <a:gd name="T67" fmla="*/ 2147483647 h 140"/>
              <a:gd name="T68" fmla="*/ 2147483647 w 94"/>
              <a:gd name="T69" fmla="*/ 2147483647 h 1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40"/>
              <a:gd name="T107" fmla="*/ 94 w 94"/>
              <a:gd name="T108" fmla="*/ 140 h 1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40">
                <a:moveTo>
                  <a:pt x="85" y="44"/>
                </a:moveTo>
                <a:cubicBezTo>
                  <a:pt x="84" y="77"/>
                  <a:pt x="61" y="85"/>
                  <a:pt x="45" y="90"/>
                </a:cubicBezTo>
                <a:cubicBezTo>
                  <a:pt x="31" y="94"/>
                  <a:pt x="26" y="96"/>
                  <a:pt x="26" y="105"/>
                </a:cubicBezTo>
                <a:cubicBezTo>
                  <a:pt x="26" y="108"/>
                  <a:pt x="26" y="108"/>
                  <a:pt x="26" y="108"/>
                </a:cubicBezTo>
                <a:cubicBezTo>
                  <a:pt x="31" y="111"/>
                  <a:pt x="35" y="116"/>
                  <a:pt x="35" y="123"/>
                </a:cubicBezTo>
                <a:cubicBezTo>
                  <a:pt x="35" y="132"/>
                  <a:pt x="27" y="140"/>
                  <a:pt x="17" y="140"/>
                </a:cubicBezTo>
                <a:cubicBezTo>
                  <a:pt x="8" y="140"/>
                  <a:pt x="0" y="132"/>
                  <a:pt x="0" y="123"/>
                </a:cubicBezTo>
                <a:cubicBezTo>
                  <a:pt x="0" y="116"/>
                  <a:pt x="3" y="111"/>
                  <a:pt x="9" y="108"/>
                </a:cubicBezTo>
                <a:cubicBezTo>
                  <a:pt x="9" y="33"/>
                  <a:pt x="9" y="33"/>
                  <a:pt x="9" y="33"/>
                </a:cubicBezTo>
                <a:cubicBezTo>
                  <a:pt x="3" y="29"/>
                  <a:pt x="0" y="24"/>
                  <a:pt x="0" y="17"/>
                </a:cubicBezTo>
                <a:cubicBezTo>
                  <a:pt x="0" y="8"/>
                  <a:pt x="8" y="0"/>
                  <a:pt x="17" y="0"/>
                </a:cubicBezTo>
                <a:cubicBezTo>
                  <a:pt x="27" y="0"/>
                  <a:pt x="35" y="8"/>
                  <a:pt x="35" y="17"/>
                </a:cubicBezTo>
                <a:cubicBezTo>
                  <a:pt x="35" y="24"/>
                  <a:pt x="31" y="29"/>
                  <a:pt x="26" y="33"/>
                </a:cubicBezTo>
                <a:cubicBezTo>
                  <a:pt x="26" y="78"/>
                  <a:pt x="26" y="78"/>
                  <a:pt x="26" y="78"/>
                </a:cubicBezTo>
                <a:cubicBezTo>
                  <a:pt x="31" y="76"/>
                  <a:pt x="36" y="74"/>
                  <a:pt x="40" y="73"/>
                </a:cubicBezTo>
                <a:cubicBezTo>
                  <a:pt x="57" y="67"/>
                  <a:pt x="67" y="63"/>
                  <a:pt x="67" y="44"/>
                </a:cubicBezTo>
                <a:cubicBezTo>
                  <a:pt x="62" y="41"/>
                  <a:pt x="58" y="36"/>
                  <a:pt x="58" y="29"/>
                </a:cubicBezTo>
                <a:cubicBezTo>
                  <a:pt x="58" y="19"/>
                  <a:pt x="66" y="11"/>
                  <a:pt x="76" y="11"/>
                </a:cubicBezTo>
                <a:cubicBezTo>
                  <a:pt x="86" y="11"/>
                  <a:pt x="94" y="19"/>
                  <a:pt x="94" y="29"/>
                </a:cubicBezTo>
                <a:cubicBezTo>
                  <a:pt x="94" y="36"/>
                  <a:pt x="90" y="41"/>
                  <a:pt x="85" y="44"/>
                </a:cubicBezTo>
                <a:close/>
                <a:moveTo>
                  <a:pt x="17" y="9"/>
                </a:moveTo>
                <a:cubicBezTo>
                  <a:pt x="13" y="9"/>
                  <a:pt x="9" y="12"/>
                  <a:pt x="9" y="17"/>
                </a:cubicBezTo>
                <a:cubicBezTo>
                  <a:pt x="9" y="22"/>
                  <a:pt x="13" y="26"/>
                  <a:pt x="17" y="26"/>
                </a:cubicBezTo>
                <a:cubicBezTo>
                  <a:pt x="22" y="26"/>
                  <a:pt x="26" y="22"/>
                  <a:pt x="26" y="17"/>
                </a:cubicBezTo>
                <a:cubicBezTo>
                  <a:pt x="26" y="12"/>
                  <a:pt x="22" y="9"/>
                  <a:pt x="17" y="9"/>
                </a:cubicBezTo>
                <a:close/>
                <a:moveTo>
                  <a:pt x="17" y="114"/>
                </a:moveTo>
                <a:cubicBezTo>
                  <a:pt x="13" y="114"/>
                  <a:pt x="9" y="118"/>
                  <a:pt x="9" y="123"/>
                </a:cubicBezTo>
                <a:cubicBezTo>
                  <a:pt x="9" y="128"/>
                  <a:pt x="13" y="132"/>
                  <a:pt x="17" y="132"/>
                </a:cubicBezTo>
                <a:cubicBezTo>
                  <a:pt x="22" y="132"/>
                  <a:pt x="26" y="128"/>
                  <a:pt x="26" y="123"/>
                </a:cubicBezTo>
                <a:cubicBezTo>
                  <a:pt x="26" y="118"/>
                  <a:pt x="22" y="114"/>
                  <a:pt x="17" y="114"/>
                </a:cubicBezTo>
                <a:close/>
                <a:moveTo>
                  <a:pt x="76" y="20"/>
                </a:moveTo>
                <a:cubicBezTo>
                  <a:pt x="71" y="20"/>
                  <a:pt x="67" y="24"/>
                  <a:pt x="67" y="29"/>
                </a:cubicBezTo>
                <a:cubicBezTo>
                  <a:pt x="67" y="34"/>
                  <a:pt x="71" y="38"/>
                  <a:pt x="76" y="38"/>
                </a:cubicBezTo>
                <a:cubicBezTo>
                  <a:pt x="81" y="38"/>
                  <a:pt x="85" y="34"/>
                  <a:pt x="85" y="29"/>
                </a:cubicBezTo>
                <a:cubicBezTo>
                  <a:pt x="85" y="24"/>
                  <a:pt x="81" y="20"/>
                  <a:pt x="76" y="20"/>
                </a:cubicBezTo>
                <a:close/>
              </a:path>
            </a:pathLst>
          </a:custGeom>
          <a:solidFill>
            <a:srgbClr val="F4F5F7"/>
          </a:solidFill>
          <a:ln>
            <a:noFill/>
          </a:ln>
        </p:spPr>
        <p:txBody>
          <a:bodyPr/>
          <a:lstStyle/>
          <a:p>
            <a:endParaRPr lang="zh-CN" altLang="en-US">
              <a:solidFill>
                <a:schemeClr val="tx1">
                  <a:lumMod val="75000"/>
                  <a:lumOff val="25000"/>
                </a:schemeClr>
              </a:solidFill>
            </a:endParaRPr>
          </a:p>
        </p:txBody>
      </p:sp>
      <p:sp>
        <p:nvSpPr>
          <p:cNvPr id="18" name="Oval 10"/>
          <p:cNvSpPr>
            <a:spLocks noChangeArrowheads="1"/>
          </p:cNvSpPr>
          <p:nvPr/>
        </p:nvSpPr>
        <p:spPr bwMode="auto">
          <a:xfrm rot="2700000">
            <a:off x="7038097" y="2218188"/>
            <a:ext cx="951438" cy="940925"/>
          </a:xfrm>
          <a:prstGeom prst="round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lIns="0" tIns="0" rIns="0" bIns="0"/>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zh-CN" sz="280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Freeform 11"/>
          <p:cNvSpPr>
            <a:spLocks noEditPoints="1" noChangeArrowheads="1"/>
          </p:cNvSpPr>
          <p:nvPr/>
        </p:nvSpPr>
        <p:spPr bwMode="auto">
          <a:xfrm>
            <a:off x="7296914" y="2483658"/>
            <a:ext cx="434189" cy="427305"/>
          </a:xfrm>
          <a:custGeom>
            <a:avLst/>
            <a:gdLst>
              <a:gd name="T0" fmla="*/ 2147483647 w 152"/>
              <a:gd name="T1" fmla="*/ 2147483647 h 152"/>
              <a:gd name="T2" fmla="*/ 2147483647 w 152"/>
              <a:gd name="T3" fmla="*/ 2147483647 h 152"/>
              <a:gd name="T4" fmla="*/ 2147483647 w 152"/>
              <a:gd name="T5" fmla="*/ 2147483647 h 152"/>
              <a:gd name="T6" fmla="*/ 2147483647 w 152"/>
              <a:gd name="T7" fmla="*/ 2147483647 h 152"/>
              <a:gd name="T8" fmla="*/ 0 w 152"/>
              <a:gd name="T9" fmla="*/ 2147483647 h 152"/>
              <a:gd name="T10" fmla="*/ 2147483647 w 152"/>
              <a:gd name="T11" fmla="*/ 0 h 152"/>
              <a:gd name="T12" fmla="*/ 2147483647 w 152"/>
              <a:gd name="T13" fmla="*/ 2147483647 h 152"/>
              <a:gd name="T14" fmla="*/ 2147483647 w 152"/>
              <a:gd name="T15" fmla="*/ 2147483647 h 152"/>
              <a:gd name="T16" fmla="*/ 2147483647 w 152"/>
              <a:gd name="T17" fmla="*/ 2147483647 h 152"/>
              <a:gd name="T18" fmla="*/ 2147483647 w 152"/>
              <a:gd name="T19" fmla="*/ 2147483647 h 152"/>
              <a:gd name="T20" fmla="*/ 2147483647 w 152"/>
              <a:gd name="T21" fmla="*/ 2147483647 h 152"/>
              <a:gd name="T22" fmla="*/ 2147483647 w 152"/>
              <a:gd name="T23" fmla="*/ 2147483647 h 152"/>
              <a:gd name="T24" fmla="*/ 2147483647 w 152"/>
              <a:gd name="T25" fmla="*/ 2147483647 h 152"/>
              <a:gd name="T26" fmla="*/ 2147483647 w 152"/>
              <a:gd name="T27" fmla="*/ 2147483647 h 152"/>
              <a:gd name="T28" fmla="*/ 2147483647 w 152"/>
              <a:gd name="T29" fmla="*/ 2147483647 h 152"/>
              <a:gd name="T30" fmla="*/ 2147483647 w 152"/>
              <a:gd name="T31" fmla="*/ 2147483647 h 15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52"/>
              <a:gd name="T49" fmla="*/ 0 h 152"/>
              <a:gd name="T50" fmla="*/ 152 w 152"/>
              <a:gd name="T51" fmla="*/ 152 h 15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52" h="152">
                <a:moveTo>
                  <a:pt x="141" y="152"/>
                </a:moveTo>
                <a:cubicBezTo>
                  <a:pt x="138" y="152"/>
                  <a:pt x="135" y="151"/>
                  <a:pt x="132" y="148"/>
                </a:cubicBezTo>
                <a:cubicBezTo>
                  <a:pt x="101" y="117"/>
                  <a:pt x="101" y="117"/>
                  <a:pt x="101" y="117"/>
                </a:cubicBezTo>
                <a:cubicBezTo>
                  <a:pt x="90" y="124"/>
                  <a:pt x="78" y="128"/>
                  <a:pt x="65" y="128"/>
                </a:cubicBezTo>
                <a:cubicBezTo>
                  <a:pt x="29" y="128"/>
                  <a:pt x="0" y="100"/>
                  <a:pt x="0" y="64"/>
                </a:cubicBezTo>
                <a:cubicBezTo>
                  <a:pt x="0" y="28"/>
                  <a:pt x="29" y="0"/>
                  <a:pt x="65" y="0"/>
                </a:cubicBezTo>
                <a:cubicBezTo>
                  <a:pt x="100" y="0"/>
                  <a:pt x="129" y="28"/>
                  <a:pt x="129" y="64"/>
                </a:cubicBezTo>
                <a:cubicBezTo>
                  <a:pt x="129" y="77"/>
                  <a:pt x="125" y="90"/>
                  <a:pt x="118" y="100"/>
                </a:cubicBezTo>
                <a:cubicBezTo>
                  <a:pt x="149" y="132"/>
                  <a:pt x="149" y="132"/>
                  <a:pt x="149" y="132"/>
                </a:cubicBezTo>
                <a:cubicBezTo>
                  <a:pt x="151" y="134"/>
                  <a:pt x="152" y="137"/>
                  <a:pt x="152" y="140"/>
                </a:cubicBezTo>
                <a:cubicBezTo>
                  <a:pt x="152" y="147"/>
                  <a:pt x="147" y="152"/>
                  <a:pt x="141" y="152"/>
                </a:cubicBezTo>
                <a:close/>
                <a:moveTo>
                  <a:pt x="65" y="23"/>
                </a:moveTo>
                <a:cubicBezTo>
                  <a:pt x="42" y="23"/>
                  <a:pt x="24" y="41"/>
                  <a:pt x="24" y="64"/>
                </a:cubicBezTo>
                <a:cubicBezTo>
                  <a:pt x="24" y="87"/>
                  <a:pt x="42" y="105"/>
                  <a:pt x="65" y="105"/>
                </a:cubicBezTo>
                <a:cubicBezTo>
                  <a:pt x="87" y="105"/>
                  <a:pt x="106" y="87"/>
                  <a:pt x="106" y="64"/>
                </a:cubicBezTo>
                <a:cubicBezTo>
                  <a:pt x="106" y="41"/>
                  <a:pt x="87" y="23"/>
                  <a:pt x="65" y="23"/>
                </a:cubicBezTo>
                <a:close/>
              </a:path>
            </a:pathLst>
          </a:custGeom>
          <a:solidFill>
            <a:srgbClr val="F4F5F7"/>
          </a:solidFill>
          <a:ln>
            <a:noFill/>
          </a:ln>
        </p:spPr>
        <p:txBody>
          <a:bodyPr/>
          <a:lstStyle/>
          <a:p>
            <a:endParaRPr lang="zh-CN" altLang="en-US">
              <a:solidFill>
                <a:schemeClr val="tx1">
                  <a:lumMod val="75000"/>
                  <a:lumOff val="25000"/>
                </a:schemeClr>
              </a:solidFill>
            </a:endParaRPr>
          </a:p>
        </p:txBody>
      </p:sp>
      <p:grpSp>
        <p:nvGrpSpPr>
          <p:cNvPr id="2" name="组合 1"/>
          <p:cNvGrpSpPr/>
          <p:nvPr/>
        </p:nvGrpSpPr>
        <p:grpSpPr>
          <a:xfrm>
            <a:off x="1009697" y="3779645"/>
            <a:ext cx="1972963" cy="1465895"/>
            <a:chOff x="1009697" y="3416788"/>
            <a:chExt cx="1972963" cy="1465895"/>
          </a:xfrm>
        </p:grpSpPr>
        <p:sp>
          <p:nvSpPr>
            <p:cNvPr id="20" name="TextBox 76"/>
            <p:cNvSpPr txBox="1"/>
            <p:nvPr/>
          </p:nvSpPr>
          <p:spPr>
            <a:xfrm>
              <a:off x="1346580" y="3416788"/>
              <a:ext cx="1299196"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改善措施</a:t>
              </a:r>
            </a:p>
          </p:txBody>
        </p:sp>
        <p:sp>
          <p:nvSpPr>
            <p:cNvPr id="21" name="文本框 20"/>
            <p:cNvSpPr txBox="1"/>
            <p:nvPr/>
          </p:nvSpPr>
          <p:spPr>
            <a:xfrm>
              <a:off x="1009697" y="3830087"/>
              <a:ext cx="1972963"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3721421" y="2695815"/>
            <a:ext cx="1972963" cy="1465895"/>
            <a:chOff x="3721421" y="2332958"/>
            <a:chExt cx="1972963" cy="1465895"/>
          </a:xfrm>
        </p:grpSpPr>
        <p:sp>
          <p:nvSpPr>
            <p:cNvPr id="22" name="TextBox 76"/>
            <p:cNvSpPr txBox="1"/>
            <p:nvPr/>
          </p:nvSpPr>
          <p:spPr>
            <a:xfrm>
              <a:off x="4058304" y="2332958"/>
              <a:ext cx="1299196"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改善措施</a:t>
              </a:r>
            </a:p>
          </p:txBody>
        </p:sp>
        <p:sp>
          <p:nvSpPr>
            <p:cNvPr id="23" name="文本框 22"/>
            <p:cNvSpPr txBox="1"/>
            <p:nvPr/>
          </p:nvSpPr>
          <p:spPr>
            <a:xfrm>
              <a:off x="3721421" y="2746257"/>
              <a:ext cx="1972963"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6531873" y="3779645"/>
            <a:ext cx="1972963" cy="1465895"/>
            <a:chOff x="6531873" y="3416788"/>
            <a:chExt cx="1972963" cy="1465895"/>
          </a:xfrm>
        </p:grpSpPr>
        <p:sp>
          <p:nvSpPr>
            <p:cNvPr id="24" name="TextBox 76"/>
            <p:cNvSpPr txBox="1"/>
            <p:nvPr/>
          </p:nvSpPr>
          <p:spPr>
            <a:xfrm>
              <a:off x="6868756" y="3416788"/>
              <a:ext cx="1299196"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改善措施</a:t>
              </a:r>
            </a:p>
          </p:txBody>
        </p:sp>
        <p:sp>
          <p:nvSpPr>
            <p:cNvPr id="25" name="文本框 24"/>
            <p:cNvSpPr txBox="1"/>
            <p:nvPr/>
          </p:nvSpPr>
          <p:spPr>
            <a:xfrm>
              <a:off x="6531873" y="3830087"/>
              <a:ext cx="1972963"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9331290" y="2695815"/>
            <a:ext cx="1972963" cy="1465895"/>
            <a:chOff x="9331290" y="2332958"/>
            <a:chExt cx="1972963" cy="1465895"/>
          </a:xfrm>
        </p:grpSpPr>
        <p:sp>
          <p:nvSpPr>
            <p:cNvPr id="26" name="TextBox 76"/>
            <p:cNvSpPr txBox="1"/>
            <p:nvPr/>
          </p:nvSpPr>
          <p:spPr>
            <a:xfrm>
              <a:off x="9668173" y="2332958"/>
              <a:ext cx="1299196"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改善措施</a:t>
              </a:r>
            </a:p>
          </p:txBody>
        </p:sp>
        <p:sp>
          <p:nvSpPr>
            <p:cNvPr id="27" name="文本框 26"/>
            <p:cNvSpPr txBox="1"/>
            <p:nvPr/>
          </p:nvSpPr>
          <p:spPr>
            <a:xfrm>
              <a:off x="9331290" y="2746257"/>
              <a:ext cx="1972963"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cxnSp>
        <p:nvCxnSpPr>
          <p:cNvPr id="3" name="直接连接符 2"/>
          <p:cNvCxnSpPr/>
          <p:nvPr/>
        </p:nvCxnSpPr>
        <p:spPr>
          <a:xfrm>
            <a:off x="2537981" y="2681851"/>
            <a:ext cx="1619240" cy="2309567"/>
          </a:xfrm>
          <a:prstGeom prst="line">
            <a:avLst/>
          </a:prstGeom>
          <a:ln w="19050">
            <a:solidFill>
              <a:srgbClr val="6483B3"/>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8079285" y="2681851"/>
            <a:ext cx="1715164" cy="2329922"/>
          </a:xfrm>
          <a:prstGeom prst="line">
            <a:avLst/>
          </a:prstGeom>
          <a:ln w="19050">
            <a:solidFill>
              <a:srgbClr val="6483B3"/>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351418" y="2688652"/>
            <a:ext cx="1582160" cy="2314461"/>
          </a:xfrm>
          <a:prstGeom prst="line">
            <a:avLst/>
          </a:prstGeom>
          <a:ln w="19050">
            <a:solidFill>
              <a:srgbClr val="6483B3"/>
            </a:solidFill>
          </a:ln>
        </p:spPr>
        <p:style>
          <a:lnRef idx="1">
            <a:schemeClr val="accent1"/>
          </a:lnRef>
          <a:fillRef idx="0">
            <a:schemeClr val="accent1"/>
          </a:fillRef>
          <a:effectRef idx="0">
            <a:schemeClr val="accent1"/>
          </a:effectRef>
          <a:fontRef idx="minor">
            <a:schemeClr val="tx1"/>
          </a:fontRef>
        </p:style>
      </p:cxnSp>
      <p:sp>
        <p:nvSpPr>
          <p:cNvPr id="3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3" name="TextBox 76"/>
          <p:cNvSpPr txBox="1"/>
          <p:nvPr/>
        </p:nvSpPr>
        <p:spPr>
          <a:xfrm>
            <a:off x="1689046" y="521598"/>
            <a:ext cx="3057247"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问题改善措施步骤</a:t>
            </a:r>
          </a:p>
        </p:txBody>
      </p:sp>
      <p:sp>
        <p:nvSpPr>
          <p:cNvPr id="34" name="椭圆 3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04</a:t>
            </a:r>
            <a:endParaRPr lang="zh-CN" altLang="en-US" dirty="0">
              <a:latin typeface="Impact" panose="020B0806030902050204" pitchFamily="34" charset="0"/>
            </a:endParaRPr>
          </a:p>
        </p:txBody>
      </p:sp>
      <p:sp>
        <p:nvSpPr>
          <p:cNvPr id="35" name="椭圆 3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0-#ppt_w/2"/>
                                          </p:val>
                                        </p:tav>
                                        <p:tav tm="100000">
                                          <p:val>
                                            <p:strVal val="#ppt_x"/>
                                          </p:val>
                                        </p:tav>
                                      </p:tavLst>
                                    </p:anim>
                                    <p:anim calcmode="lin" valueType="num">
                                      <p:cBhvr additive="base">
                                        <p:cTn id="12" dur="50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0-#ppt_w/2"/>
                                          </p:val>
                                        </p:tav>
                                        <p:tav tm="100000">
                                          <p:val>
                                            <p:strVal val="#ppt_x"/>
                                          </p:val>
                                        </p:tav>
                                      </p:tavLst>
                                    </p:anim>
                                    <p:anim calcmode="lin" valueType="num">
                                      <p:cBhvr additive="base">
                                        <p:cTn id="16" dur="500" fill="hold"/>
                                        <p:tgtEl>
                                          <p:spTgt spid="3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0-#ppt_w/2"/>
                                          </p:val>
                                        </p:tav>
                                        <p:tav tm="100000">
                                          <p:val>
                                            <p:strVal val="#ppt_x"/>
                                          </p:val>
                                        </p:tav>
                                      </p:tavLst>
                                    </p:anim>
                                    <p:anim calcmode="lin" valueType="num">
                                      <p:cBhvr additive="base">
                                        <p:cTn id="20" dur="500" fill="hold"/>
                                        <p:tgtEl>
                                          <p:spTgt spid="3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500" fill="hold"/>
                                        <p:tgtEl>
                                          <p:spTgt spid="38"/>
                                        </p:tgtEl>
                                        <p:attrNameLst>
                                          <p:attrName>ppt_x</p:attrName>
                                        </p:attrNameLst>
                                      </p:cBhvr>
                                      <p:tavLst>
                                        <p:tav tm="0">
                                          <p:val>
                                            <p:strVal val="0-#ppt_w/2"/>
                                          </p:val>
                                        </p:tav>
                                        <p:tav tm="100000">
                                          <p:val>
                                            <p:strVal val="#ppt_x"/>
                                          </p:val>
                                        </p:tav>
                                      </p:tavLst>
                                    </p:anim>
                                    <p:anim calcmode="lin" valueType="num">
                                      <p:cBhvr additive="base">
                                        <p:cTn id="24" dur="500" fill="hold"/>
                                        <p:tgtEl>
                                          <p:spTgt spid="3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2"/>
                                        </p:tgtEl>
                                        <p:attrNameLst>
                                          <p:attrName>style.visibility</p:attrName>
                                        </p:attrNameLst>
                                      </p:cBhvr>
                                      <p:to>
                                        <p:strVal val="visible"/>
                                      </p:to>
                                    </p:set>
                                    <p:animEffect transition="in" filter="wipe(left)">
                                      <p:cBhvr>
                                        <p:cTn id="30" dur="500"/>
                                        <p:tgtEl>
                                          <p:spTgt spid="32"/>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ppt_x"/>
                                          </p:val>
                                        </p:tav>
                                        <p:tav tm="100000">
                                          <p:val>
                                            <p:strVal val="#ppt_x"/>
                                          </p:val>
                                        </p:tav>
                                      </p:tavLst>
                                    </p:anim>
                                    <p:anim calcmode="lin" valueType="num">
                                      <p:cBhvr additive="base">
                                        <p:cTn id="36" dur="500" fill="hold"/>
                                        <p:tgtEl>
                                          <p:spTgt spid="2"/>
                                        </p:tgtEl>
                                        <p:attrNameLst>
                                          <p:attrName>ppt_y</p:attrName>
                                        </p:attrNameLst>
                                      </p:cBhvr>
                                      <p:tavLst>
                                        <p:tav tm="0">
                                          <p:val>
                                            <p:strVal val="1+#ppt_h/2"/>
                                          </p:val>
                                        </p:tav>
                                        <p:tav tm="100000">
                                          <p:val>
                                            <p:strVal val="#ppt_y"/>
                                          </p:val>
                                        </p:tav>
                                      </p:tavLst>
                                    </p:anim>
                                  </p:childTnLst>
                                </p:cTn>
                              </p:par>
                              <p:par>
                                <p:cTn id="37" presetID="2" presetClass="entr" presetSubtype="1"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ppt_x"/>
                                          </p:val>
                                        </p:tav>
                                        <p:tav tm="100000">
                                          <p:val>
                                            <p:strVal val="#ppt_x"/>
                                          </p:val>
                                        </p:tav>
                                      </p:tavLst>
                                    </p:anim>
                                    <p:anim calcmode="lin" valueType="num">
                                      <p:cBhvr additive="base">
                                        <p:cTn id="40" dur="500" fill="hold"/>
                                        <p:tgtEl>
                                          <p:spTgt spid="5"/>
                                        </p:tgtEl>
                                        <p:attrNameLst>
                                          <p:attrName>ppt_y</p:attrName>
                                        </p:attrNameLst>
                                      </p:cBhvr>
                                      <p:tavLst>
                                        <p:tav tm="0">
                                          <p:val>
                                            <p:strVal val="0-#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ppt_x"/>
                                          </p:val>
                                        </p:tav>
                                        <p:tav tm="100000">
                                          <p:val>
                                            <p:strVal val="#ppt_x"/>
                                          </p:val>
                                        </p:tav>
                                      </p:tavLst>
                                    </p:anim>
                                    <p:anim calcmode="lin" valueType="num">
                                      <p:cBhvr additive="base">
                                        <p:cTn id="4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animBg="1"/>
      <p:bldP spid="35" grpId="0" animBg="1"/>
      <p:bldP spid="36" grpId="0" animBg="1"/>
      <p:bldP spid="37" grpId="0" animBg="1"/>
      <p:bldP spid="3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PA_椭圆 4"/>
          <p:cNvSpPr/>
          <p:nvPr>
            <p:custDataLst>
              <p:tags r:id="rId1"/>
            </p:custDataLst>
          </p:nvPr>
        </p:nvSpPr>
        <p:spPr>
          <a:xfrm>
            <a:off x="3937740" y="1291129"/>
            <a:ext cx="4316520" cy="4316520"/>
          </a:xfrm>
          <a:prstGeom prst="ellipse">
            <a:avLst/>
          </a:prstGeom>
          <a:solidFill>
            <a:schemeClr val="bg1"/>
          </a:solidFill>
          <a:ln w="101600">
            <a:solidFill>
              <a:srgbClr val="6483B3"/>
            </a:solidFill>
          </a:ln>
          <a:effectLst>
            <a:outerShdw blurRad="63500" sx="102000" sy="102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PA_矩形 28"/>
          <p:cNvSpPr/>
          <p:nvPr>
            <p:custDataLst>
              <p:tags r:id="rId2"/>
            </p:custDataLst>
          </p:nvPr>
        </p:nvSpPr>
        <p:spPr>
          <a:xfrm>
            <a:off x="4441646" y="4085183"/>
            <a:ext cx="3308709" cy="707886"/>
          </a:xfrm>
          <a:prstGeom prst="rect">
            <a:avLst/>
          </a:prstGeom>
          <a:ln>
            <a:noFill/>
          </a:ln>
        </p:spPr>
        <p:txBody>
          <a:bodyPr wrap="square">
            <a:spAutoFit/>
          </a:bodyPr>
          <a:lstStyle/>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Nullam eu tempor purus. Nunc a leo magna</a:t>
            </a:r>
          </a:p>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sit amet consequat risus. tempor purus. Nunc a leo magna sit amet consequat </a:t>
            </a:r>
          </a:p>
          <a:p>
            <a:pPr algn="ctr"/>
            <a:endPar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endParaRPr>
          </a:p>
        </p:txBody>
      </p:sp>
      <p:sp>
        <p:nvSpPr>
          <p:cNvPr id="21" name="PA_矩形 29"/>
          <p:cNvSpPr/>
          <p:nvPr>
            <p:custDataLst>
              <p:tags r:id="rId3"/>
            </p:custDataLst>
          </p:nvPr>
        </p:nvSpPr>
        <p:spPr>
          <a:xfrm>
            <a:off x="3987147" y="3403521"/>
            <a:ext cx="4217706" cy="646331"/>
          </a:xfrm>
          <a:prstGeom prst="rect">
            <a:avLst/>
          </a:prstGeom>
          <a:ln>
            <a:noFill/>
          </a:ln>
        </p:spPr>
        <p:txBody>
          <a:bodyPr wrap="square">
            <a:spAutoFit/>
          </a:bodyPr>
          <a:lstStyle/>
          <a:p>
            <a:pPr algn="ctr"/>
            <a:r>
              <a:rPr lang="zh-CN" altLang="en-US"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rPr>
              <a:t>未来职位规划</a:t>
            </a:r>
            <a:endParaRPr lang="en-US" altLang="zh-CN"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endParaRPr>
          </a:p>
        </p:txBody>
      </p:sp>
      <p:sp>
        <p:nvSpPr>
          <p:cNvPr id="22" name="PA_矩形 30"/>
          <p:cNvSpPr/>
          <p:nvPr>
            <p:custDataLst>
              <p:tags r:id="rId4"/>
            </p:custDataLst>
          </p:nvPr>
        </p:nvSpPr>
        <p:spPr>
          <a:xfrm>
            <a:off x="4900793" y="1990391"/>
            <a:ext cx="2390414" cy="1446550"/>
          </a:xfrm>
          <a:prstGeom prst="rect">
            <a:avLst/>
          </a:prstGeom>
          <a:ln>
            <a:noFill/>
          </a:ln>
        </p:spPr>
        <p:txBody>
          <a:bodyPr wrap="square">
            <a:spAutoFit/>
          </a:bodyPr>
          <a:lstStyle/>
          <a:p>
            <a:pPr algn="ctr"/>
            <a:r>
              <a:rPr lang="en-US" altLang="zh-CN" sz="8800" dirty="0">
                <a:solidFill>
                  <a:srgbClr val="456288"/>
                </a:solidFill>
                <a:effectLst>
                  <a:outerShdw blurRad="76200" dist="38100" dir="2700000" algn="tl">
                    <a:srgbClr val="000000">
                      <a:alpha val="30000"/>
                    </a:srgbClr>
                  </a:outerShdw>
                </a:effectLst>
                <a:latin typeface="Impact" panose="020B0806030902050204" pitchFamily="34" charset="0"/>
                <a:ea typeface="Open Sans" panose="020B0606030504020204" pitchFamily="34" charset="0"/>
                <a:cs typeface="Open Sans" panose="020B0606030504020204" pitchFamily="34" charset="0"/>
              </a:rPr>
              <a:t>05</a:t>
            </a:r>
            <a:endParaRPr lang="zh-CN" altLang="en-US" sz="8800" dirty="0">
              <a:solidFill>
                <a:srgbClr val="456288"/>
              </a:solidFill>
              <a:effectLst>
                <a:outerShdw blurRad="76200" dist="38100" dir="2700000" algn="tl">
                  <a:srgbClr val="000000">
                    <a:alpha val="30000"/>
                  </a:srgbClr>
                </a:outerShdw>
              </a:effectLst>
              <a:latin typeface="Impact" panose="020B0806030902050204" pitchFamily="34" charset="0"/>
              <a:cs typeface="Open Sans" panose="020B0606030504020204" pitchFamily="34" charset="0"/>
            </a:endParaRPr>
          </a:p>
        </p:txBody>
      </p:sp>
      <p:sp>
        <p:nvSpPr>
          <p:cNvPr id="38" name="椭圆 37"/>
          <p:cNvSpPr/>
          <p:nvPr/>
        </p:nvSpPr>
        <p:spPr>
          <a:xfrm>
            <a:off x="4065904" y="2960017"/>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3025663" y="3238046"/>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787133"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134452"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988794"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253369" y="380640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995385" y="337670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213296" y="3985330"/>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7995080" y="2998878"/>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9665415" y="3453975"/>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0418987"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0207055"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9067516"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8565003" y="3810001"/>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7746569" y="3442103"/>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874914" y="401975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0086889" y="388881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355739" y="3711272"/>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2734198" y="3711272"/>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325569" y="349980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1139386" y="3526703"/>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1780967" y="3496230"/>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81977387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25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0-#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25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500" fill="hold"/>
                                        <p:tgtEl>
                                          <p:spTgt spid="40"/>
                                        </p:tgtEl>
                                        <p:attrNameLst>
                                          <p:attrName>ppt_x</p:attrName>
                                        </p:attrNameLst>
                                      </p:cBhvr>
                                      <p:tavLst>
                                        <p:tav tm="0">
                                          <p:val>
                                            <p:strVal val="0-#ppt_w/2"/>
                                          </p:val>
                                        </p:tav>
                                        <p:tav tm="100000">
                                          <p:val>
                                            <p:strVal val="#ppt_x"/>
                                          </p:val>
                                        </p:tav>
                                      </p:tavLst>
                                    </p:anim>
                                    <p:anim calcmode="lin" valueType="num">
                                      <p:cBhvr additive="base">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0-#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2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5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0-#ppt_w/2"/>
                                          </p:val>
                                        </p:tav>
                                        <p:tav tm="100000">
                                          <p:val>
                                            <p:strVal val="#ppt_x"/>
                                          </p:val>
                                        </p:tav>
                                      </p:tavLst>
                                    </p:anim>
                                    <p:anim calcmode="lin" valueType="num">
                                      <p:cBhvr additive="base">
                                        <p:cTn id="28" dur="50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25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500" fill="hold"/>
                                        <p:tgtEl>
                                          <p:spTgt spid="44"/>
                                        </p:tgtEl>
                                        <p:attrNameLst>
                                          <p:attrName>ppt_x</p:attrName>
                                        </p:attrNameLst>
                                      </p:cBhvr>
                                      <p:tavLst>
                                        <p:tav tm="0">
                                          <p:val>
                                            <p:strVal val="0-#ppt_w/2"/>
                                          </p:val>
                                        </p:tav>
                                        <p:tav tm="100000">
                                          <p:val>
                                            <p:strVal val="#ppt_x"/>
                                          </p:val>
                                        </p:tav>
                                      </p:tavLst>
                                    </p:anim>
                                    <p:anim calcmode="lin" valueType="num">
                                      <p:cBhvr additive="base">
                                        <p:cTn id="32" dur="500" fill="hold"/>
                                        <p:tgtEl>
                                          <p:spTgt spid="4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0-#ppt_w/2"/>
                                          </p:val>
                                        </p:tav>
                                        <p:tav tm="100000">
                                          <p:val>
                                            <p:strVal val="#ppt_x"/>
                                          </p:val>
                                        </p:tav>
                                      </p:tavLst>
                                    </p:anim>
                                    <p:anim calcmode="lin" valueType="num">
                                      <p:cBhvr additive="base">
                                        <p:cTn id="36" dur="500" fill="hold"/>
                                        <p:tgtEl>
                                          <p:spTgt spid="45"/>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25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500" fill="hold"/>
                                        <p:tgtEl>
                                          <p:spTgt spid="46"/>
                                        </p:tgtEl>
                                        <p:attrNameLst>
                                          <p:attrName>ppt_x</p:attrName>
                                        </p:attrNameLst>
                                      </p:cBhvr>
                                      <p:tavLst>
                                        <p:tav tm="0">
                                          <p:val>
                                            <p:strVal val="1+#ppt_w/2"/>
                                          </p:val>
                                        </p:tav>
                                        <p:tav tm="100000">
                                          <p:val>
                                            <p:strVal val="#ppt_x"/>
                                          </p:val>
                                        </p:tav>
                                      </p:tavLst>
                                    </p:anim>
                                    <p:anim calcmode="lin" valueType="num">
                                      <p:cBhvr additive="base">
                                        <p:cTn id="40" dur="500" fill="hold"/>
                                        <p:tgtEl>
                                          <p:spTgt spid="46"/>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1+#ppt_w/2"/>
                                          </p:val>
                                        </p:tav>
                                        <p:tav tm="100000">
                                          <p:val>
                                            <p:strVal val="#ppt_x"/>
                                          </p:val>
                                        </p:tav>
                                      </p:tavLst>
                                    </p:anim>
                                    <p:anim calcmode="lin" valueType="num">
                                      <p:cBhvr additive="base">
                                        <p:cTn id="48" dur="500" fill="hold"/>
                                        <p:tgtEl>
                                          <p:spTgt spid="4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50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25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1+#ppt_w/2"/>
                                          </p:val>
                                        </p:tav>
                                        <p:tav tm="100000">
                                          <p:val>
                                            <p:strVal val="#ppt_x"/>
                                          </p:val>
                                        </p:tav>
                                      </p:tavLst>
                                    </p:anim>
                                    <p:anim calcmode="lin" valueType="num">
                                      <p:cBhvr additive="base">
                                        <p:cTn id="56" dur="5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500"/>
                                  </p:stCondLst>
                                  <p:childTnLst>
                                    <p:set>
                                      <p:cBhvr>
                                        <p:cTn id="58" dur="1" fill="hold">
                                          <p:stCondLst>
                                            <p:cond delay="0"/>
                                          </p:stCondLst>
                                        </p:cTn>
                                        <p:tgtEl>
                                          <p:spTgt spid="51"/>
                                        </p:tgtEl>
                                        <p:attrNameLst>
                                          <p:attrName>style.visibility</p:attrName>
                                        </p:attrNameLst>
                                      </p:cBhvr>
                                      <p:to>
                                        <p:strVal val="visible"/>
                                      </p:to>
                                    </p:set>
                                    <p:anim calcmode="lin" valueType="num">
                                      <p:cBhvr additive="base">
                                        <p:cTn id="59" dur="500" fill="hold"/>
                                        <p:tgtEl>
                                          <p:spTgt spid="51"/>
                                        </p:tgtEl>
                                        <p:attrNameLst>
                                          <p:attrName>ppt_x</p:attrName>
                                        </p:attrNameLst>
                                      </p:cBhvr>
                                      <p:tavLst>
                                        <p:tav tm="0">
                                          <p:val>
                                            <p:strVal val="1+#ppt_w/2"/>
                                          </p:val>
                                        </p:tav>
                                        <p:tav tm="100000">
                                          <p:val>
                                            <p:strVal val="#ppt_x"/>
                                          </p:val>
                                        </p:tav>
                                      </p:tavLst>
                                    </p:anim>
                                    <p:anim calcmode="lin" valueType="num">
                                      <p:cBhvr additive="base">
                                        <p:cTn id="60" dur="500" fill="hold"/>
                                        <p:tgtEl>
                                          <p:spTgt spid="5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25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fill="hold"/>
                                        <p:tgtEl>
                                          <p:spTgt spid="52"/>
                                        </p:tgtEl>
                                        <p:attrNameLst>
                                          <p:attrName>ppt_x</p:attrName>
                                        </p:attrNameLst>
                                      </p:cBhvr>
                                      <p:tavLst>
                                        <p:tav tm="0">
                                          <p:val>
                                            <p:strVal val="1+#ppt_w/2"/>
                                          </p:val>
                                        </p:tav>
                                        <p:tav tm="100000">
                                          <p:val>
                                            <p:strVal val="#ppt_x"/>
                                          </p:val>
                                        </p:tav>
                                      </p:tavLst>
                                    </p:anim>
                                    <p:anim calcmode="lin" valueType="num">
                                      <p:cBhvr additive="base">
                                        <p:cTn id="64" dur="500" fill="hold"/>
                                        <p:tgtEl>
                                          <p:spTgt spid="52"/>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50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1+#ppt_w/2"/>
                                          </p:val>
                                        </p:tav>
                                        <p:tav tm="100000">
                                          <p:val>
                                            <p:strVal val="#ppt_x"/>
                                          </p:val>
                                        </p:tav>
                                      </p:tavLst>
                                    </p:anim>
                                    <p:anim calcmode="lin" valueType="num">
                                      <p:cBhvr additive="base">
                                        <p:cTn id="72" dur="500" fill="hold"/>
                                        <p:tgtEl>
                                          <p:spTgt spid="54"/>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500"/>
                                  </p:stCondLst>
                                  <p:childTnLst>
                                    <p:set>
                                      <p:cBhvr>
                                        <p:cTn id="74" dur="1" fill="hold">
                                          <p:stCondLst>
                                            <p:cond delay="0"/>
                                          </p:stCondLst>
                                        </p:cTn>
                                        <p:tgtEl>
                                          <p:spTgt spid="55"/>
                                        </p:tgtEl>
                                        <p:attrNameLst>
                                          <p:attrName>style.visibility</p:attrName>
                                        </p:attrNameLst>
                                      </p:cBhvr>
                                      <p:to>
                                        <p:strVal val="visible"/>
                                      </p:to>
                                    </p:set>
                                    <p:anim calcmode="lin" valueType="num">
                                      <p:cBhvr additive="base">
                                        <p:cTn id="75" dur="500" fill="hold"/>
                                        <p:tgtEl>
                                          <p:spTgt spid="55"/>
                                        </p:tgtEl>
                                        <p:attrNameLst>
                                          <p:attrName>ppt_x</p:attrName>
                                        </p:attrNameLst>
                                      </p:cBhvr>
                                      <p:tavLst>
                                        <p:tav tm="0">
                                          <p:val>
                                            <p:strVal val="0-#ppt_w/2"/>
                                          </p:val>
                                        </p:tav>
                                        <p:tav tm="100000">
                                          <p:val>
                                            <p:strVal val="#ppt_x"/>
                                          </p:val>
                                        </p:tav>
                                      </p:tavLst>
                                    </p:anim>
                                    <p:anim calcmode="lin" valueType="num">
                                      <p:cBhvr additive="base">
                                        <p:cTn id="76" dur="500" fill="hold"/>
                                        <p:tgtEl>
                                          <p:spTgt spid="55"/>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250"/>
                                  </p:stCondLst>
                                  <p:childTnLst>
                                    <p:set>
                                      <p:cBhvr>
                                        <p:cTn id="78" dur="1" fill="hold">
                                          <p:stCondLst>
                                            <p:cond delay="0"/>
                                          </p:stCondLst>
                                        </p:cTn>
                                        <p:tgtEl>
                                          <p:spTgt spid="56"/>
                                        </p:tgtEl>
                                        <p:attrNameLst>
                                          <p:attrName>style.visibility</p:attrName>
                                        </p:attrNameLst>
                                      </p:cBhvr>
                                      <p:to>
                                        <p:strVal val="visible"/>
                                      </p:to>
                                    </p:set>
                                    <p:anim calcmode="lin" valueType="num">
                                      <p:cBhvr additive="base">
                                        <p:cTn id="79" dur="500" fill="hold"/>
                                        <p:tgtEl>
                                          <p:spTgt spid="56"/>
                                        </p:tgtEl>
                                        <p:attrNameLst>
                                          <p:attrName>ppt_x</p:attrName>
                                        </p:attrNameLst>
                                      </p:cBhvr>
                                      <p:tavLst>
                                        <p:tav tm="0">
                                          <p:val>
                                            <p:strVal val="0-#ppt_w/2"/>
                                          </p:val>
                                        </p:tav>
                                        <p:tav tm="100000">
                                          <p:val>
                                            <p:strVal val="#ppt_x"/>
                                          </p:val>
                                        </p:tav>
                                      </p:tavLst>
                                    </p:anim>
                                    <p:anim calcmode="lin" valueType="num">
                                      <p:cBhvr additive="base">
                                        <p:cTn id="80" dur="500" fill="hold"/>
                                        <p:tgtEl>
                                          <p:spTgt spid="56"/>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250"/>
                                  </p:stCondLst>
                                  <p:childTnLst>
                                    <p:set>
                                      <p:cBhvr>
                                        <p:cTn id="82" dur="1" fill="hold">
                                          <p:stCondLst>
                                            <p:cond delay="0"/>
                                          </p:stCondLst>
                                        </p:cTn>
                                        <p:tgtEl>
                                          <p:spTgt spid="57"/>
                                        </p:tgtEl>
                                        <p:attrNameLst>
                                          <p:attrName>style.visibility</p:attrName>
                                        </p:attrNameLst>
                                      </p:cBhvr>
                                      <p:to>
                                        <p:strVal val="visible"/>
                                      </p:to>
                                    </p:set>
                                    <p:anim calcmode="lin" valueType="num">
                                      <p:cBhvr additive="base">
                                        <p:cTn id="83" dur="500" fill="hold"/>
                                        <p:tgtEl>
                                          <p:spTgt spid="57"/>
                                        </p:tgtEl>
                                        <p:attrNameLst>
                                          <p:attrName>ppt_x</p:attrName>
                                        </p:attrNameLst>
                                      </p:cBhvr>
                                      <p:tavLst>
                                        <p:tav tm="0">
                                          <p:val>
                                            <p:strVal val="0-#ppt_w/2"/>
                                          </p:val>
                                        </p:tav>
                                        <p:tav tm="100000">
                                          <p:val>
                                            <p:strVal val="#ppt_x"/>
                                          </p:val>
                                        </p:tav>
                                      </p:tavLst>
                                    </p:anim>
                                    <p:anim calcmode="lin" valueType="num">
                                      <p:cBhvr additive="base">
                                        <p:cTn id="84" dur="500" fill="hold"/>
                                        <p:tgtEl>
                                          <p:spTgt spid="57"/>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250"/>
                                  </p:stCondLst>
                                  <p:childTnLst>
                                    <p:set>
                                      <p:cBhvr>
                                        <p:cTn id="86" dur="1" fill="hold">
                                          <p:stCondLst>
                                            <p:cond delay="0"/>
                                          </p:stCondLst>
                                        </p:cTn>
                                        <p:tgtEl>
                                          <p:spTgt spid="58"/>
                                        </p:tgtEl>
                                        <p:attrNameLst>
                                          <p:attrName>style.visibility</p:attrName>
                                        </p:attrNameLst>
                                      </p:cBhvr>
                                      <p:to>
                                        <p:strVal val="visible"/>
                                      </p:to>
                                    </p:set>
                                    <p:anim calcmode="lin" valueType="num">
                                      <p:cBhvr additive="base">
                                        <p:cTn id="87" dur="500" fill="hold"/>
                                        <p:tgtEl>
                                          <p:spTgt spid="58"/>
                                        </p:tgtEl>
                                        <p:attrNameLst>
                                          <p:attrName>ppt_x</p:attrName>
                                        </p:attrNameLst>
                                      </p:cBhvr>
                                      <p:tavLst>
                                        <p:tav tm="0">
                                          <p:val>
                                            <p:strVal val="1+#ppt_w/2"/>
                                          </p:val>
                                        </p:tav>
                                        <p:tav tm="100000">
                                          <p:val>
                                            <p:strVal val="#ppt_x"/>
                                          </p:val>
                                        </p:tav>
                                      </p:tavLst>
                                    </p:anim>
                                    <p:anim calcmode="lin" valueType="num">
                                      <p:cBhvr additive="base">
                                        <p:cTn id="88" dur="500" fill="hold"/>
                                        <p:tgtEl>
                                          <p:spTgt spid="58"/>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500"/>
                                  </p:stCondLst>
                                  <p:childTnLst>
                                    <p:set>
                                      <p:cBhvr>
                                        <p:cTn id="90" dur="1" fill="hold">
                                          <p:stCondLst>
                                            <p:cond delay="0"/>
                                          </p:stCondLst>
                                        </p:cTn>
                                        <p:tgtEl>
                                          <p:spTgt spid="59"/>
                                        </p:tgtEl>
                                        <p:attrNameLst>
                                          <p:attrName>style.visibility</p:attrName>
                                        </p:attrNameLst>
                                      </p:cBhvr>
                                      <p:to>
                                        <p:strVal val="visible"/>
                                      </p:to>
                                    </p:set>
                                    <p:anim calcmode="lin" valueType="num">
                                      <p:cBhvr additive="base">
                                        <p:cTn id="91" dur="500" fill="hold"/>
                                        <p:tgtEl>
                                          <p:spTgt spid="59"/>
                                        </p:tgtEl>
                                        <p:attrNameLst>
                                          <p:attrName>ppt_x</p:attrName>
                                        </p:attrNameLst>
                                      </p:cBhvr>
                                      <p:tavLst>
                                        <p:tav tm="0">
                                          <p:val>
                                            <p:strVal val="1+#ppt_w/2"/>
                                          </p:val>
                                        </p:tav>
                                        <p:tav tm="100000">
                                          <p:val>
                                            <p:strVal val="#ppt_x"/>
                                          </p:val>
                                        </p:tav>
                                      </p:tavLst>
                                    </p:anim>
                                    <p:anim calcmode="lin" valueType="num">
                                      <p:cBhvr additive="base">
                                        <p:cTn id="92" dur="500" fill="hold"/>
                                        <p:tgtEl>
                                          <p:spTgt spid="59"/>
                                        </p:tgtEl>
                                        <p:attrNameLst>
                                          <p:attrName>ppt_y</p:attrName>
                                        </p:attrNameLst>
                                      </p:cBhvr>
                                      <p:tavLst>
                                        <p:tav tm="0">
                                          <p:val>
                                            <p:strVal val="#ppt_y"/>
                                          </p:val>
                                        </p:tav>
                                        <p:tav tm="100000">
                                          <p:val>
                                            <p:strVal val="#ppt_y"/>
                                          </p:val>
                                        </p:tav>
                                      </p:tavLst>
                                    </p:anim>
                                  </p:childTnLst>
                                </p:cTn>
                              </p:par>
                              <p:par>
                                <p:cTn id="93" presetID="21" presetClass="entr" presetSubtype="1" fill="hold" grpId="0" nodeType="withEffect">
                                  <p:stCondLst>
                                    <p:cond delay="500"/>
                                  </p:stCondLst>
                                  <p:childTnLst>
                                    <p:set>
                                      <p:cBhvr>
                                        <p:cTn id="94" dur="1" fill="hold">
                                          <p:stCondLst>
                                            <p:cond delay="0"/>
                                          </p:stCondLst>
                                        </p:cTn>
                                        <p:tgtEl>
                                          <p:spTgt spid="18"/>
                                        </p:tgtEl>
                                        <p:attrNameLst>
                                          <p:attrName>style.visibility</p:attrName>
                                        </p:attrNameLst>
                                      </p:cBhvr>
                                      <p:to>
                                        <p:strVal val="visible"/>
                                      </p:to>
                                    </p:set>
                                    <p:animEffect transition="in" filter="wheel(1)">
                                      <p:cBhvr>
                                        <p:cTn id="95" dur="1000"/>
                                        <p:tgtEl>
                                          <p:spTgt spid="18"/>
                                        </p:tgtEl>
                                      </p:cBhvr>
                                    </p:animEffect>
                                  </p:childTnLst>
                                </p:cTn>
                              </p:par>
                            </p:childTnLst>
                          </p:cTn>
                        </p:par>
                        <p:par>
                          <p:cTn id="96" fill="hold">
                            <p:stCondLst>
                              <p:cond delay="1500"/>
                            </p:stCondLst>
                            <p:childTnLst>
                              <p:par>
                                <p:cTn id="97" presetID="53" presetClass="entr" presetSubtype="16" fill="hold" grpId="0" nodeType="afterEffect">
                                  <p:stCondLst>
                                    <p:cond delay="0"/>
                                  </p:stCondLst>
                                  <p:childTnLst>
                                    <p:set>
                                      <p:cBhvr>
                                        <p:cTn id="98" dur="1" fill="hold">
                                          <p:stCondLst>
                                            <p:cond delay="0"/>
                                          </p:stCondLst>
                                        </p:cTn>
                                        <p:tgtEl>
                                          <p:spTgt spid="22"/>
                                        </p:tgtEl>
                                        <p:attrNameLst>
                                          <p:attrName>style.visibility</p:attrName>
                                        </p:attrNameLst>
                                      </p:cBhvr>
                                      <p:to>
                                        <p:strVal val="visible"/>
                                      </p:to>
                                    </p:set>
                                    <p:anim calcmode="lin" valueType="num">
                                      <p:cBhvr>
                                        <p:cTn id="99" dur="500" fill="hold"/>
                                        <p:tgtEl>
                                          <p:spTgt spid="22"/>
                                        </p:tgtEl>
                                        <p:attrNameLst>
                                          <p:attrName>ppt_w</p:attrName>
                                        </p:attrNameLst>
                                      </p:cBhvr>
                                      <p:tavLst>
                                        <p:tav tm="0">
                                          <p:val>
                                            <p:fltVal val="0"/>
                                          </p:val>
                                        </p:tav>
                                        <p:tav tm="100000">
                                          <p:val>
                                            <p:strVal val="#ppt_w"/>
                                          </p:val>
                                        </p:tav>
                                      </p:tavLst>
                                    </p:anim>
                                    <p:anim calcmode="lin" valueType="num">
                                      <p:cBhvr>
                                        <p:cTn id="100" dur="500" fill="hold"/>
                                        <p:tgtEl>
                                          <p:spTgt spid="22"/>
                                        </p:tgtEl>
                                        <p:attrNameLst>
                                          <p:attrName>ppt_h</p:attrName>
                                        </p:attrNameLst>
                                      </p:cBhvr>
                                      <p:tavLst>
                                        <p:tav tm="0">
                                          <p:val>
                                            <p:fltVal val="0"/>
                                          </p:val>
                                        </p:tav>
                                        <p:tav tm="100000">
                                          <p:val>
                                            <p:strVal val="#ppt_h"/>
                                          </p:val>
                                        </p:tav>
                                      </p:tavLst>
                                    </p:anim>
                                    <p:animEffect transition="in" filter="fade">
                                      <p:cBhvr>
                                        <p:cTn id="101" dur="500"/>
                                        <p:tgtEl>
                                          <p:spTgt spid="22"/>
                                        </p:tgtEl>
                                      </p:cBhvr>
                                    </p:animEffect>
                                  </p:childTnLst>
                                </p:cTn>
                              </p:par>
                              <p:par>
                                <p:cTn id="102" presetID="22" presetClass="entr" presetSubtype="8" fill="hold" grpId="0" nodeType="withEffect">
                                  <p:stCondLst>
                                    <p:cond delay="250"/>
                                  </p:stCondLst>
                                  <p:childTnLst>
                                    <p:set>
                                      <p:cBhvr>
                                        <p:cTn id="103" dur="1" fill="hold">
                                          <p:stCondLst>
                                            <p:cond delay="0"/>
                                          </p:stCondLst>
                                        </p:cTn>
                                        <p:tgtEl>
                                          <p:spTgt spid="21"/>
                                        </p:tgtEl>
                                        <p:attrNameLst>
                                          <p:attrName>style.visibility</p:attrName>
                                        </p:attrNameLst>
                                      </p:cBhvr>
                                      <p:to>
                                        <p:strVal val="visible"/>
                                      </p:to>
                                    </p:set>
                                    <p:animEffect transition="in" filter="wipe(left)">
                                      <p:cBhvr>
                                        <p:cTn id="104" dur="500"/>
                                        <p:tgtEl>
                                          <p:spTgt spid="21"/>
                                        </p:tgtEl>
                                      </p:cBhvr>
                                    </p:animEffect>
                                  </p:childTnLst>
                                </p:cTn>
                              </p:par>
                              <p:par>
                                <p:cTn id="105" presetID="22" presetClass="entr" presetSubtype="8" fill="hold" grpId="0" nodeType="withEffect">
                                  <p:stCondLst>
                                    <p:cond delay="500"/>
                                  </p:stCondLst>
                                  <p:childTnLst>
                                    <p:set>
                                      <p:cBhvr>
                                        <p:cTn id="106" dur="1" fill="hold">
                                          <p:stCondLst>
                                            <p:cond delay="0"/>
                                          </p:stCondLst>
                                        </p:cTn>
                                        <p:tgtEl>
                                          <p:spTgt spid="20"/>
                                        </p:tgtEl>
                                        <p:attrNameLst>
                                          <p:attrName>style.visibility</p:attrName>
                                        </p:attrNameLst>
                                      </p:cBhvr>
                                      <p:to>
                                        <p:strVal val="visible"/>
                                      </p:to>
                                    </p:set>
                                    <p:animEffect transition="in" filter="wipe(left)">
                                      <p:cBhvr>
                                        <p:cTn id="10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p:bldP spid="21" grpId="0"/>
      <p:bldP spid="22" grpId="0"/>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5"/>
          <p:cNvSpPr>
            <a:spLocks noChangeArrowheads="1"/>
          </p:cNvSpPr>
          <p:nvPr/>
        </p:nvSpPr>
        <p:spPr bwMode="auto">
          <a:xfrm>
            <a:off x="8396336" y="2405033"/>
            <a:ext cx="2952750" cy="2952750"/>
          </a:xfrm>
          <a:prstGeom prst="ellipse">
            <a:avLst/>
          </a:prstGeom>
          <a:blipFill dpi="0" rotWithShape="1">
            <a:blip r:embed="rId3" cstate="print">
              <a:extLst>
                <a:ext uri="{28A0092B-C50C-407E-A947-70E740481C1C}">
                  <a14:useLocalDpi xmlns:a14="http://schemas.microsoft.com/office/drawing/2010/main" val="0"/>
                </a:ext>
              </a:extLst>
            </a:blip>
            <a:srcRect/>
            <a:stretch>
              <a:fillRect l="-24941" r="-24941"/>
            </a:stretch>
          </a:blipFill>
          <a:ln w="25400" cap="flat" cmpd="sng">
            <a:noFill/>
            <a:bevel/>
          </a:ln>
          <a:effectLst>
            <a:outerShdw blurRad="190500" dist="38100" dir="2700000" algn="tl" rotWithShape="0">
              <a:prstClr val="black">
                <a:alpha val="20000"/>
              </a:prstClr>
            </a:outerShdw>
          </a:effectLst>
        </p:spPr>
        <p:txBody>
          <a:bodyPr anchor="ctr"/>
          <a:lstStyle/>
          <a:p>
            <a:pPr algn="ctr"/>
            <a:endParaRPr lang="zh-CN" altLang="zh-CN">
              <a:solidFill>
                <a:schemeClr val="tx1">
                  <a:lumMod val="75000"/>
                  <a:lumOff val="25000"/>
                </a:schemeClr>
              </a:solidFill>
              <a:cs typeface="Calibri" panose="020F0502020204030204" pitchFamily="34" charset="0"/>
              <a:sym typeface="Calibri" panose="020F0502020204030204" pitchFamily="34" charset="0"/>
            </a:endParaRPr>
          </a:p>
        </p:txBody>
      </p:sp>
      <p:sp>
        <p:nvSpPr>
          <p:cNvPr id="6" name="椭圆 44"/>
          <p:cNvSpPr>
            <a:spLocks noChangeArrowheads="1"/>
          </p:cNvSpPr>
          <p:nvPr/>
        </p:nvSpPr>
        <p:spPr bwMode="auto">
          <a:xfrm>
            <a:off x="855819" y="2405033"/>
            <a:ext cx="2951162" cy="2952750"/>
          </a:xfrm>
          <a:prstGeom prst="ellipse">
            <a:avLst/>
          </a:prstGeom>
          <a:blipFill dpi="0" rotWithShape="1">
            <a:blip r:embed="rId4" cstate="print">
              <a:extLst>
                <a:ext uri="{28A0092B-C50C-407E-A947-70E740481C1C}">
                  <a14:useLocalDpi xmlns:a14="http://schemas.microsoft.com/office/drawing/2010/main" val="0"/>
                </a:ext>
              </a:extLst>
            </a:blip>
            <a:srcRect/>
            <a:stretch>
              <a:fillRect l="-25040" r="-25040"/>
            </a:stretch>
          </a:blipFill>
          <a:ln w="25400" cap="flat" cmpd="sng">
            <a:noFill/>
            <a:bevel/>
          </a:ln>
          <a:effectLst>
            <a:outerShdw blurRad="190500" dist="38100" dir="2700000" algn="tl" rotWithShape="0">
              <a:prstClr val="black">
                <a:alpha val="20000"/>
              </a:prstClr>
            </a:outerShdw>
          </a:effectLst>
        </p:spPr>
        <p:txBody>
          <a:bodyPr anchor="ctr"/>
          <a:lstStyle/>
          <a:p>
            <a:pPr algn="ctr"/>
            <a:endParaRPr lang="zh-CN" altLang="zh-CN">
              <a:solidFill>
                <a:schemeClr val="tx1">
                  <a:lumMod val="75000"/>
                  <a:lumOff val="25000"/>
                </a:schemeClr>
              </a:solidFill>
              <a:cs typeface="Calibri" panose="020F0502020204030204" pitchFamily="34" charset="0"/>
              <a:sym typeface="Calibri" panose="020F0502020204030204" pitchFamily="34" charset="0"/>
            </a:endParaRPr>
          </a:p>
        </p:txBody>
      </p:sp>
      <p:sp>
        <p:nvSpPr>
          <p:cNvPr id="7" name="椭圆 45"/>
          <p:cNvSpPr>
            <a:spLocks noChangeArrowheads="1"/>
          </p:cNvSpPr>
          <p:nvPr/>
        </p:nvSpPr>
        <p:spPr bwMode="auto">
          <a:xfrm>
            <a:off x="4743606" y="2405033"/>
            <a:ext cx="2952750" cy="2952750"/>
          </a:xfrm>
          <a:prstGeom prst="ellipse">
            <a:avLst/>
          </a:prstGeom>
          <a:blipFill dpi="0" rotWithShape="1">
            <a:blip r:embed="rId5" cstate="print">
              <a:extLst>
                <a:ext uri="{28A0092B-C50C-407E-A947-70E740481C1C}">
                  <a14:useLocalDpi xmlns:a14="http://schemas.microsoft.com/office/drawing/2010/main" val="0"/>
                </a:ext>
              </a:extLst>
            </a:blip>
            <a:srcRect/>
            <a:stretch>
              <a:fillRect l="-25118" r="-25118"/>
            </a:stretch>
          </a:blipFill>
          <a:ln w="25400" cap="flat" cmpd="sng">
            <a:noFill/>
            <a:bevel/>
          </a:ln>
          <a:effectLst>
            <a:outerShdw blurRad="190500" dist="38100" dir="2700000" algn="tl" rotWithShape="0">
              <a:prstClr val="black">
                <a:alpha val="20000"/>
              </a:prstClr>
            </a:outerShdw>
          </a:effectLst>
        </p:spPr>
        <p:txBody>
          <a:bodyPr anchor="ctr"/>
          <a:lstStyle/>
          <a:p>
            <a:pPr algn="ctr"/>
            <a:endParaRPr lang="zh-CN" altLang="zh-CN">
              <a:solidFill>
                <a:schemeClr val="tx1">
                  <a:lumMod val="75000"/>
                  <a:lumOff val="25000"/>
                </a:schemeClr>
              </a:solidFill>
              <a:cs typeface="Calibri" panose="020F0502020204030204" pitchFamily="34" charset="0"/>
              <a:sym typeface="Calibri" panose="020F0502020204030204" pitchFamily="34" charset="0"/>
            </a:endParaRPr>
          </a:p>
        </p:txBody>
      </p:sp>
      <p:sp>
        <p:nvSpPr>
          <p:cNvPr id="8" name="椭圆 46"/>
          <p:cNvSpPr>
            <a:spLocks noChangeArrowheads="1"/>
          </p:cNvSpPr>
          <p:nvPr/>
        </p:nvSpPr>
        <p:spPr bwMode="auto">
          <a:xfrm>
            <a:off x="3519644" y="3125758"/>
            <a:ext cx="1512887" cy="1511300"/>
          </a:xfrm>
          <a:prstGeom prst="ellipse">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zh-CN" altLang="en-US" sz="2800" b="1" dirty="0">
                <a:solidFill>
                  <a:schemeClr val="bg1"/>
                </a:solidFill>
                <a:latin typeface="微软雅黑" panose="020B0503020204020204" pitchFamily="34" charset="-122"/>
                <a:ea typeface="微软雅黑" panose="020B0503020204020204" pitchFamily="34" charset="-122"/>
              </a:rPr>
              <a:t>定位</a:t>
            </a:r>
          </a:p>
        </p:txBody>
      </p:sp>
      <p:sp>
        <p:nvSpPr>
          <p:cNvPr id="9" name="椭圆 46"/>
          <p:cNvSpPr>
            <a:spLocks noChangeArrowheads="1"/>
          </p:cNvSpPr>
          <p:nvPr/>
        </p:nvSpPr>
        <p:spPr bwMode="auto">
          <a:xfrm>
            <a:off x="7184918" y="3125758"/>
            <a:ext cx="1512887" cy="1511300"/>
          </a:xfrm>
          <a:prstGeom prst="ellipse">
            <a:avLst/>
          </a:prstGeom>
          <a:solidFill>
            <a:schemeClr val="bg1"/>
          </a:solidFill>
          <a:ln w="28575">
            <a:noFill/>
          </a:ln>
          <a:effectLst>
            <a:outerShdw blurRad="190500" dist="38100" dir="2700000" algn="tl" rotWithShape="0">
              <a:prstClr val="black">
                <a:alpha val="20000"/>
              </a:prstClr>
            </a:outerShdw>
          </a:effectLst>
        </p:spPr>
        <p:txBody>
          <a:bodyPr anchor="ct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品质</a:t>
            </a:r>
          </a:p>
        </p:txBody>
      </p:sp>
      <p:sp>
        <p:nvSpPr>
          <p:cNvPr id="16"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17"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未来工作思路</a:t>
            </a:r>
          </a:p>
        </p:txBody>
      </p:sp>
      <p:sp>
        <p:nvSpPr>
          <p:cNvPr id="18" name="椭圆 17"/>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05</a:t>
            </a:r>
            <a:endParaRPr lang="zh-CN" altLang="en-US" dirty="0">
              <a:latin typeface="Impact" panose="020B0806030902050204" pitchFamily="34" charset="0"/>
            </a:endParaRPr>
          </a:p>
        </p:txBody>
      </p:sp>
      <p:sp>
        <p:nvSpPr>
          <p:cNvPr id="19" name="椭圆 18"/>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2116613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0-#ppt_w/2"/>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0-#ppt_w/2"/>
                                          </p:val>
                                        </p:tav>
                                        <p:tav tm="100000">
                                          <p:val>
                                            <p:strVal val="#ppt_x"/>
                                          </p:val>
                                        </p:tav>
                                      </p:tavLst>
                                    </p:anim>
                                    <p:anim calcmode="lin" valueType="num">
                                      <p:cBhvr additive="base">
                                        <p:cTn id="16" dur="500" fill="hold"/>
                                        <p:tgtEl>
                                          <p:spTgt spid="20"/>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0-#ppt_w/2"/>
                                          </p:val>
                                        </p:tav>
                                        <p:tav tm="100000">
                                          <p:val>
                                            <p:strVal val="#ppt_x"/>
                                          </p:val>
                                        </p:tav>
                                      </p:tavLst>
                                    </p:anim>
                                    <p:anim calcmode="lin" valueType="num">
                                      <p:cBhvr additive="base">
                                        <p:cTn id="20" dur="500" fill="hold"/>
                                        <p:tgtEl>
                                          <p:spTgt spid="21"/>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0-#ppt_w/2"/>
                                          </p:val>
                                        </p:tav>
                                        <p:tav tm="100000">
                                          <p:val>
                                            <p:strVal val="#ppt_x"/>
                                          </p:val>
                                        </p:tav>
                                      </p:tavLst>
                                    </p:anim>
                                    <p:anim calcmode="lin" valueType="num">
                                      <p:cBhvr additive="base">
                                        <p:cTn id="24" dur="500" fill="hold"/>
                                        <p:tgtEl>
                                          <p:spTgt spid="22"/>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randombar(horizontal)">
                                      <p:cBhvr>
                                        <p:cTn id="35" dur="500"/>
                                        <p:tgtEl>
                                          <p:spTgt spid="6"/>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randombar(horizontal)">
                                      <p:cBhvr>
                                        <p:cTn id="38" dur="500"/>
                                        <p:tgtEl>
                                          <p:spTgt spid="7"/>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randombar(horizontal)">
                                      <p:cBhvr>
                                        <p:cTn id="41" dur="500"/>
                                        <p:tgtEl>
                                          <p:spTgt spid="5"/>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500" fill="hold"/>
                                        <p:tgtEl>
                                          <p:spTgt spid="8"/>
                                        </p:tgtEl>
                                        <p:attrNameLst>
                                          <p:attrName>ppt_w</p:attrName>
                                        </p:attrNameLst>
                                      </p:cBhvr>
                                      <p:tavLst>
                                        <p:tav tm="0">
                                          <p:val>
                                            <p:fltVal val="0"/>
                                          </p:val>
                                        </p:tav>
                                        <p:tav tm="100000">
                                          <p:val>
                                            <p:strVal val="#ppt_w"/>
                                          </p:val>
                                        </p:tav>
                                      </p:tavLst>
                                    </p:anim>
                                    <p:anim calcmode="lin" valueType="num">
                                      <p:cBhvr>
                                        <p:cTn id="47" dur="500" fill="hold"/>
                                        <p:tgtEl>
                                          <p:spTgt spid="8"/>
                                        </p:tgtEl>
                                        <p:attrNameLst>
                                          <p:attrName>ppt_h</p:attrName>
                                        </p:attrNameLst>
                                      </p:cBhvr>
                                      <p:tavLst>
                                        <p:tav tm="0">
                                          <p:val>
                                            <p:fltVal val="0"/>
                                          </p:val>
                                        </p:tav>
                                        <p:tav tm="100000">
                                          <p:val>
                                            <p:strVal val="#ppt_h"/>
                                          </p:val>
                                        </p:tav>
                                      </p:tavLst>
                                    </p:anim>
                                    <p:animEffect transition="in" filter="fade">
                                      <p:cBhvr>
                                        <p:cTn id="48" dur="500"/>
                                        <p:tgtEl>
                                          <p:spTgt spid="8"/>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p:cTn id="51" dur="500" fill="hold"/>
                                        <p:tgtEl>
                                          <p:spTgt spid="9"/>
                                        </p:tgtEl>
                                        <p:attrNameLst>
                                          <p:attrName>ppt_w</p:attrName>
                                        </p:attrNameLst>
                                      </p:cBhvr>
                                      <p:tavLst>
                                        <p:tav tm="0">
                                          <p:val>
                                            <p:fltVal val="0"/>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animEffect transition="in" filter="fade">
                                      <p:cBhvr>
                                        <p:cTn id="5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6" grpId="0"/>
      <p:bldP spid="17" grpId="0"/>
      <p:bldP spid="18" grpId="0" animBg="1"/>
      <p:bldP spid="19" grpId="0" animBg="1"/>
      <p:bldP spid="20" grpId="0" animBg="1"/>
      <p:bldP spid="21" grpId="0" animBg="1"/>
      <p:bldP spid="2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76684" y="2307771"/>
            <a:ext cx="4709436" cy="1048408"/>
            <a:chOff x="1434798" y="2258710"/>
            <a:chExt cx="3821451" cy="850726"/>
          </a:xfrm>
        </p:grpSpPr>
        <p:sp>
          <p:nvSpPr>
            <p:cNvPr id="8" name="Oval 4"/>
            <p:cNvSpPr>
              <a:spLocks noChangeArrowheads="1"/>
            </p:cNvSpPr>
            <p:nvPr/>
          </p:nvSpPr>
          <p:spPr bwMode="auto">
            <a:xfrm>
              <a:off x="1434798" y="2258710"/>
              <a:ext cx="631353" cy="635647"/>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lstStyle/>
            <a:p>
              <a:endParaRPr lang="zh-CN" altLang="en-US" sz="2400">
                <a:solidFill>
                  <a:schemeClr val="tx1">
                    <a:lumMod val="50000"/>
                    <a:lumOff val="50000"/>
                  </a:schemeClr>
                </a:solidFill>
              </a:endParaRPr>
            </a:p>
          </p:txBody>
        </p:sp>
        <p:grpSp>
          <p:nvGrpSpPr>
            <p:cNvPr id="14" name="Group 12"/>
            <p:cNvGrpSpPr/>
            <p:nvPr/>
          </p:nvGrpSpPr>
          <p:grpSpPr bwMode="auto">
            <a:xfrm>
              <a:off x="1625922" y="2412252"/>
              <a:ext cx="257695" cy="328562"/>
              <a:chOff x="0" y="0"/>
              <a:chExt cx="120" cy="153"/>
            </a:xfrm>
            <a:solidFill>
              <a:srgbClr val="F4F5F7"/>
            </a:solidFill>
          </p:grpSpPr>
          <p:sp>
            <p:nvSpPr>
              <p:cNvPr id="15" name="Freeform 13"/>
              <p:cNvSpPr>
                <a:spLocks noEditPoints="1"/>
              </p:cNvSpPr>
              <p:nvPr/>
            </p:nvSpPr>
            <p:spPr bwMode="auto">
              <a:xfrm>
                <a:off x="0" y="0"/>
                <a:ext cx="116" cy="116"/>
              </a:xfrm>
              <a:custGeom>
                <a:avLst/>
                <a:gdLst>
                  <a:gd name="T0" fmla="*/ 10 w 66"/>
                  <a:gd name="T1" fmla="*/ 57 h 66"/>
                  <a:gd name="T2" fmla="*/ 9 w 66"/>
                  <a:gd name="T3" fmla="*/ 64 h 66"/>
                  <a:gd name="T4" fmla="*/ 7 w 66"/>
                  <a:gd name="T5" fmla="*/ 57 h 66"/>
                  <a:gd name="T6" fmla="*/ 12 w 66"/>
                  <a:gd name="T7" fmla="*/ 52 h 66"/>
                  <a:gd name="T8" fmla="*/ 53 w 66"/>
                  <a:gd name="T9" fmla="*/ 12 h 66"/>
                  <a:gd name="T10" fmla="*/ 57 w 66"/>
                  <a:gd name="T11" fmla="*/ 2 h 66"/>
                  <a:gd name="T12" fmla="*/ 59 w 66"/>
                  <a:gd name="T13" fmla="*/ 10 h 66"/>
                  <a:gd name="T14" fmla="*/ 57 w 66"/>
                  <a:gd name="T15" fmla="*/ 12 h 66"/>
                  <a:gd name="T16" fmla="*/ 56 w 66"/>
                  <a:gd name="T17" fmla="*/ 13 h 66"/>
                  <a:gd name="T18" fmla="*/ 54 w 66"/>
                  <a:gd name="T19" fmla="*/ 14 h 66"/>
                  <a:gd name="T20" fmla="*/ 56 w 66"/>
                  <a:gd name="T21" fmla="*/ 21 h 66"/>
                  <a:gd name="T22" fmla="*/ 53 w 66"/>
                  <a:gd name="T23" fmla="*/ 16 h 66"/>
                  <a:gd name="T24" fmla="*/ 43 w 66"/>
                  <a:gd name="T25" fmla="*/ 25 h 66"/>
                  <a:gd name="T26" fmla="*/ 46 w 66"/>
                  <a:gd name="T27" fmla="*/ 31 h 66"/>
                  <a:gd name="T28" fmla="*/ 35 w 66"/>
                  <a:gd name="T29" fmla="*/ 33 h 66"/>
                  <a:gd name="T30" fmla="*/ 38 w 66"/>
                  <a:gd name="T31" fmla="*/ 39 h 66"/>
                  <a:gd name="T32" fmla="*/ 27 w 66"/>
                  <a:gd name="T33" fmla="*/ 41 h 66"/>
                  <a:gd name="T34" fmla="*/ 29 w 66"/>
                  <a:gd name="T35" fmla="*/ 48 h 66"/>
                  <a:gd name="T36" fmla="*/ 16 w 66"/>
                  <a:gd name="T37" fmla="*/ 52 h 66"/>
                  <a:gd name="T38" fmla="*/ 21 w 66"/>
                  <a:gd name="T39" fmla="*/ 56 h 66"/>
                  <a:gd name="T40" fmla="*/ 14 w 66"/>
                  <a:gd name="T41" fmla="*/ 54 h 66"/>
                  <a:gd name="T42" fmla="*/ 13 w 66"/>
                  <a:gd name="T43" fmla="*/ 55 h 66"/>
                  <a:gd name="T44" fmla="*/ 16 w 66"/>
                  <a:gd name="T45" fmla="*/ 61 h 66"/>
                  <a:gd name="T46" fmla="*/ 32 w 66"/>
                  <a:gd name="T47" fmla="*/ 17 h 66"/>
                  <a:gd name="T48" fmla="*/ 25 w 66"/>
                  <a:gd name="T49" fmla="*/ 24 h 66"/>
                  <a:gd name="T50" fmla="*/ 39 w 66"/>
                  <a:gd name="T51" fmla="*/ 26 h 66"/>
                  <a:gd name="T52" fmla="*/ 29 w 66"/>
                  <a:gd name="T53" fmla="*/ 8 h 66"/>
                  <a:gd name="T54" fmla="*/ 16 w 66"/>
                  <a:gd name="T55" fmla="*/ 15 h 66"/>
                  <a:gd name="T56" fmla="*/ 31 w 66"/>
                  <a:gd name="T57" fmla="*/ 16 h 66"/>
                  <a:gd name="T58" fmla="*/ 33 w 66"/>
                  <a:gd name="T59" fmla="*/ 13 h 66"/>
                  <a:gd name="T60" fmla="*/ 45 w 66"/>
                  <a:gd name="T61" fmla="*/ 10 h 66"/>
                  <a:gd name="T62" fmla="*/ 35 w 66"/>
                  <a:gd name="T63" fmla="*/ 17 h 66"/>
                  <a:gd name="T64" fmla="*/ 50 w 66"/>
                  <a:gd name="T65" fmla="*/ 15 h 66"/>
                  <a:gd name="T66" fmla="*/ 36 w 66"/>
                  <a:gd name="T67" fmla="*/ 15 h 66"/>
                  <a:gd name="T68" fmla="*/ 14 w 66"/>
                  <a:gd name="T69" fmla="*/ 32 h 66"/>
                  <a:gd name="T70" fmla="*/ 21 w 66"/>
                  <a:gd name="T71" fmla="*/ 23 h 66"/>
                  <a:gd name="T72" fmla="*/ 7 w 66"/>
                  <a:gd name="T73" fmla="*/ 28 h 66"/>
                  <a:gd name="T74" fmla="*/ 10 w 66"/>
                  <a:gd name="T75" fmla="*/ 46 h 66"/>
                  <a:gd name="T76" fmla="*/ 13 w 66"/>
                  <a:gd name="T77" fmla="*/ 34 h 66"/>
                  <a:gd name="T78" fmla="*/ 17 w 66"/>
                  <a:gd name="T79" fmla="*/ 34 h 66"/>
                  <a:gd name="T80" fmla="*/ 31 w 66"/>
                  <a:gd name="T81" fmla="*/ 34 h 66"/>
                  <a:gd name="T82" fmla="*/ 22 w 66"/>
                  <a:gd name="T83" fmla="*/ 25 h 66"/>
                  <a:gd name="T84" fmla="*/ 23 w 66"/>
                  <a:gd name="T85" fmla="*/ 41 h 66"/>
                  <a:gd name="T86" fmla="*/ 13 w 66"/>
                  <a:gd name="T87" fmla="*/ 50 h 66"/>
                  <a:gd name="T88" fmla="*/ 23 w 66"/>
                  <a:gd name="T89" fmla="*/ 4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6" h="66">
                    <a:moveTo>
                      <a:pt x="16" y="61"/>
                    </a:moveTo>
                    <a:cubicBezTo>
                      <a:pt x="14" y="60"/>
                      <a:pt x="13" y="59"/>
                      <a:pt x="11" y="57"/>
                    </a:cubicBezTo>
                    <a:cubicBezTo>
                      <a:pt x="11" y="57"/>
                      <a:pt x="11" y="57"/>
                      <a:pt x="10" y="57"/>
                    </a:cubicBezTo>
                    <a:cubicBezTo>
                      <a:pt x="10" y="58"/>
                      <a:pt x="10" y="58"/>
                      <a:pt x="10" y="58"/>
                    </a:cubicBezTo>
                    <a:cubicBezTo>
                      <a:pt x="9" y="58"/>
                      <a:pt x="9" y="59"/>
                      <a:pt x="9" y="59"/>
                    </a:cubicBezTo>
                    <a:cubicBezTo>
                      <a:pt x="10" y="61"/>
                      <a:pt x="10" y="63"/>
                      <a:pt x="9" y="64"/>
                    </a:cubicBezTo>
                    <a:cubicBezTo>
                      <a:pt x="7" y="66"/>
                      <a:pt x="4" y="66"/>
                      <a:pt x="2" y="64"/>
                    </a:cubicBezTo>
                    <a:cubicBezTo>
                      <a:pt x="0" y="63"/>
                      <a:pt x="0" y="60"/>
                      <a:pt x="2" y="58"/>
                    </a:cubicBezTo>
                    <a:cubicBezTo>
                      <a:pt x="3" y="56"/>
                      <a:pt x="6" y="56"/>
                      <a:pt x="7" y="57"/>
                    </a:cubicBezTo>
                    <a:cubicBezTo>
                      <a:pt x="8" y="57"/>
                      <a:pt x="8" y="57"/>
                      <a:pt x="8" y="57"/>
                    </a:cubicBezTo>
                    <a:cubicBezTo>
                      <a:pt x="9" y="55"/>
                      <a:pt x="11" y="54"/>
                      <a:pt x="12" y="53"/>
                    </a:cubicBezTo>
                    <a:cubicBezTo>
                      <a:pt x="12" y="53"/>
                      <a:pt x="12" y="52"/>
                      <a:pt x="12" y="52"/>
                    </a:cubicBezTo>
                    <a:cubicBezTo>
                      <a:pt x="2" y="41"/>
                      <a:pt x="2" y="24"/>
                      <a:pt x="13" y="13"/>
                    </a:cubicBezTo>
                    <a:cubicBezTo>
                      <a:pt x="24" y="2"/>
                      <a:pt x="41" y="3"/>
                      <a:pt x="52" y="12"/>
                    </a:cubicBezTo>
                    <a:cubicBezTo>
                      <a:pt x="52" y="12"/>
                      <a:pt x="53" y="12"/>
                      <a:pt x="53" y="12"/>
                    </a:cubicBezTo>
                    <a:cubicBezTo>
                      <a:pt x="56" y="9"/>
                      <a:pt x="56" y="9"/>
                      <a:pt x="56" y="9"/>
                    </a:cubicBezTo>
                    <a:cubicBezTo>
                      <a:pt x="57" y="8"/>
                      <a:pt x="57" y="8"/>
                      <a:pt x="57" y="8"/>
                    </a:cubicBezTo>
                    <a:cubicBezTo>
                      <a:pt x="56" y="6"/>
                      <a:pt x="56" y="4"/>
                      <a:pt x="57" y="2"/>
                    </a:cubicBezTo>
                    <a:cubicBezTo>
                      <a:pt x="59" y="0"/>
                      <a:pt x="62" y="0"/>
                      <a:pt x="64" y="2"/>
                    </a:cubicBezTo>
                    <a:cubicBezTo>
                      <a:pt x="66" y="4"/>
                      <a:pt x="66" y="7"/>
                      <a:pt x="64" y="9"/>
                    </a:cubicBezTo>
                    <a:cubicBezTo>
                      <a:pt x="63" y="10"/>
                      <a:pt x="60" y="11"/>
                      <a:pt x="59" y="10"/>
                    </a:cubicBezTo>
                    <a:cubicBezTo>
                      <a:pt x="58" y="10"/>
                      <a:pt x="58" y="10"/>
                      <a:pt x="58" y="10"/>
                    </a:cubicBezTo>
                    <a:cubicBezTo>
                      <a:pt x="57" y="11"/>
                      <a:pt x="57" y="11"/>
                      <a:pt x="57" y="11"/>
                    </a:cubicBezTo>
                    <a:cubicBezTo>
                      <a:pt x="57" y="11"/>
                      <a:pt x="57" y="11"/>
                      <a:pt x="57" y="12"/>
                    </a:cubicBezTo>
                    <a:cubicBezTo>
                      <a:pt x="58" y="13"/>
                      <a:pt x="60" y="15"/>
                      <a:pt x="61" y="16"/>
                    </a:cubicBezTo>
                    <a:cubicBezTo>
                      <a:pt x="59" y="18"/>
                      <a:pt x="59" y="18"/>
                      <a:pt x="59" y="18"/>
                    </a:cubicBezTo>
                    <a:cubicBezTo>
                      <a:pt x="58" y="16"/>
                      <a:pt x="57" y="15"/>
                      <a:pt x="56" y="13"/>
                    </a:cubicBezTo>
                    <a:cubicBezTo>
                      <a:pt x="56" y="13"/>
                      <a:pt x="55" y="13"/>
                      <a:pt x="55" y="13"/>
                    </a:cubicBezTo>
                    <a:cubicBezTo>
                      <a:pt x="55" y="13"/>
                      <a:pt x="55" y="13"/>
                      <a:pt x="55" y="13"/>
                    </a:cubicBezTo>
                    <a:cubicBezTo>
                      <a:pt x="54" y="14"/>
                      <a:pt x="54" y="14"/>
                      <a:pt x="54" y="14"/>
                    </a:cubicBezTo>
                    <a:cubicBezTo>
                      <a:pt x="54" y="14"/>
                      <a:pt x="54" y="14"/>
                      <a:pt x="54" y="15"/>
                    </a:cubicBezTo>
                    <a:cubicBezTo>
                      <a:pt x="55" y="16"/>
                      <a:pt x="57" y="18"/>
                      <a:pt x="57" y="19"/>
                    </a:cubicBezTo>
                    <a:cubicBezTo>
                      <a:pt x="56" y="21"/>
                      <a:pt x="56" y="21"/>
                      <a:pt x="56" y="21"/>
                    </a:cubicBezTo>
                    <a:cubicBezTo>
                      <a:pt x="56" y="21"/>
                      <a:pt x="56" y="21"/>
                      <a:pt x="56" y="21"/>
                    </a:cubicBezTo>
                    <a:cubicBezTo>
                      <a:pt x="53" y="23"/>
                      <a:pt x="53" y="23"/>
                      <a:pt x="53" y="23"/>
                    </a:cubicBezTo>
                    <a:cubicBezTo>
                      <a:pt x="54" y="21"/>
                      <a:pt x="54" y="18"/>
                      <a:pt x="53" y="16"/>
                    </a:cubicBezTo>
                    <a:cubicBezTo>
                      <a:pt x="53" y="16"/>
                      <a:pt x="52" y="16"/>
                      <a:pt x="52" y="16"/>
                    </a:cubicBezTo>
                    <a:cubicBezTo>
                      <a:pt x="52" y="16"/>
                      <a:pt x="52" y="16"/>
                      <a:pt x="51" y="16"/>
                    </a:cubicBezTo>
                    <a:cubicBezTo>
                      <a:pt x="43" y="25"/>
                      <a:pt x="43" y="25"/>
                      <a:pt x="43" y="25"/>
                    </a:cubicBezTo>
                    <a:cubicBezTo>
                      <a:pt x="43" y="25"/>
                      <a:pt x="43" y="25"/>
                      <a:pt x="43" y="25"/>
                    </a:cubicBezTo>
                    <a:cubicBezTo>
                      <a:pt x="43" y="26"/>
                      <a:pt x="45" y="28"/>
                      <a:pt x="47" y="29"/>
                    </a:cubicBezTo>
                    <a:cubicBezTo>
                      <a:pt x="46" y="31"/>
                      <a:pt x="46" y="31"/>
                      <a:pt x="46" y="31"/>
                    </a:cubicBezTo>
                    <a:cubicBezTo>
                      <a:pt x="44" y="30"/>
                      <a:pt x="43" y="29"/>
                      <a:pt x="42" y="27"/>
                    </a:cubicBezTo>
                    <a:cubicBezTo>
                      <a:pt x="41" y="27"/>
                      <a:pt x="41" y="27"/>
                      <a:pt x="40" y="27"/>
                    </a:cubicBezTo>
                    <a:cubicBezTo>
                      <a:pt x="35" y="33"/>
                      <a:pt x="35" y="33"/>
                      <a:pt x="35" y="33"/>
                    </a:cubicBezTo>
                    <a:cubicBezTo>
                      <a:pt x="35" y="33"/>
                      <a:pt x="35" y="34"/>
                      <a:pt x="35" y="34"/>
                    </a:cubicBezTo>
                    <a:cubicBezTo>
                      <a:pt x="39" y="38"/>
                      <a:pt x="39" y="38"/>
                      <a:pt x="39" y="38"/>
                    </a:cubicBezTo>
                    <a:cubicBezTo>
                      <a:pt x="38" y="39"/>
                      <a:pt x="38" y="39"/>
                      <a:pt x="38" y="39"/>
                    </a:cubicBezTo>
                    <a:cubicBezTo>
                      <a:pt x="34" y="35"/>
                      <a:pt x="34" y="35"/>
                      <a:pt x="34" y="35"/>
                    </a:cubicBezTo>
                    <a:cubicBezTo>
                      <a:pt x="33" y="35"/>
                      <a:pt x="33" y="35"/>
                      <a:pt x="32" y="35"/>
                    </a:cubicBezTo>
                    <a:cubicBezTo>
                      <a:pt x="27" y="41"/>
                      <a:pt x="27" y="41"/>
                      <a:pt x="27" y="41"/>
                    </a:cubicBezTo>
                    <a:cubicBezTo>
                      <a:pt x="27" y="41"/>
                      <a:pt x="27" y="42"/>
                      <a:pt x="27" y="42"/>
                    </a:cubicBezTo>
                    <a:cubicBezTo>
                      <a:pt x="28" y="43"/>
                      <a:pt x="30" y="45"/>
                      <a:pt x="31" y="46"/>
                    </a:cubicBezTo>
                    <a:cubicBezTo>
                      <a:pt x="29" y="48"/>
                      <a:pt x="29" y="48"/>
                      <a:pt x="29" y="48"/>
                    </a:cubicBezTo>
                    <a:cubicBezTo>
                      <a:pt x="28" y="46"/>
                      <a:pt x="27" y="45"/>
                      <a:pt x="26" y="43"/>
                    </a:cubicBezTo>
                    <a:cubicBezTo>
                      <a:pt x="25" y="43"/>
                      <a:pt x="25" y="43"/>
                      <a:pt x="24" y="43"/>
                    </a:cubicBezTo>
                    <a:cubicBezTo>
                      <a:pt x="16" y="52"/>
                      <a:pt x="16" y="52"/>
                      <a:pt x="16" y="52"/>
                    </a:cubicBezTo>
                    <a:cubicBezTo>
                      <a:pt x="16" y="52"/>
                      <a:pt x="16" y="53"/>
                      <a:pt x="16" y="53"/>
                    </a:cubicBezTo>
                    <a:cubicBezTo>
                      <a:pt x="18" y="54"/>
                      <a:pt x="21" y="54"/>
                      <a:pt x="23" y="54"/>
                    </a:cubicBezTo>
                    <a:cubicBezTo>
                      <a:pt x="21" y="56"/>
                      <a:pt x="21" y="56"/>
                      <a:pt x="21" y="56"/>
                    </a:cubicBezTo>
                    <a:cubicBezTo>
                      <a:pt x="21" y="56"/>
                      <a:pt x="21" y="56"/>
                      <a:pt x="21" y="56"/>
                    </a:cubicBezTo>
                    <a:cubicBezTo>
                      <a:pt x="19" y="58"/>
                      <a:pt x="19" y="58"/>
                      <a:pt x="19" y="58"/>
                    </a:cubicBezTo>
                    <a:cubicBezTo>
                      <a:pt x="17" y="57"/>
                      <a:pt x="16" y="56"/>
                      <a:pt x="14" y="54"/>
                    </a:cubicBezTo>
                    <a:cubicBezTo>
                      <a:pt x="14" y="54"/>
                      <a:pt x="14" y="54"/>
                      <a:pt x="13" y="55"/>
                    </a:cubicBezTo>
                    <a:cubicBezTo>
                      <a:pt x="13" y="55"/>
                      <a:pt x="13" y="55"/>
                      <a:pt x="13" y="55"/>
                    </a:cubicBezTo>
                    <a:cubicBezTo>
                      <a:pt x="13" y="55"/>
                      <a:pt x="13" y="55"/>
                      <a:pt x="13" y="55"/>
                    </a:cubicBezTo>
                    <a:cubicBezTo>
                      <a:pt x="13" y="56"/>
                      <a:pt x="13" y="56"/>
                      <a:pt x="13" y="56"/>
                    </a:cubicBezTo>
                    <a:cubicBezTo>
                      <a:pt x="14" y="57"/>
                      <a:pt x="16" y="58"/>
                      <a:pt x="17" y="59"/>
                    </a:cubicBezTo>
                    <a:lnTo>
                      <a:pt x="16" y="61"/>
                    </a:lnTo>
                    <a:close/>
                    <a:moveTo>
                      <a:pt x="39" y="25"/>
                    </a:moveTo>
                    <a:cubicBezTo>
                      <a:pt x="37" y="22"/>
                      <a:pt x="35" y="20"/>
                      <a:pt x="33" y="18"/>
                    </a:cubicBezTo>
                    <a:cubicBezTo>
                      <a:pt x="33" y="17"/>
                      <a:pt x="33" y="17"/>
                      <a:pt x="32" y="17"/>
                    </a:cubicBezTo>
                    <a:cubicBezTo>
                      <a:pt x="30" y="19"/>
                      <a:pt x="27" y="21"/>
                      <a:pt x="25" y="23"/>
                    </a:cubicBezTo>
                    <a:cubicBezTo>
                      <a:pt x="25" y="23"/>
                      <a:pt x="25" y="23"/>
                      <a:pt x="25" y="23"/>
                    </a:cubicBezTo>
                    <a:cubicBezTo>
                      <a:pt x="25" y="24"/>
                      <a:pt x="25" y="24"/>
                      <a:pt x="25" y="24"/>
                    </a:cubicBezTo>
                    <a:cubicBezTo>
                      <a:pt x="32" y="31"/>
                      <a:pt x="32" y="31"/>
                      <a:pt x="32" y="31"/>
                    </a:cubicBezTo>
                    <a:cubicBezTo>
                      <a:pt x="33" y="32"/>
                      <a:pt x="33" y="32"/>
                      <a:pt x="34" y="31"/>
                    </a:cubicBezTo>
                    <a:cubicBezTo>
                      <a:pt x="39" y="26"/>
                      <a:pt x="39" y="26"/>
                      <a:pt x="39" y="26"/>
                    </a:cubicBezTo>
                    <a:cubicBezTo>
                      <a:pt x="39" y="26"/>
                      <a:pt x="39" y="25"/>
                      <a:pt x="39" y="25"/>
                    </a:cubicBezTo>
                    <a:close/>
                    <a:moveTo>
                      <a:pt x="32" y="14"/>
                    </a:moveTo>
                    <a:cubicBezTo>
                      <a:pt x="31" y="12"/>
                      <a:pt x="30" y="10"/>
                      <a:pt x="29" y="8"/>
                    </a:cubicBezTo>
                    <a:cubicBezTo>
                      <a:pt x="29" y="8"/>
                      <a:pt x="29" y="7"/>
                      <a:pt x="28" y="8"/>
                    </a:cubicBezTo>
                    <a:cubicBezTo>
                      <a:pt x="24" y="8"/>
                      <a:pt x="19" y="10"/>
                      <a:pt x="16" y="13"/>
                    </a:cubicBezTo>
                    <a:cubicBezTo>
                      <a:pt x="15" y="14"/>
                      <a:pt x="15" y="14"/>
                      <a:pt x="16" y="15"/>
                    </a:cubicBezTo>
                    <a:cubicBezTo>
                      <a:pt x="23" y="21"/>
                      <a:pt x="23" y="21"/>
                      <a:pt x="23" y="21"/>
                    </a:cubicBezTo>
                    <a:cubicBezTo>
                      <a:pt x="23" y="22"/>
                      <a:pt x="23" y="22"/>
                      <a:pt x="24" y="21"/>
                    </a:cubicBezTo>
                    <a:cubicBezTo>
                      <a:pt x="26" y="19"/>
                      <a:pt x="29" y="17"/>
                      <a:pt x="31" y="16"/>
                    </a:cubicBezTo>
                    <a:cubicBezTo>
                      <a:pt x="32" y="15"/>
                      <a:pt x="32" y="15"/>
                      <a:pt x="32" y="14"/>
                    </a:cubicBezTo>
                    <a:close/>
                    <a:moveTo>
                      <a:pt x="31" y="8"/>
                    </a:moveTo>
                    <a:cubicBezTo>
                      <a:pt x="32" y="10"/>
                      <a:pt x="32" y="12"/>
                      <a:pt x="33" y="13"/>
                    </a:cubicBezTo>
                    <a:cubicBezTo>
                      <a:pt x="34" y="14"/>
                      <a:pt x="34" y="14"/>
                      <a:pt x="34" y="14"/>
                    </a:cubicBezTo>
                    <a:cubicBezTo>
                      <a:pt x="38" y="12"/>
                      <a:pt x="42" y="11"/>
                      <a:pt x="45" y="11"/>
                    </a:cubicBezTo>
                    <a:cubicBezTo>
                      <a:pt x="45" y="11"/>
                      <a:pt x="46" y="10"/>
                      <a:pt x="45" y="10"/>
                    </a:cubicBezTo>
                    <a:cubicBezTo>
                      <a:pt x="41" y="8"/>
                      <a:pt x="37" y="7"/>
                      <a:pt x="32" y="7"/>
                    </a:cubicBezTo>
                    <a:cubicBezTo>
                      <a:pt x="31" y="7"/>
                      <a:pt x="31" y="8"/>
                      <a:pt x="31" y="8"/>
                    </a:cubicBezTo>
                    <a:close/>
                    <a:moveTo>
                      <a:pt x="35" y="17"/>
                    </a:moveTo>
                    <a:cubicBezTo>
                      <a:pt x="37" y="19"/>
                      <a:pt x="38" y="21"/>
                      <a:pt x="40" y="23"/>
                    </a:cubicBezTo>
                    <a:cubicBezTo>
                      <a:pt x="41" y="24"/>
                      <a:pt x="41" y="24"/>
                      <a:pt x="42" y="23"/>
                    </a:cubicBezTo>
                    <a:cubicBezTo>
                      <a:pt x="50" y="15"/>
                      <a:pt x="50" y="15"/>
                      <a:pt x="50" y="15"/>
                    </a:cubicBezTo>
                    <a:cubicBezTo>
                      <a:pt x="50" y="15"/>
                      <a:pt x="50" y="14"/>
                      <a:pt x="50" y="14"/>
                    </a:cubicBezTo>
                    <a:cubicBezTo>
                      <a:pt x="50" y="14"/>
                      <a:pt x="50" y="14"/>
                      <a:pt x="50" y="14"/>
                    </a:cubicBezTo>
                    <a:cubicBezTo>
                      <a:pt x="46" y="11"/>
                      <a:pt x="40" y="13"/>
                      <a:pt x="36" y="15"/>
                    </a:cubicBezTo>
                    <a:cubicBezTo>
                      <a:pt x="35" y="16"/>
                      <a:pt x="35" y="16"/>
                      <a:pt x="35" y="17"/>
                    </a:cubicBezTo>
                    <a:close/>
                    <a:moveTo>
                      <a:pt x="8" y="29"/>
                    </a:moveTo>
                    <a:cubicBezTo>
                      <a:pt x="10" y="30"/>
                      <a:pt x="12" y="31"/>
                      <a:pt x="14" y="32"/>
                    </a:cubicBezTo>
                    <a:cubicBezTo>
                      <a:pt x="15" y="32"/>
                      <a:pt x="15" y="32"/>
                      <a:pt x="15" y="32"/>
                    </a:cubicBezTo>
                    <a:cubicBezTo>
                      <a:pt x="17" y="29"/>
                      <a:pt x="19" y="26"/>
                      <a:pt x="21" y="24"/>
                    </a:cubicBezTo>
                    <a:cubicBezTo>
                      <a:pt x="21" y="24"/>
                      <a:pt x="21" y="23"/>
                      <a:pt x="21" y="23"/>
                    </a:cubicBezTo>
                    <a:cubicBezTo>
                      <a:pt x="14" y="16"/>
                      <a:pt x="14" y="16"/>
                      <a:pt x="14" y="16"/>
                    </a:cubicBezTo>
                    <a:cubicBezTo>
                      <a:pt x="14" y="16"/>
                      <a:pt x="14" y="16"/>
                      <a:pt x="13" y="16"/>
                    </a:cubicBezTo>
                    <a:cubicBezTo>
                      <a:pt x="10" y="20"/>
                      <a:pt x="8" y="24"/>
                      <a:pt x="7" y="28"/>
                    </a:cubicBezTo>
                    <a:cubicBezTo>
                      <a:pt x="7" y="29"/>
                      <a:pt x="7" y="29"/>
                      <a:pt x="8" y="29"/>
                    </a:cubicBezTo>
                    <a:close/>
                    <a:moveTo>
                      <a:pt x="7" y="32"/>
                    </a:moveTo>
                    <a:cubicBezTo>
                      <a:pt x="7" y="37"/>
                      <a:pt x="8" y="41"/>
                      <a:pt x="10" y="46"/>
                    </a:cubicBezTo>
                    <a:cubicBezTo>
                      <a:pt x="10" y="46"/>
                      <a:pt x="10" y="46"/>
                      <a:pt x="10" y="45"/>
                    </a:cubicBezTo>
                    <a:cubicBezTo>
                      <a:pt x="10" y="42"/>
                      <a:pt x="12" y="38"/>
                      <a:pt x="13" y="35"/>
                    </a:cubicBezTo>
                    <a:cubicBezTo>
                      <a:pt x="14" y="34"/>
                      <a:pt x="14" y="34"/>
                      <a:pt x="13" y="34"/>
                    </a:cubicBezTo>
                    <a:cubicBezTo>
                      <a:pt x="11" y="33"/>
                      <a:pt x="10" y="32"/>
                      <a:pt x="8" y="31"/>
                    </a:cubicBezTo>
                    <a:cubicBezTo>
                      <a:pt x="7" y="31"/>
                      <a:pt x="7" y="32"/>
                      <a:pt x="7" y="32"/>
                    </a:cubicBezTo>
                    <a:close/>
                    <a:moveTo>
                      <a:pt x="17" y="34"/>
                    </a:moveTo>
                    <a:cubicBezTo>
                      <a:pt x="20" y="35"/>
                      <a:pt x="22" y="37"/>
                      <a:pt x="24" y="39"/>
                    </a:cubicBezTo>
                    <a:cubicBezTo>
                      <a:pt x="25" y="40"/>
                      <a:pt x="25" y="40"/>
                      <a:pt x="26" y="39"/>
                    </a:cubicBezTo>
                    <a:cubicBezTo>
                      <a:pt x="31" y="34"/>
                      <a:pt x="31" y="34"/>
                      <a:pt x="31" y="34"/>
                    </a:cubicBezTo>
                    <a:cubicBezTo>
                      <a:pt x="31" y="34"/>
                      <a:pt x="31" y="33"/>
                      <a:pt x="31" y="33"/>
                    </a:cubicBezTo>
                    <a:cubicBezTo>
                      <a:pt x="24" y="25"/>
                      <a:pt x="24" y="25"/>
                      <a:pt x="24" y="25"/>
                    </a:cubicBezTo>
                    <a:cubicBezTo>
                      <a:pt x="23" y="25"/>
                      <a:pt x="23" y="25"/>
                      <a:pt x="22" y="25"/>
                    </a:cubicBezTo>
                    <a:cubicBezTo>
                      <a:pt x="20" y="28"/>
                      <a:pt x="18" y="30"/>
                      <a:pt x="17" y="33"/>
                    </a:cubicBezTo>
                    <a:cubicBezTo>
                      <a:pt x="17" y="33"/>
                      <a:pt x="17" y="33"/>
                      <a:pt x="17" y="34"/>
                    </a:cubicBezTo>
                    <a:close/>
                    <a:moveTo>
                      <a:pt x="23" y="41"/>
                    </a:moveTo>
                    <a:cubicBezTo>
                      <a:pt x="21" y="39"/>
                      <a:pt x="19" y="37"/>
                      <a:pt x="16" y="36"/>
                    </a:cubicBezTo>
                    <a:cubicBezTo>
                      <a:pt x="16" y="35"/>
                      <a:pt x="15" y="35"/>
                      <a:pt x="15" y="36"/>
                    </a:cubicBezTo>
                    <a:cubicBezTo>
                      <a:pt x="13" y="40"/>
                      <a:pt x="11" y="46"/>
                      <a:pt x="13" y="50"/>
                    </a:cubicBezTo>
                    <a:cubicBezTo>
                      <a:pt x="13" y="51"/>
                      <a:pt x="14" y="51"/>
                      <a:pt x="15" y="50"/>
                    </a:cubicBezTo>
                    <a:cubicBezTo>
                      <a:pt x="23" y="42"/>
                      <a:pt x="23" y="42"/>
                      <a:pt x="23" y="42"/>
                    </a:cubicBezTo>
                    <a:cubicBezTo>
                      <a:pt x="23" y="42"/>
                      <a:pt x="23" y="41"/>
                      <a:pt x="23"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tx1">
                      <a:lumMod val="50000"/>
                      <a:lumOff val="50000"/>
                    </a:schemeClr>
                  </a:solidFill>
                </a:endParaRPr>
              </a:p>
            </p:txBody>
          </p:sp>
          <p:sp>
            <p:nvSpPr>
              <p:cNvPr id="16" name="Freeform 14"/>
              <p:cNvSpPr>
                <a:spLocks noEditPoints="1"/>
              </p:cNvSpPr>
              <p:nvPr/>
            </p:nvSpPr>
            <p:spPr bwMode="auto">
              <a:xfrm>
                <a:off x="18" y="28"/>
                <a:ext cx="102" cy="125"/>
              </a:xfrm>
              <a:custGeom>
                <a:avLst/>
                <a:gdLst>
                  <a:gd name="T0" fmla="*/ 34 w 58"/>
                  <a:gd name="T1" fmla="*/ 29 h 71"/>
                  <a:gd name="T2" fmla="*/ 25 w 58"/>
                  <a:gd name="T3" fmla="*/ 35 h 71"/>
                  <a:gd name="T4" fmla="*/ 27 w 58"/>
                  <a:gd name="T5" fmla="*/ 42 h 71"/>
                  <a:gd name="T6" fmla="*/ 40 w 58"/>
                  <a:gd name="T7" fmla="*/ 37 h 71"/>
                  <a:gd name="T8" fmla="*/ 6 w 58"/>
                  <a:gd name="T9" fmla="*/ 45 h 71"/>
                  <a:gd name="T10" fmla="*/ 44 w 58"/>
                  <a:gd name="T11" fmla="*/ 39 h 71"/>
                  <a:gd name="T12" fmla="*/ 51 w 58"/>
                  <a:gd name="T13" fmla="*/ 0 h 71"/>
                  <a:gd name="T14" fmla="*/ 26 w 58"/>
                  <a:gd name="T15" fmla="*/ 50 h 71"/>
                  <a:gd name="T16" fmla="*/ 25 w 58"/>
                  <a:gd name="T17" fmla="*/ 52 h 71"/>
                  <a:gd name="T18" fmla="*/ 25 w 58"/>
                  <a:gd name="T19" fmla="*/ 61 h 71"/>
                  <a:gd name="T20" fmla="*/ 25 w 58"/>
                  <a:gd name="T21" fmla="*/ 63 h 71"/>
                  <a:gd name="T22" fmla="*/ 45 w 58"/>
                  <a:gd name="T23" fmla="*/ 69 h 71"/>
                  <a:gd name="T24" fmla="*/ 1 w 58"/>
                  <a:gd name="T25" fmla="*/ 71 h 71"/>
                  <a:gd name="T26" fmla="*/ 20 w 58"/>
                  <a:gd name="T27" fmla="*/ 63 h 71"/>
                  <a:gd name="T28" fmla="*/ 21 w 58"/>
                  <a:gd name="T29" fmla="*/ 61 h 71"/>
                  <a:gd name="T30" fmla="*/ 21 w 58"/>
                  <a:gd name="T31" fmla="*/ 52 h 71"/>
                  <a:gd name="T32" fmla="*/ 21 w 58"/>
                  <a:gd name="T33" fmla="*/ 50 h 71"/>
                  <a:gd name="T34" fmla="*/ 6 w 58"/>
                  <a:gd name="T35" fmla="*/ 45 h 71"/>
                  <a:gd name="T36" fmla="*/ 11 w 58"/>
                  <a:gd name="T37" fmla="*/ 40 h 71"/>
                  <a:gd name="T38" fmla="*/ 24 w 58"/>
                  <a:gd name="T39" fmla="*/ 43 h 71"/>
                  <a:gd name="T40" fmla="*/ 23 w 58"/>
                  <a:gd name="T41" fmla="*/ 37 h 71"/>
                  <a:gd name="T42" fmla="*/ 11 w 58"/>
                  <a:gd name="T43" fmla="*/ 40 h 71"/>
                  <a:gd name="T44" fmla="*/ 13 w 58"/>
                  <a:gd name="T45" fmla="*/ 38 h 71"/>
                  <a:gd name="T46" fmla="*/ 21 w 58"/>
                  <a:gd name="T47" fmla="*/ 34 h 71"/>
                  <a:gd name="T48" fmla="*/ 21 w 58"/>
                  <a:gd name="T49" fmla="*/ 30 h 71"/>
                  <a:gd name="T50" fmla="*/ 24 w 58"/>
                  <a:gd name="T51" fmla="*/ 33 h 71"/>
                  <a:gd name="T52" fmla="*/ 31 w 58"/>
                  <a:gd name="T53" fmla="*/ 27 h 71"/>
                  <a:gd name="T54" fmla="*/ 29 w 58"/>
                  <a:gd name="T55" fmla="*/ 22 h 71"/>
                  <a:gd name="T56" fmla="*/ 33 w 58"/>
                  <a:gd name="T57" fmla="*/ 25 h 71"/>
                  <a:gd name="T58" fmla="*/ 39 w 58"/>
                  <a:gd name="T59" fmla="*/ 18 h 71"/>
                  <a:gd name="T60" fmla="*/ 36 w 58"/>
                  <a:gd name="T61" fmla="*/ 15 h 71"/>
                  <a:gd name="T62" fmla="*/ 40 w 58"/>
                  <a:gd name="T63" fmla="*/ 15 h 71"/>
                  <a:gd name="T64" fmla="*/ 43 w 58"/>
                  <a:gd name="T65" fmla="*/ 7 h 71"/>
                  <a:gd name="T66" fmla="*/ 46 w 58"/>
                  <a:gd name="T67" fmla="*/ 5 h 71"/>
                  <a:gd name="T68" fmla="*/ 43 w 58"/>
                  <a:gd name="T69" fmla="*/ 17 h 71"/>
                  <a:gd name="T70" fmla="*/ 49 w 58"/>
                  <a:gd name="T71" fmla="*/ 18 h 71"/>
                  <a:gd name="T72" fmla="*/ 46 w 58"/>
                  <a:gd name="T73" fmla="*/ 5 h 71"/>
                  <a:gd name="T74" fmla="*/ 43 w 58"/>
                  <a:gd name="T75" fmla="*/ 37 h 71"/>
                  <a:gd name="T76" fmla="*/ 48 w 58"/>
                  <a:gd name="T77" fmla="*/ 21 h 71"/>
                  <a:gd name="T78" fmla="*/ 41 w 58"/>
                  <a:gd name="T79" fmla="*/ 19 h 71"/>
                  <a:gd name="T80" fmla="*/ 35 w 58"/>
                  <a:gd name="T81" fmla="*/ 28 h 71"/>
                  <a:gd name="T82" fmla="*/ 42 w 58"/>
                  <a:gd name="T83" fmla="*/ 35 h 71"/>
                  <a:gd name="T84" fmla="*/ 49 w 58"/>
                  <a:gd name="T85" fmla="*/ 2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71">
                    <a:moveTo>
                      <a:pt x="40" y="36"/>
                    </a:moveTo>
                    <a:cubicBezTo>
                      <a:pt x="34" y="29"/>
                      <a:pt x="34" y="29"/>
                      <a:pt x="34" y="29"/>
                    </a:cubicBezTo>
                    <a:cubicBezTo>
                      <a:pt x="33" y="29"/>
                      <a:pt x="33" y="29"/>
                      <a:pt x="32" y="29"/>
                    </a:cubicBezTo>
                    <a:cubicBezTo>
                      <a:pt x="30" y="32"/>
                      <a:pt x="27" y="33"/>
                      <a:pt x="25" y="35"/>
                    </a:cubicBezTo>
                    <a:cubicBezTo>
                      <a:pt x="24" y="35"/>
                      <a:pt x="24" y="36"/>
                      <a:pt x="24" y="36"/>
                    </a:cubicBezTo>
                    <a:cubicBezTo>
                      <a:pt x="26" y="38"/>
                      <a:pt x="26" y="40"/>
                      <a:pt x="27" y="42"/>
                    </a:cubicBezTo>
                    <a:cubicBezTo>
                      <a:pt x="27" y="43"/>
                      <a:pt x="27" y="43"/>
                      <a:pt x="28" y="43"/>
                    </a:cubicBezTo>
                    <a:cubicBezTo>
                      <a:pt x="32" y="42"/>
                      <a:pt x="37" y="40"/>
                      <a:pt x="40" y="37"/>
                    </a:cubicBezTo>
                    <a:cubicBezTo>
                      <a:pt x="41" y="37"/>
                      <a:pt x="41" y="36"/>
                      <a:pt x="40" y="36"/>
                    </a:cubicBezTo>
                    <a:close/>
                    <a:moveTo>
                      <a:pt x="6" y="45"/>
                    </a:moveTo>
                    <a:cubicBezTo>
                      <a:pt x="7" y="43"/>
                      <a:pt x="7" y="43"/>
                      <a:pt x="7" y="43"/>
                    </a:cubicBezTo>
                    <a:cubicBezTo>
                      <a:pt x="19" y="50"/>
                      <a:pt x="34" y="49"/>
                      <a:pt x="44" y="39"/>
                    </a:cubicBezTo>
                    <a:cubicBezTo>
                      <a:pt x="54" y="29"/>
                      <a:pt x="56" y="13"/>
                      <a:pt x="49" y="2"/>
                    </a:cubicBezTo>
                    <a:cubicBezTo>
                      <a:pt x="51" y="0"/>
                      <a:pt x="51" y="0"/>
                      <a:pt x="51" y="0"/>
                    </a:cubicBezTo>
                    <a:cubicBezTo>
                      <a:pt x="58" y="13"/>
                      <a:pt x="57" y="29"/>
                      <a:pt x="46" y="40"/>
                    </a:cubicBezTo>
                    <a:cubicBezTo>
                      <a:pt x="40" y="46"/>
                      <a:pt x="33" y="49"/>
                      <a:pt x="26" y="50"/>
                    </a:cubicBezTo>
                    <a:cubicBezTo>
                      <a:pt x="25" y="50"/>
                      <a:pt x="25" y="50"/>
                      <a:pt x="25" y="50"/>
                    </a:cubicBezTo>
                    <a:cubicBezTo>
                      <a:pt x="25" y="52"/>
                      <a:pt x="25" y="52"/>
                      <a:pt x="25" y="52"/>
                    </a:cubicBezTo>
                    <a:cubicBezTo>
                      <a:pt x="25" y="52"/>
                      <a:pt x="25" y="52"/>
                      <a:pt x="25" y="52"/>
                    </a:cubicBezTo>
                    <a:cubicBezTo>
                      <a:pt x="29" y="54"/>
                      <a:pt x="29" y="59"/>
                      <a:pt x="25" y="61"/>
                    </a:cubicBezTo>
                    <a:cubicBezTo>
                      <a:pt x="25" y="61"/>
                      <a:pt x="25" y="61"/>
                      <a:pt x="25" y="61"/>
                    </a:cubicBezTo>
                    <a:cubicBezTo>
                      <a:pt x="25" y="63"/>
                      <a:pt x="25" y="63"/>
                      <a:pt x="25" y="63"/>
                    </a:cubicBezTo>
                    <a:cubicBezTo>
                      <a:pt x="25" y="63"/>
                      <a:pt x="25" y="63"/>
                      <a:pt x="26" y="63"/>
                    </a:cubicBezTo>
                    <a:cubicBezTo>
                      <a:pt x="32" y="64"/>
                      <a:pt x="40" y="66"/>
                      <a:pt x="45" y="69"/>
                    </a:cubicBezTo>
                    <a:cubicBezTo>
                      <a:pt x="46" y="70"/>
                      <a:pt x="46" y="71"/>
                      <a:pt x="45" y="71"/>
                    </a:cubicBezTo>
                    <a:cubicBezTo>
                      <a:pt x="1" y="71"/>
                      <a:pt x="1" y="71"/>
                      <a:pt x="1" y="71"/>
                    </a:cubicBezTo>
                    <a:cubicBezTo>
                      <a:pt x="0" y="71"/>
                      <a:pt x="0" y="70"/>
                      <a:pt x="1" y="69"/>
                    </a:cubicBezTo>
                    <a:cubicBezTo>
                      <a:pt x="6" y="66"/>
                      <a:pt x="14" y="64"/>
                      <a:pt x="20" y="63"/>
                    </a:cubicBezTo>
                    <a:cubicBezTo>
                      <a:pt x="21" y="63"/>
                      <a:pt x="21" y="63"/>
                      <a:pt x="21" y="63"/>
                    </a:cubicBezTo>
                    <a:cubicBezTo>
                      <a:pt x="21" y="61"/>
                      <a:pt x="21" y="61"/>
                      <a:pt x="21" y="61"/>
                    </a:cubicBezTo>
                    <a:cubicBezTo>
                      <a:pt x="21" y="61"/>
                      <a:pt x="21" y="61"/>
                      <a:pt x="21" y="61"/>
                    </a:cubicBezTo>
                    <a:cubicBezTo>
                      <a:pt x="17" y="59"/>
                      <a:pt x="17" y="54"/>
                      <a:pt x="21" y="52"/>
                    </a:cubicBezTo>
                    <a:cubicBezTo>
                      <a:pt x="21" y="52"/>
                      <a:pt x="21" y="52"/>
                      <a:pt x="21" y="52"/>
                    </a:cubicBezTo>
                    <a:cubicBezTo>
                      <a:pt x="21" y="50"/>
                      <a:pt x="21" y="50"/>
                      <a:pt x="21" y="50"/>
                    </a:cubicBezTo>
                    <a:cubicBezTo>
                      <a:pt x="21" y="50"/>
                      <a:pt x="21" y="50"/>
                      <a:pt x="20" y="50"/>
                    </a:cubicBezTo>
                    <a:cubicBezTo>
                      <a:pt x="15" y="49"/>
                      <a:pt x="10" y="48"/>
                      <a:pt x="6" y="45"/>
                    </a:cubicBezTo>
                    <a:close/>
                    <a:moveTo>
                      <a:pt x="9" y="42"/>
                    </a:moveTo>
                    <a:cubicBezTo>
                      <a:pt x="11" y="40"/>
                      <a:pt x="11" y="40"/>
                      <a:pt x="11" y="40"/>
                    </a:cubicBezTo>
                    <a:cubicBezTo>
                      <a:pt x="11" y="40"/>
                      <a:pt x="11" y="40"/>
                      <a:pt x="11" y="40"/>
                    </a:cubicBezTo>
                    <a:cubicBezTo>
                      <a:pt x="15" y="43"/>
                      <a:pt x="19" y="44"/>
                      <a:pt x="24" y="43"/>
                    </a:cubicBezTo>
                    <a:cubicBezTo>
                      <a:pt x="25" y="43"/>
                      <a:pt x="25" y="43"/>
                      <a:pt x="25" y="42"/>
                    </a:cubicBezTo>
                    <a:cubicBezTo>
                      <a:pt x="24" y="41"/>
                      <a:pt x="24" y="39"/>
                      <a:pt x="23" y="37"/>
                    </a:cubicBezTo>
                    <a:cubicBezTo>
                      <a:pt x="22" y="37"/>
                      <a:pt x="22" y="37"/>
                      <a:pt x="22" y="37"/>
                    </a:cubicBezTo>
                    <a:cubicBezTo>
                      <a:pt x="18" y="39"/>
                      <a:pt x="15" y="40"/>
                      <a:pt x="11" y="40"/>
                    </a:cubicBezTo>
                    <a:cubicBezTo>
                      <a:pt x="11" y="40"/>
                      <a:pt x="11" y="40"/>
                      <a:pt x="11" y="40"/>
                    </a:cubicBezTo>
                    <a:cubicBezTo>
                      <a:pt x="13" y="38"/>
                      <a:pt x="13" y="38"/>
                      <a:pt x="13" y="38"/>
                    </a:cubicBezTo>
                    <a:cubicBezTo>
                      <a:pt x="16" y="37"/>
                      <a:pt x="18" y="36"/>
                      <a:pt x="20" y="35"/>
                    </a:cubicBezTo>
                    <a:cubicBezTo>
                      <a:pt x="21" y="35"/>
                      <a:pt x="21" y="34"/>
                      <a:pt x="21" y="34"/>
                    </a:cubicBezTo>
                    <a:cubicBezTo>
                      <a:pt x="20" y="33"/>
                      <a:pt x="20" y="32"/>
                      <a:pt x="19" y="32"/>
                    </a:cubicBezTo>
                    <a:cubicBezTo>
                      <a:pt x="21" y="30"/>
                      <a:pt x="21" y="30"/>
                      <a:pt x="21" y="30"/>
                    </a:cubicBezTo>
                    <a:cubicBezTo>
                      <a:pt x="21" y="31"/>
                      <a:pt x="22" y="32"/>
                      <a:pt x="23" y="33"/>
                    </a:cubicBezTo>
                    <a:cubicBezTo>
                      <a:pt x="23" y="33"/>
                      <a:pt x="23" y="34"/>
                      <a:pt x="24" y="33"/>
                    </a:cubicBezTo>
                    <a:cubicBezTo>
                      <a:pt x="26" y="32"/>
                      <a:pt x="29" y="30"/>
                      <a:pt x="31" y="28"/>
                    </a:cubicBezTo>
                    <a:cubicBezTo>
                      <a:pt x="31" y="28"/>
                      <a:pt x="31" y="27"/>
                      <a:pt x="31" y="27"/>
                    </a:cubicBezTo>
                    <a:cubicBezTo>
                      <a:pt x="28" y="23"/>
                      <a:pt x="28" y="23"/>
                      <a:pt x="28" y="23"/>
                    </a:cubicBezTo>
                    <a:cubicBezTo>
                      <a:pt x="29" y="22"/>
                      <a:pt x="29" y="22"/>
                      <a:pt x="29" y="22"/>
                    </a:cubicBezTo>
                    <a:cubicBezTo>
                      <a:pt x="32" y="25"/>
                      <a:pt x="32" y="25"/>
                      <a:pt x="32" y="25"/>
                    </a:cubicBezTo>
                    <a:cubicBezTo>
                      <a:pt x="33" y="25"/>
                      <a:pt x="33" y="25"/>
                      <a:pt x="33" y="25"/>
                    </a:cubicBezTo>
                    <a:cubicBezTo>
                      <a:pt x="33" y="25"/>
                      <a:pt x="33" y="25"/>
                      <a:pt x="34" y="25"/>
                    </a:cubicBezTo>
                    <a:cubicBezTo>
                      <a:pt x="36" y="23"/>
                      <a:pt x="38" y="20"/>
                      <a:pt x="39" y="18"/>
                    </a:cubicBezTo>
                    <a:cubicBezTo>
                      <a:pt x="39" y="18"/>
                      <a:pt x="39" y="17"/>
                      <a:pt x="39" y="17"/>
                    </a:cubicBezTo>
                    <a:cubicBezTo>
                      <a:pt x="38" y="16"/>
                      <a:pt x="37" y="16"/>
                      <a:pt x="36" y="15"/>
                    </a:cubicBezTo>
                    <a:cubicBezTo>
                      <a:pt x="37" y="13"/>
                      <a:pt x="37" y="13"/>
                      <a:pt x="37" y="13"/>
                    </a:cubicBezTo>
                    <a:cubicBezTo>
                      <a:pt x="38" y="14"/>
                      <a:pt x="39" y="15"/>
                      <a:pt x="40" y="15"/>
                    </a:cubicBezTo>
                    <a:cubicBezTo>
                      <a:pt x="40" y="15"/>
                      <a:pt x="41" y="15"/>
                      <a:pt x="41" y="15"/>
                    </a:cubicBezTo>
                    <a:cubicBezTo>
                      <a:pt x="42" y="13"/>
                      <a:pt x="43" y="10"/>
                      <a:pt x="43" y="7"/>
                    </a:cubicBezTo>
                    <a:cubicBezTo>
                      <a:pt x="46" y="5"/>
                      <a:pt x="46" y="5"/>
                      <a:pt x="46" y="5"/>
                    </a:cubicBezTo>
                    <a:cubicBezTo>
                      <a:pt x="46" y="5"/>
                      <a:pt x="46" y="5"/>
                      <a:pt x="46" y="5"/>
                    </a:cubicBezTo>
                    <a:cubicBezTo>
                      <a:pt x="46" y="9"/>
                      <a:pt x="44" y="13"/>
                      <a:pt x="43" y="16"/>
                    </a:cubicBezTo>
                    <a:cubicBezTo>
                      <a:pt x="42" y="16"/>
                      <a:pt x="43" y="17"/>
                      <a:pt x="43" y="17"/>
                    </a:cubicBezTo>
                    <a:cubicBezTo>
                      <a:pt x="45" y="18"/>
                      <a:pt x="46" y="19"/>
                      <a:pt x="48" y="19"/>
                    </a:cubicBezTo>
                    <a:cubicBezTo>
                      <a:pt x="49" y="19"/>
                      <a:pt x="49" y="19"/>
                      <a:pt x="49" y="18"/>
                    </a:cubicBezTo>
                    <a:cubicBezTo>
                      <a:pt x="49" y="14"/>
                      <a:pt x="48" y="9"/>
                      <a:pt x="46" y="5"/>
                    </a:cubicBezTo>
                    <a:cubicBezTo>
                      <a:pt x="46" y="5"/>
                      <a:pt x="46" y="5"/>
                      <a:pt x="46" y="5"/>
                    </a:cubicBezTo>
                    <a:cubicBezTo>
                      <a:pt x="47" y="3"/>
                      <a:pt x="47" y="3"/>
                      <a:pt x="47" y="3"/>
                    </a:cubicBezTo>
                    <a:cubicBezTo>
                      <a:pt x="53" y="14"/>
                      <a:pt x="52" y="28"/>
                      <a:pt x="43" y="37"/>
                    </a:cubicBezTo>
                    <a:cubicBezTo>
                      <a:pt x="34" y="46"/>
                      <a:pt x="20" y="48"/>
                      <a:pt x="9" y="42"/>
                    </a:cubicBezTo>
                    <a:close/>
                    <a:moveTo>
                      <a:pt x="48" y="21"/>
                    </a:moveTo>
                    <a:cubicBezTo>
                      <a:pt x="46" y="21"/>
                      <a:pt x="44" y="20"/>
                      <a:pt x="42" y="19"/>
                    </a:cubicBezTo>
                    <a:cubicBezTo>
                      <a:pt x="42" y="18"/>
                      <a:pt x="41" y="19"/>
                      <a:pt x="41" y="19"/>
                    </a:cubicBezTo>
                    <a:cubicBezTo>
                      <a:pt x="39" y="22"/>
                      <a:pt x="37" y="24"/>
                      <a:pt x="35" y="27"/>
                    </a:cubicBezTo>
                    <a:cubicBezTo>
                      <a:pt x="35" y="27"/>
                      <a:pt x="35" y="27"/>
                      <a:pt x="35" y="28"/>
                    </a:cubicBezTo>
                    <a:cubicBezTo>
                      <a:pt x="42" y="34"/>
                      <a:pt x="42" y="34"/>
                      <a:pt x="42" y="34"/>
                    </a:cubicBezTo>
                    <a:cubicBezTo>
                      <a:pt x="42" y="35"/>
                      <a:pt x="42" y="35"/>
                      <a:pt x="42" y="35"/>
                    </a:cubicBezTo>
                    <a:cubicBezTo>
                      <a:pt x="42" y="35"/>
                      <a:pt x="43" y="35"/>
                      <a:pt x="43" y="34"/>
                    </a:cubicBezTo>
                    <a:cubicBezTo>
                      <a:pt x="46" y="31"/>
                      <a:pt x="48" y="27"/>
                      <a:pt x="49" y="22"/>
                    </a:cubicBezTo>
                    <a:cubicBezTo>
                      <a:pt x="49" y="22"/>
                      <a:pt x="49" y="21"/>
                      <a:pt x="4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tx1">
                      <a:lumMod val="50000"/>
                      <a:lumOff val="50000"/>
                    </a:schemeClr>
                  </a:solidFill>
                </a:endParaRPr>
              </a:p>
            </p:txBody>
          </p:sp>
        </p:grpSp>
        <p:sp>
          <p:nvSpPr>
            <p:cNvPr id="24" name="文本框 23"/>
            <p:cNvSpPr txBox="1"/>
            <p:nvPr/>
          </p:nvSpPr>
          <p:spPr>
            <a:xfrm>
              <a:off x="2113395" y="2320309"/>
              <a:ext cx="3142854"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6537955" y="2307771"/>
            <a:ext cx="4700856" cy="1048408"/>
            <a:chOff x="6696069" y="2258710"/>
            <a:chExt cx="3814489" cy="850726"/>
          </a:xfrm>
        </p:grpSpPr>
        <p:sp>
          <p:nvSpPr>
            <p:cNvPr id="11" name="Oval 8"/>
            <p:cNvSpPr>
              <a:spLocks noChangeArrowheads="1"/>
            </p:cNvSpPr>
            <p:nvPr/>
          </p:nvSpPr>
          <p:spPr bwMode="auto">
            <a:xfrm>
              <a:off x="6696069" y="2258710"/>
              <a:ext cx="631353" cy="635647"/>
            </a:xfrm>
            <a:prstGeom prst="rect">
              <a:avLst/>
            </a:prstGeom>
            <a:solidFill>
              <a:schemeClr val="bg1"/>
            </a:solidFill>
            <a:ln>
              <a:noFill/>
            </a:ln>
            <a:effectLst>
              <a:outerShdw blurRad="190500" dist="38100" dir="2700000" algn="tl" rotWithShape="0">
                <a:prstClr val="black">
                  <a:alpha val="20000"/>
                </a:prstClr>
              </a:outerShdw>
            </a:effectLst>
          </p:spPr>
          <p:txBody>
            <a:bodyPr/>
            <a:lstStyle/>
            <a:p>
              <a:endParaRPr lang="zh-CN" altLang="en-US" sz="2400">
                <a:solidFill>
                  <a:schemeClr val="tx1">
                    <a:lumMod val="50000"/>
                    <a:lumOff val="50000"/>
                  </a:schemeClr>
                </a:solidFill>
              </a:endParaRPr>
            </a:p>
          </p:txBody>
        </p:sp>
        <p:sp>
          <p:nvSpPr>
            <p:cNvPr id="20" name="Freeform 18"/>
            <p:cNvSpPr/>
            <p:nvPr/>
          </p:nvSpPr>
          <p:spPr bwMode="auto">
            <a:xfrm>
              <a:off x="6906520" y="2448760"/>
              <a:ext cx="210451" cy="255547"/>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456288"/>
            </a:solidFill>
            <a:ln>
              <a:noFill/>
            </a:ln>
          </p:spPr>
          <p:txBody>
            <a:bodyPr/>
            <a:lstStyle/>
            <a:p>
              <a:endParaRPr lang="zh-CN" altLang="en-US" sz="2400">
                <a:solidFill>
                  <a:schemeClr val="tx1">
                    <a:lumMod val="50000"/>
                    <a:lumOff val="50000"/>
                  </a:schemeClr>
                </a:solidFill>
              </a:endParaRPr>
            </a:p>
          </p:txBody>
        </p:sp>
        <p:sp>
          <p:nvSpPr>
            <p:cNvPr id="25" name="文本框 24"/>
            <p:cNvSpPr txBox="1"/>
            <p:nvPr/>
          </p:nvSpPr>
          <p:spPr>
            <a:xfrm>
              <a:off x="7367704" y="2320309"/>
              <a:ext cx="3142854"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1276684" y="3594874"/>
            <a:ext cx="4709434" cy="1047084"/>
            <a:chOff x="1434798" y="3401157"/>
            <a:chExt cx="3821451" cy="849652"/>
          </a:xfrm>
        </p:grpSpPr>
        <p:sp>
          <p:nvSpPr>
            <p:cNvPr id="9" name="Oval 5"/>
            <p:cNvSpPr>
              <a:spLocks noChangeArrowheads="1"/>
            </p:cNvSpPr>
            <p:nvPr/>
          </p:nvSpPr>
          <p:spPr bwMode="auto">
            <a:xfrm>
              <a:off x="1434798" y="3401157"/>
              <a:ext cx="631353" cy="633499"/>
            </a:xfrm>
            <a:prstGeom prst="rect">
              <a:avLst/>
            </a:prstGeom>
            <a:solidFill>
              <a:schemeClr val="bg1"/>
            </a:solidFill>
            <a:ln w="6350">
              <a:noFill/>
            </a:ln>
            <a:effectLst>
              <a:outerShdw blurRad="190500" dist="38100" dir="2700000" algn="tl" rotWithShape="0">
                <a:prstClr val="black">
                  <a:alpha val="20000"/>
                </a:prstClr>
              </a:outerShdw>
            </a:effectLst>
          </p:spPr>
          <p:txBody>
            <a:bodyPr/>
            <a:lstStyle/>
            <a:p>
              <a:endParaRPr lang="zh-CN" altLang="en-US" sz="2400">
                <a:solidFill>
                  <a:schemeClr val="tx1">
                    <a:lumMod val="50000"/>
                    <a:lumOff val="50000"/>
                  </a:schemeClr>
                </a:solidFill>
              </a:endParaRPr>
            </a:p>
          </p:txBody>
        </p:sp>
        <p:sp>
          <p:nvSpPr>
            <p:cNvPr id="21" name="Freeform 19"/>
            <p:cNvSpPr>
              <a:spLocks noEditPoints="1"/>
            </p:cNvSpPr>
            <p:nvPr/>
          </p:nvSpPr>
          <p:spPr bwMode="auto">
            <a:xfrm>
              <a:off x="1595858" y="3558994"/>
              <a:ext cx="270580" cy="317824"/>
            </a:xfrm>
            <a:custGeom>
              <a:avLst/>
              <a:gdLst>
                <a:gd name="T0" fmla="*/ 24 w 72"/>
                <a:gd name="T1" fmla="*/ 71 h 85"/>
                <a:gd name="T2" fmla="*/ 30 w 72"/>
                <a:gd name="T3" fmla="*/ 73 h 85"/>
                <a:gd name="T4" fmla="*/ 18 w 72"/>
                <a:gd name="T5" fmla="*/ 30 h 85"/>
                <a:gd name="T6" fmla="*/ 18 w 72"/>
                <a:gd name="T7" fmla="*/ 32 h 85"/>
                <a:gd name="T8" fmla="*/ 4 w 72"/>
                <a:gd name="T9" fmla="*/ 55 h 85"/>
                <a:gd name="T10" fmla="*/ 3 w 72"/>
                <a:gd name="T11" fmla="*/ 55 h 85"/>
                <a:gd name="T12" fmla="*/ 17 w 72"/>
                <a:gd name="T13" fmla="*/ 29 h 85"/>
                <a:gd name="T14" fmla="*/ 18 w 72"/>
                <a:gd name="T15" fmla="*/ 30 h 85"/>
                <a:gd name="T16" fmla="*/ 68 w 72"/>
                <a:gd name="T17" fmla="*/ 59 h 85"/>
                <a:gd name="T18" fmla="*/ 54 w 72"/>
                <a:gd name="T19" fmla="*/ 82 h 85"/>
                <a:gd name="T20" fmla="*/ 54 w 72"/>
                <a:gd name="T21" fmla="*/ 84 h 85"/>
                <a:gd name="T22" fmla="*/ 55 w 72"/>
                <a:gd name="T23" fmla="*/ 84 h 85"/>
                <a:gd name="T24" fmla="*/ 69 w 72"/>
                <a:gd name="T25" fmla="*/ 59 h 85"/>
                <a:gd name="T26" fmla="*/ 60 w 72"/>
                <a:gd name="T27" fmla="*/ 59 h 85"/>
                <a:gd name="T28" fmla="*/ 59 w 72"/>
                <a:gd name="T29" fmla="*/ 59 h 85"/>
                <a:gd name="T30" fmla="*/ 50 w 72"/>
                <a:gd name="T31" fmla="*/ 75 h 85"/>
                <a:gd name="T32" fmla="*/ 50 w 72"/>
                <a:gd name="T33" fmla="*/ 76 h 85"/>
                <a:gd name="T34" fmla="*/ 51 w 72"/>
                <a:gd name="T35" fmla="*/ 78 h 85"/>
                <a:gd name="T36" fmla="*/ 60 w 72"/>
                <a:gd name="T37" fmla="*/ 59 h 85"/>
                <a:gd name="T38" fmla="*/ 22 w 72"/>
                <a:gd name="T39" fmla="*/ 37 h 85"/>
                <a:gd name="T40" fmla="*/ 22 w 72"/>
                <a:gd name="T41" fmla="*/ 39 h 85"/>
                <a:gd name="T42" fmla="*/ 13 w 72"/>
                <a:gd name="T43" fmla="*/ 54 h 85"/>
                <a:gd name="T44" fmla="*/ 12 w 72"/>
                <a:gd name="T45" fmla="*/ 55 h 85"/>
                <a:gd name="T46" fmla="*/ 21 w 72"/>
                <a:gd name="T47" fmla="*/ 36 h 85"/>
                <a:gd name="T48" fmla="*/ 51 w 72"/>
                <a:gd name="T49" fmla="*/ 57 h 85"/>
                <a:gd name="T50" fmla="*/ 46 w 72"/>
                <a:gd name="T51" fmla="*/ 76 h 85"/>
                <a:gd name="T52" fmla="*/ 14 w 72"/>
                <a:gd name="T53" fmla="*/ 62 h 85"/>
                <a:gd name="T54" fmla="*/ 22 w 72"/>
                <a:gd name="T55" fmla="*/ 53 h 85"/>
                <a:gd name="T56" fmla="*/ 41 w 72"/>
                <a:gd name="T57" fmla="*/ 38 h 85"/>
                <a:gd name="T58" fmla="*/ 45 w 72"/>
                <a:gd name="T59" fmla="*/ 33 h 85"/>
                <a:gd name="T60" fmla="*/ 52 w 72"/>
                <a:gd name="T61" fmla="*/ 35 h 85"/>
                <a:gd name="T62" fmla="*/ 51 w 72"/>
                <a:gd name="T63" fmla="*/ 37 h 85"/>
                <a:gd name="T64" fmla="*/ 51 w 72"/>
                <a:gd name="T65" fmla="*/ 57 h 85"/>
                <a:gd name="T66" fmla="*/ 59 w 72"/>
                <a:gd name="T67" fmla="*/ 7 h 85"/>
                <a:gd name="T68" fmla="*/ 67 w 72"/>
                <a:gd name="T69" fmla="*/ 11 h 85"/>
                <a:gd name="T70" fmla="*/ 54 w 72"/>
                <a:gd name="T71" fmla="*/ 34 h 85"/>
                <a:gd name="T72" fmla="*/ 47 w 72"/>
                <a:gd name="T73" fmla="*/ 31 h 85"/>
                <a:gd name="T74" fmla="*/ 61 w 72"/>
                <a:gd name="T75" fmla="*/ 5 h 85"/>
                <a:gd name="T76" fmla="*/ 68 w 72"/>
                <a:gd name="T77" fmla="*/ 9 h 85"/>
                <a:gd name="T78" fmla="*/ 61 w 72"/>
                <a:gd name="T79" fmla="*/ 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2" h="85">
                  <a:moveTo>
                    <a:pt x="30" y="74"/>
                  </a:moveTo>
                  <a:cubicBezTo>
                    <a:pt x="27" y="78"/>
                    <a:pt x="22" y="74"/>
                    <a:pt x="24" y="71"/>
                  </a:cubicBezTo>
                  <a:cubicBezTo>
                    <a:pt x="24" y="70"/>
                    <a:pt x="24" y="70"/>
                    <a:pt x="25" y="70"/>
                  </a:cubicBezTo>
                  <a:cubicBezTo>
                    <a:pt x="30" y="73"/>
                    <a:pt x="30" y="73"/>
                    <a:pt x="30" y="73"/>
                  </a:cubicBezTo>
                  <a:cubicBezTo>
                    <a:pt x="31" y="73"/>
                    <a:pt x="31" y="74"/>
                    <a:pt x="30" y="74"/>
                  </a:cubicBezTo>
                  <a:close/>
                  <a:moveTo>
                    <a:pt x="18" y="30"/>
                  </a:moveTo>
                  <a:cubicBezTo>
                    <a:pt x="19" y="30"/>
                    <a:pt x="19" y="30"/>
                    <a:pt x="19" y="30"/>
                  </a:cubicBezTo>
                  <a:cubicBezTo>
                    <a:pt x="19" y="31"/>
                    <a:pt x="18" y="32"/>
                    <a:pt x="18" y="32"/>
                  </a:cubicBezTo>
                  <a:cubicBezTo>
                    <a:pt x="9" y="35"/>
                    <a:pt x="3" y="44"/>
                    <a:pt x="5" y="54"/>
                  </a:cubicBezTo>
                  <a:cubicBezTo>
                    <a:pt x="5" y="54"/>
                    <a:pt x="5" y="55"/>
                    <a:pt x="4" y="55"/>
                  </a:cubicBezTo>
                  <a:cubicBezTo>
                    <a:pt x="4" y="55"/>
                    <a:pt x="4" y="55"/>
                    <a:pt x="4" y="55"/>
                  </a:cubicBezTo>
                  <a:cubicBezTo>
                    <a:pt x="4" y="55"/>
                    <a:pt x="3" y="55"/>
                    <a:pt x="3" y="55"/>
                  </a:cubicBezTo>
                  <a:cubicBezTo>
                    <a:pt x="3" y="55"/>
                    <a:pt x="3" y="55"/>
                    <a:pt x="3" y="54"/>
                  </a:cubicBezTo>
                  <a:cubicBezTo>
                    <a:pt x="0" y="43"/>
                    <a:pt x="7" y="33"/>
                    <a:pt x="17" y="29"/>
                  </a:cubicBezTo>
                  <a:cubicBezTo>
                    <a:pt x="17" y="29"/>
                    <a:pt x="18" y="29"/>
                    <a:pt x="18" y="29"/>
                  </a:cubicBezTo>
                  <a:cubicBezTo>
                    <a:pt x="18" y="29"/>
                    <a:pt x="18" y="30"/>
                    <a:pt x="18" y="30"/>
                  </a:cubicBezTo>
                  <a:close/>
                  <a:moveTo>
                    <a:pt x="68" y="59"/>
                  </a:moveTo>
                  <a:cubicBezTo>
                    <a:pt x="68" y="59"/>
                    <a:pt x="68" y="59"/>
                    <a:pt x="68" y="59"/>
                  </a:cubicBezTo>
                  <a:cubicBezTo>
                    <a:pt x="67" y="59"/>
                    <a:pt x="67" y="59"/>
                    <a:pt x="67" y="60"/>
                  </a:cubicBezTo>
                  <a:cubicBezTo>
                    <a:pt x="69" y="69"/>
                    <a:pt x="63" y="79"/>
                    <a:pt x="54" y="82"/>
                  </a:cubicBezTo>
                  <a:cubicBezTo>
                    <a:pt x="54" y="82"/>
                    <a:pt x="53" y="83"/>
                    <a:pt x="53" y="83"/>
                  </a:cubicBezTo>
                  <a:cubicBezTo>
                    <a:pt x="54" y="84"/>
                    <a:pt x="54" y="84"/>
                    <a:pt x="54" y="84"/>
                  </a:cubicBezTo>
                  <a:cubicBezTo>
                    <a:pt x="54" y="84"/>
                    <a:pt x="54" y="84"/>
                    <a:pt x="54" y="84"/>
                  </a:cubicBezTo>
                  <a:cubicBezTo>
                    <a:pt x="54" y="85"/>
                    <a:pt x="55" y="85"/>
                    <a:pt x="55" y="84"/>
                  </a:cubicBezTo>
                  <a:cubicBezTo>
                    <a:pt x="65" y="81"/>
                    <a:pt x="72" y="70"/>
                    <a:pt x="69" y="59"/>
                  </a:cubicBezTo>
                  <a:cubicBezTo>
                    <a:pt x="69" y="59"/>
                    <a:pt x="69" y="59"/>
                    <a:pt x="69" y="59"/>
                  </a:cubicBezTo>
                  <a:cubicBezTo>
                    <a:pt x="69" y="59"/>
                    <a:pt x="68" y="59"/>
                    <a:pt x="68" y="59"/>
                  </a:cubicBezTo>
                  <a:close/>
                  <a:moveTo>
                    <a:pt x="60" y="59"/>
                  </a:moveTo>
                  <a:cubicBezTo>
                    <a:pt x="60" y="59"/>
                    <a:pt x="60" y="59"/>
                    <a:pt x="60" y="59"/>
                  </a:cubicBezTo>
                  <a:cubicBezTo>
                    <a:pt x="59" y="59"/>
                    <a:pt x="59" y="59"/>
                    <a:pt x="59" y="59"/>
                  </a:cubicBezTo>
                  <a:cubicBezTo>
                    <a:pt x="59" y="60"/>
                    <a:pt x="59" y="60"/>
                    <a:pt x="59" y="60"/>
                  </a:cubicBezTo>
                  <a:cubicBezTo>
                    <a:pt x="61" y="67"/>
                    <a:pt x="57" y="74"/>
                    <a:pt x="50" y="75"/>
                  </a:cubicBezTo>
                  <a:cubicBezTo>
                    <a:pt x="50" y="75"/>
                    <a:pt x="50" y="75"/>
                    <a:pt x="50" y="75"/>
                  </a:cubicBezTo>
                  <a:cubicBezTo>
                    <a:pt x="50" y="76"/>
                    <a:pt x="50" y="76"/>
                    <a:pt x="50" y="76"/>
                  </a:cubicBezTo>
                  <a:cubicBezTo>
                    <a:pt x="50" y="77"/>
                    <a:pt x="50" y="77"/>
                    <a:pt x="50" y="77"/>
                  </a:cubicBezTo>
                  <a:cubicBezTo>
                    <a:pt x="50" y="77"/>
                    <a:pt x="50" y="78"/>
                    <a:pt x="51" y="78"/>
                  </a:cubicBezTo>
                  <a:cubicBezTo>
                    <a:pt x="59" y="76"/>
                    <a:pt x="64" y="67"/>
                    <a:pt x="61" y="59"/>
                  </a:cubicBezTo>
                  <a:cubicBezTo>
                    <a:pt x="61" y="59"/>
                    <a:pt x="61" y="59"/>
                    <a:pt x="60" y="59"/>
                  </a:cubicBezTo>
                  <a:close/>
                  <a:moveTo>
                    <a:pt x="22" y="37"/>
                  </a:moveTo>
                  <a:cubicBezTo>
                    <a:pt x="22" y="37"/>
                    <a:pt x="22" y="37"/>
                    <a:pt x="22" y="37"/>
                  </a:cubicBezTo>
                  <a:cubicBezTo>
                    <a:pt x="22" y="38"/>
                    <a:pt x="22" y="38"/>
                    <a:pt x="22" y="38"/>
                  </a:cubicBezTo>
                  <a:cubicBezTo>
                    <a:pt x="22" y="38"/>
                    <a:pt x="22" y="39"/>
                    <a:pt x="22" y="39"/>
                  </a:cubicBezTo>
                  <a:cubicBezTo>
                    <a:pt x="15" y="40"/>
                    <a:pt x="11" y="47"/>
                    <a:pt x="13" y="53"/>
                  </a:cubicBezTo>
                  <a:cubicBezTo>
                    <a:pt x="13" y="54"/>
                    <a:pt x="13" y="54"/>
                    <a:pt x="13" y="54"/>
                  </a:cubicBezTo>
                  <a:cubicBezTo>
                    <a:pt x="13" y="55"/>
                    <a:pt x="13" y="55"/>
                    <a:pt x="12" y="55"/>
                  </a:cubicBezTo>
                  <a:cubicBezTo>
                    <a:pt x="12" y="55"/>
                    <a:pt x="12" y="55"/>
                    <a:pt x="12" y="55"/>
                  </a:cubicBezTo>
                  <a:cubicBezTo>
                    <a:pt x="11" y="55"/>
                    <a:pt x="11" y="55"/>
                    <a:pt x="11" y="54"/>
                  </a:cubicBezTo>
                  <a:cubicBezTo>
                    <a:pt x="8" y="46"/>
                    <a:pt x="13" y="38"/>
                    <a:pt x="21" y="36"/>
                  </a:cubicBezTo>
                  <a:cubicBezTo>
                    <a:pt x="22" y="36"/>
                    <a:pt x="22" y="36"/>
                    <a:pt x="22" y="37"/>
                  </a:cubicBezTo>
                  <a:close/>
                  <a:moveTo>
                    <a:pt x="51" y="57"/>
                  </a:moveTo>
                  <a:cubicBezTo>
                    <a:pt x="48" y="62"/>
                    <a:pt x="47" y="65"/>
                    <a:pt x="46" y="68"/>
                  </a:cubicBezTo>
                  <a:cubicBezTo>
                    <a:pt x="46" y="70"/>
                    <a:pt x="46" y="72"/>
                    <a:pt x="46" y="76"/>
                  </a:cubicBezTo>
                  <a:cubicBezTo>
                    <a:pt x="46" y="79"/>
                    <a:pt x="45" y="80"/>
                    <a:pt x="42" y="79"/>
                  </a:cubicBezTo>
                  <a:cubicBezTo>
                    <a:pt x="33" y="73"/>
                    <a:pt x="23" y="68"/>
                    <a:pt x="14" y="62"/>
                  </a:cubicBezTo>
                  <a:cubicBezTo>
                    <a:pt x="12" y="61"/>
                    <a:pt x="12" y="59"/>
                    <a:pt x="14" y="58"/>
                  </a:cubicBezTo>
                  <a:cubicBezTo>
                    <a:pt x="18" y="56"/>
                    <a:pt x="20" y="55"/>
                    <a:pt x="22" y="53"/>
                  </a:cubicBezTo>
                  <a:cubicBezTo>
                    <a:pt x="24" y="51"/>
                    <a:pt x="25" y="49"/>
                    <a:pt x="28" y="44"/>
                  </a:cubicBezTo>
                  <a:cubicBezTo>
                    <a:pt x="31" y="38"/>
                    <a:pt x="37" y="37"/>
                    <a:pt x="41" y="38"/>
                  </a:cubicBezTo>
                  <a:cubicBezTo>
                    <a:pt x="44" y="38"/>
                    <a:pt x="44" y="37"/>
                    <a:pt x="45" y="34"/>
                  </a:cubicBezTo>
                  <a:cubicBezTo>
                    <a:pt x="45" y="34"/>
                    <a:pt x="45" y="33"/>
                    <a:pt x="45" y="33"/>
                  </a:cubicBezTo>
                  <a:cubicBezTo>
                    <a:pt x="46" y="32"/>
                    <a:pt x="46" y="32"/>
                    <a:pt x="47" y="32"/>
                  </a:cubicBezTo>
                  <a:cubicBezTo>
                    <a:pt x="52" y="35"/>
                    <a:pt x="52" y="35"/>
                    <a:pt x="52" y="35"/>
                  </a:cubicBezTo>
                  <a:cubicBezTo>
                    <a:pt x="53" y="36"/>
                    <a:pt x="53" y="36"/>
                    <a:pt x="52" y="37"/>
                  </a:cubicBezTo>
                  <a:cubicBezTo>
                    <a:pt x="52" y="37"/>
                    <a:pt x="52" y="37"/>
                    <a:pt x="51" y="37"/>
                  </a:cubicBezTo>
                  <a:cubicBezTo>
                    <a:pt x="49" y="40"/>
                    <a:pt x="49" y="41"/>
                    <a:pt x="50" y="43"/>
                  </a:cubicBezTo>
                  <a:cubicBezTo>
                    <a:pt x="53" y="46"/>
                    <a:pt x="54" y="52"/>
                    <a:pt x="51" y="57"/>
                  </a:cubicBezTo>
                  <a:close/>
                  <a:moveTo>
                    <a:pt x="46" y="30"/>
                  </a:moveTo>
                  <a:cubicBezTo>
                    <a:pt x="49" y="23"/>
                    <a:pt x="54" y="13"/>
                    <a:pt x="59" y="7"/>
                  </a:cubicBezTo>
                  <a:cubicBezTo>
                    <a:pt x="59" y="7"/>
                    <a:pt x="60" y="7"/>
                    <a:pt x="60" y="7"/>
                  </a:cubicBezTo>
                  <a:cubicBezTo>
                    <a:pt x="67" y="11"/>
                    <a:pt x="67" y="11"/>
                    <a:pt x="67" y="11"/>
                  </a:cubicBezTo>
                  <a:cubicBezTo>
                    <a:pt x="68" y="11"/>
                    <a:pt x="68" y="11"/>
                    <a:pt x="68" y="12"/>
                  </a:cubicBezTo>
                  <a:cubicBezTo>
                    <a:pt x="65" y="19"/>
                    <a:pt x="59" y="29"/>
                    <a:pt x="54" y="34"/>
                  </a:cubicBezTo>
                  <a:cubicBezTo>
                    <a:pt x="54" y="35"/>
                    <a:pt x="54" y="35"/>
                    <a:pt x="53" y="35"/>
                  </a:cubicBezTo>
                  <a:cubicBezTo>
                    <a:pt x="47" y="31"/>
                    <a:pt x="47" y="31"/>
                    <a:pt x="47" y="31"/>
                  </a:cubicBezTo>
                  <a:cubicBezTo>
                    <a:pt x="46" y="31"/>
                    <a:pt x="46" y="30"/>
                    <a:pt x="46" y="30"/>
                  </a:cubicBezTo>
                  <a:close/>
                  <a:moveTo>
                    <a:pt x="61" y="5"/>
                  </a:moveTo>
                  <a:cubicBezTo>
                    <a:pt x="64" y="2"/>
                    <a:pt x="66" y="0"/>
                    <a:pt x="68" y="1"/>
                  </a:cubicBezTo>
                  <a:cubicBezTo>
                    <a:pt x="70" y="2"/>
                    <a:pt x="70" y="5"/>
                    <a:pt x="68" y="9"/>
                  </a:cubicBezTo>
                  <a:cubicBezTo>
                    <a:pt x="68" y="10"/>
                    <a:pt x="68" y="10"/>
                    <a:pt x="67" y="10"/>
                  </a:cubicBezTo>
                  <a:cubicBezTo>
                    <a:pt x="61" y="6"/>
                    <a:pt x="61" y="6"/>
                    <a:pt x="61" y="6"/>
                  </a:cubicBezTo>
                  <a:cubicBezTo>
                    <a:pt x="61" y="6"/>
                    <a:pt x="61" y="5"/>
                    <a:pt x="61" y="5"/>
                  </a:cubicBezTo>
                  <a:close/>
                </a:path>
              </a:pathLst>
            </a:custGeom>
            <a:solidFill>
              <a:srgbClr val="456288"/>
            </a:solidFill>
            <a:ln>
              <a:noFill/>
            </a:ln>
          </p:spPr>
          <p:txBody>
            <a:bodyPr/>
            <a:lstStyle/>
            <a:p>
              <a:endParaRPr lang="zh-CN" altLang="en-US" sz="2400">
                <a:solidFill>
                  <a:schemeClr val="tx1">
                    <a:lumMod val="50000"/>
                    <a:lumOff val="50000"/>
                  </a:schemeClr>
                </a:solidFill>
              </a:endParaRPr>
            </a:p>
          </p:txBody>
        </p:sp>
        <p:sp>
          <p:nvSpPr>
            <p:cNvPr id="26" name="文本框 25"/>
            <p:cNvSpPr txBox="1"/>
            <p:nvPr/>
          </p:nvSpPr>
          <p:spPr>
            <a:xfrm>
              <a:off x="2113395" y="3461682"/>
              <a:ext cx="3142854"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6537955" y="3594874"/>
            <a:ext cx="4700854" cy="1047084"/>
            <a:chOff x="6696069" y="3401157"/>
            <a:chExt cx="3814489" cy="849652"/>
          </a:xfrm>
        </p:grpSpPr>
        <p:sp>
          <p:nvSpPr>
            <p:cNvPr id="12" name="Oval 9"/>
            <p:cNvSpPr>
              <a:spLocks noChangeArrowheads="1"/>
            </p:cNvSpPr>
            <p:nvPr/>
          </p:nvSpPr>
          <p:spPr bwMode="auto">
            <a:xfrm>
              <a:off x="6696069" y="3401157"/>
              <a:ext cx="631353" cy="633499"/>
            </a:xfrm>
            <a:prstGeom prst="rect">
              <a:avLst/>
            </a:prstGeom>
            <a:gradFill>
              <a:gsLst>
                <a:gs pos="0">
                  <a:srgbClr val="6483B3"/>
                </a:gs>
                <a:gs pos="100000">
                  <a:srgbClr val="334E6E"/>
                </a:gs>
              </a:gsLst>
              <a:lin ang="2700000" scaled="0"/>
            </a:gradFill>
            <a:ln w="6350">
              <a:noFill/>
            </a:ln>
            <a:effectLst>
              <a:outerShdw blurRad="190500" dist="38100" dir="2700000" algn="tl" rotWithShape="0">
                <a:prstClr val="black">
                  <a:alpha val="20000"/>
                </a:prstClr>
              </a:outerShdw>
            </a:effectLst>
          </p:spPr>
          <p:txBody>
            <a:bodyPr/>
            <a:lstStyle/>
            <a:p>
              <a:endParaRPr lang="zh-CN" altLang="en-US" sz="2400">
                <a:solidFill>
                  <a:schemeClr val="tx1">
                    <a:lumMod val="50000"/>
                    <a:lumOff val="50000"/>
                  </a:schemeClr>
                </a:solidFill>
              </a:endParaRPr>
            </a:p>
          </p:txBody>
        </p:sp>
        <p:grpSp>
          <p:nvGrpSpPr>
            <p:cNvPr id="17" name="Group 15"/>
            <p:cNvGrpSpPr/>
            <p:nvPr/>
          </p:nvGrpSpPr>
          <p:grpSpPr bwMode="auto">
            <a:xfrm>
              <a:off x="6848540" y="3561142"/>
              <a:ext cx="322119" cy="313529"/>
              <a:chOff x="0" y="0"/>
              <a:chExt cx="150" cy="146"/>
            </a:xfrm>
            <a:solidFill>
              <a:srgbClr val="F4F5F7"/>
            </a:solidFill>
          </p:grpSpPr>
          <p:sp>
            <p:nvSpPr>
              <p:cNvPr id="18" name="Freeform 16"/>
              <p:cNvSpPr>
                <a:spLocks noEditPoints="1"/>
              </p:cNvSpPr>
              <p:nvPr/>
            </p:nvSpPr>
            <p:spPr bwMode="auto">
              <a:xfrm>
                <a:off x="0" y="0"/>
                <a:ext cx="96" cy="88"/>
              </a:xfrm>
              <a:custGeom>
                <a:avLst/>
                <a:gdLst>
                  <a:gd name="T0" fmla="*/ 54 w 54"/>
                  <a:gd name="T1" fmla="*/ 34 h 50"/>
                  <a:gd name="T2" fmla="*/ 2 w 54"/>
                  <a:gd name="T3" fmla="*/ 34 h 50"/>
                  <a:gd name="T4" fmla="*/ 1 w 54"/>
                  <a:gd name="T5" fmla="*/ 36 h 50"/>
                  <a:gd name="T6" fmla="*/ 19 w 54"/>
                  <a:gd name="T7" fmla="*/ 50 h 50"/>
                  <a:gd name="T8" fmla="*/ 38 w 54"/>
                  <a:gd name="T9" fmla="*/ 50 h 50"/>
                  <a:gd name="T10" fmla="*/ 42 w 54"/>
                  <a:gd name="T11" fmla="*/ 47 h 50"/>
                  <a:gd name="T12" fmla="*/ 40 w 54"/>
                  <a:gd name="T13" fmla="*/ 42 h 50"/>
                  <a:gd name="T14" fmla="*/ 40 w 54"/>
                  <a:gd name="T15" fmla="*/ 40 h 50"/>
                  <a:gd name="T16" fmla="*/ 41 w 54"/>
                  <a:gd name="T17" fmla="*/ 40 h 50"/>
                  <a:gd name="T18" fmla="*/ 45 w 54"/>
                  <a:gd name="T19" fmla="*/ 43 h 50"/>
                  <a:gd name="T20" fmla="*/ 47 w 54"/>
                  <a:gd name="T21" fmla="*/ 42 h 50"/>
                  <a:gd name="T22" fmla="*/ 42 w 54"/>
                  <a:gd name="T23" fmla="*/ 38 h 50"/>
                  <a:gd name="T24" fmla="*/ 43 w 54"/>
                  <a:gd name="T25" fmla="*/ 37 h 50"/>
                  <a:gd name="T26" fmla="*/ 45 w 54"/>
                  <a:gd name="T27" fmla="*/ 36 h 50"/>
                  <a:gd name="T28" fmla="*/ 50 w 54"/>
                  <a:gd name="T29" fmla="*/ 39 h 50"/>
                  <a:gd name="T30" fmla="*/ 54 w 54"/>
                  <a:gd name="T31" fmla="*/ 34 h 50"/>
                  <a:gd name="T32" fmla="*/ 35 w 54"/>
                  <a:gd name="T33" fmla="*/ 31 h 50"/>
                  <a:gd name="T34" fmla="*/ 27 w 54"/>
                  <a:gd name="T35" fmla="*/ 3 h 50"/>
                  <a:gd name="T36" fmla="*/ 29 w 54"/>
                  <a:gd name="T37" fmla="*/ 1 h 50"/>
                  <a:gd name="T38" fmla="*/ 47 w 54"/>
                  <a:gd name="T39" fmla="*/ 15 h 50"/>
                  <a:gd name="T40" fmla="*/ 51 w 54"/>
                  <a:gd name="T41" fmla="*/ 30 h 50"/>
                  <a:gd name="T42" fmla="*/ 49 w 54"/>
                  <a:gd name="T43" fmla="*/ 32 h 50"/>
                  <a:gd name="T44" fmla="*/ 36 w 54"/>
                  <a:gd name="T45" fmla="*/ 32 h 50"/>
                  <a:gd name="T46" fmla="*/ 35 w 54"/>
                  <a:gd name="T4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 h="50">
                    <a:moveTo>
                      <a:pt x="54" y="34"/>
                    </a:moveTo>
                    <a:cubicBezTo>
                      <a:pt x="2" y="34"/>
                      <a:pt x="2" y="34"/>
                      <a:pt x="2" y="34"/>
                    </a:cubicBezTo>
                    <a:cubicBezTo>
                      <a:pt x="1" y="34"/>
                      <a:pt x="0" y="35"/>
                      <a:pt x="1" y="36"/>
                    </a:cubicBezTo>
                    <a:cubicBezTo>
                      <a:pt x="2" y="45"/>
                      <a:pt x="11" y="50"/>
                      <a:pt x="19" y="50"/>
                    </a:cubicBezTo>
                    <a:cubicBezTo>
                      <a:pt x="38" y="50"/>
                      <a:pt x="38" y="50"/>
                      <a:pt x="38" y="50"/>
                    </a:cubicBezTo>
                    <a:cubicBezTo>
                      <a:pt x="42" y="47"/>
                      <a:pt x="42" y="47"/>
                      <a:pt x="42" y="47"/>
                    </a:cubicBezTo>
                    <a:cubicBezTo>
                      <a:pt x="41" y="45"/>
                      <a:pt x="40" y="44"/>
                      <a:pt x="40" y="42"/>
                    </a:cubicBezTo>
                    <a:cubicBezTo>
                      <a:pt x="40" y="41"/>
                      <a:pt x="40" y="41"/>
                      <a:pt x="40" y="40"/>
                    </a:cubicBezTo>
                    <a:cubicBezTo>
                      <a:pt x="40" y="40"/>
                      <a:pt x="41" y="39"/>
                      <a:pt x="41" y="40"/>
                    </a:cubicBezTo>
                    <a:cubicBezTo>
                      <a:pt x="45" y="43"/>
                      <a:pt x="45" y="43"/>
                      <a:pt x="45" y="43"/>
                    </a:cubicBezTo>
                    <a:cubicBezTo>
                      <a:pt x="47" y="42"/>
                      <a:pt x="47" y="42"/>
                      <a:pt x="47" y="42"/>
                    </a:cubicBezTo>
                    <a:cubicBezTo>
                      <a:pt x="42" y="38"/>
                      <a:pt x="42" y="38"/>
                      <a:pt x="42" y="38"/>
                    </a:cubicBezTo>
                    <a:cubicBezTo>
                      <a:pt x="42" y="38"/>
                      <a:pt x="42" y="37"/>
                      <a:pt x="43" y="37"/>
                    </a:cubicBezTo>
                    <a:cubicBezTo>
                      <a:pt x="43" y="36"/>
                      <a:pt x="44" y="36"/>
                      <a:pt x="45" y="36"/>
                    </a:cubicBezTo>
                    <a:cubicBezTo>
                      <a:pt x="47" y="36"/>
                      <a:pt x="49" y="37"/>
                      <a:pt x="50" y="39"/>
                    </a:cubicBezTo>
                    <a:lnTo>
                      <a:pt x="54" y="34"/>
                    </a:lnTo>
                    <a:close/>
                    <a:moveTo>
                      <a:pt x="35" y="31"/>
                    </a:moveTo>
                    <a:cubicBezTo>
                      <a:pt x="27" y="3"/>
                      <a:pt x="27" y="3"/>
                      <a:pt x="27" y="3"/>
                    </a:cubicBezTo>
                    <a:cubicBezTo>
                      <a:pt x="27" y="2"/>
                      <a:pt x="28" y="1"/>
                      <a:pt x="29" y="1"/>
                    </a:cubicBezTo>
                    <a:cubicBezTo>
                      <a:pt x="37" y="0"/>
                      <a:pt x="45" y="7"/>
                      <a:pt x="47" y="15"/>
                    </a:cubicBezTo>
                    <a:cubicBezTo>
                      <a:pt x="51" y="30"/>
                      <a:pt x="51" y="30"/>
                      <a:pt x="51" y="30"/>
                    </a:cubicBezTo>
                    <a:cubicBezTo>
                      <a:pt x="51" y="31"/>
                      <a:pt x="51" y="32"/>
                      <a:pt x="49" y="32"/>
                    </a:cubicBezTo>
                    <a:cubicBezTo>
                      <a:pt x="36" y="32"/>
                      <a:pt x="36" y="32"/>
                      <a:pt x="36" y="32"/>
                    </a:cubicBezTo>
                    <a:cubicBezTo>
                      <a:pt x="36" y="32"/>
                      <a:pt x="35" y="32"/>
                      <a:pt x="35"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tx1">
                      <a:lumMod val="50000"/>
                      <a:lumOff val="50000"/>
                    </a:schemeClr>
                  </a:solidFill>
                </a:endParaRPr>
              </a:p>
            </p:txBody>
          </p:sp>
          <p:sp>
            <p:nvSpPr>
              <p:cNvPr id="19" name="Freeform 17"/>
              <p:cNvSpPr>
                <a:spLocks noEditPoints="1"/>
              </p:cNvSpPr>
              <p:nvPr/>
            </p:nvSpPr>
            <p:spPr bwMode="auto">
              <a:xfrm>
                <a:off x="67" y="60"/>
                <a:ext cx="83" cy="86"/>
              </a:xfrm>
              <a:custGeom>
                <a:avLst/>
                <a:gdLst>
                  <a:gd name="T0" fmla="*/ 46 w 47"/>
                  <a:gd name="T1" fmla="*/ 0 h 49"/>
                  <a:gd name="T2" fmla="*/ 16 w 47"/>
                  <a:gd name="T3" fmla="*/ 0 h 49"/>
                  <a:gd name="T4" fmla="*/ 12 w 47"/>
                  <a:gd name="T5" fmla="*/ 5 h 49"/>
                  <a:gd name="T6" fmla="*/ 13 w 47"/>
                  <a:gd name="T7" fmla="*/ 8 h 49"/>
                  <a:gd name="T8" fmla="*/ 13 w 47"/>
                  <a:gd name="T9" fmla="*/ 9 h 49"/>
                  <a:gd name="T10" fmla="*/ 12 w 47"/>
                  <a:gd name="T11" fmla="*/ 10 h 49"/>
                  <a:gd name="T12" fmla="*/ 9 w 47"/>
                  <a:gd name="T13" fmla="*/ 8 h 49"/>
                  <a:gd name="T14" fmla="*/ 7 w 47"/>
                  <a:gd name="T15" fmla="*/ 9 h 49"/>
                  <a:gd name="T16" fmla="*/ 11 w 47"/>
                  <a:gd name="T17" fmla="*/ 11 h 49"/>
                  <a:gd name="T18" fmla="*/ 10 w 47"/>
                  <a:gd name="T19" fmla="*/ 13 h 49"/>
                  <a:gd name="T20" fmla="*/ 7 w 47"/>
                  <a:gd name="T21" fmla="*/ 14 h 49"/>
                  <a:gd name="T22" fmla="*/ 4 w 47"/>
                  <a:gd name="T23" fmla="*/ 13 h 49"/>
                  <a:gd name="T24" fmla="*/ 0 w 47"/>
                  <a:gd name="T25" fmla="*/ 16 h 49"/>
                  <a:gd name="T26" fmla="*/ 46 w 47"/>
                  <a:gd name="T27" fmla="*/ 16 h 49"/>
                  <a:gd name="T28" fmla="*/ 47 w 47"/>
                  <a:gd name="T29" fmla="*/ 14 h 49"/>
                  <a:gd name="T30" fmla="*/ 47 w 47"/>
                  <a:gd name="T31" fmla="*/ 2 h 49"/>
                  <a:gd name="T32" fmla="*/ 46 w 47"/>
                  <a:gd name="T33" fmla="*/ 0 h 49"/>
                  <a:gd name="T34" fmla="*/ 10 w 47"/>
                  <a:gd name="T35" fmla="*/ 48 h 49"/>
                  <a:gd name="T36" fmla="*/ 3 w 47"/>
                  <a:gd name="T37" fmla="*/ 20 h 49"/>
                  <a:gd name="T38" fmla="*/ 4 w 47"/>
                  <a:gd name="T39" fmla="*/ 18 h 49"/>
                  <a:gd name="T40" fmla="*/ 17 w 47"/>
                  <a:gd name="T41" fmla="*/ 18 h 49"/>
                  <a:gd name="T42" fmla="*/ 19 w 47"/>
                  <a:gd name="T43" fmla="*/ 19 h 49"/>
                  <a:gd name="T44" fmla="*/ 26 w 47"/>
                  <a:gd name="T45" fmla="*/ 43 h 49"/>
                  <a:gd name="T46" fmla="*/ 24 w 47"/>
                  <a:gd name="T47" fmla="*/ 46 h 49"/>
                  <a:gd name="T48" fmla="*/ 12 w 47"/>
                  <a:gd name="T49" fmla="*/ 49 h 49"/>
                  <a:gd name="T50" fmla="*/ 10 w 47"/>
                  <a:gd name="T51" fmla="*/ 48 h 49"/>
                  <a:gd name="T52" fmla="*/ 15 w 47"/>
                  <a:gd name="T53" fmla="*/ 45 h 49"/>
                  <a:gd name="T54" fmla="*/ 20 w 47"/>
                  <a:gd name="T55" fmla="*/ 43 h 49"/>
                  <a:gd name="T56" fmla="*/ 21 w 47"/>
                  <a:gd name="T57" fmla="*/ 41 h 49"/>
                  <a:gd name="T58" fmla="*/ 17 w 47"/>
                  <a:gd name="T59" fmla="*/ 25 h 49"/>
                  <a:gd name="T60" fmla="*/ 15 w 47"/>
                  <a:gd name="T61" fmla="*/ 24 h 49"/>
                  <a:gd name="T62" fmla="*/ 10 w 47"/>
                  <a:gd name="T63" fmla="*/ 25 h 49"/>
                  <a:gd name="T64" fmla="*/ 8 w 47"/>
                  <a:gd name="T65" fmla="*/ 27 h 49"/>
                  <a:gd name="T66" fmla="*/ 13 w 47"/>
                  <a:gd name="T67" fmla="*/ 43 h 49"/>
                  <a:gd name="T68" fmla="*/ 15 w 47"/>
                  <a:gd name="T69" fmla="*/ 45 h 49"/>
                  <a:gd name="T70" fmla="*/ 44 w 47"/>
                  <a:gd name="T71" fmla="*/ 5 h 49"/>
                  <a:gd name="T72" fmla="*/ 44 w 47"/>
                  <a:gd name="T73" fmla="*/ 11 h 49"/>
                  <a:gd name="T74" fmla="*/ 42 w 47"/>
                  <a:gd name="T75" fmla="*/ 13 h 49"/>
                  <a:gd name="T76" fmla="*/ 26 w 47"/>
                  <a:gd name="T77" fmla="*/ 13 h 49"/>
                  <a:gd name="T78" fmla="*/ 24 w 47"/>
                  <a:gd name="T79" fmla="*/ 11 h 49"/>
                  <a:gd name="T80" fmla="*/ 24 w 47"/>
                  <a:gd name="T81" fmla="*/ 5 h 49"/>
                  <a:gd name="T82" fmla="*/ 26 w 47"/>
                  <a:gd name="T83" fmla="*/ 4 h 49"/>
                  <a:gd name="T84" fmla="*/ 42 w 47"/>
                  <a:gd name="T85" fmla="*/ 4 h 49"/>
                  <a:gd name="T86" fmla="*/ 44 w 47"/>
                  <a:gd name="T87" fmla="*/ 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9">
                    <a:moveTo>
                      <a:pt x="46" y="0"/>
                    </a:moveTo>
                    <a:cubicBezTo>
                      <a:pt x="16" y="0"/>
                      <a:pt x="16" y="0"/>
                      <a:pt x="16" y="0"/>
                    </a:cubicBezTo>
                    <a:cubicBezTo>
                      <a:pt x="12" y="5"/>
                      <a:pt x="12" y="5"/>
                      <a:pt x="12" y="5"/>
                    </a:cubicBezTo>
                    <a:cubicBezTo>
                      <a:pt x="13" y="5"/>
                      <a:pt x="13" y="7"/>
                      <a:pt x="13" y="8"/>
                    </a:cubicBezTo>
                    <a:cubicBezTo>
                      <a:pt x="13" y="8"/>
                      <a:pt x="13" y="9"/>
                      <a:pt x="13" y="9"/>
                    </a:cubicBezTo>
                    <a:cubicBezTo>
                      <a:pt x="13" y="10"/>
                      <a:pt x="12" y="10"/>
                      <a:pt x="12" y="10"/>
                    </a:cubicBezTo>
                    <a:cubicBezTo>
                      <a:pt x="9" y="8"/>
                      <a:pt x="9" y="8"/>
                      <a:pt x="9" y="8"/>
                    </a:cubicBezTo>
                    <a:cubicBezTo>
                      <a:pt x="7" y="9"/>
                      <a:pt x="7" y="9"/>
                      <a:pt x="7" y="9"/>
                    </a:cubicBezTo>
                    <a:cubicBezTo>
                      <a:pt x="11" y="11"/>
                      <a:pt x="11" y="11"/>
                      <a:pt x="11" y="11"/>
                    </a:cubicBezTo>
                    <a:cubicBezTo>
                      <a:pt x="11" y="12"/>
                      <a:pt x="11" y="12"/>
                      <a:pt x="10" y="13"/>
                    </a:cubicBezTo>
                    <a:cubicBezTo>
                      <a:pt x="10" y="13"/>
                      <a:pt x="9" y="14"/>
                      <a:pt x="7" y="14"/>
                    </a:cubicBezTo>
                    <a:cubicBezTo>
                      <a:pt x="6" y="14"/>
                      <a:pt x="5" y="13"/>
                      <a:pt x="4" y="13"/>
                    </a:cubicBezTo>
                    <a:cubicBezTo>
                      <a:pt x="0" y="16"/>
                      <a:pt x="0" y="16"/>
                      <a:pt x="0" y="16"/>
                    </a:cubicBezTo>
                    <a:cubicBezTo>
                      <a:pt x="46" y="16"/>
                      <a:pt x="46" y="16"/>
                      <a:pt x="46" y="16"/>
                    </a:cubicBezTo>
                    <a:cubicBezTo>
                      <a:pt x="47" y="16"/>
                      <a:pt x="47" y="15"/>
                      <a:pt x="47" y="14"/>
                    </a:cubicBezTo>
                    <a:cubicBezTo>
                      <a:pt x="47" y="2"/>
                      <a:pt x="47" y="2"/>
                      <a:pt x="47" y="2"/>
                    </a:cubicBezTo>
                    <a:cubicBezTo>
                      <a:pt x="47" y="1"/>
                      <a:pt x="47" y="0"/>
                      <a:pt x="46" y="0"/>
                    </a:cubicBezTo>
                    <a:close/>
                    <a:moveTo>
                      <a:pt x="10" y="48"/>
                    </a:moveTo>
                    <a:cubicBezTo>
                      <a:pt x="3" y="20"/>
                      <a:pt x="3" y="20"/>
                      <a:pt x="3" y="20"/>
                    </a:cubicBezTo>
                    <a:cubicBezTo>
                      <a:pt x="2" y="19"/>
                      <a:pt x="3" y="18"/>
                      <a:pt x="4" y="18"/>
                    </a:cubicBezTo>
                    <a:cubicBezTo>
                      <a:pt x="17" y="18"/>
                      <a:pt x="17" y="18"/>
                      <a:pt x="17" y="18"/>
                    </a:cubicBezTo>
                    <a:cubicBezTo>
                      <a:pt x="18" y="18"/>
                      <a:pt x="19" y="18"/>
                      <a:pt x="19" y="19"/>
                    </a:cubicBezTo>
                    <a:cubicBezTo>
                      <a:pt x="26" y="43"/>
                      <a:pt x="26" y="43"/>
                      <a:pt x="26" y="43"/>
                    </a:cubicBezTo>
                    <a:cubicBezTo>
                      <a:pt x="26" y="44"/>
                      <a:pt x="25" y="45"/>
                      <a:pt x="24" y="46"/>
                    </a:cubicBezTo>
                    <a:cubicBezTo>
                      <a:pt x="12" y="49"/>
                      <a:pt x="12" y="49"/>
                      <a:pt x="12" y="49"/>
                    </a:cubicBezTo>
                    <a:cubicBezTo>
                      <a:pt x="11" y="49"/>
                      <a:pt x="10" y="48"/>
                      <a:pt x="10" y="48"/>
                    </a:cubicBezTo>
                    <a:close/>
                    <a:moveTo>
                      <a:pt x="15" y="45"/>
                    </a:moveTo>
                    <a:cubicBezTo>
                      <a:pt x="20" y="43"/>
                      <a:pt x="20" y="43"/>
                      <a:pt x="20" y="43"/>
                    </a:cubicBezTo>
                    <a:cubicBezTo>
                      <a:pt x="21" y="43"/>
                      <a:pt x="22" y="42"/>
                      <a:pt x="21" y="41"/>
                    </a:cubicBezTo>
                    <a:cubicBezTo>
                      <a:pt x="17" y="25"/>
                      <a:pt x="17" y="25"/>
                      <a:pt x="17" y="25"/>
                    </a:cubicBezTo>
                    <a:cubicBezTo>
                      <a:pt x="17" y="24"/>
                      <a:pt x="16" y="23"/>
                      <a:pt x="15" y="24"/>
                    </a:cubicBezTo>
                    <a:cubicBezTo>
                      <a:pt x="10" y="25"/>
                      <a:pt x="10" y="25"/>
                      <a:pt x="10" y="25"/>
                    </a:cubicBezTo>
                    <a:cubicBezTo>
                      <a:pt x="9" y="25"/>
                      <a:pt x="8" y="26"/>
                      <a:pt x="8" y="27"/>
                    </a:cubicBezTo>
                    <a:cubicBezTo>
                      <a:pt x="13" y="43"/>
                      <a:pt x="13" y="43"/>
                      <a:pt x="13" y="43"/>
                    </a:cubicBezTo>
                    <a:cubicBezTo>
                      <a:pt x="13" y="44"/>
                      <a:pt x="14" y="45"/>
                      <a:pt x="15" y="45"/>
                    </a:cubicBezTo>
                    <a:close/>
                    <a:moveTo>
                      <a:pt x="44" y="5"/>
                    </a:moveTo>
                    <a:cubicBezTo>
                      <a:pt x="44" y="11"/>
                      <a:pt x="44" y="11"/>
                      <a:pt x="44" y="11"/>
                    </a:cubicBezTo>
                    <a:cubicBezTo>
                      <a:pt x="44" y="12"/>
                      <a:pt x="43" y="13"/>
                      <a:pt x="42" y="13"/>
                    </a:cubicBezTo>
                    <a:cubicBezTo>
                      <a:pt x="26" y="13"/>
                      <a:pt x="26" y="13"/>
                      <a:pt x="26" y="13"/>
                    </a:cubicBezTo>
                    <a:cubicBezTo>
                      <a:pt x="25" y="13"/>
                      <a:pt x="24" y="12"/>
                      <a:pt x="24" y="11"/>
                    </a:cubicBezTo>
                    <a:cubicBezTo>
                      <a:pt x="24" y="5"/>
                      <a:pt x="24" y="5"/>
                      <a:pt x="24" y="5"/>
                    </a:cubicBezTo>
                    <a:cubicBezTo>
                      <a:pt x="24" y="4"/>
                      <a:pt x="25" y="4"/>
                      <a:pt x="26" y="4"/>
                    </a:cubicBezTo>
                    <a:cubicBezTo>
                      <a:pt x="42" y="4"/>
                      <a:pt x="42" y="4"/>
                      <a:pt x="42" y="4"/>
                    </a:cubicBezTo>
                    <a:cubicBezTo>
                      <a:pt x="43" y="4"/>
                      <a:pt x="44" y="4"/>
                      <a:pt x="4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tx1">
                      <a:lumMod val="50000"/>
                      <a:lumOff val="50000"/>
                    </a:schemeClr>
                  </a:solidFill>
                </a:endParaRPr>
              </a:p>
            </p:txBody>
          </p:sp>
        </p:grpSp>
        <p:sp>
          <p:nvSpPr>
            <p:cNvPr id="27" name="文本框 26"/>
            <p:cNvSpPr txBox="1"/>
            <p:nvPr/>
          </p:nvSpPr>
          <p:spPr>
            <a:xfrm>
              <a:off x="7367704" y="3461682"/>
              <a:ext cx="3142854"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1276684" y="4880652"/>
            <a:ext cx="4709434" cy="1047084"/>
            <a:chOff x="1434798" y="4539310"/>
            <a:chExt cx="3821451" cy="849652"/>
          </a:xfrm>
        </p:grpSpPr>
        <p:sp>
          <p:nvSpPr>
            <p:cNvPr id="10" name="Oval 6"/>
            <p:cNvSpPr>
              <a:spLocks noChangeArrowheads="1"/>
            </p:cNvSpPr>
            <p:nvPr/>
          </p:nvSpPr>
          <p:spPr bwMode="auto">
            <a:xfrm>
              <a:off x="1434798" y="4539310"/>
              <a:ext cx="631353" cy="633499"/>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lstStyle/>
            <a:p>
              <a:endParaRPr lang="zh-CN" altLang="en-US" sz="2400">
                <a:solidFill>
                  <a:schemeClr val="tx1">
                    <a:lumMod val="50000"/>
                    <a:lumOff val="50000"/>
                  </a:schemeClr>
                </a:solidFill>
              </a:endParaRPr>
            </a:p>
          </p:txBody>
        </p:sp>
        <p:sp>
          <p:nvSpPr>
            <p:cNvPr id="22" name="Freeform 20"/>
            <p:cNvSpPr>
              <a:spLocks noEditPoints="1"/>
            </p:cNvSpPr>
            <p:nvPr/>
          </p:nvSpPr>
          <p:spPr bwMode="auto">
            <a:xfrm>
              <a:off x="1655987" y="4729359"/>
              <a:ext cx="227631" cy="253400"/>
            </a:xfrm>
            <a:custGeom>
              <a:avLst/>
              <a:gdLst>
                <a:gd name="T0" fmla="*/ 6 w 60"/>
                <a:gd name="T1" fmla="*/ 52 h 67"/>
                <a:gd name="T2" fmla="*/ 0 w 60"/>
                <a:gd name="T3" fmla="*/ 6 h 67"/>
                <a:gd name="T4" fmla="*/ 42 w 60"/>
                <a:gd name="T5" fmla="*/ 0 h 67"/>
                <a:gd name="T6" fmla="*/ 43 w 60"/>
                <a:gd name="T7" fmla="*/ 8 h 67"/>
                <a:gd name="T8" fmla="*/ 42 w 60"/>
                <a:gd name="T9" fmla="*/ 9 h 67"/>
                <a:gd name="T10" fmla="*/ 41 w 60"/>
                <a:gd name="T11" fmla="*/ 3 h 67"/>
                <a:gd name="T12" fmla="*/ 6 w 60"/>
                <a:gd name="T13" fmla="*/ 1 h 67"/>
                <a:gd name="T14" fmla="*/ 42 w 60"/>
                <a:gd name="T15" fmla="*/ 10 h 67"/>
                <a:gd name="T16" fmla="*/ 43 w 60"/>
                <a:gd name="T17" fmla="*/ 12 h 67"/>
                <a:gd name="T18" fmla="*/ 22 w 60"/>
                <a:gd name="T19" fmla="*/ 13 h 67"/>
                <a:gd name="T20" fmla="*/ 15 w 60"/>
                <a:gd name="T21" fmla="*/ 51 h 67"/>
                <a:gd name="T22" fmla="*/ 58 w 60"/>
                <a:gd name="T23" fmla="*/ 67 h 67"/>
                <a:gd name="T24" fmla="*/ 16 w 60"/>
                <a:gd name="T25" fmla="*/ 61 h 67"/>
                <a:gd name="T26" fmla="*/ 22 w 60"/>
                <a:gd name="T27" fmla="*/ 14 h 67"/>
                <a:gd name="T28" fmla="*/ 60 w 60"/>
                <a:gd name="T29" fmla="*/ 16 h 67"/>
                <a:gd name="T30" fmla="*/ 59 w 60"/>
                <a:gd name="T31" fmla="*/ 24 h 67"/>
                <a:gd name="T32" fmla="*/ 57 w 60"/>
                <a:gd name="T33" fmla="*/ 23 h 67"/>
                <a:gd name="T34" fmla="*/ 56 w 60"/>
                <a:gd name="T35" fmla="*/ 16 h 67"/>
                <a:gd name="T36" fmla="*/ 22 w 60"/>
                <a:gd name="T37" fmla="*/ 25 h 67"/>
                <a:gd name="T38" fmla="*/ 60 w 60"/>
                <a:gd name="T39" fmla="*/ 27 h 67"/>
                <a:gd name="T40" fmla="*/ 58 w 60"/>
                <a:gd name="T41" fmla="*/ 67 h 67"/>
                <a:gd name="T42" fmla="*/ 23 w 60"/>
                <a:gd name="T43" fmla="*/ 18 h 67"/>
                <a:gd name="T44" fmla="*/ 22 w 60"/>
                <a:gd name="T45" fmla="*/ 17 h 67"/>
                <a:gd name="T46" fmla="*/ 55 w 60"/>
                <a:gd name="T47" fmla="*/ 16 h 67"/>
                <a:gd name="T48" fmla="*/ 56 w 60"/>
                <a:gd name="T49" fmla="*/ 17 h 67"/>
                <a:gd name="T50" fmla="*/ 55 w 60"/>
                <a:gd name="T51" fmla="*/ 20 h 67"/>
                <a:gd name="T52" fmla="*/ 22 w 60"/>
                <a:gd name="T53" fmla="*/ 19 h 67"/>
                <a:gd name="T54" fmla="*/ 23 w 60"/>
                <a:gd name="T55" fmla="*/ 18 h 67"/>
                <a:gd name="T56" fmla="*/ 56 w 60"/>
                <a:gd name="T57" fmla="*/ 19 h 67"/>
                <a:gd name="T58" fmla="*/ 55 w 60"/>
                <a:gd name="T59" fmla="*/ 20 h 67"/>
                <a:gd name="T60" fmla="*/ 23 w 60"/>
                <a:gd name="T61" fmla="*/ 22 h 67"/>
                <a:gd name="T62" fmla="*/ 22 w 60"/>
                <a:gd name="T63" fmla="*/ 21 h 67"/>
                <a:gd name="T64" fmla="*/ 55 w 60"/>
                <a:gd name="T65" fmla="*/ 21 h 67"/>
                <a:gd name="T66" fmla="*/ 56 w 60"/>
                <a:gd name="T67" fmla="*/ 22 h 67"/>
                <a:gd name="T68" fmla="*/ 55 w 60"/>
                <a:gd name="T69" fmla="*/ 25 h 67"/>
                <a:gd name="T70" fmla="*/ 22 w 60"/>
                <a:gd name="T71" fmla="*/ 24 h 67"/>
                <a:gd name="T72" fmla="*/ 23 w 60"/>
                <a:gd name="T73" fmla="*/ 23 h 67"/>
                <a:gd name="T74" fmla="*/ 56 w 60"/>
                <a:gd name="T75" fmla="*/ 24 h 67"/>
                <a:gd name="T76" fmla="*/ 55 w 60"/>
                <a:gd name="T77" fmla="*/ 25 h 67"/>
                <a:gd name="T78" fmla="*/ 7 w 60"/>
                <a:gd name="T79" fmla="*/ 3 h 67"/>
                <a:gd name="T80" fmla="*/ 6 w 60"/>
                <a:gd name="T81" fmla="*/ 2 h 67"/>
                <a:gd name="T82" fmla="*/ 39 w 60"/>
                <a:gd name="T83" fmla="*/ 2 h 67"/>
                <a:gd name="T84" fmla="*/ 40 w 60"/>
                <a:gd name="T85" fmla="*/ 2 h 67"/>
                <a:gd name="T86" fmla="*/ 39 w 60"/>
                <a:gd name="T87" fmla="*/ 5 h 67"/>
                <a:gd name="T88" fmla="*/ 6 w 60"/>
                <a:gd name="T89" fmla="*/ 5 h 67"/>
                <a:gd name="T90" fmla="*/ 7 w 60"/>
                <a:gd name="T91" fmla="*/ 4 h 67"/>
                <a:gd name="T92" fmla="*/ 40 w 60"/>
                <a:gd name="T93" fmla="*/ 5 h 67"/>
                <a:gd name="T94" fmla="*/ 39 w 60"/>
                <a:gd name="T95" fmla="*/ 5 h 67"/>
                <a:gd name="T96" fmla="*/ 7 w 60"/>
                <a:gd name="T97" fmla="*/ 8 h 67"/>
                <a:gd name="T98" fmla="*/ 6 w 60"/>
                <a:gd name="T99" fmla="*/ 7 h 67"/>
                <a:gd name="T100" fmla="*/ 39 w 60"/>
                <a:gd name="T101" fmla="*/ 6 h 67"/>
                <a:gd name="T102" fmla="*/ 40 w 60"/>
                <a:gd name="T103" fmla="*/ 7 h 67"/>
                <a:gd name="T104" fmla="*/ 39 w 60"/>
                <a:gd name="T105" fmla="*/ 10 h 67"/>
                <a:gd name="T106" fmla="*/ 6 w 60"/>
                <a:gd name="T107" fmla="*/ 9 h 67"/>
                <a:gd name="T108" fmla="*/ 7 w 60"/>
                <a:gd name="T109" fmla="*/ 8 h 67"/>
                <a:gd name="T110" fmla="*/ 40 w 60"/>
                <a:gd name="T111" fmla="*/ 9 h 67"/>
                <a:gd name="T112" fmla="*/ 39 w 60"/>
                <a:gd name="T113" fmla="*/ 1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0" h="67">
                  <a:moveTo>
                    <a:pt x="14" y="52"/>
                  </a:moveTo>
                  <a:cubicBezTo>
                    <a:pt x="6" y="52"/>
                    <a:pt x="6" y="52"/>
                    <a:pt x="6" y="52"/>
                  </a:cubicBezTo>
                  <a:cubicBezTo>
                    <a:pt x="3" y="52"/>
                    <a:pt x="0" y="49"/>
                    <a:pt x="0" y="46"/>
                  </a:cubicBezTo>
                  <a:cubicBezTo>
                    <a:pt x="0" y="32"/>
                    <a:pt x="0" y="19"/>
                    <a:pt x="0" y="6"/>
                  </a:cubicBezTo>
                  <a:cubicBezTo>
                    <a:pt x="0" y="2"/>
                    <a:pt x="3" y="0"/>
                    <a:pt x="6" y="0"/>
                  </a:cubicBezTo>
                  <a:cubicBezTo>
                    <a:pt x="18" y="0"/>
                    <a:pt x="30" y="0"/>
                    <a:pt x="42" y="0"/>
                  </a:cubicBezTo>
                  <a:cubicBezTo>
                    <a:pt x="43" y="0"/>
                    <a:pt x="43" y="0"/>
                    <a:pt x="43" y="1"/>
                  </a:cubicBezTo>
                  <a:cubicBezTo>
                    <a:pt x="43" y="8"/>
                    <a:pt x="43" y="8"/>
                    <a:pt x="43" y="8"/>
                  </a:cubicBezTo>
                  <a:cubicBezTo>
                    <a:pt x="43" y="8"/>
                    <a:pt x="43" y="9"/>
                    <a:pt x="42" y="9"/>
                  </a:cubicBezTo>
                  <a:cubicBezTo>
                    <a:pt x="42" y="9"/>
                    <a:pt x="42" y="9"/>
                    <a:pt x="42" y="9"/>
                  </a:cubicBezTo>
                  <a:cubicBezTo>
                    <a:pt x="42" y="9"/>
                    <a:pt x="41" y="8"/>
                    <a:pt x="41" y="8"/>
                  </a:cubicBezTo>
                  <a:cubicBezTo>
                    <a:pt x="41" y="3"/>
                    <a:pt x="41" y="3"/>
                    <a:pt x="41" y="3"/>
                  </a:cubicBezTo>
                  <a:cubicBezTo>
                    <a:pt x="41" y="2"/>
                    <a:pt x="41" y="1"/>
                    <a:pt x="40" y="1"/>
                  </a:cubicBezTo>
                  <a:cubicBezTo>
                    <a:pt x="6" y="1"/>
                    <a:pt x="6" y="1"/>
                    <a:pt x="6" y="1"/>
                  </a:cubicBezTo>
                  <a:cubicBezTo>
                    <a:pt x="0" y="1"/>
                    <a:pt x="0" y="10"/>
                    <a:pt x="6" y="10"/>
                  </a:cubicBezTo>
                  <a:cubicBezTo>
                    <a:pt x="42" y="10"/>
                    <a:pt x="42" y="10"/>
                    <a:pt x="42" y="10"/>
                  </a:cubicBezTo>
                  <a:cubicBezTo>
                    <a:pt x="43" y="10"/>
                    <a:pt x="43" y="11"/>
                    <a:pt x="43" y="11"/>
                  </a:cubicBezTo>
                  <a:cubicBezTo>
                    <a:pt x="43" y="12"/>
                    <a:pt x="43" y="12"/>
                    <a:pt x="43" y="12"/>
                  </a:cubicBezTo>
                  <a:cubicBezTo>
                    <a:pt x="43" y="13"/>
                    <a:pt x="43" y="13"/>
                    <a:pt x="42" y="13"/>
                  </a:cubicBezTo>
                  <a:cubicBezTo>
                    <a:pt x="22" y="13"/>
                    <a:pt x="22" y="13"/>
                    <a:pt x="22" y="13"/>
                  </a:cubicBezTo>
                  <a:cubicBezTo>
                    <a:pt x="18" y="13"/>
                    <a:pt x="15" y="16"/>
                    <a:pt x="15" y="20"/>
                  </a:cubicBezTo>
                  <a:cubicBezTo>
                    <a:pt x="15" y="51"/>
                    <a:pt x="15" y="51"/>
                    <a:pt x="15" y="51"/>
                  </a:cubicBezTo>
                  <a:cubicBezTo>
                    <a:pt x="15" y="51"/>
                    <a:pt x="15" y="52"/>
                    <a:pt x="14" y="52"/>
                  </a:cubicBezTo>
                  <a:close/>
                  <a:moveTo>
                    <a:pt x="58" y="67"/>
                  </a:moveTo>
                  <a:cubicBezTo>
                    <a:pt x="22" y="67"/>
                    <a:pt x="22" y="67"/>
                    <a:pt x="22" y="67"/>
                  </a:cubicBezTo>
                  <a:cubicBezTo>
                    <a:pt x="19" y="67"/>
                    <a:pt x="16" y="64"/>
                    <a:pt x="16" y="61"/>
                  </a:cubicBezTo>
                  <a:cubicBezTo>
                    <a:pt x="16" y="47"/>
                    <a:pt x="16" y="34"/>
                    <a:pt x="16" y="20"/>
                  </a:cubicBezTo>
                  <a:cubicBezTo>
                    <a:pt x="16" y="17"/>
                    <a:pt x="19" y="14"/>
                    <a:pt x="22" y="14"/>
                  </a:cubicBezTo>
                  <a:cubicBezTo>
                    <a:pt x="35" y="14"/>
                    <a:pt x="46" y="14"/>
                    <a:pt x="58" y="14"/>
                  </a:cubicBezTo>
                  <a:cubicBezTo>
                    <a:pt x="59" y="14"/>
                    <a:pt x="60" y="15"/>
                    <a:pt x="60" y="16"/>
                  </a:cubicBezTo>
                  <a:cubicBezTo>
                    <a:pt x="60" y="23"/>
                    <a:pt x="60" y="23"/>
                    <a:pt x="60" y="23"/>
                  </a:cubicBezTo>
                  <a:cubicBezTo>
                    <a:pt x="60" y="23"/>
                    <a:pt x="59" y="24"/>
                    <a:pt x="59" y="24"/>
                  </a:cubicBezTo>
                  <a:cubicBezTo>
                    <a:pt x="59" y="24"/>
                    <a:pt x="59" y="24"/>
                    <a:pt x="59" y="24"/>
                  </a:cubicBezTo>
                  <a:cubicBezTo>
                    <a:pt x="58" y="24"/>
                    <a:pt x="57" y="23"/>
                    <a:pt x="57" y="23"/>
                  </a:cubicBezTo>
                  <a:cubicBezTo>
                    <a:pt x="57" y="17"/>
                    <a:pt x="57" y="17"/>
                    <a:pt x="57" y="17"/>
                  </a:cubicBezTo>
                  <a:cubicBezTo>
                    <a:pt x="57" y="16"/>
                    <a:pt x="57" y="16"/>
                    <a:pt x="56" y="16"/>
                  </a:cubicBezTo>
                  <a:cubicBezTo>
                    <a:pt x="22" y="16"/>
                    <a:pt x="22" y="16"/>
                    <a:pt x="22" y="16"/>
                  </a:cubicBezTo>
                  <a:cubicBezTo>
                    <a:pt x="16" y="16"/>
                    <a:pt x="16" y="25"/>
                    <a:pt x="22" y="25"/>
                  </a:cubicBezTo>
                  <a:cubicBezTo>
                    <a:pt x="58" y="25"/>
                    <a:pt x="58" y="25"/>
                    <a:pt x="58" y="25"/>
                  </a:cubicBezTo>
                  <a:cubicBezTo>
                    <a:pt x="59" y="25"/>
                    <a:pt x="60" y="26"/>
                    <a:pt x="60" y="27"/>
                  </a:cubicBezTo>
                  <a:cubicBezTo>
                    <a:pt x="60" y="39"/>
                    <a:pt x="60" y="52"/>
                    <a:pt x="60" y="65"/>
                  </a:cubicBezTo>
                  <a:cubicBezTo>
                    <a:pt x="60" y="66"/>
                    <a:pt x="59" y="67"/>
                    <a:pt x="58" y="67"/>
                  </a:cubicBezTo>
                  <a:close/>
                  <a:moveTo>
                    <a:pt x="55" y="18"/>
                  </a:moveTo>
                  <a:cubicBezTo>
                    <a:pt x="23" y="18"/>
                    <a:pt x="23" y="18"/>
                    <a:pt x="23" y="18"/>
                  </a:cubicBezTo>
                  <a:cubicBezTo>
                    <a:pt x="22" y="18"/>
                    <a:pt x="22" y="17"/>
                    <a:pt x="22" y="17"/>
                  </a:cubicBezTo>
                  <a:cubicBezTo>
                    <a:pt x="22" y="17"/>
                    <a:pt x="22" y="17"/>
                    <a:pt x="22" y="17"/>
                  </a:cubicBezTo>
                  <a:cubicBezTo>
                    <a:pt x="22" y="17"/>
                    <a:pt x="22" y="16"/>
                    <a:pt x="23" y="16"/>
                  </a:cubicBezTo>
                  <a:cubicBezTo>
                    <a:pt x="55" y="16"/>
                    <a:pt x="55" y="16"/>
                    <a:pt x="55" y="16"/>
                  </a:cubicBezTo>
                  <a:cubicBezTo>
                    <a:pt x="56" y="16"/>
                    <a:pt x="56" y="17"/>
                    <a:pt x="56" y="17"/>
                  </a:cubicBezTo>
                  <a:cubicBezTo>
                    <a:pt x="56" y="17"/>
                    <a:pt x="56" y="17"/>
                    <a:pt x="56" y="17"/>
                  </a:cubicBezTo>
                  <a:cubicBezTo>
                    <a:pt x="56" y="17"/>
                    <a:pt x="56" y="18"/>
                    <a:pt x="55" y="18"/>
                  </a:cubicBezTo>
                  <a:close/>
                  <a:moveTo>
                    <a:pt x="55" y="20"/>
                  </a:moveTo>
                  <a:cubicBezTo>
                    <a:pt x="23" y="20"/>
                    <a:pt x="23" y="20"/>
                    <a:pt x="23" y="20"/>
                  </a:cubicBezTo>
                  <a:cubicBezTo>
                    <a:pt x="22" y="20"/>
                    <a:pt x="22" y="20"/>
                    <a:pt x="22" y="19"/>
                  </a:cubicBezTo>
                  <a:cubicBezTo>
                    <a:pt x="22" y="19"/>
                    <a:pt x="22" y="19"/>
                    <a:pt x="22" y="19"/>
                  </a:cubicBezTo>
                  <a:cubicBezTo>
                    <a:pt x="22" y="19"/>
                    <a:pt x="22" y="18"/>
                    <a:pt x="23" y="18"/>
                  </a:cubicBezTo>
                  <a:cubicBezTo>
                    <a:pt x="55" y="18"/>
                    <a:pt x="55" y="18"/>
                    <a:pt x="55" y="18"/>
                  </a:cubicBezTo>
                  <a:cubicBezTo>
                    <a:pt x="56" y="18"/>
                    <a:pt x="56" y="19"/>
                    <a:pt x="56" y="19"/>
                  </a:cubicBezTo>
                  <a:cubicBezTo>
                    <a:pt x="56" y="19"/>
                    <a:pt x="56" y="19"/>
                    <a:pt x="56" y="19"/>
                  </a:cubicBezTo>
                  <a:cubicBezTo>
                    <a:pt x="56" y="20"/>
                    <a:pt x="56" y="20"/>
                    <a:pt x="55" y="20"/>
                  </a:cubicBezTo>
                  <a:close/>
                  <a:moveTo>
                    <a:pt x="55" y="22"/>
                  </a:moveTo>
                  <a:cubicBezTo>
                    <a:pt x="23" y="22"/>
                    <a:pt x="23" y="22"/>
                    <a:pt x="23" y="22"/>
                  </a:cubicBezTo>
                  <a:cubicBezTo>
                    <a:pt x="22" y="22"/>
                    <a:pt x="22" y="22"/>
                    <a:pt x="22" y="22"/>
                  </a:cubicBezTo>
                  <a:cubicBezTo>
                    <a:pt x="22" y="21"/>
                    <a:pt x="22" y="21"/>
                    <a:pt x="22" y="21"/>
                  </a:cubicBezTo>
                  <a:cubicBezTo>
                    <a:pt x="22" y="21"/>
                    <a:pt x="22" y="21"/>
                    <a:pt x="23" y="21"/>
                  </a:cubicBezTo>
                  <a:cubicBezTo>
                    <a:pt x="55" y="21"/>
                    <a:pt x="55" y="21"/>
                    <a:pt x="55" y="21"/>
                  </a:cubicBezTo>
                  <a:cubicBezTo>
                    <a:pt x="56" y="21"/>
                    <a:pt x="56" y="21"/>
                    <a:pt x="56" y="21"/>
                  </a:cubicBezTo>
                  <a:cubicBezTo>
                    <a:pt x="56" y="22"/>
                    <a:pt x="56" y="22"/>
                    <a:pt x="56" y="22"/>
                  </a:cubicBezTo>
                  <a:cubicBezTo>
                    <a:pt x="56" y="22"/>
                    <a:pt x="56" y="22"/>
                    <a:pt x="55" y="22"/>
                  </a:cubicBezTo>
                  <a:close/>
                  <a:moveTo>
                    <a:pt x="55" y="25"/>
                  </a:moveTo>
                  <a:cubicBezTo>
                    <a:pt x="23" y="25"/>
                    <a:pt x="23" y="25"/>
                    <a:pt x="23" y="25"/>
                  </a:cubicBezTo>
                  <a:cubicBezTo>
                    <a:pt x="22" y="25"/>
                    <a:pt x="22" y="24"/>
                    <a:pt x="22" y="24"/>
                  </a:cubicBezTo>
                  <a:cubicBezTo>
                    <a:pt x="22" y="24"/>
                    <a:pt x="22" y="24"/>
                    <a:pt x="22" y="24"/>
                  </a:cubicBezTo>
                  <a:cubicBezTo>
                    <a:pt x="22" y="23"/>
                    <a:pt x="22" y="23"/>
                    <a:pt x="23" y="23"/>
                  </a:cubicBezTo>
                  <a:cubicBezTo>
                    <a:pt x="55" y="23"/>
                    <a:pt x="55" y="23"/>
                    <a:pt x="55" y="23"/>
                  </a:cubicBezTo>
                  <a:cubicBezTo>
                    <a:pt x="56" y="23"/>
                    <a:pt x="56" y="23"/>
                    <a:pt x="56" y="24"/>
                  </a:cubicBezTo>
                  <a:cubicBezTo>
                    <a:pt x="56" y="24"/>
                    <a:pt x="56" y="24"/>
                    <a:pt x="56" y="24"/>
                  </a:cubicBezTo>
                  <a:cubicBezTo>
                    <a:pt x="56" y="24"/>
                    <a:pt x="56" y="25"/>
                    <a:pt x="55" y="25"/>
                  </a:cubicBezTo>
                  <a:close/>
                  <a:moveTo>
                    <a:pt x="39" y="3"/>
                  </a:moveTo>
                  <a:cubicBezTo>
                    <a:pt x="7" y="3"/>
                    <a:pt x="7" y="3"/>
                    <a:pt x="7" y="3"/>
                  </a:cubicBezTo>
                  <a:cubicBezTo>
                    <a:pt x="6" y="3"/>
                    <a:pt x="6" y="3"/>
                    <a:pt x="6" y="2"/>
                  </a:cubicBezTo>
                  <a:cubicBezTo>
                    <a:pt x="6" y="2"/>
                    <a:pt x="6" y="2"/>
                    <a:pt x="6" y="2"/>
                  </a:cubicBezTo>
                  <a:cubicBezTo>
                    <a:pt x="6" y="2"/>
                    <a:pt x="6" y="2"/>
                    <a:pt x="7" y="2"/>
                  </a:cubicBezTo>
                  <a:cubicBezTo>
                    <a:pt x="39" y="2"/>
                    <a:pt x="39" y="2"/>
                    <a:pt x="39" y="2"/>
                  </a:cubicBezTo>
                  <a:cubicBezTo>
                    <a:pt x="40" y="2"/>
                    <a:pt x="40" y="2"/>
                    <a:pt x="40" y="2"/>
                  </a:cubicBezTo>
                  <a:cubicBezTo>
                    <a:pt x="40" y="2"/>
                    <a:pt x="40" y="2"/>
                    <a:pt x="40" y="2"/>
                  </a:cubicBezTo>
                  <a:cubicBezTo>
                    <a:pt x="40" y="3"/>
                    <a:pt x="40" y="3"/>
                    <a:pt x="39" y="3"/>
                  </a:cubicBezTo>
                  <a:close/>
                  <a:moveTo>
                    <a:pt x="39" y="5"/>
                  </a:moveTo>
                  <a:cubicBezTo>
                    <a:pt x="7" y="5"/>
                    <a:pt x="7" y="5"/>
                    <a:pt x="7" y="5"/>
                  </a:cubicBezTo>
                  <a:cubicBezTo>
                    <a:pt x="6" y="5"/>
                    <a:pt x="6" y="5"/>
                    <a:pt x="6" y="5"/>
                  </a:cubicBezTo>
                  <a:cubicBezTo>
                    <a:pt x="6" y="5"/>
                    <a:pt x="6" y="5"/>
                    <a:pt x="6" y="5"/>
                  </a:cubicBezTo>
                  <a:cubicBezTo>
                    <a:pt x="6" y="4"/>
                    <a:pt x="6" y="4"/>
                    <a:pt x="7" y="4"/>
                  </a:cubicBezTo>
                  <a:cubicBezTo>
                    <a:pt x="39" y="4"/>
                    <a:pt x="39" y="4"/>
                    <a:pt x="39" y="4"/>
                  </a:cubicBezTo>
                  <a:cubicBezTo>
                    <a:pt x="40" y="4"/>
                    <a:pt x="40" y="4"/>
                    <a:pt x="40" y="5"/>
                  </a:cubicBezTo>
                  <a:cubicBezTo>
                    <a:pt x="40" y="5"/>
                    <a:pt x="40" y="5"/>
                    <a:pt x="40" y="5"/>
                  </a:cubicBezTo>
                  <a:cubicBezTo>
                    <a:pt x="40" y="5"/>
                    <a:pt x="40" y="5"/>
                    <a:pt x="39" y="5"/>
                  </a:cubicBezTo>
                  <a:close/>
                  <a:moveTo>
                    <a:pt x="39" y="8"/>
                  </a:moveTo>
                  <a:cubicBezTo>
                    <a:pt x="7" y="8"/>
                    <a:pt x="7" y="8"/>
                    <a:pt x="7" y="8"/>
                  </a:cubicBezTo>
                  <a:cubicBezTo>
                    <a:pt x="6" y="8"/>
                    <a:pt x="6" y="7"/>
                    <a:pt x="6" y="7"/>
                  </a:cubicBezTo>
                  <a:cubicBezTo>
                    <a:pt x="6" y="7"/>
                    <a:pt x="6" y="7"/>
                    <a:pt x="6" y="7"/>
                  </a:cubicBezTo>
                  <a:cubicBezTo>
                    <a:pt x="6" y="6"/>
                    <a:pt x="6" y="6"/>
                    <a:pt x="7" y="6"/>
                  </a:cubicBezTo>
                  <a:cubicBezTo>
                    <a:pt x="39" y="6"/>
                    <a:pt x="39" y="6"/>
                    <a:pt x="39" y="6"/>
                  </a:cubicBezTo>
                  <a:cubicBezTo>
                    <a:pt x="40" y="6"/>
                    <a:pt x="40" y="6"/>
                    <a:pt x="40" y="7"/>
                  </a:cubicBezTo>
                  <a:cubicBezTo>
                    <a:pt x="40" y="7"/>
                    <a:pt x="40" y="7"/>
                    <a:pt x="40" y="7"/>
                  </a:cubicBezTo>
                  <a:cubicBezTo>
                    <a:pt x="40" y="7"/>
                    <a:pt x="40" y="8"/>
                    <a:pt x="39" y="8"/>
                  </a:cubicBezTo>
                  <a:close/>
                  <a:moveTo>
                    <a:pt x="39" y="10"/>
                  </a:moveTo>
                  <a:cubicBezTo>
                    <a:pt x="7" y="10"/>
                    <a:pt x="7" y="10"/>
                    <a:pt x="7" y="10"/>
                  </a:cubicBezTo>
                  <a:cubicBezTo>
                    <a:pt x="6" y="10"/>
                    <a:pt x="6" y="10"/>
                    <a:pt x="6" y="9"/>
                  </a:cubicBezTo>
                  <a:cubicBezTo>
                    <a:pt x="6" y="9"/>
                    <a:pt x="6" y="9"/>
                    <a:pt x="6" y="9"/>
                  </a:cubicBezTo>
                  <a:cubicBezTo>
                    <a:pt x="6" y="9"/>
                    <a:pt x="6" y="8"/>
                    <a:pt x="7" y="8"/>
                  </a:cubicBezTo>
                  <a:cubicBezTo>
                    <a:pt x="39" y="8"/>
                    <a:pt x="39" y="8"/>
                    <a:pt x="39" y="8"/>
                  </a:cubicBezTo>
                  <a:cubicBezTo>
                    <a:pt x="40" y="8"/>
                    <a:pt x="40" y="9"/>
                    <a:pt x="40" y="9"/>
                  </a:cubicBezTo>
                  <a:cubicBezTo>
                    <a:pt x="40" y="9"/>
                    <a:pt x="40" y="9"/>
                    <a:pt x="40" y="9"/>
                  </a:cubicBezTo>
                  <a:cubicBezTo>
                    <a:pt x="40" y="10"/>
                    <a:pt x="40" y="10"/>
                    <a:pt x="39" y="10"/>
                  </a:cubicBezTo>
                  <a:close/>
                </a:path>
              </a:pathLst>
            </a:custGeom>
            <a:solidFill>
              <a:srgbClr val="F4F5F7"/>
            </a:solidFill>
            <a:ln>
              <a:noFill/>
            </a:ln>
          </p:spPr>
          <p:txBody>
            <a:bodyPr/>
            <a:lstStyle/>
            <a:p>
              <a:endParaRPr lang="zh-CN" altLang="en-US" sz="2400">
                <a:solidFill>
                  <a:schemeClr val="tx1">
                    <a:lumMod val="50000"/>
                    <a:lumOff val="50000"/>
                  </a:schemeClr>
                </a:solidFill>
              </a:endParaRPr>
            </a:p>
          </p:txBody>
        </p:sp>
        <p:sp>
          <p:nvSpPr>
            <p:cNvPr id="28" name="文本框 27"/>
            <p:cNvSpPr txBox="1"/>
            <p:nvPr/>
          </p:nvSpPr>
          <p:spPr>
            <a:xfrm>
              <a:off x="2113395" y="4599835"/>
              <a:ext cx="3142854"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6537955" y="4880652"/>
            <a:ext cx="4700854" cy="1047084"/>
            <a:chOff x="6696069" y="4539310"/>
            <a:chExt cx="3814489" cy="849652"/>
          </a:xfrm>
        </p:grpSpPr>
        <p:sp>
          <p:nvSpPr>
            <p:cNvPr id="13" name="Oval 10"/>
            <p:cNvSpPr>
              <a:spLocks noChangeArrowheads="1"/>
            </p:cNvSpPr>
            <p:nvPr/>
          </p:nvSpPr>
          <p:spPr bwMode="auto">
            <a:xfrm>
              <a:off x="6696069" y="4539310"/>
              <a:ext cx="631353" cy="633499"/>
            </a:xfrm>
            <a:prstGeom prst="rect">
              <a:avLst/>
            </a:prstGeom>
            <a:solidFill>
              <a:schemeClr val="bg1"/>
            </a:solidFill>
            <a:ln>
              <a:noFill/>
            </a:ln>
            <a:effectLst>
              <a:outerShdw blurRad="190500" dist="38100" dir="2700000" algn="tl" rotWithShape="0">
                <a:prstClr val="black">
                  <a:alpha val="20000"/>
                </a:prstClr>
              </a:outerShdw>
            </a:effectLst>
          </p:spPr>
          <p:txBody>
            <a:bodyPr/>
            <a:lstStyle/>
            <a:p>
              <a:endParaRPr lang="zh-CN" altLang="en-US" sz="2400">
                <a:solidFill>
                  <a:schemeClr val="tx1">
                    <a:lumMod val="50000"/>
                    <a:lumOff val="50000"/>
                  </a:schemeClr>
                </a:solidFill>
              </a:endParaRPr>
            </a:p>
          </p:txBody>
        </p:sp>
        <p:sp>
          <p:nvSpPr>
            <p:cNvPr id="23" name="Freeform 22"/>
            <p:cNvSpPr>
              <a:spLocks noEditPoints="1"/>
            </p:cNvSpPr>
            <p:nvPr/>
          </p:nvSpPr>
          <p:spPr bwMode="auto">
            <a:xfrm>
              <a:off x="6854981" y="4696074"/>
              <a:ext cx="311382" cy="319971"/>
            </a:xfrm>
            <a:custGeom>
              <a:avLst/>
              <a:gdLst>
                <a:gd name="T0" fmla="*/ 58 w 83"/>
                <a:gd name="T1" fmla="*/ 28 h 85"/>
                <a:gd name="T2" fmla="*/ 35 w 83"/>
                <a:gd name="T3" fmla="*/ 14 h 85"/>
                <a:gd name="T4" fmla="*/ 20 w 83"/>
                <a:gd name="T5" fmla="*/ 34 h 85"/>
                <a:gd name="T6" fmla="*/ 33 w 83"/>
                <a:gd name="T7" fmla="*/ 15 h 85"/>
                <a:gd name="T8" fmla="*/ 34 w 83"/>
                <a:gd name="T9" fmla="*/ 16 h 85"/>
                <a:gd name="T10" fmla="*/ 23 w 83"/>
                <a:gd name="T11" fmla="*/ 41 h 85"/>
                <a:gd name="T12" fmla="*/ 35 w 83"/>
                <a:gd name="T13" fmla="*/ 56 h 85"/>
                <a:gd name="T14" fmla="*/ 23 w 83"/>
                <a:gd name="T15" fmla="*/ 55 h 85"/>
                <a:gd name="T16" fmla="*/ 20 w 83"/>
                <a:gd name="T17" fmla="*/ 52 h 85"/>
                <a:gd name="T18" fmla="*/ 44 w 83"/>
                <a:gd name="T19" fmla="*/ 64 h 85"/>
                <a:gd name="T20" fmla="*/ 22 w 83"/>
                <a:gd name="T21" fmla="*/ 63 h 85"/>
                <a:gd name="T22" fmla="*/ 22 w 83"/>
                <a:gd name="T23" fmla="*/ 57 h 85"/>
                <a:gd name="T24" fmla="*/ 67 w 83"/>
                <a:gd name="T25" fmla="*/ 41 h 85"/>
                <a:gd name="T26" fmla="*/ 65 w 83"/>
                <a:gd name="T27" fmla="*/ 46 h 85"/>
                <a:gd name="T28" fmla="*/ 54 w 83"/>
                <a:gd name="T29" fmla="*/ 50 h 85"/>
                <a:gd name="T30" fmla="*/ 40 w 83"/>
                <a:gd name="T31" fmla="*/ 11 h 85"/>
                <a:gd name="T32" fmla="*/ 57 w 83"/>
                <a:gd name="T33" fmla="*/ 24 h 85"/>
                <a:gd name="T34" fmla="*/ 52 w 83"/>
                <a:gd name="T35" fmla="*/ 40 h 85"/>
                <a:gd name="T36" fmla="*/ 52 w 83"/>
                <a:gd name="T37" fmla="*/ 40 h 85"/>
                <a:gd name="T38" fmla="*/ 34 w 83"/>
                <a:gd name="T39" fmla="*/ 43 h 85"/>
                <a:gd name="T40" fmla="*/ 58 w 83"/>
                <a:gd name="T41" fmla="*/ 61 h 85"/>
                <a:gd name="T42" fmla="*/ 9 w 83"/>
                <a:gd name="T43" fmla="*/ 34 h 85"/>
                <a:gd name="T44" fmla="*/ 33 w 83"/>
                <a:gd name="T45" fmla="*/ 10 h 85"/>
                <a:gd name="T46" fmla="*/ 66 w 83"/>
                <a:gd name="T47" fmla="*/ 18 h 85"/>
                <a:gd name="T48" fmla="*/ 76 w 83"/>
                <a:gd name="T49" fmla="*/ 47 h 85"/>
                <a:gd name="T50" fmla="*/ 75 w 83"/>
                <a:gd name="T51" fmla="*/ 47 h 85"/>
                <a:gd name="T52" fmla="*/ 73 w 83"/>
                <a:gd name="T53" fmla="*/ 39 h 85"/>
                <a:gd name="T54" fmla="*/ 68 w 83"/>
                <a:gd name="T55" fmla="*/ 25 h 85"/>
                <a:gd name="T56" fmla="*/ 68 w 83"/>
                <a:gd name="T57" fmla="*/ 37 h 85"/>
                <a:gd name="T58" fmla="*/ 52 w 83"/>
                <a:gd name="T59" fmla="*/ 71 h 85"/>
                <a:gd name="T60" fmla="*/ 58 w 83"/>
                <a:gd name="T61" fmla="*/ 66 h 85"/>
                <a:gd name="T62" fmla="*/ 70 w 83"/>
                <a:gd name="T63" fmla="*/ 53 h 85"/>
                <a:gd name="T64" fmla="*/ 58 w 83"/>
                <a:gd name="T65" fmla="*/ 61 h 85"/>
                <a:gd name="T66" fmla="*/ 17 w 83"/>
                <a:gd name="T67" fmla="*/ 49 h 85"/>
                <a:gd name="T68" fmla="*/ 12 w 83"/>
                <a:gd name="T69" fmla="*/ 38 h 85"/>
                <a:gd name="T70" fmla="*/ 15 w 83"/>
                <a:gd name="T7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 h="85">
                  <a:moveTo>
                    <a:pt x="58" y="27"/>
                  </a:moveTo>
                  <a:cubicBezTo>
                    <a:pt x="58" y="27"/>
                    <a:pt x="58" y="28"/>
                    <a:pt x="58" y="28"/>
                  </a:cubicBezTo>
                  <a:cubicBezTo>
                    <a:pt x="58" y="29"/>
                    <a:pt x="58" y="29"/>
                    <a:pt x="57" y="29"/>
                  </a:cubicBezTo>
                  <a:cubicBezTo>
                    <a:pt x="51" y="22"/>
                    <a:pt x="44" y="17"/>
                    <a:pt x="35" y="14"/>
                  </a:cubicBezTo>
                  <a:cubicBezTo>
                    <a:pt x="21" y="10"/>
                    <a:pt x="12" y="19"/>
                    <a:pt x="19" y="34"/>
                  </a:cubicBezTo>
                  <a:cubicBezTo>
                    <a:pt x="19" y="35"/>
                    <a:pt x="20" y="35"/>
                    <a:pt x="20" y="34"/>
                  </a:cubicBezTo>
                  <a:cubicBezTo>
                    <a:pt x="22" y="28"/>
                    <a:pt x="25" y="22"/>
                    <a:pt x="30" y="16"/>
                  </a:cubicBezTo>
                  <a:cubicBezTo>
                    <a:pt x="30" y="15"/>
                    <a:pt x="32" y="15"/>
                    <a:pt x="33" y="15"/>
                  </a:cubicBezTo>
                  <a:cubicBezTo>
                    <a:pt x="33" y="15"/>
                    <a:pt x="33" y="15"/>
                    <a:pt x="33" y="15"/>
                  </a:cubicBezTo>
                  <a:cubicBezTo>
                    <a:pt x="34" y="15"/>
                    <a:pt x="34" y="16"/>
                    <a:pt x="34" y="16"/>
                  </a:cubicBezTo>
                  <a:cubicBezTo>
                    <a:pt x="28" y="22"/>
                    <a:pt x="25" y="31"/>
                    <a:pt x="22" y="38"/>
                  </a:cubicBezTo>
                  <a:cubicBezTo>
                    <a:pt x="22" y="39"/>
                    <a:pt x="22" y="40"/>
                    <a:pt x="23" y="41"/>
                  </a:cubicBezTo>
                  <a:cubicBezTo>
                    <a:pt x="26" y="46"/>
                    <a:pt x="30" y="51"/>
                    <a:pt x="35" y="55"/>
                  </a:cubicBezTo>
                  <a:cubicBezTo>
                    <a:pt x="35" y="55"/>
                    <a:pt x="35" y="56"/>
                    <a:pt x="35" y="56"/>
                  </a:cubicBezTo>
                  <a:cubicBezTo>
                    <a:pt x="31" y="56"/>
                    <a:pt x="28" y="56"/>
                    <a:pt x="25" y="56"/>
                  </a:cubicBezTo>
                  <a:cubicBezTo>
                    <a:pt x="24" y="56"/>
                    <a:pt x="24" y="55"/>
                    <a:pt x="23" y="55"/>
                  </a:cubicBezTo>
                  <a:cubicBezTo>
                    <a:pt x="22" y="54"/>
                    <a:pt x="22" y="53"/>
                    <a:pt x="21" y="52"/>
                  </a:cubicBezTo>
                  <a:cubicBezTo>
                    <a:pt x="20" y="52"/>
                    <a:pt x="20" y="52"/>
                    <a:pt x="20" y="52"/>
                  </a:cubicBezTo>
                  <a:cubicBezTo>
                    <a:pt x="19" y="72"/>
                    <a:pt x="32" y="78"/>
                    <a:pt x="45" y="65"/>
                  </a:cubicBezTo>
                  <a:cubicBezTo>
                    <a:pt x="45" y="65"/>
                    <a:pt x="45" y="64"/>
                    <a:pt x="44" y="64"/>
                  </a:cubicBezTo>
                  <a:cubicBezTo>
                    <a:pt x="37" y="66"/>
                    <a:pt x="30" y="66"/>
                    <a:pt x="25" y="65"/>
                  </a:cubicBezTo>
                  <a:cubicBezTo>
                    <a:pt x="24" y="65"/>
                    <a:pt x="23" y="64"/>
                    <a:pt x="22" y="63"/>
                  </a:cubicBezTo>
                  <a:cubicBezTo>
                    <a:pt x="22" y="61"/>
                    <a:pt x="21" y="59"/>
                    <a:pt x="21" y="57"/>
                  </a:cubicBezTo>
                  <a:cubicBezTo>
                    <a:pt x="21" y="57"/>
                    <a:pt x="21" y="56"/>
                    <a:pt x="22" y="57"/>
                  </a:cubicBezTo>
                  <a:cubicBezTo>
                    <a:pt x="36" y="60"/>
                    <a:pt x="59" y="54"/>
                    <a:pt x="69" y="44"/>
                  </a:cubicBezTo>
                  <a:cubicBezTo>
                    <a:pt x="68" y="43"/>
                    <a:pt x="68" y="42"/>
                    <a:pt x="67" y="41"/>
                  </a:cubicBezTo>
                  <a:cubicBezTo>
                    <a:pt x="67" y="41"/>
                    <a:pt x="66" y="41"/>
                    <a:pt x="66" y="41"/>
                  </a:cubicBezTo>
                  <a:cubicBezTo>
                    <a:pt x="66" y="43"/>
                    <a:pt x="65" y="44"/>
                    <a:pt x="65" y="46"/>
                  </a:cubicBezTo>
                  <a:cubicBezTo>
                    <a:pt x="62" y="48"/>
                    <a:pt x="59" y="49"/>
                    <a:pt x="55" y="51"/>
                  </a:cubicBezTo>
                  <a:cubicBezTo>
                    <a:pt x="55" y="51"/>
                    <a:pt x="54" y="50"/>
                    <a:pt x="54" y="50"/>
                  </a:cubicBezTo>
                  <a:cubicBezTo>
                    <a:pt x="55" y="49"/>
                    <a:pt x="55" y="48"/>
                    <a:pt x="56" y="46"/>
                  </a:cubicBezTo>
                  <a:cubicBezTo>
                    <a:pt x="67" y="17"/>
                    <a:pt x="54" y="2"/>
                    <a:pt x="40" y="11"/>
                  </a:cubicBezTo>
                  <a:cubicBezTo>
                    <a:pt x="39" y="11"/>
                    <a:pt x="39" y="12"/>
                    <a:pt x="40" y="12"/>
                  </a:cubicBezTo>
                  <a:cubicBezTo>
                    <a:pt x="46" y="15"/>
                    <a:pt x="52" y="19"/>
                    <a:pt x="57" y="24"/>
                  </a:cubicBezTo>
                  <a:cubicBezTo>
                    <a:pt x="58" y="25"/>
                    <a:pt x="58" y="26"/>
                    <a:pt x="58" y="27"/>
                  </a:cubicBezTo>
                  <a:close/>
                  <a:moveTo>
                    <a:pt x="52" y="40"/>
                  </a:moveTo>
                  <a:cubicBezTo>
                    <a:pt x="53" y="55"/>
                    <a:pt x="31" y="55"/>
                    <a:pt x="31" y="41"/>
                  </a:cubicBezTo>
                  <a:cubicBezTo>
                    <a:pt x="31" y="28"/>
                    <a:pt x="51" y="27"/>
                    <a:pt x="52" y="40"/>
                  </a:cubicBezTo>
                  <a:close/>
                  <a:moveTo>
                    <a:pt x="44" y="43"/>
                  </a:moveTo>
                  <a:cubicBezTo>
                    <a:pt x="44" y="49"/>
                    <a:pt x="34" y="50"/>
                    <a:pt x="34" y="43"/>
                  </a:cubicBezTo>
                  <a:cubicBezTo>
                    <a:pt x="34" y="37"/>
                    <a:pt x="43" y="37"/>
                    <a:pt x="44" y="43"/>
                  </a:cubicBezTo>
                  <a:close/>
                  <a:moveTo>
                    <a:pt x="58" y="61"/>
                  </a:moveTo>
                  <a:cubicBezTo>
                    <a:pt x="44" y="85"/>
                    <a:pt x="22" y="83"/>
                    <a:pt x="17" y="63"/>
                  </a:cubicBezTo>
                  <a:cubicBezTo>
                    <a:pt x="4" y="58"/>
                    <a:pt x="0" y="45"/>
                    <a:pt x="9" y="34"/>
                  </a:cubicBezTo>
                  <a:cubicBezTo>
                    <a:pt x="10" y="33"/>
                    <a:pt x="10" y="32"/>
                    <a:pt x="10" y="31"/>
                  </a:cubicBezTo>
                  <a:cubicBezTo>
                    <a:pt x="7" y="16"/>
                    <a:pt x="18" y="7"/>
                    <a:pt x="33" y="10"/>
                  </a:cubicBezTo>
                  <a:cubicBezTo>
                    <a:pt x="34" y="10"/>
                    <a:pt x="35" y="10"/>
                    <a:pt x="36" y="9"/>
                  </a:cubicBezTo>
                  <a:cubicBezTo>
                    <a:pt x="48" y="0"/>
                    <a:pt x="62" y="4"/>
                    <a:pt x="66" y="18"/>
                  </a:cubicBezTo>
                  <a:cubicBezTo>
                    <a:pt x="67" y="19"/>
                    <a:pt x="67" y="19"/>
                    <a:pt x="68" y="20"/>
                  </a:cubicBezTo>
                  <a:cubicBezTo>
                    <a:pt x="80" y="25"/>
                    <a:pt x="83" y="37"/>
                    <a:pt x="76" y="47"/>
                  </a:cubicBezTo>
                  <a:cubicBezTo>
                    <a:pt x="76" y="47"/>
                    <a:pt x="75" y="47"/>
                    <a:pt x="75" y="47"/>
                  </a:cubicBezTo>
                  <a:cubicBezTo>
                    <a:pt x="75" y="47"/>
                    <a:pt x="75" y="47"/>
                    <a:pt x="75" y="47"/>
                  </a:cubicBezTo>
                  <a:cubicBezTo>
                    <a:pt x="74" y="45"/>
                    <a:pt x="73" y="43"/>
                    <a:pt x="73" y="42"/>
                  </a:cubicBezTo>
                  <a:cubicBezTo>
                    <a:pt x="72" y="41"/>
                    <a:pt x="72" y="40"/>
                    <a:pt x="73" y="39"/>
                  </a:cubicBezTo>
                  <a:cubicBezTo>
                    <a:pt x="75" y="33"/>
                    <a:pt x="74" y="28"/>
                    <a:pt x="69" y="24"/>
                  </a:cubicBezTo>
                  <a:cubicBezTo>
                    <a:pt x="68" y="24"/>
                    <a:pt x="68" y="24"/>
                    <a:pt x="68" y="25"/>
                  </a:cubicBezTo>
                  <a:cubicBezTo>
                    <a:pt x="68" y="27"/>
                    <a:pt x="68" y="30"/>
                    <a:pt x="67" y="34"/>
                  </a:cubicBezTo>
                  <a:cubicBezTo>
                    <a:pt x="67" y="35"/>
                    <a:pt x="67" y="36"/>
                    <a:pt x="68" y="37"/>
                  </a:cubicBezTo>
                  <a:cubicBezTo>
                    <a:pt x="82" y="58"/>
                    <a:pt x="71" y="76"/>
                    <a:pt x="52" y="72"/>
                  </a:cubicBezTo>
                  <a:cubicBezTo>
                    <a:pt x="52" y="72"/>
                    <a:pt x="51" y="72"/>
                    <a:pt x="52" y="71"/>
                  </a:cubicBezTo>
                  <a:cubicBezTo>
                    <a:pt x="53" y="70"/>
                    <a:pt x="54" y="68"/>
                    <a:pt x="55" y="67"/>
                  </a:cubicBezTo>
                  <a:cubicBezTo>
                    <a:pt x="56" y="66"/>
                    <a:pt x="57" y="66"/>
                    <a:pt x="58" y="66"/>
                  </a:cubicBezTo>
                  <a:cubicBezTo>
                    <a:pt x="66" y="66"/>
                    <a:pt x="71" y="61"/>
                    <a:pt x="71" y="54"/>
                  </a:cubicBezTo>
                  <a:cubicBezTo>
                    <a:pt x="71" y="53"/>
                    <a:pt x="70" y="53"/>
                    <a:pt x="70" y="53"/>
                  </a:cubicBezTo>
                  <a:cubicBezTo>
                    <a:pt x="67" y="55"/>
                    <a:pt x="64" y="57"/>
                    <a:pt x="60" y="59"/>
                  </a:cubicBezTo>
                  <a:cubicBezTo>
                    <a:pt x="59" y="60"/>
                    <a:pt x="58" y="60"/>
                    <a:pt x="58" y="61"/>
                  </a:cubicBezTo>
                  <a:close/>
                  <a:moveTo>
                    <a:pt x="16" y="53"/>
                  </a:moveTo>
                  <a:cubicBezTo>
                    <a:pt x="16" y="52"/>
                    <a:pt x="16" y="50"/>
                    <a:pt x="17" y="49"/>
                  </a:cubicBezTo>
                  <a:cubicBezTo>
                    <a:pt x="17" y="48"/>
                    <a:pt x="17" y="47"/>
                    <a:pt x="16" y="46"/>
                  </a:cubicBezTo>
                  <a:cubicBezTo>
                    <a:pt x="14" y="43"/>
                    <a:pt x="13" y="40"/>
                    <a:pt x="12" y="38"/>
                  </a:cubicBezTo>
                  <a:cubicBezTo>
                    <a:pt x="12" y="37"/>
                    <a:pt x="11" y="37"/>
                    <a:pt x="11" y="38"/>
                  </a:cubicBezTo>
                  <a:cubicBezTo>
                    <a:pt x="7" y="44"/>
                    <a:pt x="9" y="50"/>
                    <a:pt x="15" y="54"/>
                  </a:cubicBezTo>
                  <a:cubicBezTo>
                    <a:pt x="16" y="54"/>
                    <a:pt x="16" y="54"/>
                    <a:pt x="16" y="53"/>
                  </a:cubicBezTo>
                  <a:close/>
                </a:path>
              </a:pathLst>
            </a:custGeom>
            <a:solidFill>
              <a:srgbClr val="456288"/>
            </a:solidFill>
            <a:ln>
              <a:noFill/>
            </a:ln>
          </p:spPr>
          <p:txBody>
            <a:bodyPr/>
            <a:lstStyle/>
            <a:p>
              <a:endParaRPr lang="zh-CN" altLang="en-US" sz="2400">
                <a:solidFill>
                  <a:schemeClr val="tx1">
                    <a:lumMod val="50000"/>
                    <a:lumOff val="50000"/>
                  </a:schemeClr>
                </a:solidFill>
              </a:endParaRPr>
            </a:p>
          </p:txBody>
        </p:sp>
        <p:sp>
          <p:nvSpPr>
            <p:cNvPr id="29" name="文本框 28"/>
            <p:cNvSpPr txBox="1"/>
            <p:nvPr/>
          </p:nvSpPr>
          <p:spPr>
            <a:xfrm>
              <a:off x="7367704" y="4599835"/>
              <a:ext cx="3142854"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6"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7" name="TextBox 76"/>
          <p:cNvSpPr txBox="1"/>
          <p:nvPr/>
        </p:nvSpPr>
        <p:spPr>
          <a:xfrm>
            <a:off x="1689046" y="521598"/>
            <a:ext cx="2698175"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下半年工作计划</a:t>
            </a:r>
          </a:p>
        </p:txBody>
      </p:sp>
      <p:sp>
        <p:nvSpPr>
          <p:cNvPr id="38" name="椭圆 37"/>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05</a:t>
            </a:r>
            <a:endParaRPr lang="zh-CN" altLang="en-US" dirty="0">
              <a:latin typeface="Impact" panose="020B0806030902050204" pitchFamily="34" charset="0"/>
            </a:endParaRPr>
          </a:p>
        </p:txBody>
      </p:sp>
      <p:sp>
        <p:nvSpPr>
          <p:cNvPr id="42" name="椭圆 41"/>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500" fill="hold"/>
                                        <p:tgtEl>
                                          <p:spTgt spid="42"/>
                                        </p:tgtEl>
                                        <p:attrNameLst>
                                          <p:attrName>ppt_x</p:attrName>
                                        </p:attrNameLst>
                                      </p:cBhvr>
                                      <p:tavLst>
                                        <p:tav tm="0">
                                          <p:val>
                                            <p:strVal val="0-#ppt_w/2"/>
                                          </p:val>
                                        </p:tav>
                                        <p:tav tm="100000">
                                          <p:val>
                                            <p:strVal val="#ppt_x"/>
                                          </p:val>
                                        </p:tav>
                                      </p:tavLst>
                                    </p:anim>
                                    <p:anim calcmode="lin" valueType="num">
                                      <p:cBhvr additive="base">
                                        <p:cTn id="12" dur="500" fill="hold"/>
                                        <p:tgtEl>
                                          <p:spTgt spid="42"/>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500" fill="hold"/>
                                        <p:tgtEl>
                                          <p:spTgt spid="43"/>
                                        </p:tgtEl>
                                        <p:attrNameLst>
                                          <p:attrName>ppt_x</p:attrName>
                                        </p:attrNameLst>
                                      </p:cBhvr>
                                      <p:tavLst>
                                        <p:tav tm="0">
                                          <p:val>
                                            <p:strVal val="0-#ppt_w/2"/>
                                          </p:val>
                                        </p:tav>
                                        <p:tav tm="100000">
                                          <p:val>
                                            <p:strVal val="#ppt_x"/>
                                          </p:val>
                                        </p:tav>
                                      </p:tavLst>
                                    </p:anim>
                                    <p:anim calcmode="lin" valueType="num">
                                      <p:cBhvr additive="base">
                                        <p:cTn id="16" dur="500" fill="hold"/>
                                        <p:tgtEl>
                                          <p:spTgt spid="43"/>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500" fill="hold"/>
                                        <p:tgtEl>
                                          <p:spTgt spid="44"/>
                                        </p:tgtEl>
                                        <p:attrNameLst>
                                          <p:attrName>ppt_x</p:attrName>
                                        </p:attrNameLst>
                                      </p:cBhvr>
                                      <p:tavLst>
                                        <p:tav tm="0">
                                          <p:val>
                                            <p:strVal val="0-#ppt_w/2"/>
                                          </p:val>
                                        </p:tav>
                                        <p:tav tm="100000">
                                          <p:val>
                                            <p:strVal val="#ppt_x"/>
                                          </p:val>
                                        </p:tav>
                                      </p:tavLst>
                                    </p:anim>
                                    <p:anim calcmode="lin" valueType="num">
                                      <p:cBhvr additive="base">
                                        <p:cTn id="20" dur="500" fill="hold"/>
                                        <p:tgtEl>
                                          <p:spTgt spid="44"/>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 calcmode="lin" valueType="num">
                                      <p:cBhvr additive="base">
                                        <p:cTn id="23" dur="500" fill="hold"/>
                                        <p:tgtEl>
                                          <p:spTgt spid="45"/>
                                        </p:tgtEl>
                                        <p:attrNameLst>
                                          <p:attrName>ppt_x</p:attrName>
                                        </p:attrNameLst>
                                      </p:cBhvr>
                                      <p:tavLst>
                                        <p:tav tm="0">
                                          <p:val>
                                            <p:strVal val="0-#ppt_w/2"/>
                                          </p:val>
                                        </p:tav>
                                        <p:tav tm="100000">
                                          <p:val>
                                            <p:strVal val="#ppt_x"/>
                                          </p:val>
                                        </p:tav>
                                      </p:tavLst>
                                    </p:anim>
                                    <p:anim calcmode="lin" valueType="num">
                                      <p:cBhvr additive="base">
                                        <p:cTn id="24" dur="500" fill="hold"/>
                                        <p:tgtEl>
                                          <p:spTgt spid="45"/>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7"/>
                                        </p:tgtEl>
                                        <p:attrNameLst>
                                          <p:attrName>style.visibility</p:attrName>
                                        </p:attrNameLst>
                                      </p:cBhvr>
                                      <p:to>
                                        <p:strVal val="visible"/>
                                      </p:to>
                                    </p:set>
                                    <p:animEffect transition="in" filter="wipe(left)">
                                      <p:cBhvr>
                                        <p:cTn id="27" dur="500"/>
                                        <p:tgtEl>
                                          <p:spTgt spid="37"/>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6"/>
                                        </p:tgtEl>
                                        <p:attrNameLst>
                                          <p:attrName>style.visibility</p:attrName>
                                        </p:attrNameLst>
                                      </p:cBhvr>
                                      <p:to>
                                        <p:strVal val="visible"/>
                                      </p:to>
                                    </p:set>
                                    <p:animEffect transition="in" filter="wipe(left)">
                                      <p:cBhvr>
                                        <p:cTn id="30" dur="500"/>
                                        <p:tgtEl>
                                          <p:spTgt spid="36"/>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0-#ppt_w/2"/>
                                          </p:val>
                                        </p:tav>
                                        <p:tav tm="100000">
                                          <p:val>
                                            <p:strVal val="#ppt_x"/>
                                          </p:val>
                                        </p:tav>
                                      </p:tavLst>
                                    </p:anim>
                                    <p:anim calcmode="lin" valueType="num">
                                      <p:cBhvr additive="base">
                                        <p:cTn id="36" dur="500" fill="hold"/>
                                        <p:tgtEl>
                                          <p:spTgt spid="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30"/>
                                        </p:tgtEl>
                                        <p:attrNameLst>
                                          <p:attrName>style.visibility</p:attrName>
                                        </p:attrNameLst>
                                      </p:cBhvr>
                                      <p:to>
                                        <p:strVal val="visible"/>
                                      </p:to>
                                    </p:set>
                                    <p:anim calcmode="lin" valueType="num">
                                      <p:cBhvr additive="base">
                                        <p:cTn id="39" dur="500" fill="hold"/>
                                        <p:tgtEl>
                                          <p:spTgt spid="30"/>
                                        </p:tgtEl>
                                        <p:attrNameLst>
                                          <p:attrName>ppt_x</p:attrName>
                                        </p:attrNameLst>
                                      </p:cBhvr>
                                      <p:tavLst>
                                        <p:tav tm="0">
                                          <p:val>
                                            <p:strVal val="1+#ppt_w/2"/>
                                          </p:val>
                                        </p:tav>
                                        <p:tav tm="100000">
                                          <p:val>
                                            <p:strVal val="#ppt_x"/>
                                          </p:val>
                                        </p:tav>
                                      </p:tavLst>
                                    </p:anim>
                                    <p:anim calcmode="lin" valueType="num">
                                      <p:cBhvr additive="base">
                                        <p:cTn id="40" dur="500" fill="hold"/>
                                        <p:tgtEl>
                                          <p:spTgt spid="30"/>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250"/>
                                  </p:stCondLst>
                                  <p:childTnLst>
                                    <p:set>
                                      <p:cBhvr>
                                        <p:cTn id="42" dur="1" fill="hold">
                                          <p:stCondLst>
                                            <p:cond delay="0"/>
                                          </p:stCondLst>
                                        </p:cTn>
                                        <p:tgtEl>
                                          <p:spTgt spid="3"/>
                                        </p:tgtEl>
                                        <p:attrNameLst>
                                          <p:attrName>style.visibility</p:attrName>
                                        </p:attrNameLst>
                                      </p:cBhvr>
                                      <p:to>
                                        <p:strVal val="visible"/>
                                      </p:to>
                                    </p:set>
                                    <p:anim calcmode="lin" valueType="num">
                                      <p:cBhvr additive="base">
                                        <p:cTn id="43" dur="500" fill="hold"/>
                                        <p:tgtEl>
                                          <p:spTgt spid="3"/>
                                        </p:tgtEl>
                                        <p:attrNameLst>
                                          <p:attrName>ppt_x</p:attrName>
                                        </p:attrNameLst>
                                      </p:cBhvr>
                                      <p:tavLst>
                                        <p:tav tm="0">
                                          <p:val>
                                            <p:strVal val="0-#ppt_w/2"/>
                                          </p:val>
                                        </p:tav>
                                        <p:tav tm="100000">
                                          <p:val>
                                            <p:strVal val="#ppt_x"/>
                                          </p:val>
                                        </p:tav>
                                      </p:tavLst>
                                    </p:anim>
                                    <p:anim calcmode="lin" valueType="num">
                                      <p:cBhvr additive="base">
                                        <p:cTn id="44" dur="500" fill="hold"/>
                                        <p:tgtEl>
                                          <p:spTgt spid="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25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1+#ppt_w/2"/>
                                          </p:val>
                                        </p:tav>
                                        <p:tav tm="100000">
                                          <p:val>
                                            <p:strVal val="#ppt_x"/>
                                          </p:val>
                                        </p:tav>
                                      </p:tavLst>
                                    </p:anim>
                                    <p:anim calcmode="lin" valueType="num">
                                      <p:cBhvr additive="base">
                                        <p:cTn id="48" dur="500" fill="hold"/>
                                        <p:tgtEl>
                                          <p:spTgt spid="31"/>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50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500" fill="hold"/>
                                        <p:tgtEl>
                                          <p:spTgt spid="5"/>
                                        </p:tgtEl>
                                        <p:attrNameLst>
                                          <p:attrName>ppt_x</p:attrName>
                                        </p:attrNameLst>
                                      </p:cBhvr>
                                      <p:tavLst>
                                        <p:tav tm="0">
                                          <p:val>
                                            <p:strVal val="0-#ppt_w/2"/>
                                          </p:val>
                                        </p:tav>
                                        <p:tav tm="100000">
                                          <p:val>
                                            <p:strVal val="#ppt_x"/>
                                          </p:val>
                                        </p:tav>
                                      </p:tavLst>
                                    </p:anim>
                                    <p:anim calcmode="lin" valueType="num">
                                      <p:cBhvr additive="base">
                                        <p:cTn id="52" dur="500" fill="hold"/>
                                        <p:tgtEl>
                                          <p:spTgt spid="5"/>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50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1+#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animBg="1"/>
      <p:bldP spid="42" grpId="0" animBg="1"/>
      <p:bldP spid="43" grpId="0" animBg="1"/>
      <p:bldP spid="44" grpId="0" animBg="1"/>
      <p:bldP spid="4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155934" y="2220502"/>
            <a:ext cx="4721785" cy="4116236"/>
            <a:chOff x="2098355" y="789986"/>
            <a:chExt cx="4201275" cy="3662479"/>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t="6526" b="6526"/>
            <a:stretch/>
          </p:blipFill>
          <p:spPr>
            <a:xfrm>
              <a:off x="2256156" y="944468"/>
              <a:ext cx="3901489" cy="2261521"/>
            </a:xfrm>
            <a:prstGeom prst="rect">
              <a:avLst/>
            </a:prstGeom>
          </p:spPr>
        </p:pic>
        <p:grpSp>
          <p:nvGrpSpPr>
            <p:cNvPr id="7" name="组合 6"/>
            <p:cNvGrpSpPr/>
            <p:nvPr/>
          </p:nvGrpSpPr>
          <p:grpSpPr>
            <a:xfrm>
              <a:off x="2098355" y="789986"/>
              <a:ext cx="4201275" cy="3662479"/>
              <a:chOff x="3552668" y="726551"/>
              <a:chExt cx="5148000" cy="4487791"/>
            </a:xfrm>
          </p:grpSpPr>
          <p:sp>
            <p:nvSpPr>
              <p:cNvPr id="8" name="椭圆 7"/>
              <p:cNvSpPr/>
              <p:nvPr/>
            </p:nvSpPr>
            <p:spPr>
              <a:xfrm>
                <a:off x="3726648" y="4871204"/>
                <a:ext cx="4800040" cy="343138"/>
              </a:xfrm>
              <a:prstGeom prst="ellipse">
                <a:avLst/>
              </a:prstGeom>
              <a:gradFill flip="none" rotWithShape="1">
                <a:gsLst>
                  <a:gs pos="0">
                    <a:schemeClr val="tx1">
                      <a:alpha val="60000"/>
                      <a:lumMod val="85000"/>
                      <a:lumOff val="15000"/>
                    </a:schemeClr>
                  </a:gs>
                  <a:gs pos="100000">
                    <a:srgbClr val="0D0D0D">
                      <a:alpha val="0"/>
                      <a:lumMod val="85000"/>
                      <a:lumOff val="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 name="任意多边形 8"/>
              <p:cNvSpPr/>
              <p:nvPr/>
            </p:nvSpPr>
            <p:spPr>
              <a:xfrm>
                <a:off x="3552668" y="726551"/>
                <a:ext cx="5148000" cy="3132000"/>
              </a:xfrm>
              <a:custGeom>
                <a:avLst/>
                <a:gdLst>
                  <a:gd name="connsiteX0" fmla="*/ 216000 w 5148000"/>
                  <a:gd name="connsiteY0" fmla="*/ 216000 h 3132000"/>
                  <a:gd name="connsiteX1" fmla="*/ 216000 w 5148000"/>
                  <a:gd name="connsiteY1" fmla="*/ 2916000 h 3132000"/>
                  <a:gd name="connsiteX2" fmla="*/ 4932000 w 5148000"/>
                  <a:gd name="connsiteY2" fmla="*/ 2916000 h 3132000"/>
                  <a:gd name="connsiteX3" fmla="*/ 4932000 w 5148000"/>
                  <a:gd name="connsiteY3" fmla="*/ 216000 h 3132000"/>
                  <a:gd name="connsiteX4" fmla="*/ 181341 w 5148000"/>
                  <a:gd name="connsiteY4" fmla="*/ 0 h 3132000"/>
                  <a:gd name="connsiteX5" fmla="*/ 4966659 w 5148000"/>
                  <a:gd name="connsiteY5" fmla="*/ 0 h 3132000"/>
                  <a:gd name="connsiteX6" fmla="*/ 5148000 w 5148000"/>
                  <a:gd name="connsiteY6" fmla="*/ 181341 h 3132000"/>
                  <a:gd name="connsiteX7" fmla="*/ 5148000 w 5148000"/>
                  <a:gd name="connsiteY7" fmla="*/ 3132000 h 3132000"/>
                  <a:gd name="connsiteX8" fmla="*/ 0 w 5148000"/>
                  <a:gd name="connsiteY8" fmla="*/ 3132000 h 3132000"/>
                  <a:gd name="connsiteX9" fmla="*/ 0 w 5148000"/>
                  <a:gd name="connsiteY9" fmla="*/ 181341 h 3132000"/>
                  <a:gd name="connsiteX10" fmla="*/ 181341 w 5148000"/>
                  <a:gd name="connsiteY10" fmla="*/ 0 h 31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48000" h="3132000">
                    <a:moveTo>
                      <a:pt x="216000" y="216000"/>
                    </a:moveTo>
                    <a:lnTo>
                      <a:pt x="216000" y="2916000"/>
                    </a:lnTo>
                    <a:lnTo>
                      <a:pt x="4932000" y="2916000"/>
                    </a:lnTo>
                    <a:lnTo>
                      <a:pt x="4932000" y="216000"/>
                    </a:lnTo>
                    <a:close/>
                    <a:moveTo>
                      <a:pt x="181341" y="0"/>
                    </a:moveTo>
                    <a:lnTo>
                      <a:pt x="4966659" y="0"/>
                    </a:lnTo>
                    <a:cubicBezTo>
                      <a:pt x="5066811" y="0"/>
                      <a:pt x="5148000" y="81189"/>
                      <a:pt x="5148000" y="181341"/>
                    </a:cubicBezTo>
                    <a:lnTo>
                      <a:pt x="5148000" y="3132000"/>
                    </a:lnTo>
                    <a:lnTo>
                      <a:pt x="0" y="3132000"/>
                    </a:lnTo>
                    <a:lnTo>
                      <a:pt x="0" y="181341"/>
                    </a:lnTo>
                    <a:cubicBezTo>
                      <a:pt x="0" y="81189"/>
                      <a:pt x="81189" y="0"/>
                      <a:pt x="181341"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0" name="任意多边形 9"/>
              <p:cNvSpPr/>
              <p:nvPr/>
            </p:nvSpPr>
            <p:spPr>
              <a:xfrm>
                <a:off x="3552668" y="3858551"/>
                <a:ext cx="5148000" cy="509665"/>
              </a:xfrm>
              <a:custGeom>
                <a:avLst/>
                <a:gdLst>
                  <a:gd name="connsiteX0" fmla="*/ 0 w 5148000"/>
                  <a:gd name="connsiteY0" fmla="*/ 0 h 509665"/>
                  <a:gd name="connsiteX1" fmla="*/ 5148000 w 5148000"/>
                  <a:gd name="connsiteY1" fmla="*/ 0 h 509665"/>
                  <a:gd name="connsiteX2" fmla="*/ 5148000 w 5148000"/>
                  <a:gd name="connsiteY2" fmla="*/ 328324 h 509665"/>
                  <a:gd name="connsiteX3" fmla="*/ 4966659 w 5148000"/>
                  <a:gd name="connsiteY3" fmla="*/ 509665 h 509665"/>
                  <a:gd name="connsiteX4" fmla="*/ 181341 w 5148000"/>
                  <a:gd name="connsiteY4" fmla="*/ 509665 h 509665"/>
                  <a:gd name="connsiteX5" fmla="*/ 0 w 5148000"/>
                  <a:gd name="connsiteY5" fmla="*/ 328324 h 509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148000" h="509665">
                    <a:moveTo>
                      <a:pt x="0" y="0"/>
                    </a:moveTo>
                    <a:lnTo>
                      <a:pt x="5148000" y="0"/>
                    </a:lnTo>
                    <a:lnTo>
                      <a:pt x="5148000" y="328324"/>
                    </a:lnTo>
                    <a:cubicBezTo>
                      <a:pt x="5148000" y="428476"/>
                      <a:pt x="5066811" y="509665"/>
                      <a:pt x="4966659" y="509665"/>
                    </a:cubicBezTo>
                    <a:lnTo>
                      <a:pt x="181341" y="509665"/>
                    </a:lnTo>
                    <a:cubicBezTo>
                      <a:pt x="81189" y="509665"/>
                      <a:pt x="0" y="428476"/>
                      <a:pt x="0" y="328324"/>
                    </a:cubicBezTo>
                    <a:close/>
                  </a:path>
                </a:pathLst>
              </a:custGeom>
              <a:gradFill>
                <a:gsLst>
                  <a:gs pos="0">
                    <a:srgbClr val="929398"/>
                  </a:gs>
                  <a:gs pos="100000">
                    <a:srgbClr val="D0D2D4"/>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 name="任意多边形 10"/>
              <p:cNvSpPr/>
              <p:nvPr/>
            </p:nvSpPr>
            <p:spPr>
              <a:xfrm>
                <a:off x="5126730" y="4368216"/>
                <a:ext cx="1999876" cy="674557"/>
              </a:xfrm>
              <a:custGeom>
                <a:avLst/>
                <a:gdLst>
                  <a:gd name="connsiteX0" fmla="*/ 485189 w 2612038"/>
                  <a:gd name="connsiteY0" fmla="*/ 0 h 1054155"/>
                  <a:gd name="connsiteX1" fmla="*/ 2126847 w 2612038"/>
                  <a:gd name="connsiteY1" fmla="*/ 0 h 1054155"/>
                  <a:gd name="connsiteX2" fmla="*/ 2346146 w 2612038"/>
                  <a:gd name="connsiteY2" fmla="*/ 776937 h 1054155"/>
                  <a:gd name="connsiteX3" fmla="*/ 2612036 w 2612038"/>
                  <a:gd name="connsiteY3" fmla="*/ 974364 h 1054155"/>
                  <a:gd name="connsiteX4" fmla="*/ 2564864 w 2612038"/>
                  <a:gd name="connsiteY4" fmla="*/ 974364 h 1054155"/>
                  <a:gd name="connsiteX5" fmla="*/ 2585504 w 2612038"/>
                  <a:gd name="connsiteY5" fmla="*/ 977608 h 1054155"/>
                  <a:gd name="connsiteX6" fmla="*/ 2612038 w 2612038"/>
                  <a:gd name="connsiteY6" fmla="*/ 990447 h 1054155"/>
                  <a:gd name="connsiteX7" fmla="*/ 1306019 w 2612038"/>
                  <a:gd name="connsiteY7" fmla="*/ 1054155 h 1054155"/>
                  <a:gd name="connsiteX8" fmla="*/ 0 w 2612038"/>
                  <a:gd name="connsiteY8" fmla="*/ 990447 h 1054155"/>
                  <a:gd name="connsiteX9" fmla="*/ 26534 w 2612038"/>
                  <a:gd name="connsiteY9" fmla="*/ 977608 h 1054155"/>
                  <a:gd name="connsiteX10" fmla="*/ 47175 w 2612038"/>
                  <a:gd name="connsiteY10" fmla="*/ 974364 h 1054155"/>
                  <a:gd name="connsiteX11" fmla="*/ 0 w 2612038"/>
                  <a:gd name="connsiteY11" fmla="*/ 974364 h 1054155"/>
                  <a:gd name="connsiteX12" fmla="*/ 265890 w 2612038"/>
                  <a:gd name="connsiteY12" fmla="*/ 776937 h 1054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12038" h="1054155">
                    <a:moveTo>
                      <a:pt x="485189" y="0"/>
                    </a:moveTo>
                    <a:lnTo>
                      <a:pt x="2126847" y="0"/>
                    </a:lnTo>
                    <a:lnTo>
                      <a:pt x="2346146" y="776937"/>
                    </a:lnTo>
                    <a:lnTo>
                      <a:pt x="2612036" y="974364"/>
                    </a:lnTo>
                    <a:lnTo>
                      <a:pt x="2564864" y="974364"/>
                    </a:lnTo>
                    <a:lnTo>
                      <a:pt x="2585504" y="977608"/>
                    </a:lnTo>
                    <a:cubicBezTo>
                      <a:pt x="2602902" y="981755"/>
                      <a:pt x="2612038" y="986049"/>
                      <a:pt x="2612038" y="990447"/>
                    </a:cubicBezTo>
                    <a:cubicBezTo>
                      <a:pt x="2612038" y="1025632"/>
                      <a:pt x="2027313" y="1054155"/>
                      <a:pt x="1306019" y="1054155"/>
                    </a:cubicBezTo>
                    <a:cubicBezTo>
                      <a:pt x="584725" y="1054155"/>
                      <a:pt x="0" y="1025632"/>
                      <a:pt x="0" y="990447"/>
                    </a:cubicBezTo>
                    <a:cubicBezTo>
                      <a:pt x="0" y="986049"/>
                      <a:pt x="9136" y="981755"/>
                      <a:pt x="26534" y="977608"/>
                    </a:cubicBezTo>
                    <a:lnTo>
                      <a:pt x="47175" y="974364"/>
                    </a:lnTo>
                    <a:lnTo>
                      <a:pt x="0" y="974364"/>
                    </a:lnTo>
                    <a:lnTo>
                      <a:pt x="265890" y="776937"/>
                    </a:lnTo>
                    <a:close/>
                  </a:path>
                </a:pathLst>
              </a:custGeom>
              <a:gradFill>
                <a:gsLst>
                  <a:gs pos="31000">
                    <a:srgbClr val="F2F2F2"/>
                  </a:gs>
                  <a:gs pos="13000">
                    <a:srgbClr val="929398"/>
                  </a:gs>
                  <a:gs pos="67000">
                    <a:srgbClr val="CCCCCE"/>
                  </a:gs>
                  <a:gs pos="100000">
                    <a:srgbClr val="929398"/>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2" name="矩形 11"/>
              <p:cNvSpPr/>
              <p:nvPr/>
            </p:nvSpPr>
            <p:spPr>
              <a:xfrm>
                <a:off x="5126730" y="5006773"/>
                <a:ext cx="1999876" cy="36000"/>
              </a:xfrm>
              <a:prstGeom prst="rect">
                <a:avLst/>
              </a:prstGeom>
              <a:gradFill>
                <a:gsLst>
                  <a:gs pos="0">
                    <a:srgbClr val="262626"/>
                  </a:gs>
                  <a:gs pos="50000">
                    <a:srgbClr val="404040"/>
                  </a:gs>
                  <a:gs pos="100000">
                    <a:srgbClr val="262626"/>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任意多边形 12"/>
              <p:cNvSpPr/>
              <p:nvPr/>
            </p:nvSpPr>
            <p:spPr>
              <a:xfrm>
                <a:off x="6424414" y="726551"/>
                <a:ext cx="2276254" cy="3132000"/>
              </a:xfrm>
              <a:custGeom>
                <a:avLst/>
                <a:gdLst>
                  <a:gd name="connsiteX0" fmla="*/ 0 w 2276254"/>
                  <a:gd name="connsiteY0" fmla="*/ 0 h 3132000"/>
                  <a:gd name="connsiteX1" fmla="*/ 777237 w 2276254"/>
                  <a:gd name="connsiteY1" fmla="*/ 0 h 3132000"/>
                  <a:gd name="connsiteX2" fmla="*/ 1768840 w 2276254"/>
                  <a:gd name="connsiteY2" fmla="*/ 0 h 3132000"/>
                  <a:gd name="connsiteX3" fmla="*/ 2054039 w 2276254"/>
                  <a:gd name="connsiteY3" fmla="*/ 0 h 3132000"/>
                  <a:gd name="connsiteX4" fmla="*/ 2276254 w 2276254"/>
                  <a:gd name="connsiteY4" fmla="*/ 222215 h 3132000"/>
                  <a:gd name="connsiteX5" fmla="*/ 2276254 w 2276254"/>
                  <a:gd name="connsiteY5" fmla="*/ 2909785 h 3132000"/>
                  <a:gd name="connsiteX6" fmla="*/ 2054039 w 2276254"/>
                  <a:gd name="connsiteY6" fmla="*/ 3132000 h 3132000"/>
                  <a:gd name="connsiteX7" fmla="*/ 1326630 w 2276254"/>
                  <a:gd name="connsiteY7" fmla="*/ 3132000 h 3132000"/>
                  <a:gd name="connsiteX8" fmla="*/ 777237 w 2276254"/>
                  <a:gd name="connsiteY8" fmla="*/ 3132000 h 3132000"/>
                  <a:gd name="connsiteX9" fmla="*/ 442210 w 2276254"/>
                  <a:gd name="connsiteY9" fmla="*/ 3132000 h 31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76254" h="3132000">
                    <a:moveTo>
                      <a:pt x="0" y="0"/>
                    </a:moveTo>
                    <a:lnTo>
                      <a:pt x="777237" y="0"/>
                    </a:lnTo>
                    <a:lnTo>
                      <a:pt x="1768840" y="0"/>
                    </a:lnTo>
                    <a:lnTo>
                      <a:pt x="2054039" y="0"/>
                    </a:lnTo>
                    <a:cubicBezTo>
                      <a:pt x="2176765" y="0"/>
                      <a:pt x="2276254" y="99489"/>
                      <a:pt x="2276254" y="222215"/>
                    </a:cubicBezTo>
                    <a:lnTo>
                      <a:pt x="2276254" y="2909785"/>
                    </a:lnTo>
                    <a:cubicBezTo>
                      <a:pt x="2276254" y="3032511"/>
                      <a:pt x="2176765" y="3132000"/>
                      <a:pt x="2054039" y="3132000"/>
                    </a:cubicBezTo>
                    <a:lnTo>
                      <a:pt x="1326630" y="3132000"/>
                    </a:lnTo>
                    <a:lnTo>
                      <a:pt x="777237" y="3132000"/>
                    </a:lnTo>
                    <a:lnTo>
                      <a:pt x="442210" y="3132000"/>
                    </a:lnTo>
                    <a:close/>
                  </a:path>
                </a:pathLst>
              </a:custGeom>
              <a:gradFill>
                <a:gsLst>
                  <a:gs pos="0">
                    <a:srgbClr val="FFFFFF">
                      <a:alpha val="60000"/>
                    </a:srgbClr>
                  </a:gs>
                  <a:gs pos="67000">
                    <a:srgbClr val="FFFFFF">
                      <a:alpha val="0"/>
                    </a:srgb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pic>
            <p:nvPicPr>
              <p:cNvPr id="14" name="图片 13"/>
              <p:cNvPicPr>
                <a:picLocks noChangeAspect="1"/>
              </p:cNvPicPr>
              <p:nvPr/>
            </p:nvPicPr>
            <p:blipFill>
              <a:blip r:embed="rId4"/>
              <a:stretch>
                <a:fillRect/>
              </a:stretch>
            </p:blipFill>
            <p:spPr>
              <a:xfrm>
                <a:off x="6003655" y="3959266"/>
                <a:ext cx="246025" cy="299843"/>
              </a:xfrm>
              <a:prstGeom prst="rect">
                <a:avLst/>
              </a:prstGeom>
            </p:spPr>
          </p:pic>
        </p:grpSp>
      </p:grpSp>
      <p:sp>
        <p:nvSpPr>
          <p:cNvPr id="15" name="文本框 14"/>
          <p:cNvSpPr txBox="1"/>
          <p:nvPr/>
        </p:nvSpPr>
        <p:spPr>
          <a:xfrm>
            <a:off x="6908390" y="3117982"/>
            <a:ext cx="4350636" cy="2252924"/>
          </a:xfrm>
          <a:prstGeom prst="rect">
            <a:avLst/>
          </a:prstGeom>
          <a:noFill/>
        </p:spPr>
        <p:txBody>
          <a:bodyPr wrap="square" rtlCol="0">
            <a:spAutoFit/>
          </a:bodyPr>
          <a:lstStyle/>
          <a:p>
            <a:pPr marL="285750" indent="-285750">
              <a:lnSpc>
                <a:spcPct val="130000"/>
              </a:lnSpc>
              <a:buFont typeface="Wingdings" panose="05000000000000000000" pitchFamily="2" charset="2"/>
              <a:buChar char="l"/>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l"/>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l"/>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6" name="TextBox 76"/>
          <p:cNvSpPr txBox="1"/>
          <p:nvPr/>
        </p:nvSpPr>
        <p:spPr>
          <a:xfrm>
            <a:off x="7169647" y="2441698"/>
            <a:ext cx="2099044" cy="461665"/>
          </a:xfrm>
          <a:prstGeom prst="rect">
            <a:avLst/>
          </a:prstGeom>
          <a:noFill/>
        </p:spPr>
        <p:txBody>
          <a:bodyPr wrap="square" rtlCol="0">
            <a:spAutoFit/>
          </a:bodyPr>
          <a:lstStyle/>
          <a:p>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rPr>
              <a:t>重点项目规划</a:t>
            </a:r>
          </a:p>
        </p:txBody>
      </p:sp>
      <p:sp>
        <p:nvSpPr>
          <p:cNvPr id="23"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4" name="TextBox 76"/>
          <p:cNvSpPr txBox="1"/>
          <p:nvPr/>
        </p:nvSpPr>
        <p:spPr>
          <a:xfrm>
            <a:off x="1689046" y="521598"/>
            <a:ext cx="3057247"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重点项目计划目标</a:t>
            </a:r>
          </a:p>
        </p:txBody>
      </p:sp>
      <p:sp>
        <p:nvSpPr>
          <p:cNvPr id="25" name="椭圆 24"/>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05</a:t>
            </a:r>
            <a:endParaRPr lang="zh-CN" altLang="en-US" dirty="0">
              <a:latin typeface="Impact" panose="020B0806030902050204" pitchFamily="34" charset="0"/>
            </a:endParaRPr>
          </a:p>
        </p:txBody>
      </p:sp>
      <p:sp>
        <p:nvSpPr>
          <p:cNvPr id="26" name="椭圆 25"/>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719900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0-#ppt_w/2"/>
                                          </p:val>
                                        </p:tav>
                                        <p:tav tm="100000">
                                          <p:val>
                                            <p:strVal val="#ppt_x"/>
                                          </p:val>
                                        </p:tav>
                                      </p:tavLst>
                                    </p:anim>
                                    <p:anim calcmode="lin" valueType="num">
                                      <p:cBhvr additive="base">
                                        <p:cTn id="16" dur="500" fill="hold"/>
                                        <p:tgtEl>
                                          <p:spTgt spid="27"/>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fill="hold"/>
                                        <p:tgtEl>
                                          <p:spTgt spid="28"/>
                                        </p:tgtEl>
                                        <p:attrNameLst>
                                          <p:attrName>ppt_x</p:attrName>
                                        </p:attrNameLst>
                                      </p:cBhvr>
                                      <p:tavLst>
                                        <p:tav tm="0">
                                          <p:val>
                                            <p:strVal val="0-#ppt_w/2"/>
                                          </p:val>
                                        </p:tav>
                                        <p:tav tm="100000">
                                          <p:val>
                                            <p:strVal val="#ppt_x"/>
                                          </p:val>
                                        </p:tav>
                                      </p:tavLst>
                                    </p:anim>
                                    <p:anim calcmode="lin" valueType="num">
                                      <p:cBhvr additive="base">
                                        <p:cTn id="20" dur="500" fill="hold"/>
                                        <p:tgtEl>
                                          <p:spTgt spid="28"/>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0-#ppt_w/2"/>
                                          </p:val>
                                        </p:tav>
                                        <p:tav tm="100000">
                                          <p:val>
                                            <p:strVal val="#ppt_x"/>
                                          </p:val>
                                        </p:tav>
                                      </p:tavLst>
                                    </p:anim>
                                    <p:anim calcmode="lin" valueType="num">
                                      <p:cBhvr additive="base">
                                        <p:cTn id="24" dur="500" fill="hold"/>
                                        <p:tgtEl>
                                          <p:spTgt spid="29"/>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randombar(horizontal)">
                                      <p:cBhvr>
                                        <p:cTn id="35" dur="500"/>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50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1000"/>
                                        <p:tgtEl>
                                          <p:spTgt spid="15"/>
                                        </p:tgtEl>
                                      </p:cBhvr>
                                    </p:animEffect>
                                    <p:anim calcmode="lin" valueType="num">
                                      <p:cBhvr>
                                        <p:cTn id="46" dur="1000" fill="hold"/>
                                        <p:tgtEl>
                                          <p:spTgt spid="15"/>
                                        </p:tgtEl>
                                        <p:attrNameLst>
                                          <p:attrName>ppt_x</p:attrName>
                                        </p:attrNameLst>
                                      </p:cBhvr>
                                      <p:tavLst>
                                        <p:tav tm="0">
                                          <p:val>
                                            <p:strVal val="#ppt_x"/>
                                          </p:val>
                                        </p:tav>
                                        <p:tav tm="100000">
                                          <p:val>
                                            <p:strVal val="#ppt_x"/>
                                          </p:val>
                                        </p:tav>
                                      </p:tavLst>
                                    </p:anim>
                                    <p:anim calcmode="lin" valueType="num">
                                      <p:cBhvr>
                                        <p:cTn id="4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3" grpId="0"/>
      <p:bldP spid="24" grpId="0"/>
      <p:bldP spid="25" grpId="0" animBg="1"/>
      <p:bldP spid="26" grpId="0" animBg="1"/>
      <p:bldP spid="27" grpId="0" animBg="1"/>
      <p:bldP spid="28" grpId="0" animBg="1"/>
      <p:bldP spid="2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5159510" y="2024195"/>
            <a:ext cx="1707022" cy="3996746"/>
            <a:chOff x="5246594" y="1704883"/>
            <a:chExt cx="1707022" cy="3996746"/>
          </a:xfrm>
        </p:grpSpPr>
        <p:sp>
          <p:nvSpPr>
            <p:cNvPr id="26" name="Freeform 7"/>
            <p:cNvSpPr/>
            <p:nvPr/>
          </p:nvSpPr>
          <p:spPr bwMode="auto">
            <a:xfrm rot="16200000">
              <a:off x="5641574" y="2813571"/>
              <a:ext cx="1138016" cy="1486068"/>
            </a:xfrm>
            <a:custGeom>
              <a:avLst/>
              <a:gdLst>
                <a:gd name="T0" fmla="*/ 0 w 309"/>
                <a:gd name="T1" fmla="*/ 402 h 403"/>
                <a:gd name="T2" fmla="*/ 35 w 309"/>
                <a:gd name="T3" fmla="*/ 344 h 403"/>
                <a:gd name="T4" fmla="*/ 167 w 309"/>
                <a:gd name="T5" fmla="*/ 36 h 403"/>
                <a:gd name="T6" fmla="*/ 196 w 309"/>
                <a:gd name="T7" fmla="*/ 4 h 403"/>
                <a:gd name="T8" fmla="*/ 226 w 309"/>
                <a:gd name="T9" fmla="*/ 38 h 403"/>
                <a:gd name="T10" fmla="*/ 305 w 309"/>
                <a:gd name="T11" fmla="*/ 227 h 403"/>
                <a:gd name="T12" fmla="*/ 305 w 309"/>
                <a:gd name="T13" fmla="*/ 261 h 403"/>
                <a:gd name="T14" fmla="*/ 261 w 309"/>
                <a:gd name="T15" fmla="*/ 359 h 403"/>
                <a:gd name="T16" fmla="*/ 194 w 309"/>
                <a:gd name="T17" fmla="*/ 402 h 403"/>
                <a:gd name="T18" fmla="*/ 0 w 309"/>
                <a:gd name="T19" fmla="*/ 402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9" h="403">
                  <a:moveTo>
                    <a:pt x="0" y="402"/>
                  </a:moveTo>
                  <a:cubicBezTo>
                    <a:pt x="12" y="382"/>
                    <a:pt x="26" y="364"/>
                    <a:pt x="35" y="344"/>
                  </a:cubicBezTo>
                  <a:cubicBezTo>
                    <a:pt x="80" y="242"/>
                    <a:pt x="123" y="139"/>
                    <a:pt x="167" y="36"/>
                  </a:cubicBezTo>
                  <a:cubicBezTo>
                    <a:pt x="173" y="22"/>
                    <a:pt x="178" y="0"/>
                    <a:pt x="196" y="4"/>
                  </a:cubicBezTo>
                  <a:cubicBezTo>
                    <a:pt x="208" y="6"/>
                    <a:pt x="220" y="24"/>
                    <a:pt x="226" y="38"/>
                  </a:cubicBezTo>
                  <a:cubicBezTo>
                    <a:pt x="254" y="100"/>
                    <a:pt x="280" y="163"/>
                    <a:pt x="305" y="227"/>
                  </a:cubicBezTo>
                  <a:cubicBezTo>
                    <a:pt x="309" y="237"/>
                    <a:pt x="309" y="251"/>
                    <a:pt x="305" y="261"/>
                  </a:cubicBezTo>
                  <a:cubicBezTo>
                    <a:pt x="292" y="294"/>
                    <a:pt x="276" y="326"/>
                    <a:pt x="261" y="359"/>
                  </a:cubicBezTo>
                  <a:cubicBezTo>
                    <a:pt x="248" y="388"/>
                    <a:pt x="227" y="403"/>
                    <a:pt x="194" y="402"/>
                  </a:cubicBezTo>
                  <a:cubicBezTo>
                    <a:pt x="128" y="401"/>
                    <a:pt x="62" y="402"/>
                    <a:pt x="0" y="402"/>
                  </a:cubicBezTo>
                  <a:close/>
                </a:path>
              </a:pathLst>
            </a:custGeom>
            <a:solidFill>
              <a:schemeClr val="bg1"/>
            </a:soli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grpSp>
          <p:nvGrpSpPr>
            <p:cNvPr id="27" name="组合 26"/>
            <p:cNvGrpSpPr>
              <a:grpSpLocks noChangeAspect="1"/>
            </p:cNvGrpSpPr>
            <p:nvPr/>
          </p:nvGrpSpPr>
          <p:grpSpPr>
            <a:xfrm>
              <a:off x="6235792" y="3280549"/>
              <a:ext cx="236350" cy="211798"/>
              <a:chOff x="7384500" y="4999605"/>
              <a:chExt cx="576302" cy="516437"/>
            </a:xfrm>
            <a:solidFill>
              <a:schemeClr val="bg1">
                <a:lumMod val="95000"/>
              </a:schemeClr>
            </a:solidFill>
          </p:grpSpPr>
          <p:sp>
            <p:nvSpPr>
              <p:cNvPr id="28" name="Freeform 387"/>
              <p:cNvSpPr/>
              <p:nvPr/>
            </p:nvSpPr>
            <p:spPr bwMode="auto">
              <a:xfrm>
                <a:off x="7691044" y="5267200"/>
                <a:ext cx="269758" cy="248842"/>
              </a:xfrm>
              <a:custGeom>
                <a:avLst/>
                <a:gdLst>
                  <a:gd name="T0" fmla="*/ 139 w 158"/>
                  <a:gd name="T1" fmla="*/ 74 h 146"/>
                  <a:gd name="T2" fmla="*/ 46 w 158"/>
                  <a:gd name="T3" fmla="*/ 0 h 146"/>
                  <a:gd name="T4" fmla="*/ 28 w 158"/>
                  <a:gd name="T5" fmla="*/ 33 h 146"/>
                  <a:gd name="T6" fmla="*/ 0 w 158"/>
                  <a:gd name="T7" fmla="*/ 58 h 146"/>
                  <a:gd name="T8" fmla="*/ 91 w 158"/>
                  <a:gd name="T9" fmla="*/ 131 h 146"/>
                  <a:gd name="T10" fmla="*/ 138 w 158"/>
                  <a:gd name="T11" fmla="*/ 121 h 146"/>
                  <a:gd name="T12" fmla="*/ 139 w 158"/>
                  <a:gd name="T13" fmla="*/ 74 h 146"/>
                </a:gdLst>
                <a:ahLst/>
                <a:cxnLst>
                  <a:cxn ang="0">
                    <a:pos x="T0" y="T1"/>
                  </a:cxn>
                  <a:cxn ang="0">
                    <a:pos x="T2" y="T3"/>
                  </a:cxn>
                  <a:cxn ang="0">
                    <a:pos x="T4" y="T5"/>
                  </a:cxn>
                  <a:cxn ang="0">
                    <a:pos x="T6" y="T7"/>
                  </a:cxn>
                  <a:cxn ang="0">
                    <a:pos x="T8" y="T9"/>
                  </a:cxn>
                  <a:cxn ang="0">
                    <a:pos x="T10" y="T11"/>
                  </a:cxn>
                  <a:cxn ang="0">
                    <a:pos x="T12" y="T13"/>
                  </a:cxn>
                </a:cxnLst>
                <a:rect l="0" t="0" r="r" b="b"/>
                <a:pathLst>
                  <a:path w="158" h="146">
                    <a:moveTo>
                      <a:pt x="139" y="74"/>
                    </a:moveTo>
                    <a:cubicBezTo>
                      <a:pt x="46" y="0"/>
                      <a:pt x="46" y="0"/>
                      <a:pt x="46" y="0"/>
                    </a:cubicBezTo>
                    <a:cubicBezTo>
                      <a:pt x="42" y="11"/>
                      <a:pt x="36" y="22"/>
                      <a:pt x="28" y="33"/>
                    </a:cubicBezTo>
                    <a:cubicBezTo>
                      <a:pt x="19" y="43"/>
                      <a:pt x="10" y="51"/>
                      <a:pt x="0" y="58"/>
                    </a:cubicBezTo>
                    <a:cubicBezTo>
                      <a:pt x="91" y="131"/>
                      <a:pt x="91" y="131"/>
                      <a:pt x="91" y="131"/>
                    </a:cubicBezTo>
                    <a:cubicBezTo>
                      <a:pt x="91" y="131"/>
                      <a:pt x="117" y="146"/>
                      <a:pt x="138" y="121"/>
                    </a:cubicBezTo>
                    <a:cubicBezTo>
                      <a:pt x="158" y="95"/>
                      <a:pt x="139" y="74"/>
                      <a:pt x="139" y="74"/>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9" name="Freeform 388"/>
              <p:cNvSpPr/>
              <p:nvPr/>
            </p:nvSpPr>
            <p:spPr bwMode="auto">
              <a:xfrm>
                <a:off x="7384500" y="4999605"/>
                <a:ext cx="386606" cy="385163"/>
              </a:xfrm>
              <a:custGeom>
                <a:avLst/>
                <a:gdLst>
                  <a:gd name="T0" fmla="*/ 195 w 227"/>
                  <a:gd name="T1" fmla="*/ 180 h 226"/>
                  <a:gd name="T2" fmla="*/ 213 w 227"/>
                  <a:gd name="T3" fmla="*/ 146 h 226"/>
                  <a:gd name="T4" fmla="*/ 179 w 227"/>
                  <a:gd name="T5" fmla="*/ 30 h 226"/>
                  <a:gd name="T6" fmla="*/ 65 w 227"/>
                  <a:gd name="T7" fmla="*/ 18 h 226"/>
                  <a:gd name="T8" fmla="*/ 119 w 227"/>
                  <a:gd name="T9" fmla="*/ 61 h 226"/>
                  <a:gd name="T10" fmla="*/ 112 w 227"/>
                  <a:gd name="T11" fmla="*/ 113 h 226"/>
                  <a:gd name="T12" fmla="*/ 62 w 227"/>
                  <a:gd name="T13" fmla="*/ 135 h 226"/>
                  <a:gd name="T14" fmla="*/ 8 w 227"/>
                  <a:gd name="T15" fmla="*/ 91 h 226"/>
                  <a:gd name="T16" fmla="*/ 46 w 227"/>
                  <a:gd name="T17" fmla="*/ 196 h 226"/>
                  <a:gd name="T18" fmla="*/ 166 w 227"/>
                  <a:gd name="T19" fmla="*/ 204 h 226"/>
                  <a:gd name="T20" fmla="*/ 195 w 227"/>
                  <a:gd name="T21" fmla="*/ 18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7" h="226">
                    <a:moveTo>
                      <a:pt x="195" y="180"/>
                    </a:moveTo>
                    <a:cubicBezTo>
                      <a:pt x="203" y="169"/>
                      <a:pt x="209" y="158"/>
                      <a:pt x="213" y="146"/>
                    </a:cubicBezTo>
                    <a:cubicBezTo>
                      <a:pt x="227" y="105"/>
                      <a:pt x="214" y="58"/>
                      <a:pt x="179" y="30"/>
                    </a:cubicBezTo>
                    <a:cubicBezTo>
                      <a:pt x="145" y="3"/>
                      <a:pt x="101" y="0"/>
                      <a:pt x="65" y="18"/>
                    </a:cubicBezTo>
                    <a:cubicBezTo>
                      <a:pt x="119" y="61"/>
                      <a:pt x="119" y="61"/>
                      <a:pt x="119" y="61"/>
                    </a:cubicBezTo>
                    <a:cubicBezTo>
                      <a:pt x="112" y="113"/>
                      <a:pt x="112" y="113"/>
                      <a:pt x="112" y="113"/>
                    </a:cubicBezTo>
                    <a:cubicBezTo>
                      <a:pt x="62" y="135"/>
                      <a:pt x="62" y="135"/>
                      <a:pt x="62" y="135"/>
                    </a:cubicBezTo>
                    <a:cubicBezTo>
                      <a:pt x="8" y="91"/>
                      <a:pt x="8" y="91"/>
                      <a:pt x="8" y="91"/>
                    </a:cubicBezTo>
                    <a:cubicBezTo>
                      <a:pt x="0" y="129"/>
                      <a:pt x="13" y="170"/>
                      <a:pt x="46" y="196"/>
                    </a:cubicBezTo>
                    <a:cubicBezTo>
                      <a:pt x="81" y="225"/>
                      <a:pt x="129" y="226"/>
                      <a:pt x="166" y="204"/>
                    </a:cubicBezTo>
                    <a:cubicBezTo>
                      <a:pt x="177" y="198"/>
                      <a:pt x="187" y="190"/>
                      <a:pt x="195" y="180"/>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30" name="Freeform 5"/>
            <p:cNvSpPr/>
            <p:nvPr/>
          </p:nvSpPr>
          <p:spPr bwMode="auto">
            <a:xfrm rot="16200000">
              <a:off x="5304275" y="1660889"/>
              <a:ext cx="1605347" cy="1693335"/>
            </a:xfrm>
            <a:custGeom>
              <a:avLst/>
              <a:gdLst>
                <a:gd name="T0" fmla="*/ 436 w 436"/>
                <a:gd name="T1" fmla="*/ 458 h 459"/>
                <a:gd name="T2" fmla="*/ 305 w 436"/>
                <a:gd name="T3" fmla="*/ 458 h 459"/>
                <a:gd name="T4" fmla="*/ 225 w 436"/>
                <a:gd name="T5" fmla="*/ 458 h 459"/>
                <a:gd name="T6" fmla="*/ 195 w 436"/>
                <a:gd name="T7" fmla="*/ 439 h 459"/>
                <a:gd name="T8" fmla="*/ 37 w 436"/>
                <a:gd name="T9" fmla="*/ 66 h 459"/>
                <a:gd name="T10" fmla="*/ 0 w 436"/>
                <a:gd name="T11" fmla="*/ 2 h 459"/>
                <a:gd name="T12" fmla="*/ 63 w 436"/>
                <a:gd name="T13" fmla="*/ 2 h 459"/>
                <a:gd name="T14" fmla="*/ 191 w 436"/>
                <a:gd name="T15" fmla="*/ 2 h 459"/>
                <a:gd name="T16" fmla="*/ 261 w 436"/>
                <a:gd name="T17" fmla="*/ 48 h 459"/>
                <a:gd name="T18" fmla="*/ 306 w 436"/>
                <a:gd name="T19" fmla="*/ 151 h 459"/>
                <a:gd name="T20" fmla="*/ 428 w 436"/>
                <a:gd name="T21" fmla="*/ 435 h 459"/>
                <a:gd name="T22" fmla="*/ 436 w 436"/>
                <a:gd name="T23" fmla="*/ 458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36" h="459">
                  <a:moveTo>
                    <a:pt x="436" y="458"/>
                  </a:moveTo>
                  <a:cubicBezTo>
                    <a:pt x="390" y="458"/>
                    <a:pt x="347" y="458"/>
                    <a:pt x="305" y="458"/>
                  </a:cubicBezTo>
                  <a:cubicBezTo>
                    <a:pt x="278" y="458"/>
                    <a:pt x="251" y="457"/>
                    <a:pt x="225" y="458"/>
                  </a:cubicBezTo>
                  <a:cubicBezTo>
                    <a:pt x="209" y="459"/>
                    <a:pt x="201" y="454"/>
                    <a:pt x="195" y="439"/>
                  </a:cubicBezTo>
                  <a:cubicBezTo>
                    <a:pt x="143" y="314"/>
                    <a:pt x="91" y="190"/>
                    <a:pt x="37" y="66"/>
                  </a:cubicBezTo>
                  <a:cubicBezTo>
                    <a:pt x="28" y="43"/>
                    <a:pt x="13" y="23"/>
                    <a:pt x="0" y="2"/>
                  </a:cubicBezTo>
                  <a:cubicBezTo>
                    <a:pt x="18" y="2"/>
                    <a:pt x="41" y="2"/>
                    <a:pt x="63" y="2"/>
                  </a:cubicBezTo>
                  <a:cubicBezTo>
                    <a:pt x="105" y="2"/>
                    <a:pt x="148" y="4"/>
                    <a:pt x="191" y="2"/>
                  </a:cubicBezTo>
                  <a:cubicBezTo>
                    <a:pt x="227" y="0"/>
                    <a:pt x="248" y="17"/>
                    <a:pt x="261" y="48"/>
                  </a:cubicBezTo>
                  <a:cubicBezTo>
                    <a:pt x="276" y="82"/>
                    <a:pt x="291" y="117"/>
                    <a:pt x="306" y="151"/>
                  </a:cubicBezTo>
                  <a:cubicBezTo>
                    <a:pt x="346" y="246"/>
                    <a:pt x="387" y="340"/>
                    <a:pt x="428" y="435"/>
                  </a:cubicBezTo>
                  <a:cubicBezTo>
                    <a:pt x="430" y="441"/>
                    <a:pt x="432" y="447"/>
                    <a:pt x="436" y="458"/>
                  </a:cubicBezTo>
                  <a:close/>
                </a:path>
              </a:pathLst>
            </a:cu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grpSp>
          <p:nvGrpSpPr>
            <p:cNvPr id="31" name="组合 30"/>
            <p:cNvGrpSpPr/>
            <p:nvPr/>
          </p:nvGrpSpPr>
          <p:grpSpPr>
            <a:xfrm>
              <a:off x="6069810" y="2339503"/>
              <a:ext cx="193903" cy="236350"/>
              <a:chOff x="6069810" y="2547847"/>
              <a:chExt cx="193903" cy="236350"/>
            </a:xfrm>
            <a:solidFill>
              <a:schemeClr val="bg1">
                <a:lumMod val="95000"/>
              </a:schemeClr>
            </a:solidFill>
          </p:grpSpPr>
          <p:sp>
            <p:nvSpPr>
              <p:cNvPr id="32" name="Freeform 34"/>
              <p:cNvSpPr>
                <a:spLocks noEditPoints="1"/>
              </p:cNvSpPr>
              <p:nvPr/>
            </p:nvSpPr>
            <p:spPr bwMode="auto">
              <a:xfrm>
                <a:off x="6069810" y="2547847"/>
                <a:ext cx="193903" cy="236350"/>
              </a:xfrm>
              <a:custGeom>
                <a:avLst/>
                <a:gdLst>
                  <a:gd name="T0" fmla="*/ 16 w 667"/>
                  <a:gd name="T1" fmla="*/ 176 h 813"/>
                  <a:gd name="T2" fmla="*/ 175 w 667"/>
                  <a:gd name="T3" fmla="*/ 16 h 813"/>
                  <a:gd name="T4" fmla="*/ 214 w 667"/>
                  <a:gd name="T5" fmla="*/ 0 h 813"/>
                  <a:gd name="T6" fmla="*/ 613 w 667"/>
                  <a:gd name="T7" fmla="*/ 0 h 813"/>
                  <a:gd name="T8" fmla="*/ 667 w 667"/>
                  <a:gd name="T9" fmla="*/ 54 h 813"/>
                  <a:gd name="T10" fmla="*/ 667 w 667"/>
                  <a:gd name="T11" fmla="*/ 759 h 813"/>
                  <a:gd name="T12" fmla="*/ 613 w 667"/>
                  <a:gd name="T13" fmla="*/ 813 h 813"/>
                  <a:gd name="T14" fmla="*/ 54 w 667"/>
                  <a:gd name="T15" fmla="*/ 813 h 813"/>
                  <a:gd name="T16" fmla="*/ 0 w 667"/>
                  <a:gd name="T17" fmla="*/ 759 h 813"/>
                  <a:gd name="T18" fmla="*/ 0 w 667"/>
                  <a:gd name="T19" fmla="*/ 214 h 813"/>
                  <a:gd name="T20" fmla="*/ 16 w 667"/>
                  <a:gd name="T21" fmla="*/ 176 h 813"/>
                  <a:gd name="T22" fmla="*/ 194 w 667"/>
                  <a:gd name="T23" fmla="*/ 229 h 813"/>
                  <a:gd name="T24" fmla="*/ 57 w 667"/>
                  <a:gd name="T25" fmla="*/ 229 h 813"/>
                  <a:gd name="T26" fmla="*/ 57 w 667"/>
                  <a:gd name="T27" fmla="*/ 756 h 813"/>
                  <a:gd name="T28" fmla="*/ 610 w 667"/>
                  <a:gd name="T29" fmla="*/ 756 h 813"/>
                  <a:gd name="T30" fmla="*/ 610 w 667"/>
                  <a:gd name="T31" fmla="*/ 57 h 813"/>
                  <a:gd name="T32" fmla="*/ 238 w 667"/>
                  <a:gd name="T33" fmla="*/ 57 h 813"/>
                  <a:gd name="T34" fmla="*/ 238 w 667"/>
                  <a:gd name="T35" fmla="*/ 185 h 813"/>
                  <a:gd name="T36" fmla="*/ 194 w 667"/>
                  <a:gd name="T37" fmla="*/ 229 h 813"/>
                  <a:gd name="T38" fmla="*/ 82 w 667"/>
                  <a:gd name="T39" fmla="*/ 191 h 813"/>
                  <a:gd name="T40" fmla="*/ 194 w 667"/>
                  <a:gd name="T41" fmla="*/ 191 h 813"/>
                  <a:gd name="T42" fmla="*/ 200 w 667"/>
                  <a:gd name="T43" fmla="*/ 185 h 813"/>
                  <a:gd name="T44" fmla="*/ 200 w 667"/>
                  <a:gd name="T45" fmla="*/ 72 h 813"/>
                  <a:gd name="T46" fmla="*/ 82 w 667"/>
                  <a:gd name="T47" fmla="*/ 19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7" h="813">
                    <a:moveTo>
                      <a:pt x="16" y="176"/>
                    </a:moveTo>
                    <a:cubicBezTo>
                      <a:pt x="175" y="16"/>
                      <a:pt x="175" y="16"/>
                      <a:pt x="175" y="16"/>
                    </a:cubicBezTo>
                    <a:cubicBezTo>
                      <a:pt x="186" y="6"/>
                      <a:pt x="199" y="0"/>
                      <a:pt x="214" y="0"/>
                    </a:cubicBezTo>
                    <a:cubicBezTo>
                      <a:pt x="613" y="0"/>
                      <a:pt x="613" y="0"/>
                      <a:pt x="613" y="0"/>
                    </a:cubicBezTo>
                    <a:cubicBezTo>
                      <a:pt x="643" y="0"/>
                      <a:pt x="667" y="24"/>
                      <a:pt x="667" y="54"/>
                    </a:cubicBezTo>
                    <a:cubicBezTo>
                      <a:pt x="667" y="759"/>
                      <a:pt x="667" y="759"/>
                      <a:pt x="667" y="759"/>
                    </a:cubicBezTo>
                    <a:cubicBezTo>
                      <a:pt x="667" y="789"/>
                      <a:pt x="643" y="813"/>
                      <a:pt x="613" y="813"/>
                    </a:cubicBezTo>
                    <a:cubicBezTo>
                      <a:pt x="54" y="813"/>
                      <a:pt x="54" y="813"/>
                      <a:pt x="54" y="813"/>
                    </a:cubicBezTo>
                    <a:cubicBezTo>
                      <a:pt x="24" y="813"/>
                      <a:pt x="0" y="789"/>
                      <a:pt x="0" y="759"/>
                    </a:cubicBezTo>
                    <a:cubicBezTo>
                      <a:pt x="0" y="214"/>
                      <a:pt x="0" y="214"/>
                      <a:pt x="0" y="214"/>
                    </a:cubicBezTo>
                    <a:cubicBezTo>
                      <a:pt x="0" y="200"/>
                      <a:pt x="5" y="186"/>
                      <a:pt x="16" y="176"/>
                    </a:cubicBezTo>
                    <a:close/>
                    <a:moveTo>
                      <a:pt x="194" y="229"/>
                    </a:moveTo>
                    <a:cubicBezTo>
                      <a:pt x="57" y="229"/>
                      <a:pt x="57" y="229"/>
                      <a:pt x="57" y="229"/>
                    </a:cubicBezTo>
                    <a:cubicBezTo>
                      <a:pt x="57" y="756"/>
                      <a:pt x="57" y="756"/>
                      <a:pt x="57" y="756"/>
                    </a:cubicBezTo>
                    <a:cubicBezTo>
                      <a:pt x="610" y="756"/>
                      <a:pt x="610" y="756"/>
                      <a:pt x="610" y="756"/>
                    </a:cubicBezTo>
                    <a:cubicBezTo>
                      <a:pt x="610" y="57"/>
                      <a:pt x="610" y="57"/>
                      <a:pt x="610" y="57"/>
                    </a:cubicBezTo>
                    <a:cubicBezTo>
                      <a:pt x="238" y="57"/>
                      <a:pt x="238" y="57"/>
                      <a:pt x="238" y="57"/>
                    </a:cubicBezTo>
                    <a:cubicBezTo>
                      <a:pt x="238" y="185"/>
                      <a:pt x="238" y="185"/>
                      <a:pt x="238" y="185"/>
                    </a:cubicBezTo>
                    <a:cubicBezTo>
                      <a:pt x="238" y="210"/>
                      <a:pt x="218" y="229"/>
                      <a:pt x="194" y="229"/>
                    </a:cubicBezTo>
                    <a:close/>
                    <a:moveTo>
                      <a:pt x="82" y="191"/>
                    </a:moveTo>
                    <a:cubicBezTo>
                      <a:pt x="194" y="191"/>
                      <a:pt x="194" y="191"/>
                      <a:pt x="194" y="191"/>
                    </a:cubicBezTo>
                    <a:cubicBezTo>
                      <a:pt x="197" y="191"/>
                      <a:pt x="200" y="188"/>
                      <a:pt x="200" y="185"/>
                    </a:cubicBezTo>
                    <a:cubicBezTo>
                      <a:pt x="200" y="72"/>
                      <a:pt x="200" y="72"/>
                      <a:pt x="200" y="72"/>
                    </a:cubicBezTo>
                    <a:cubicBezTo>
                      <a:pt x="82" y="191"/>
                      <a:pt x="82" y="191"/>
                      <a:pt x="82"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3" name="Freeform 35"/>
              <p:cNvSpPr>
                <a:spLocks noEditPoints="1"/>
              </p:cNvSpPr>
              <p:nvPr/>
            </p:nvSpPr>
            <p:spPr bwMode="auto">
              <a:xfrm>
                <a:off x="6097370" y="2601367"/>
                <a:ext cx="138783" cy="145919"/>
              </a:xfrm>
              <a:custGeom>
                <a:avLst/>
                <a:gdLst>
                  <a:gd name="T0" fmla="*/ 170 w 477"/>
                  <a:gd name="T1" fmla="*/ 429 h 502"/>
                  <a:gd name="T2" fmla="*/ 86 w 477"/>
                  <a:gd name="T3" fmla="*/ 502 h 502"/>
                  <a:gd name="T4" fmla="*/ 0 w 477"/>
                  <a:gd name="T5" fmla="*/ 416 h 502"/>
                  <a:gd name="T6" fmla="*/ 72 w 477"/>
                  <a:gd name="T7" fmla="*/ 330 h 502"/>
                  <a:gd name="T8" fmla="*/ 63 w 477"/>
                  <a:gd name="T9" fmla="*/ 258 h 502"/>
                  <a:gd name="T10" fmla="*/ 144 w 477"/>
                  <a:gd name="T11" fmla="*/ 143 h 502"/>
                  <a:gd name="T12" fmla="*/ 254 w 477"/>
                  <a:gd name="T13" fmla="*/ 20 h 502"/>
                  <a:gd name="T14" fmla="*/ 458 w 477"/>
                  <a:gd name="T15" fmla="*/ 0 h 502"/>
                  <a:gd name="T16" fmla="*/ 477 w 477"/>
                  <a:gd name="T17" fmla="*/ 153 h 502"/>
                  <a:gd name="T18" fmla="*/ 398 w 477"/>
                  <a:gd name="T19" fmla="*/ 172 h 502"/>
                  <a:gd name="T20" fmla="*/ 438 w 477"/>
                  <a:gd name="T21" fmla="*/ 223 h 502"/>
                  <a:gd name="T22" fmla="*/ 404 w 477"/>
                  <a:gd name="T23" fmla="*/ 245 h 502"/>
                  <a:gd name="T24" fmla="*/ 452 w 477"/>
                  <a:gd name="T25" fmla="*/ 355 h 502"/>
                  <a:gd name="T26" fmla="*/ 452 w 477"/>
                  <a:gd name="T27" fmla="*/ 477 h 502"/>
                  <a:gd name="T28" fmla="*/ 330 w 477"/>
                  <a:gd name="T29" fmla="*/ 477 h 502"/>
                  <a:gd name="T30" fmla="*/ 256 w 477"/>
                  <a:gd name="T31" fmla="*/ 464 h 502"/>
                  <a:gd name="T32" fmla="*/ 235 w 477"/>
                  <a:gd name="T33" fmla="*/ 429 h 502"/>
                  <a:gd name="T34" fmla="*/ 162 w 477"/>
                  <a:gd name="T35" fmla="*/ 160 h 502"/>
                  <a:gd name="T36" fmla="*/ 135 w 477"/>
                  <a:gd name="T37" fmla="*/ 275 h 502"/>
                  <a:gd name="T38" fmla="*/ 101 w 477"/>
                  <a:gd name="T39" fmla="*/ 331 h 502"/>
                  <a:gd name="T40" fmla="*/ 171 w 477"/>
                  <a:gd name="T41" fmla="*/ 404 h 502"/>
                  <a:gd name="T42" fmla="*/ 235 w 477"/>
                  <a:gd name="T43" fmla="*/ 378 h 502"/>
                  <a:gd name="T44" fmla="*/ 306 w 477"/>
                  <a:gd name="T45" fmla="*/ 408 h 502"/>
                  <a:gd name="T46" fmla="*/ 378 w 477"/>
                  <a:gd name="T47" fmla="*/ 330 h 502"/>
                  <a:gd name="T48" fmla="*/ 353 w 477"/>
                  <a:gd name="T49" fmla="*/ 245 h 502"/>
                  <a:gd name="T50" fmla="*/ 382 w 477"/>
                  <a:gd name="T51" fmla="*/ 174 h 502"/>
                  <a:gd name="T52" fmla="*/ 273 w 477"/>
                  <a:gd name="T53" fmla="*/ 172 h 502"/>
                  <a:gd name="T54" fmla="*/ 254 w 477"/>
                  <a:gd name="T55" fmla="*/ 101 h 502"/>
                  <a:gd name="T56" fmla="*/ 292 w 477"/>
                  <a:gd name="T57" fmla="*/ 38 h 502"/>
                  <a:gd name="T58" fmla="*/ 439 w 477"/>
                  <a:gd name="T59" fmla="*/ 134 h 502"/>
                  <a:gd name="T60" fmla="*/ 425 w 477"/>
                  <a:gd name="T61" fmla="*/ 382 h 502"/>
                  <a:gd name="T62" fmla="*/ 357 w 477"/>
                  <a:gd name="T63" fmla="*/ 382 h 502"/>
                  <a:gd name="T64" fmla="*/ 357 w 477"/>
                  <a:gd name="T65" fmla="*/ 450 h 502"/>
                  <a:gd name="T66" fmla="*/ 425 w 477"/>
                  <a:gd name="T67" fmla="*/ 450 h 502"/>
                  <a:gd name="T68" fmla="*/ 425 w 477"/>
                  <a:gd name="T69" fmla="*/ 382 h 502"/>
                  <a:gd name="T70" fmla="*/ 86 w 477"/>
                  <a:gd name="T71" fmla="*/ 367 h 502"/>
                  <a:gd name="T72" fmla="*/ 38 w 477"/>
                  <a:gd name="T73" fmla="*/ 416 h 502"/>
                  <a:gd name="T74" fmla="*/ 86 w 477"/>
                  <a:gd name="T75" fmla="*/ 464 h 502"/>
                  <a:gd name="T76" fmla="*/ 134 w 477"/>
                  <a:gd name="T77" fmla="*/ 41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7" h="502">
                    <a:moveTo>
                      <a:pt x="235" y="429"/>
                    </a:moveTo>
                    <a:cubicBezTo>
                      <a:pt x="170" y="429"/>
                      <a:pt x="170" y="429"/>
                      <a:pt x="170" y="429"/>
                    </a:cubicBezTo>
                    <a:cubicBezTo>
                      <a:pt x="168" y="448"/>
                      <a:pt x="159" y="464"/>
                      <a:pt x="146" y="477"/>
                    </a:cubicBezTo>
                    <a:cubicBezTo>
                      <a:pt x="131" y="493"/>
                      <a:pt x="109" y="502"/>
                      <a:pt x="86" y="502"/>
                    </a:cubicBezTo>
                    <a:cubicBezTo>
                      <a:pt x="62" y="502"/>
                      <a:pt x="41" y="493"/>
                      <a:pt x="25" y="477"/>
                    </a:cubicBezTo>
                    <a:cubicBezTo>
                      <a:pt x="10" y="461"/>
                      <a:pt x="0" y="440"/>
                      <a:pt x="0" y="416"/>
                    </a:cubicBezTo>
                    <a:cubicBezTo>
                      <a:pt x="0" y="392"/>
                      <a:pt x="10" y="370"/>
                      <a:pt x="25" y="355"/>
                    </a:cubicBezTo>
                    <a:cubicBezTo>
                      <a:pt x="38" y="342"/>
                      <a:pt x="54" y="333"/>
                      <a:pt x="72" y="330"/>
                    </a:cubicBezTo>
                    <a:cubicBezTo>
                      <a:pt x="48" y="277"/>
                      <a:pt x="48" y="277"/>
                      <a:pt x="48" y="277"/>
                    </a:cubicBezTo>
                    <a:cubicBezTo>
                      <a:pt x="43" y="269"/>
                      <a:pt x="48" y="255"/>
                      <a:pt x="63" y="258"/>
                    </a:cubicBezTo>
                    <a:cubicBezTo>
                      <a:pt x="84" y="263"/>
                      <a:pt x="84" y="263"/>
                      <a:pt x="84" y="263"/>
                    </a:cubicBezTo>
                    <a:cubicBezTo>
                      <a:pt x="94" y="216"/>
                      <a:pt x="115" y="175"/>
                      <a:pt x="144" y="143"/>
                    </a:cubicBezTo>
                    <a:cubicBezTo>
                      <a:pt x="174" y="108"/>
                      <a:pt x="212" y="84"/>
                      <a:pt x="254" y="75"/>
                    </a:cubicBezTo>
                    <a:cubicBezTo>
                      <a:pt x="254" y="20"/>
                      <a:pt x="254" y="20"/>
                      <a:pt x="254" y="20"/>
                    </a:cubicBezTo>
                    <a:cubicBezTo>
                      <a:pt x="254" y="9"/>
                      <a:pt x="264" y="0"/>
                      <a:pt x="275" y="0"/>
                    </a:cubicBezTo>
                    <a:cubicBezTo>
                      <a:pt x="458" y="0"/>
                      <a:pt x="458" y="0"/>
                      <a:pt x="458" y="0"/>
                    </a:cubicBezTo>
                    <a:cubicBezTo>
                      <a:pt x="468" y="0"/>
                      <a:pt x="477" y="9"/>
                      <a:pt x="477" y="19"/>
                    </a:cubicBezTo>
                    <a:cubicBezTo>
                      <a:pt x="477" y="153"/>
                      <a:pt x="477" y="153"/>
                      <a:pt x="477" y="153"/>
                    </a:cubicBezTo>
                    <a:cubicBezTo>
                      <a:pt x="477" y="163"/>
                      <a:pt x="468" y="172"/>
                      <a:pt x="458" y="172"/>
                    </a:cubicBezTo>
                    <a:cubicBezTo>
                      <a:pt x="398" y="172"/>
                      <a:pt x="398" y="172"/>
                      <a:pt x="398" y="172"/>
                    </a:cubicBezTo>
                    <a:cubicBezTo>
                      <a:pt x="398" y="172"/>
                      <a:pt x="399" y="173"/>
                      <a:pt x="399" y="174"/>
                    </a:cubicBezTo>
                    <a:cubicBezTo>
                      <a:pt x="438" y="223"/>
                      <a:pt x="438" y="223"/>
                      <a:pt x="438" y="223"/>
                    </a:cubicBezTo>
                    <a:cubicBezTo>
                      <a:pt x="444" y="229"/>
                      <a:pt x="443" y="245"/>
                      <a:pt x="428" y="245"/>
                    </a:cubicBezTo>
                    <a:cubicBezTo>
                      <a:pt x="404" y="245"/>
                      <a:pt x="404" y="245"/>
                      <a:pt x="404" y="245"/>
                    </a:cubicBezTo>
                    <a:cubicBezTo>
                      <a:pt x="404" y="330"/>
                      <a:pt x="404" y="330"/>
                      <a:pt x="404" y="330"/>
                    </a:cubicBezTo>
                    <a:cubicBezTo>
                      <a:pt x="422" y="333"/>
                      <a:pt x="439" y="342"/>
                      <a:pt x="452" y="355"/>
                    </a:cubicBezTo>
                    <a:cubicBezTo>
                      <a:pt x="467" y="370"/>
                      <a:pt x="477" y="392"/>
                      <a:pt x="477" y="416"/>
                    </a:cubicBezTo>
                    <a:cubicBezTo>
                      <a:pt x="477" y="440"/>
                      <a:pt x="467" y="461"/>
                      <a:pt x="452" y="477"/>
                    </a:cubicBezTo>
                    <a:cubicBezTo>
                      <a:pt x="436" y="493"/>
                      <a:pt x="415" y="502"/>
                      <a:pt x="391" y="502"/>
                    </a:cubicBezTo>
                    <a:cubicBezTo>
                      <a:pt x="367" y="502"/>
                      <a:pt x="346" y="493"/>
                      <a:pt x="330" y="477"/>
                    </a:cubicBezTo>
                    <a:cubicBezTo>
                      <a:pt x="317" y="463"/>
                      <a:pt x="308" y="445"/>
                      <a:pt x="306" y="425"/>
                    </a:cubicBezTo>
                    <a:cubicBezTo>
                      <a:pt x="256" y="464"/>
                      <a:pt x="256" y="464"/>
                      <a:pt x="256" y="464"/>
                    </a:cubicBezTo>
                    <a:cubicBezTo>
                      <a:pt x="249" y="470"/>
                      <a:pt x="235" y="469"/>
                      <a:pt x="235" y="453"/>
                    </a:cubicBezTo>
                    <a:cubicBezTo>
                      <a:pt x="235" y="429"/>
                      <a:pt x="235" y="429"/>
                      <a:pt x="235" y="429"/>
                    </a:cubicBezTo>
                    <a:close/>
                    <a:moveTo>
                      <a:pt x="254" y="101"/>
                    </a:moveTo>
                    <a:cubicBezTo>
                      <a:pt x="219" y="110"/>
                      <a:pt x="188" y="131"/>
                      <a:pt x="162" y="160"/>
                    </a:cubicBezTo>
                    <a:cubicBezTo>
                      <a:pt x="137" y="189"/>
                      <a:pt x="118" y="226"/>
                      <a:pt x="109" y="269"/>
                    </a:cubicBezTo>
                    <a:cubicBezTo>
                      <a:pt x="135" y="275"/>
                      <a:pt x="135" y="275"/>
                      <a:pt x="135" y="275"/>
                    </a:cubicBezTo>
                    <a:cubicBezTo>
                      <a:pt x="148" y="278"/>
                      <a:pt x="147" y="292"/>
                      <a:pt x="140" y="298"/>
                    </a:cubicBezTo>
                    <a:cubicBezTo>
                      <a:pt x="101" y="331"/>
                      <a:pt x="101" y="331"/>
                      <a:pt x="101" y="331"/>
                    </a:cubicBezTo>
                    <a:cubicBezTo>
                      <a:pt x="118" y="334"/>
                      <a:pt x="134" y="342"/>
                      <a:pt x="146" y="355"/>
                    </a:cubicBezTo>
                    <a:cubicBezTo>
                      <a:pt x="159" y="368"/>
                      <a:pt x="168" y="385"/>
                      <a:pt x="171" y="404"/>
                    </a:cubicBezTo>
                    <a:cubicBezTo>
                      <a:pt x="235" y="404"/>
                      <a:pt x="235" y="404"/>
                      <a:pt x="235" y="404"/>
                    </a:cubicBezTo>
                    <a:cubicBezTo>
                      <a:pt x="235" y="378"/>
                      <a:pt x="235" y="378"/>
                      <a:pt x="235" y="378"/>
                    </a:cubicBezTo>
                    <a:cubicBezTo>
                      <a:pt x="235" y="365"/>
                      <a:pt x="248" y="363"/>
                      <a:pt x="256" y="369"/>
                    </a:cubicBezTo>
                    <a:cubicBezTo>
                      <a:pt x="306" y="408"/>
                      <a:pt x="306" y="408"/>
                      <a:pt x="306" y="408"/>
                    </a:cubicBezTo>
                    <a:cubicBezTo>
                      <a:pt x="308" y="387"/>
                      <a:pt x="317" y="368"/>
                      <a:pt x="330" y="355"/>
                    </a:cubicBezTo>
                    <a:cubicBezTo>
                      <a:pt x="343" y="342"/>
                      <a:pt x="360" y="333"/>
                      <a:pt x="378" y="330"/>
                    </a:cubicBezTo>
                    <a:cubicBezTo>
                      <a:pt x="378" y="245"/>
                      <a:pt x="378" y="245"/>
                      <a:pt x="378" y="245"/>
                    </a:cubicBezTo>
                    <a:cubicBezTo>
                      <a:pt x="353" y="245"/>
                      <a:pt x="353" y="245"/>
                      <a:pt x="353" y="245"/>
                    </a:cubicBezTo>
                    <a:cubicBezTo>
                      <a:pt x="340" y="245"/>
                      <a:pt x="338" y="230"/>
                      <a:pt x="344" y="223"/>
                    </a:cubicBezTo>
                    <a:cubicBezTo>
                      <a:pt x="382" y="174"/>
                      <a:pt x="382" y="174"/>
                      <a:pt x="382" y="174"/>
                    </a:cubicBezTo>
                    <a:cubicBezTo>
                      <a:pt x="383" y="173"/>
                      <a:pt x="383" y="172"/>
                      <a:pt x="384" y="172"/>
                    </a:cubicBezTo>
                    <a:cubicBezTo>
                      <a:pt x="273" y="172"/>
                      <a:pt x="273" y="172"/>
                      <a:pt x="273" y="172"/>
                    </a:cubicBezTo>
                    <a:cubicBezTo>
                      <a:pt x="263" y="172"/>
                      <a:pt x="254" y="164"/>
                      <a:pt x="254" y="153"/>
                    </a:cubicBezTo>
                    <a:cubicBezTo>
                      <a:pt x="254" y="101"/>
                      <a:pt x="254" y="101"/>
                      <a:pt x="254" y="101"/>
                    </a:cubicBezTo>
                    <a:close/>
                    <a:moveTo>
                      <a:pt x="439" y="38"/>
                    </a:moveTo>
                    <a:cubicBezTo>
                      <a:pt x="292" y="38"/>
                      <a:pt x="292" y="38"/>
                      <a:pt x="292" y="38"/>
                    </a:cubicBezTo>
                    <a:cubicBezTo>
                      <a:pt x="292" y="134"/>
                      <a:pt x="292" y="134"/>
                      <a:pt x="292" y="134"/>
                    </a:cubicBezTo>
                    <a:cubicBezTo>
                      <a:pt x="439" y="134"/>
                      <a:pt x="439" y="134"/>
                      <a:pt x="439" y="134"/>
                    </a:cubicBezTo>
                    <a:cubicBezTo>
                      <a:pt x="439" y="38"/>
                      <a:pt x="439" y="38"/>
                      <a:pt x="439" y="38"/>
                    </a:cubicBezTo>
                    <a:close/>
                    <a:moveTo>
                      <a:pt x="425" y="382"/>
                    </a:moveTo>
                    <a:cubicBezTo>
                      <a:pt x="416" y="373"/>
                      <a:pt x="404" y="367"/>
                      <a:pt x="391" y="367"/>
                    </a:cubicBezTo>
                    <a:cubicBezTo>
                      <a:pt x="378" y="367"/>
                      <a:pt x="366" y="373"/>
                      <a:pt x="357" y="382"/>
                    </a:cubicBezTo>
                    <a:cubicBezTo>
                      <a:pt x="349" y="390"/>
                      <a:pt x="343" y="402"/>
                      <a:pt x="343" y="416"/>
                    </a:cubicBezTo>
                    <a:cubicBezTo>
                      <a:pt x="343" y="429"/>
                      <a:pt x="349" y="441"/>
                      <a:pt x="357" y="450"/>
                    </a:cubicBezTo>
                    <a:cubicBezTo>
                      <a:pt x="366" y="459"/>
                      <a:pt x="378" y="464"/>
                      <a:pt x="391" y="464"/>
                    </a:cubicBezTo>
                    <a:cubicBezTo>
                      <a:pt x="404" y="464"/>
                      <a:pt x="416" y="459"/>
                      <a:pt x="425" y="450"/>
                    </a:cubicBezTo>
                    <a:cubicBezTo>
                      <a:pt x="434" y="441"/>
                      <a:pt x="439" y="429"/>
                      <a:pt x="439" y="416"/>
                    </a:cubicBezTo>
                    <a:cubicBezTo>
                      <a:pt x="439" y="402"/>
                      <a:pt x="434" y="390"/>
                      <a:pt x="425" y="382"/>
                    </a:cubicBezTo>
                    <a:close/>
                    <a:moveTo>
                      <a:pt x="120" y="382"/>
                    </a:moveTo>
                    <a:cubicBezTo>
                      <a:pt x="111" y="373"/>
                      <a:pt x="99" y="367"/>
                      <a:pt x="86" y="367"/>
                    </a:cubicBezTo>
                    <a:cubicBezTo>
                      <a:pt x="73" y="367"/>
                      <a:pt x="61" y="373"/>
                      <a:pt x="52" y="382"/>
                    </a:cubicBezTo>
                    <a:cubicBezTo>
                      <a:pt x="43" y="390"/>
                      <a:pt x="38" y="402"/>
                      <a:pt x="38" y="416"/>
                    </a:cubicBezTo>
                    <a:cubicBezTo>
                      <a:pt x="38" y="429"/>
                      <a:pt x="43" y="441"/>
                      <a:pt x="52" y="450"/>
                    </a:cubicBezTo>
                    <a:cubicBezTo>
                      <a:pt x="61" y="459"/>
                      <a:pt x="73" y="464"/>
                      <a:pt x="86" y="464"/>
                    </a:cubicBezTo>
                    <a:cubicBezTo>
                      <a:pt x="99" y="464"/>
                      <a:pt x="111" y="459"/>
                      <a:pt x="120" y="450"/>
                    </a:cubicBezTo>
                    <a:cubicBezTo>
                      <a:pt x="128" y="441"/>
                      <a:pt x="134" y="429"/>
                      <a:pt x="134" y="416"/>
                    </a:cubicBezTo>
                    <a:cubicBezTo>
                      <a:pt x="134" y="402"/>
                      <a:pt x="128" y="390"/>
                      <a:pt x="120" y="3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34" name="Freeform 6"/>
            <p:cNvSpPr/>
            <p:nvPr/>
          </p:nvSpPr>
          <p:spPr bwMode="auto">
            <a:xfrm rot="16200000">
              <a:off x="5663083" y="4415006"/>
              <a:ext cx="1094999" cy="1478247"/>
            </a:xfrm>
            <a:custGeom>
              <a:avLst/>
              <a:gdLst>
                <a:gd name="T0" fmla="*/ 0 w 297"/>
                <a:gd name="T1" fmla="*/ 397 h 401"/>
                <a:gd name="T2" fmla="*/ 34 w 297"/>
                <a:gd name="T3" fmla="*/ 315 h 401"/>
                <a:gd name="T4" fmla="*/ 155 w 297"/>
                <a:gd name="T5" fmla="*/ 35 h 401"/>
                <a:gd name="T6" fmla="*/ 183 w 297"/>
                <a:gd name="T7" fmla="*/ 3 h 401"/>
                <a:gd name="T8" fmla="*/ 213 w 297"/>
                <a:gd name="T9" fmla="*/ 35 h 401"/>
                <a:gd name="T10" fmla="*/ 291 w 297"/>
                <a:gd name="T11" fmla="*/ 223 h 401"/>
                <a:gd name="T12" fmla="*/ 292 w 297"/>
                <a:gd name="T13" fmla="*/ 259 h 401"/>
                <a:gd name="T14" fmla="*/ 237 w 297"/>
                <a:gd name="T15" fmla="*/ 386 h 401"/>
                <a:gd name="T16" fmla="*/ 220 w 297"/>
                <a:gd name="T17" fmla="*/ 400 h 401"/>
                <a:gd name="T18" fmla="*/ 6 w 297"/>
                <a:gd name="T19" fmla="*/ 400 h 401"/>
                <a:gd name="T20" fmla="*/ 0 w 297"/>
                <a:gd name="T21" fmla="*/ 397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7" h="401">
                  <a:moveTo>
                    <a:pt x="0" y="397"/>
                  </a:moveTo>
                  <a:cubicBezTo>
                    <a:pt x="11" y="369"/>
                    <a:pt x="23" y="342"/>
                    <a:pt x="34" y="315"/>
                  </a:cubicBezTo>
                  <a:cubicBezTo>
                    <a:pt x="74" y="222"/>
                    <a:pt x="114" y="128"/>
                    <a:pt x="155" y="35"/>
                  </a:cubicBezTo>
                  <a:cubicBezTo>
                    <a:pt x="160" y="22"/>
                    <a:pt x="172" y="5"/>
                    <a:pt x="183" y="3"/>
                  </a:cubicBezTo>
                  <a:cubicBezTo>
                    <a:pt x="201" y="0"/>
                    <a:pt x="207" y="21"/>
                    <a:pt x="213" y="35"/>
                  </a:cubicBezTo>
                  <a:cubicBezTo>
                    <a:pt x="239" y="98"/>
                    <a:pt x="265" y="161"/>
                    <a:pt x="291" y="223"/>
                  </a:cubicBezTo>
                  <a:cubicBezTo>
                    <a:pt x="297" y="236"/>
                    <a:pt x="297" y="246"/>
                    <a:pt x="292" y="259"/>
                  </a:cubicBezTo>
                  <a:cubicBezTo>
                    <a:pt x="273" y="301"/>
                    <a:pt x="256" y="344"/>
                    <a:pt x="237" y="386"/>
                  </a:cubicBezTo>
                  <a:cubicBezTo>
                    <a:pt x="235" y="392"/>
                    <a:pt x="226" y="400"/>
                    <a:pt x="220" y="400"/>
                  </a:cubicBezTo>
                  <a:cubicBezTo>
                    <a:pt x="149" y="401"/>
                    <a:pt x="77" y="400"/>
                    <a:pt x="6" y="400"/>
                  </a:cubicBezTo>
                  <a:cubicBezTo>
                    <a:pt x="5" y="400"/>
                    <a:pt x="4" y="399"/>
                    <a:pt x="0" y="397"/>
                  </a:cubicBezTo>
                  <a:close/>
                </a:path>
              </a:pathLst>
            </a:custGeom>
            <a:solidFill>
              <a:schemeClr val="bg1"/>
            </a:soli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grpSp>
          <p:nvGrpSpPr>
            <p:cNvPr id="35" name="组合 34"/>
            <p:cNvGrpSpPr>
              <a:grpSpLocks noChangeAspect="1"/>
            </p:cNvGrpSpPr>
            <p:nvPr/>
          </p:nvGrpSpPr>
          <p:grpSpPr>
            <a:xfrm>
              <a:off x="6250921" y="4956462"/>
              <a:ext cx="236350" cy="234763"/>
              <a:chOff x="6463926" y="2278309"/>
              <a:chExt cx="708057" cy="703302"/>
            </a:xfrm>
            <a:solidFill>
              <a:schemeClr val="bg1">
                <a:lumMod val="95000"/>
              </a:schemeClr>
            </a:solidFill>
          </p:grpSpPr>
          <p:sp>
            <p:nvSpPr>
              <p:cNvPr id="36" name="Freeform 30"/>
              <p:cNvSpPr>
                <a:spLocks noEditPoints="1"/>
              </p:cNvSpPr>
              <p:nvPr/>
            </p:nvSpPr>
            <p:spPr bwMode="auto">
              <a:xfrm>
                <a:off x="6687023" y="2278309"/>
                <a:ext cx="261864" cy="305752"/>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7" name="Freeform 31"/>
              <p:cNvSpPr>
                <a:spLocks noEditPoints="1"/>
              </p:cNvSpPr>
              <p:nvPr/>
            </p:nvSpPr>
            <p:spPr bwMode="auto">
              <a:xfrm>
                <a:off x="6463926" y="2632337"/>
                <a:ext cx="268082" cy="349274"/>
              </a:xfrm>
              <a:custGeom>
                <a:avLst/>
                <a:gdLst>
                  <a:gd name="T0" fmla="*/ 153 w 310"/>
                  <a:gd name="T1" fmla="*/ 1 h 404"/>
                  <a:gd name="T2" fmla="*/ 84 w 310"/>
                  <a:gd name="T3" fmla="*/ 76 h 404"/>
                  <a:gd name="T4" fmla="*/ 156 w 310"/>
                  <a:gd name="T5" fmla="*/ 165 h 404"/>
                  <a:gd name="T6" fmla="*/ 225 w 310"/>
                  <a:gd name="T7" fmla="*/ 73 h 404"/>
                  <a:gd name="T8" fmla="*/ 153 w 310"/>
                  <a:gd name="T9" fmla="*/ 1 h 404"/>
                  <a:gd name="T10" fmla="*/ 155 w 310"/>
                  <a:gd name="T11" fmla="*/ 261 h 404"/>
                  <a:gd name="T12" fmla="*/ 201 w 310"/>
                  <a:gd name="T13" fmla="*/ 195 h 404"/>
                  <a:gd name="T14" fmla="*/ 213 w 310"/>
                  <a:gd name="T15" fmla="*/ 190 h 404"/>
                  <a:gd name="T16" fmla="*/ 263 w 310"/>
                  <a:gd name="T17" fmla="*/ 199 h 404"/>
                  <a:gd name="T18" fmla="*/ 293 w 310"/>
                  <a:gd name="T19" fmla="*/ 225 h 404"/>
                  <a:gd name="T20" fmla="*/ 304 w 310"/>
                  <a:gd name="T21" fmla="*/ 385 h 404"/>
                  <a:gd name="T22" fmla="*/ 282 w 310"/>
                  <a:gd name="T23" fmla="*/ 404 h 404"/>
                  <a:gd name="T24" fmla="*/ 27 w 310"/>
                  <a:gd name="T25" fmla="*/ 404 h 404"/>
                  <a:gd name="T26" fmla="*/ 5 w 310"/>
                  <a:gd name="T27" fmla="*/ 385 h 404"/>
                  <a:gd name="T28" fmla="*/ 16 w 310"/>
                  <a:gd name="T29" fmla="*/ 225 h 404"/>
                  <a:gd name="T30" fmla="*/ 46 w 310"/>
                  <a:gd name="T31" fmla="*/ 199 h 404"/>
                  <a:gd name="T32" fmla="*/ 96 w 310"/>
                  <a:gd name="T33" fmla="*/ 190 h 404"/>
                  <a:gd name="T34" fmla="*/ 108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3" y="1"/>
                    </a:moveTo>
                    <a:cubicBezTo>
                      <a:pt x="114" y="1"/>
                      <a:pt x="83" y="35"/>
                      <a:pt x="84" y="76"/>
                    </a:cubicBezTo>
                    <a:cubicBezTo>
                      <a:pt x="85" y="117"/>
                      <a:pt x="117" y="166"/>
                      <a:pt x="156" y="165"/>
                    </a:cubicBezTo>
                    <a:cubicBezTo>
                      <a:pt x="195" y="164"/>
                      <a:pt x="226" y="114"/>
                      <a:pt x="225" y="73"/>
                    </a:cubicBezTo>
                    <a:cubicBezTo>
                      <a:pt x="224" y="32"/>
                      <a:pt x="192" y="0"/>
                      <a:pt x="153" y="1"/>
                    </a:cubicBezTo>
                    <a:close/>
                    <a:moveTo>
                      <a:pt x="155" y="261"/>
                    </a:moveTo>
                    <a:cubicBezTo>
                      <a:pt x="201" y="195"/>
                      <a:pt x="201" y="195"/>
                      <a:pt x="201" y="195"/>
                    </a:cubicBezTo>
                    <a:cubicBezTo>
                      <a:pt x="204" y="191"/>
                      <a:pt x="209" y="189"/>
                      <a:pt x="213" y="190"/>
                    </a:cubicBezTo>
                    <a:cubicBezTo>
                      <a:pt x="263" y="199"/>
                      <a:pt x="263" y="199"/>
                      <a:pt x="263" y="199"/>
                    </a:cubicBezTo>
                    <a:cubicBezTo>
                      <a:pt x="281" y="202"/>
                      <a:pt x="291" y="216"/>
                      <a:pt x="293" y="225"/>
                    </a:cubicBezTo>
                    <a:cubicBezTo>
                      <a:pt x="304" y="309"/>
                      <a:pt x="310" y="336"/>
                      <a:pt x="304" y="385"/>
                    </a:cubicBezTo>
                    <a:cubicBezTo>
                      <a:pt x="303" y="396"/>
                      <a:pt x="294" y="404"/>
                      <a:pt x="282" y="404"/>
                    </a:cubicBezTo>
                    <a:cubicBezTo>
                      <a:pt x="27" y="404"/>
                      <a:pt x="27" y="404"/>
                      <a:pt x="27" y="404"/>
                    </a:cubicBezTo>
                    <a:cubicBezTo>
                      <a:pt x="15" y="404"/>
                      <a:pt x="6" y="396"/>
                      <a:pt x="5" y="385"/>
                    </a:cubicBezTo>
                    <a:cubicBezTo>
                      <a:pt x="0" y="336"/>
                      <a:pt x="5" y="309"/>
                      <a:pt x="16" y="225"/>
                    </a:cubicBezTo>
                    <a:cubicBezTo>
                      <a:pt x="18" y="216"/>
                      <a:pt x="28" y="202"/>
                      <a:pt x="46" y="199"/>
                    </a:cubicBezTo>
                    <a:cubicBezTo>
                      <a:pt x="96" y="190"/>
                      <a:pt x="96" y="190"/>
                      <a:pt x="96" y="190"/>
                    </a:cubicBezTo>
                    <a:cubicBezTo>
                      <a:pt x="100" y="189"/>
                      <a:pt x="105" y="191"/>
                      <a:pt x="108" y="195"/>
                    </a:cubicBezTo>
                    <a:cubicBezTo>
                      <a:pt x="155" y="261"/>
                      <a:pt x="155" y="261"/>
                      <a:pt x="155" y="261"/>
                    </a:cubicBezTo>
                    <a:close/>
                  </a:path>
                </a:pathLst>
              </a:custGeom>
              <a:solidFill>
                <a:srgbClr val="456288"/>
              </a:solidFill>
              <a:ln>
                <a:noFill/>
              </a:ln>
              <a:effectLst>
                <a:outerShdw blurRad="190500" dist="38100" dir="2700000" algn="tl" rotWithShape="0">
                  <a:prstClr val="black">
                    <a:alpha val="20000"/>
                  </a:prstClr>
                </a:out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8" name="Freeform 32"/>
              <p:cNvSpPr/>
              <p:nvPr/>
            </p:nvSpPr>
            <p:spPr bwMode="auto">
              <a:xfrm>
                <a:off x="6727619" y="2616977"/>
                <a:ext cx="180672" cy="154705"/>
              </a:xfrm>
              <a:custGeom>
                <a:avLst/>
                <a:gdLst>
                  <a:gd name="T0" fmla="*/ 85 w 209"/>
                  <a:gd name="T1" fmla="*/ 19 h 179"/>
                  <a:gd name="T2" fmla="*/ 104 w 209"/>
                  <a:gd name="T3" fmla="*/ 0 h 179"/>
                  <a:gd name="T4" fmla="*/ 124 w 209"/>
                  <a:gd name="T5" fmla="*/ 19 h 179"/>
                  <a:gd name="T6" fmla="*/ 124 w 209"/>
                  <a:gd name="T7" fmla="*/ 98 h 179"/>
                  <a:gd name="T8" fmla="*/ 197 w 209"/>
                  <a:gd name="T9" fmla="*/ 141 h 179"/>
                  <a:gd name="T10" fmla="*/ 204 w 209"/>
                  <a:gd name="T11" fmla="*/ 167 h 179"/>
                  <a:gd name="T12" fmla="*/ 178 w 209"/>
                  <a:gd name="T13" fmla="*/ 174 h 179"/>
                  <a:gd name="T14" fmla="*/ 104 w 209"/>
                  <a:gd name="T15" fmla="*/ 131 h 179"/>
                  <a:gd name="T16" fmla="*/ 31 w 209"/>
                  <a:gd name="T17" fmla="*/ 174 h 179"/>
                  <a:gd name="T18" fmla="*/ 5 w 209"/>
                  <a:gd name="T19" fmla="*/ 167 h 179"/>
                  <a:gd name="T20" fmla="*/ 12 w 209"/>
                  <a:gd name="T21" fmla="*/ 141 h 179"/>
                  <a:gd name="T22" fmla="*/ 85 w 209"/>
                  <a:gd name="T23" fmla="*/ 98 h 179"/>
                  <a:gd name="T24" fmla="*/ 85 w 209"/>
                  <a:gd name="T25" fmla="*/ 1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9" h="179">
                    <a:moveTo>
                      <a:pt x="85" y="19"/>
                    </a:moveTo>
                    <a:cubicBezTo>
                      <a:pt x="85" y="8"/>
                      <a:pt x="94" y="0"/>
                      <a:pt x="104" y="0"/>
                    </a:cubicBezTo>
                    <a:cubicBezTo>
                      <a:pt x="115" y="0"/>
                      <a:pt x="124" y="8"/>
                      <a:pt x="124" y="19"/>
                    </a:cubicBezTo>
                    <a:cubicBezTo>
                      <a:pt x="124" y="98"/>
                      <a:pt x="124" y="98"/>
                      <a:pt x="124" y="98"/>
                    </a:cubicBezTo>
                    <a:cubicBezTo>
                      <a:pt x="197" y="141"/>
                      <a:pt x="197" y="141"/>
                      <a:pt x="197" y="141"/>
                    </a:cubicBezTo>
                    <a:cubicBezTo>
                      <a:pt x="206" y="146"/>
                      <a:pt x="209" y="158"/>
                      <a:pt x="204" y="167"/>
                    </a:cubicBezTo>
                    <a:cubicBezTo>
                      <a:pt x="198" y="176"/>
                      <a:pt x="187" y="179"/>
                      <a:pt x="178" y="174"/>
                    </a:cubicBezTo>
                    <a:cubicBezTo>
                      <a:pt x="104" y="131"/>
                      <a:pt x="104" y="131"/>
                      <a:pt x="104" y="131"/>
                    </a:cubicBezTo>
                    <a:cubicBezTo>
                      <a:pt x="31" y="174"/>
                      <a:pt x="31" y="174"/>
                      <a:pt x="31" y="174"/>
                    </a:cubicBezTo>
                    <a:cubicBezTo>
                      <a:pt x="22" y="179"/>
                      <a:pt x="11" y="176"/>
                      <a:pt x="5" y="167"/>
                    </a:cubicBezTo>
                    <a:cubicBezTo>
                      <a:pt x="0" y="158"/>
                      <a:pt x="3" y="146"/>
                      <a:pt x="12" y="141"/>
                    </a:cubicBezTo>
                    <a:cubicBezTo>
                      <a:pt x="85" y="98"/>
                      <a:pt x="85" y="98"/>
                      <a:pt x="85" y="98"/>
                    </a:cubicBezTo>
                    <a:cubicBezTo>
                      <a:pt x="85" y="19"/>
                      <a:pt x="85" y="19"/>
                      <a:pt x="85" y="19"/>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9" name="Freeform 33"/>
              <p:cNvSpPr>
                <a:spLocks noEditPoints="1"/>
              </p:cNvSpPr>
              <p:nvPr/>
            </p:nvSpPr>
            <p:spPr bwMode="auto">
              <a:xfrm>
                <a:off x="6903901" y="2632337"/>
                <a:ext cx="268082" cy="349274"/>
              </a:xfrm>
              <a:custGeom>
                <a:avLst/>
                <a:gdLst>
                  <a:gd name="T0" fmla="*/ 154 w 310"/>
                  <a:gd name="T1" fmla="*/ 1 h 404"/>
                  <a:gd name="T2" fmla="*/ 85 w 310"/>
                  <a:gd name="T3" fmla="*/ 76 h 404"/>
                  <a:gd name="T4" fmla="*/ 157 w 310"/>
                  <a:gd name="T5" fmla="*/ 165 h 404"/>
                  <a:gd name="T6" fmla="*/ 226 w 310"/>
                  <a:gd name="T7" fmla="*/ 73 h 404"/>
                  <a:gd name="T8" fmla="*/ 154 w 310"/>
                  <a:gd name="T9" fmla="*/ 1 h 404"/>
                  <a:gd name="T10" fmla="*/ 155 w 310"/>
                  <a:gd name="T11" fmla="*/ 261 h 404"/>
                  <a:gd name="T12" fmla="*/ 202 w 310"/>
                  <a:gd name="T13" fmla="*/ 195 h 404"/>
                  <a:gd name="T14" fmla="*/ 214 w 310"/>
                  <a:gd name="T15" fmla="*/ 190 h 404"/>
                  <a:gd name="T16" fmla="*/ 264 w 310"/>
                  <a:gd name="T17" fmla="*/ 199 h 404"/>
                  <a:gd name="T18" fmla="*/ 294 w 310"/>
                  <a:gd name="T19" fmla="*/ 225 h 404"/>
                  <a:gd name="T20" fmla="*/ 305 w 310"/>
                  <a:gd name="T21" fmla="*/ 385 h 404"/>
                  <a:gd name="T22" fmla="*/ 283 w 310"/>
                  <a:gd name="T23" fmla="*/ 404 h 404"/>
                  <a:gd name="T24" fmla="*/ 28 w 310"/>
                  <a:gd name="T25" fmla="*/ 404 h 404"/>
                  <a:gd name="T26" fmla="*/ 6 w 310"/>
                  <a:gd name="T27" fmla="*/ 385 h 404"/>
                  <a:gd name="T28" fmla="*/ 17 w 310"/>
                  <a:gd name="T29" fmla="*/ 225 h 404"/>
                  <a:gd name="T30" fmla="*/ 47 w 310"/>
                  <a:gd name="T31" fmla="*/ 199 h 404"/>
                  <a:gd name="T32" fmla="*/ 97 w 310"/>
                  <a:gd name="T33" fmla="*/ 190 h 404"/>
                  <a:gd name="T34" fmla="*/ 109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4" y="1"/>
                    </a:moveTo>
                    <a:cubicBezTo>
                      <a:pt x="115" y="1"/>
                      <a:pt x="84" y="35"/>
                      <a:pt x="85" y="76"/>
                    </a:cubicBezTo>
                    <a:cubicBezTo>
                      <a:pt x="86" y="117"/>
                      <a:pt x="118" y="166"/>
                      <a:pt x="157" y="165"/>
                    </a:cubicBezTo>
                    <a:cubicBezTo>
                      <a:pt x="196" y="164"/>
                      <a:pt x="227" y="114"/>
                      <a:pt x="226" y="73"/>
                    </a:cubicBezTo>
                    <a:cubicBezTo>
                      <a:pt x="225" y="32"/>
                      <a:pt x="193" y="0"/>
                      <a:pt x="154" y="1"/>
                    </a:cubicBezTo>
                    <a:close/>
                    <a:moveTo>
                      <a:pt x="155" y="261"/>
                    </a:moveTo>
                    <a:cubicBezTo>
                      <a:pt x="202" y="195"/>
                      <a:pt x="202" y="195"/>
                      <a:pt x="202" y="195"/>
                    </a:cubicBezTo>
                    <a:cubicBezTo>
                      <a:pt x="205" y="191"/>
                      <a:pt x="209" y="189"/>
                      <a:pt x="214" y="190"/>
                    </a:cubicBezTo>
                    <a:cubicBezTo>
                      <a:pt x="264" y="199"/>
                      <a:pt x="264" y="199"/>
                      <a:pt x="264" y="199"/>
                    </a:cubicBezTo>
                    <a:cubicBezTo>
                      <a:pt x="282" y="202"/>
                      <a:pt x="292" y="216"/>
                      <a:pt x="294" y="225"/>
                    </a:cubicBezTo>
                    <a:cubicBezTo>
                      <a:pt x="305" y="309"/>
                      <a:pt x="310" y="336"/>
                      <a:pt x="305" y="385"/>
                    </a:cubicBezTo>
                    <a:cubicBezTo>
                      <a:pt x="304" y="396"/>
                      <a:pt x="295" y="404"/>
                      <a:pt x="283" y="404"/>
                    </a:cubicBezTo>
                    <a:cubicBezTo>
                      <a:pt x="28" y="404"/>
                      <a:pt x="28" y="404"/>
                      <a:pt x="28" y="404"/>
                    </a:cubicBezTo>
                    <a:cubicBezTo>
                      <a:pt x="16" y="404"/>
                      <a:pt x="7" y="396"/>
                      <a:pt x="6" y="385"/>
                    </a:cubicBezTo>
                    <a:cubicBezTo>
                      <a:pt x="0" y="336"/>
                      <a:pt x="6" y="309"/>
                      <a:pt x="17" y="225"/>
                    </a:cubicBezTo>
                    <a:cubicBezTo>
                      <a:pt x="19" y="216"/>
                      <a:pt x="29" y="202"/>
                      <a:pt x="47" y="199"/>
                    </a:cubicBezTo>
                    <a:cubicBezTo>
                      <a:pt x="97" y="190"/>
                      <a:pt x="97" y="190"/>
                      <a:pt x="97" y="190"/>
                    </a:cubicBezTo>
                    <a:cubicBezTo>
                      <a:pt x="101" y="189"/>
                      <a:pt x="106" y="191"/>
                      <a:pt x="109" y="195"/>
                    </a:cubicBezTo>
                    <a:cubicBezTo>
                      <a:pt x="155" y="261"/>
                      <a:pt x="155" y="261"/>
                      <a:pt x="155" y="261"/>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40" name="Freeform 8"/>
            <p:cNvSpPr/>
            <p:nvPr/>
          </p:nvSpPr>
          <p:spPr bwMode="auto">
            <a:xfrm rot="16200000">
              <a:off x="5439196" y="3608423"/>
              <a:ext cx="1134105" cy="1519310"/>
            </a:xfrm>
            <a:custGeom>
              <a:avLst/>
              <a:gdLst>
                <a:gd name="T0" fmla="*/ 0 w 308"/>
                <a:gd name="T1" fmla="*/ 6 h 412"/>
                <a:gd name="T2" fmla="*/ 166 w 308"/>
                <a:gd name="T3" fmla="*/ 5 h 412"/>
                <a:gd name="T4" fmla="*/ 273 w 308"/>
                <a:gd name="T5" fmla="*/ 76 h 412"/>
                <a:gd name="T6" fmla="*/ 304 w 308"/>
                <a:gd name="T7" fmla="*/ 150 h 412"/>
                <a:gd name="T8" fmla="*/ 305 w 308"/>
                <a:gd name="T9" fmla="*/ 180 h 412"/>
                <a:gd name="T10" fmla="*/ 225 w 308"/>
                <a:gd name="T11" fmla="*/ 375 h 412"/>
                <a:gd name="T12" fmla="*/ 220 w 308"/>
                <a:gd name="T13" fmla="*/ 386 h 412"/>
                <a:gd name="T14" fmla="*/ 170 w 308"/>
                <a:gd name="T15" fmla="*/ 382 h 412"/>
                <a:gd name="T16" fmla="*/ 142 w 308"/>
                <a:gd name="T17" fmla="*/ 314 h 412"/>
                <a:gd name="T18" fmla="*/ 34 w 308"/>
                <a:gd name="T19" fmla="*/ 60 h 412"/>
                <a:gd name="T20" fmla="*/ 0 w 308"/>
                <a:gd name="T21" fmla="*/ 6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8" h="412">
                  <a:moveTo>
                    <a:pt x="0" y="6"/>
                  </a:moveTo>
                  <a:cubicBezTo>
                    <a:pt x="53" y="6"/>
                    <a:pt x="110" y="10"/>
                    <a:pt x="166" y="5"/>
                  </a:cubicBezTo>
                  <a:cubicBezTo>
                    <a:pt x="224" y="0"/>
                    <a:pt x="256" y="23"/>
                    <a:pt x="273" y="76"/>
                  </a:cubicBezTo>
                  <a:cubicBezTo>
                    <a:pt x="281" y="101"/>
                    <a:pt x="295" y="125"/>
                    <a:pt x="304" y="150"/>
                  </a:cubicBezTo>
                  <a:cubicBezTo>
                    <a:pt x="308" y="159"/>
                    <a:pt x="308" y="171"/>
                    <a:pt x="305" y="180"/>
                  </a:cubicBezTo>
                  <a:cubicBezTo>
                    <a:pt x="279" y="245"/>
                    <a:pt x="252" y="310"/>
                    <a:pt x="225" y="375"/>
                  </a:cubicBezTo>
                  <a:cubicBezTo>
                    <a:pt x="224" y="379"/>
                    <a:pt x="222" y="383"/>
                    <a:pt x="220" y="386"/>
                  </a:cubicBezTo>
                  <a:cubicBezTo>
                    <a:pt x="203" y="412"/>
                    <a:pt x="184" y="411"/>
                    <a:pt x="170" y="382"/>
                  </a:cubicBezTo>
                  <a:cubicBezTo>
                    <a:pt x="159" y="360"/>
                    <a:pt x="152" y="336"/>
                    <a:pt x="142" y="314"/>
                  </a:cubicBezTo>
                  <a:cubicBezTo>
                    <a:pt x="106" y="229"/>
                    <a:pt x="71" y="144"/>
                    <a:pt x="34" y="60"/>
                  </a:cubicBezTo>
                  <a:cubicBezTo>
                    <a:pt x="26" y="41"/>
                    <a:pt x="12" y="25"/>
                    <a:pt x="0" y="6"/>
                  </a:cubicBezTo>
                  <a:close/>
                </a:path>
              </a:pathLst>
            </a:cu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grpSp>
          <p:nvGrpSpPr>
            <p:cNvPr id="41" name="组合 40"/>
            <p:cNvGrpSpPr>
              <a:grpSpLocks noChangeAspect="1"/>
            </p:cNvGrpSpPr>
            <p:nvPr/>
          </p:nvGrpSpPr>
          <p:grpSpPr>
            <a:xfrm>
              <a:off x="5801517" y="4112566"/>
              <a:ext cx="177662" cy="236350"/>
              <a:chOff x="8776738" y="4901987"/>
              <a:chExt cx="528116" cy="702571"/>
            </a:xfrm>
            <a:solidFill>
              <a:schemeClr val="bg1">
                <a:lumMod val="95000"/>
              </a:schemeClr>
            </a:solidFill>
          </p:grpSpPr>
          <p:sp>
            <p:nvSpPr>
              <p:cNvPr id="42" name="Freeform 23"/>
              <p:cNvSpPr>
                <a:spLocks noEditPoints="1"/>
              </p:cNvSpPr>
              <p:nvPr/>
            </p:nvSpPr>
            <p:spPr bwMode="auto">
              <a:xfrm>
                <a:off x="8776738" y="4901987"/>
                <a:ext cx="519705" cy="702571"/>
              </a:xfrm>
              <a:custGeom>
                <a:avLst/>
                <a:gdLst>
                  <a:gd name="T0" fmla="*/ 592 w 601"/>
                  <a:gd name="T1" fmla="*/ 600 h 813"/>
                  <a:gd name="T2" fmla="*/ 374 w 601"/>
                  <a:gd name="T3" fmla="*/ 589 h 813"/>
                  <a:gd name="T4" fmla="*/ 374 w 601"/>
                  <a:gd name="T5" fmla="*/ 423 h 813"/>
                  <a:gd name="T6" fmla="*/ 601 w 601"/>
                  <a:gd name="T7" fmla="*/ 435 h 813"/>
                  <a:gd name="T8" fmla="*/ 533 w 601"/>
                  <a:gd name="T9" fmla="*/ 514 h 813"/>
                  <a:gd name="T10" fmla="*/ 592 w 601"/>
                  <a:gd name="T11" fmla="*/ 600 h 813"/>
                  <a:gd name="T12" fmla="*/ 253 w 601"/>
                  <a:gd name="T13" fmla="*/ 44 h 813"/>
                  <a:gd name="T14" fmla="*/ 298 w 601"/>
                  <a:gd name="T15" fmla="*/ 0 h 813"/>
                  <a:gd name="T16" fmla="*/ 342 w 601"/>
                  <a:gd name="T17" fmla="*/ 44 h 813"/>
                  <a:gd name="T18" fmla="*/ 342 w 601"/>
                  <a:gd name="T19" fmla="*/ 103 h 813"/>
                  <a:gd name="T20" fmla="*/ 253 w 601"/>
                  <a:gd name="T21" fmla="*/ 108 h 813"/>
                  <a:gd name="T22" fmla="*/ 253 w 601"/>
                  <a:gd name="T23" fmla="*/ 44 h 813"/>
                  <a:gd name="T24" fmla="*/ 342 w 601"/>
                  <a:gd name="T25" fmla="*/ 332 h 813"/>
                  <a:gd name="T26" fmla="*/ 342 w 601"/>
                  <a:gd name="T27" fmla="*/ 737 h 813"/>
                  <a:gd name="T28" fmla="*/ 355 w 601"/>
                  <a:gd name="T29" fmla="*/ 750 h 813"/>
                  <a:gd name="T30" fmla="*/ 380 w 601"/>
                  <a:gd name="T31" fmla="*/ 750 h 813"/>
                  <a:gd name="T32" fmla="*/ 415 w 601"/>
                  <a:gd name="T33" fmla="*/ 786 h 813"/>
                  <a:gd name="T34" fmla="*/ 415 w 601"/>
                  <a:gd name="T35" fmla="*/ 813 h 813"/>
                  <a:gd name="T36" fmla="*/ 180 w 601"/>
                  <a:gd name="T37" fmla="*/ 813 h 813"/>
                  <a:gd name="T38" fmla="*/ 180 w 601"/>
                  <a:gd name="T39" fmla="*/ 786 h 813"/>
                  <a:gd name="T40" fmla="*/ 216 w 601"/>
                  <a:gd name="T41" fmla="*/ 750 h 813"/>
                  <a:gd name="T42" fmla="*/ 240 w 601"/>
                  <a:gd name="T43" fmla="*/ 750 h 813"/>
                  <a:gd name="T44" fmla="*/ 253 w 601"/>
                  <a:gd name="T45" fmla="*/ 737 h 813"/>
                  <a:gd name="T46" fmla="*/ 253 w 601"/>
                  <a:gd name="T47" fmla="*/ 337 h 813"/>
                  <a:gd name="T48" fmla="*/ 342 w 601"/>
                  <a:gd name="T49" fmla="*/ 332 h 813"/>
                  <a:gd name="T50" fmla="*/ 221 w 601"/>
                  <a:gd name="T51" fmla="*/ 581 h 813"/>
                  <a:gd name="T52" fmla="*/ 59 w 601"/>
                  <a:gd name="T53" fmla="*/ 572 h 813"/>
                  <a:gd name="T54" fmla="*/ 0 w 601"/>
                  <a:gd name="T55" fmla="*/ 486 h 813"/>
                  <a:gd name="T56" fmla="*/ 68 w 601"/>
                  <a:gd name="T57" fmla="*/ 407 h 813"/>
                  <a:gd name="T58" fmla="*/ 221 w 601"/>
                  <a:gd name="T59" fmla="*/ 415 h 813"/>
                  <a:gd name="T60" fmla="*/ 221 w 601"/>
                  <a:gd name="T61" fmla="*/ 58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1" h="813">
                    <a:moveTo>
                      <a:pt x="592" y="600"/>
                    </a:moveTo>
                    <a:cubicBezTo>
                      <a:pt x="374" y="589"/>
                      <a:pt x="374" y="589"/>
                      <a:pt x="374" y="589"/>
                    </a:cubicBezTo>
                    <a:cubicBezTo>
                      <a:pt x="374" y="423"/>
                      <a:pt x="374" y="423"/>
                      <a:pt x="374" y="423"/>
                    </a:cubicBezTo>
                    <a:cubicBezTo>
                      <a:pt x="601" y="435"/>
                      <a:pt x="601" y="435"/>
                      <a:pt x="601" y="435"/>
                    </a:cubicBezTo>
                    <a:cubicBezTo>
                      <a:pt x="533" y="514"/>
                      <a:pt x="533" y="514"/>
                      <a:pt x="533" y="514"/>
                    </a:cubicBezTo>
                    <a:cubicBezTo>
                      <a:pt x="592" y="600"/>
                      <a:pt x="592" y="600"/>
                      <a:pt x="592" y="600"/>
                    </a:cubicBezTo>
                    <a:close/>
                    <a:moveTo>
                      <a:pt x="253" y="44"/>
                    </a:moveTo>
                    <a:cubicBezTo>
                      <a:pt x="253" y="20"/>
                      <a:pt x="273" y="0"/>
                      <a:pt x="298" y="0"/>
                    </a:cubicBezTo>
                    <a:cubicBezTo>
                      <a:pt x="322" y="0"/>
                      <a:pt x="342" y="20"/>
                      <a:pt x="342" y="44"/>
                    </a:cubicBezTo>
                    <a:cubicBezTo>
                      <a:pt x="342" y="103"/>
                      <a:pt x="342" y="103"/>
                      <a:pt x="342" y="103"/>
                    </a:cubicBezTo>
                    <a:cubicBezTo>
                      <a:pt x="253" y="108"/>
                      <a:pt x="253" y="108"/>
                      <a:pt x="253" y="108"/>
                    </a:cubicBezTo>
                    <a:cubicBezTo>
                      <a:pt x="253" y="44"/>
                      <a:pt x="253" y="44"/>
                      <a:pt x="253" y="44"/>
                    </a:cubicBezTo>
                    <a:close/>
                    <a:moveTo>
                      <a:pt x="342" y="332"/>
                    </a:moveTo>
                    <a:cubicBezTo>
                      <a:pt x="342" y="737"/>
                      <a:pt x="342" y="737"/>
                      <a:pt x="342" y="737"/>
                    </a:cubicBezTo>
                    <a:cubicBezTo>
                      <a:pt x="342" y="744"/>
                      <a:pt x="348" y="750"/>
                      <a:pt x="355" y="750"/>
                    </a:cubicBezTo>
                    <a:cubicBezTo>
                      <a:pt x="380" y="750"/>
                      <a:pt x="380" y="750"/>
                      <a:pt x="380" y="750"/>
                    </a:cubicBezTo>
                    <a:cubicBezTo>
                      <a:pt x="399" y="750"/>
                      <a:pt x="415" y="766"/>
                      <a:pt x="415" y="786"/>
                    </a:cubicBezTo>
                    <a:cubicBezTo>
                      <a:pt x="415" y="813"/>
                      <a:pt x="415" y="813"/>
                      <a:pt x="415" y="813"/>
                    </a:cubicBezTo>
                    <a:cubicBezTo>
                      <a:pt x="180" y="813"/>
                      <a:pt x="180" y="813"/>
                      <a:pt x="180" y="813"/>
                    </a:cubicBezTo>
                    <a:cubicBezTo>
                      <a:pt x="180" y="786"/>
                      <a:pt x="180" y="786"/>
                      <a:pt x="180" y="786"/>
                    </a:cubicBezTo>
                    <a:cubicBezTo>
                      <a:pt x="180" y="766"/>
                      <a:pt x="196" y="750"/>
                      <a:pt x="216" y="750"/>
                    </a:cubicBezTo>
                    <a:cubicBezTo>
                      <a:pt x="240" y="750"/>
                      <a:pt x="240" y="750"/>
                      <a:pt x="240" y="750"/>
                    </a:cubicBezTo>
                    <a:cubicBezTo>
                      <a:pt x="247" y="750"/>
                      <a:pt x="253" y="744"/>
                      <a:pt x="253" y="737"/>
                    </a:cubicBezTo>
                    <a:cubicBezTo>
                      <a:pt x="253" y="337"/>
                      <a:pt x="253" y="337"/>
                      <a:pt x="253" y="337"/>
                    </a:cubicBezTo>
                    <a:cubicBezTo>
                      <a:pt x="342" y="332"/>
                      <a:pt x="342" y="332"/>
                      <a:pt x="342" y="332"/>
                    </a:cubicBezTo>
                    <a:close/>
                    <a:moveTo>
                      <a:pt x="221" y="581"/>
                    </a:moveTo>
                    <a:cubicBezTo>
                      <a:pt x="59" y="572"/>
                      <a:pt x="59" y="572"/>
                      <a:pt x="59" y="572"/>
                    </a:cubicBezTo>
                    <a:cubicBezTo>
                      <a:pt x="0" y="486"/>
                      <a:pt x="0" y="486"/>
                      <a:pt x="0" y="486"/>
                    </a:cubicBezTo>
                    <a:cubicBezTo>
                      <a:pt x="68" y="407"/>
                      <a:pt x="68" y="407"/>
                      <a:pt x="68" y="407"/>
                    </a:cubicBezTo>
                    <a:cubicBezTo>
                      <a:pt x="221" y="415"/>
                      <a:pt x="221" y="415"/>
                      <a:pt x="221" y="415"/>
                    </a:cubicBezTo>
                    <a:cubicBezTo>
                      <a:pt x="221" y="581"/>
                      <a:pt x="221" y="581"/>
                      <a:pt x="221" y="5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43" name="Freeform 24"/>
              <p:cNvSpPr/>
              <p:nvPr/>
            </p:nvSpPr>
            <p:spPr bwMode="auto">
              <a:xfrm>
                <a:off x="8785515" y="5009147"/>
                <a:ext cx="519339" cy="166774"/>
              </a:xfrm>
              <a:custGeom>
                <a:avLst/>
                <a:gdLst>
                  <a:gd name="T0" fmla="*/ 0 w 1420"/>
                  <a:gd name="T1" fmla="*/ 66 h 456"/>
                  <a:gd name="T2" fmla="*/ 631 w 1420"/>
                  <a:gd name="T3" fmla="*/ 33 h 456"/>
                  <a:gd name="T4" fmla="*/ 1259 w 1420"/>
                  <a:gd name="T5" fmla="*/ 0 h 456"/>
                  <a:gd name="T6" fmla="*/ 1420 w 1420"/>
                  <a:gd name="T7" fmla="*/ 189 h 456"/>
                  <a:gd name="T8" fmla="*/ 1281 w 1420"/>
                  <a:gd name="T9" fmla="*/ 390 h 456"/>
                  <a:gd name="T10" fmla="*/ 650 w 1420"/>
                  <a:gd name="T11" fmla="*/ 423 h 456"/>
                  <a:gd name="T12" fmla="*/ 21 w 1420"/>
                  <a:gd name="T13" fmla="*/ 456 h 456"/>
                  <a:gd name="T14" fmla="*/ 160 w 1420"/>
                  <a:gd name="T15" fmla="*/ 253 h 456"/>
                  <a:gd name="T16" fmla="*/ 0 w 1420"/>
                  <a:gd name="T17" fmla="*/ 66 h 456"/>
                  <a:gd name="T18" fmla="*/ 0 w 1420"/>
                  <a:gd name="T19" fmla="*/ 66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0" h="456">
                    <a:moveTo>
                      <a:pt x="0" y="66"/>
                    </a:moveTo>
                    <a:lnTo>
                      <a:pt x="631" y="33"/>
                    </a:lnTo>
                    <a:lnTo>
                      <a:pt x="1259" y="0"/>
                    </a:lnTo>
                    <a:lnTo>
                      <a:pt x="1420" y="189"/>
                    </a:lnTo>
                    <a:lnTo>
                      <a:pt x="1281" y="390"/>
                    </a:lnTo>
                    <a:lnTo>
                      <a:pt x="650" y="423"/>
                    </a:lnTo>
                    <a:lnTo>
                      <a:pt x="21" y="456"/>
                    </a:lnTo>
                    <a:lnTo>
                      <a:pt x="160" y="253"/>
                    </a:lnTo>
                    <a:lnTo>
                      <a:pt x="0" y="66"/>
                    </a:lnTo>
                    <a:lnTo>
                      <a:pt x="0"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grpSp>
      <p:grpSp>
        <p:nvGrpSpPr>
          <p:cNvPr id="9" name="组合 8"/>
          <p:cNvGrpSpPr/>
          <p:nvPr/>
        </p:nvGrpSpPr>
        <p:grpSpPr>
          <a:xfrm>
            <a:off x="7417546" y="4853534"/>
            <a:ext cx="3888774" cy="939183"/>
            <a:chOff x="7037727" y="4824506"/>
            <a:chExt cx="3888774" cy="939183"/>
          </a:xfrm>
        </p:grpSpPr>
        <p:sp>
          <p:nvSpPr>
            <p:cNvPr id="44" name="文本框 43"/>
            <p:cNvSpPr txBox="1"/>
            <p:nvPr/>
          </p:nvSpPr>
          <p:spPr>
            <a:xfrm>
              <a:off x="7037727" y="5191225"/>
              <a:ext cx="3888774" cy="572464"/>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TextBox 76"/>
            <p:cNvSpPr txBox="1"/>
            <p:nvPr/>
          </p:nvSpPr>
          <p:spPr>
            <a:xfrm>
              <a:off x="7037727" y="4824506"/>
              <a:ext cx="1337024"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计划步骤</a:t>
              </a:r>
            </a:p>
          </p:txBody>
        </p:sp>
      </p:grpSp>
      <p:grpSp>
        <p:nvGrpSpPr>
          <p:cNvPr id="8" name="组合 7"/>
          <p:cNvGrpSpPr/>
          <p:nvPr/>
        </p:nvGrpSpPr>
        <p:grpSpPr>
          <a:xfrm>
            <a:off x="7417546" y="3214542"/>
            <a:ext cx="3888774" cy="939183"/>
            <a:chOff x="7037727" y="3185514"/>
            <a:chExt cx="3888774" cy="939183"/>
          </a:xfrm>
        </p:grpSpPr>
        <p:sp>
          <p:nvSpPr>
            <p:cNvPr id="46" name="文本框 45"/>
            <p:cNvSpPr txBox="1"/>
            <p:nvPr/>
          </p:nvSpPr>
          <p:spPr>
            <a:xfrm>
              <a:off x="7037727" y="3552233"/>
              <a:ext cx="3888774" cy="572464"/>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7" name="TextBox 76"/>
            <p:cNvSpPr txBox="1"/>
            <p:nvPr/>
          </p:nvSpPr>
          <p:spPr>
            <a:xfrm>
              <a:off x="7037727" y="3185514"/>
              <a:ext cx="1337024"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计划步骤</a:t>
              </a:r>
            </a:p>
          </p:txBody>
        </p:sp>
      </p:grpSp>
      <p:grpSp>
        <p:nvGrpSpPr>
          <p:cNvPr id="7" name="组合 6"/>
          <p:cNvGrpSpPr/>
          <p:nvPr/>
        </p:nvGrpSpPr>
        <p:grpSpPr>
          <a:xfrm>
            <a:off x="739837" y="3959045"/>
            <a:ext cx="3888774" cy="915780"/>
            <a:chOff x="1190835" y="3930017"/>
            <a:chExt cx="3888774" cy="915780"/>
          </a:xfrm>
        </p:grpSpPr>
        <p:sp>
          <p:nvSpPr>
            <p:cNvPr id="48" name="文本框 47"/>
            <p:cNvSpPr txBox="1"/>
            <p:nvPr/>
          </p:nvSpPr>
          <p:spPr>
            <a:xfrm>
              <a:off x="1190835" y="4296736"/>
              <a:ext cx="3888774" cy="549061"/>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9" name="TextBox 76"/>
            <p:cNvSpPr txBox="1"/>
            <p:nvPr/>
          </p:nvSpPr>
          <p:spPr>
            <a:xfrm>
              <a:off x="3742585" y="3930017"/>
              <a:ext cx="1337024" cy="400110"/>
            </a:xfrm>
            <a:prstGeom prst="rect">
              <a:avLst/>
            </a:prstGeom>
            <a:noFill/>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计划步骤</a:t>
              </a:r>
            </a:p>
          </p:txBody>
        </p:sp>
      </p:grpSp>
      <p:grpSp>
        <p:nvGrpSpPr>
          <p:cNvPr id="6" name="组合 5"/>
          <p:cNvGrpSpPr/>
          <p:nvPr/>
        </p:nvGrpSpPr>
        <p:grpSpPr>
          <a:xfrm>
            <a:off x="739837" y="2320053"/>
            <a:ext cx="3888774" cy="915780"/>
            <a:chOff x="1190835" y="2291025"/>
            <a:chExt cx="3888774" cy="915780"/>
          </a:xfrm>
        </p:grpSpPr>
        <p:sp>
          <p:nvSpPr>
            <p:cNvPr id="50" name="文本框 49"/>
            <p:cNvSpPr txBox="1"/>
            <p:nvPr/>
          </p:nvSpPr>
          <p:spPr>
            <a:xfrm>
              <a:off x="1190835" y="2657744"/>
              <a:ext cx="3888774" cy="549061"/>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TextBox 76"/>
            <p:cNvSpPr txBox="1"/>
            <p:nvPr/>
          </p:nvSpPr>
          <p:spPr>
            <a:xfrm>
              <a:off x="3742585" y="2291025"/>
              <a:ext cx="1337024" cy="400110"/>
            </a:xfrm>
            <a:prstGeom prst="rect">
              <a:avLst/>
            </a:prstGeom>
            <a:noFill/>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计划步骤</a:t>
              </a:r>
            </a:p>
          </p:txBody>
        </p:sp>
      </p:grpSp>
      <p:sp>
        <p:nvSpPr>
          <p:cNvPr id="58"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59" name="TextBox 76"/>
          <p:cNvSpPr txBox="1"/>
          <p:nvPr/>
        </p:nvSpPr>
        <p:spPr>
          <a:xfrm>
            <a:off x="1689046" y="521598"/>
            <a:ext cx="3164649"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未来计划实施步骤</a:t>
            </a:r>
          </a:p>
        </p:txBody>
      </p:sp>
      <p:sp>
        <p:nvSpPr>
          <p:cNvPr id="60" name="椭圆 59"/>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05</a:t>
            </a:r>
            <a:endParaRPr lang="zh-CN" altLang="en-US" dirty="0">
              <a:latin typeface="Impact" panose="020B0806030902050204" pitchFamily="34" charset="0"/>
            </a:endParaRPr>
          </a:p>
        </p:txBody>
      </p:sp>
      <p:sp>
        <p:nvSpPr>
          <p:cNvPr id="61" name="椭圆 60"/>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0080809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0-#ppt_w/2"/>
                                          </p:val>
                                        </p:tav>
                                        <p:tav tm="100000">
                                          <p:val>
                                            <p:strVal val="#ppt_x"/>
                                          </p:val>
                                        </p:tav>
                                      </p:tavLst>
                                    </p:anim>
                                    <p:anim calcmode="lin" valueType="num">
                                      <p:cBhvr additive="base">
                                        <p:cTn id="8" dur="5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500" fill="hold"/>
                                        <p:tgtEl>
                                          <p:spTgt spid="61"/>
                                        </p:tgtEl>
                                        <p:attrNameLst>
                                          <p:attrName>ppt_x</p:attrName>
                                        </p:attrNameLst>
                                      </p:cBhvr>
                                      <p:tavLst>
                                        <p:tav tm="0">
                                          <p:val>
                                            <p:strVal val="0-#ppt_w/2"/>
                                          </p:val>
                                        </p:tav>
                                        <p:tav tm="100000">
                                          <p:val>
                                            <p:strVal val="#ppt_x"/>
                                          </p:val>
                                        </p:tav>
                                      </p:tavLst>
                                    </p:anim>
                                    <p:anim calcmode="lin" valueType="num">
                                      <p:cBhvr additive="base">
                                        <p:cTn id="12" dur="5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62"/>
                                        </p:tgtEl>
                                        <p:attrNameLst>
                                          <p:attrName>style.visibility</p:attrName>
                                        </p:attrNameLst>
                                      </p:cBhvr>
                                      <p:to>
                                        <p:strVal val="visible"/>
                                      </p:to>
                                    </p:set>
                                    <p:anim calcmode="lin" valueType="num">
                                      <p:cBhvr additive="base">
                                        <p:cTn id="15" dur="500" fill="hold"/>
                                        <p:tgtEl>
                                          <p:spTgt spid="62"/>
                                        </p:tgtEl>
                                        <p:attrNameLst>
                                          <p:attrName>ppt_x</p:attrName>
                                        </p:attrNameLst>
                                      </p:cBhvr>
                                      <p:tavLst>
                                        <p:tav tm="0">
                                          <p:val>
                                            <p:strVal val="0-#ppt_w/2"/>
                                          </p:val>
                                        </p:tav>
                                        <p:tav tm="100000">
                                          <p:val>
                                            <p:strVal val="#ppt_x"/>
                                          </p:val>
                                        </p:tav>
                                      </p:tavLst>
                                    </p:anim>
                                    <p:anim calcmode="lin" valueType="num">
                                      <p:cBhvr additive="base">
                                        <p:cTn id="16" dur="5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500" fill="hold"/>
                                        <p:tgtEl>
                                          <p:spTgt spid="63"/>
                                        </p:tgtEl>
                                        <p:attrNameLst>
                                          <p:attrName>ppt_x</p:attrName>
                                        </p:attrNameLst>
                                      </p:cBhvr>
                                      <p:tavLst>
                                        <p:tav tm="0">
                                          <p:val>
                                            <p:strVal val="0-#ppt_w/2"/>
                                          </p:val>
                                        </p:tav>
                                        <p:tav tm="100000">
                                          <p:val>
                                            <p:strVal val="#ppt_x"/>
                                          </p:val>
                                        </p:tav>
                                      </p:tavLst>
                                    </p:anim>
                                    <p:anim calcmode="lin" valueType="num">
                                      <p:cBhvr additive="base">
                                        <p:cTn id="20" dur="5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500" fill="hold"/>
                                        <p:tgtEl>
                                          <p:spTgt spid="64"/>
                                        </p:tgtEl>
                                        <p:attrNameLst>
                                          <p:attrName>ppt_x</p:attrName>
                                        </p:attrNameLst>
                                      </p:cBhvr>
                                      <p:tavLst>
                                        <p:tav tm="0">
                                          <p:val>
                                            <p:strVal val="0-#ppt_w/2"/>
                                          </p:val>
                                        </p:tav>
                                        <p:tav tm="100000">
                                          <p:val>
                                            <p:strVal val="#ppt_x"/>
                                          </p:val>
                                        </p:tav>
                                      </p:tavLst>
                                    </p:anim>
                                    <p:anim calcmode="lin" valueType="num">
                                      <p:cBhvr additive="base">
                                        <p:cTn id="24" dur="500" fill="hold"/>
                                        <p:tgtEl>
                                          <p:spTgt spid="64"/>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59"/>
                                        </p:tgtEl>
                                        <p:attrNameLst>
                                          <p:attrName>style.visibility</p:attrName>
                                        </p:attrNameLst>
                                      </p:cBhvr>
                                      <p:to>
                                        <p:strVal val="visible"/>
                                      </p:to>
                                    </p:set>
                                    <p:animEffect transition="in" filter="wipe(left)">
                                      <p:cBhvr>
                                        <p:cTn id="27" dur="500"/>
                                        <p:tgtEl>
                                          <p:spTgt spid="59"/>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58"/>
                                        </p:tgtEl>
                                        <p:attrNameLst>
                                          <p:attrName>style.visibility</p:attrName>
                                        </p:attrNameLst>
                                      </p:cBhvr>
                                      <p:to>
                                        <p:strVal val="visible"/>
                                      </p:to>
                                    </p:set>
                                    <p:animEffect transition="in" filter="wipe(left)">
                                      <p:cBhvr>
                                        <p:cTn id="30" dur="500"/>
                                        <p:tgtEl>
                                          <p:spTgt spid="58"/>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0-#ppt_w/2"/>
                                          </p:val>
                                        </p:tav>
                                        <p:tav tm="100000">
                                          <p:val>
                                            <p:strVal val="#ppt_x"/>
                                          </p:val>
                                        </p:tav>
                                      </p:tavLst>
                                    </p:anim>
                                    <p:anim calcmode="lin" valueType="num">
                                      <p:cBhvr additive="base">
                                        <p:cTn id="43" dur="500" fill="hold"/>
                                        <p:tgtEl>
                                          <p:spTgt spid="6"/>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 fill="hold"/>
                                        <p:tgtEl>
                                          <p:spTgt spid="8"/>
                                        </p:tgtEl>
                                        <p:attrNameLst>
                                          <p:attrName>ppt_x</p:attrName>
                                        </p:attrNameLst>
                                      </p:cBhvr>
                                      <p:tavLst>
                                        <p:tav tm="0">
                                          <p:val>
                                            <p:strVal val="1+#ppt_w/2"/>
                                          </p:val>
                                        </p:tav>
                                        <p:tav tm="100000">
                                          <p:val>
                                            <p:strVal val="#ppt_x"/>
                                          </p:val>
                                        </p:tav>
                                      </p:tavLst>
                                    </p:anim>
                                    <p:anim calcmode="lin" valueType="num">
                                      <p:cBhvr additive="base">
                                        <p:cTn id="47" dur="5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50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0-#ppt_w/2"/>
                                          </p:val>
                                        </p:tav>
                                        <p:tav tm="100000">
                                          <p:val>
                                            <p:strVal val="#ppt_x"/>
                                          </p:val>
                                        </p:tav>
                                      </p:tavLst>
                                    </p:anim>
                                    <p:anim calcmode="lin" valueType="num">
                                      <p:cBhvr additive="base">
                                        <p:cTn id="51" dur="5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50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500" fill="hold"/>
                                        <p:tgtEl>
                                          <p:spTgt spid="9"/>
                                        </p:tgtEl>
                                        <p:attrNameLst>
                                          <p:attrName>ppt_x</p:attrName>
                                        </p:attrNameLst>
                                      </p:cBhvr>
                                      <p:tavLst>
                                        <p:tav tm="0">
                                          <p:val>
                                            <p:strVal val="1+#ppt_w/2"/>
                                          </p:val>
                                        </p:tav>
                                        <p:tav tm="100000">
                                          <p:val>
                                            <p:strVal val="#ppt_x"/>
                                          </p:val>
                                        </p:tav>
                                      </p:tavLst>
                                    </p:anim>
                                    <p:anim calcmode="lin" valueType="num">
                                      <p:cBhvr additive="base">
                                        <p:cTn id="55"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59" grpId="0"/>
      <p:bldP spid="60" grpId="0" animBg="1"/>
      <p:bldP spid="61" grpId="0" animBg="1"/>
      <p:bldP spid="62" grpId="0" animBg="1"/>
      <p:bldP spid="63" grpId="0" animBg="1"/>
      <p:bldP spid="6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0" y="-42802"/>
            <a:ext cx="6654268" cy="6900802"/>
            <a:chOff x="0" y="0"/>
            <a:chExt cx="6559460" cy="6857999"/>
          </a:xfrm>
        </p:grpSpPr>
        <p:sp>
          <p:nvSpPr>
            <p:cNvPr id="22" name="矩形 1"/>
            <p:cNvSpPr/>
            <p:nvPr/>
          </p:nvSpPr>
          <p:spPr>
            <a:xfrm>
              <a:off x="153500" y="0"/>
              <a:ext cx="6405960" cy="6857999"/>
            </a:xfrm>
            <a:custGeom>
              <a:avLst/>
              <a:gdLst>
                <a:gd name="connsiteX0" fmla="*/ 0 w 4860032"/>
                <a:gd name="connsiteY0" fmla="*/ 0 h 5236607"/>
                <a:gd name="connsiteX1" fmla="*/ 4860032 w 4860032"/>
                <a:gd name="connsiteY1" fmla="*/ 0 h 5236607"/>
                <a:gd name="connsiteX2" fmla="*/ 4860032 w 4860032"/>
                <a:gd name="connsiteY2" fmla="*/ 5236607 h 5236607"/>
                <a:gd name="connsiteX3" fmla="*/ 0 w 4860032"/>
                <a:gd name="connsiteY3" fmla="*/ 5236607 h 5236607"/>
                <a:gd name="connsiteX4" fmla="*/ 0 w 4860032"/>
                <a:gd name="connsiteY4" fmla="*/ 0 h 5236607"/>
                <a:gd name="connsiteX0" fmla="*/ 0 w 4860032"/>
                <a:gd name="connsiteY0" fmla="*/ 0 h 5239820"/>
                <a:gd name="connsiteX1" fmla="*/ 4860032 w 4860032"/>
                <a:gd name="connsiteY1" fmla="*/ 0 h 5239820"/>
                <a:gd name="connsiteX2" fmla="*/ 4860032 w 4860032"/>
                <a:gd name="connsiteY2" fmla="*/ 5236607 h 5239820"/>
                <a:gd name="connsiteX3" fmla="*/ 3318553 w 4860032"/>
                <a:gd name="connsiteY3" fmla="*/ 5239820 h 5239820"/>
                <a:gd name="connsiteX4" fmla="*/ 0 w 4860032"/>
                <a:gd name="connsiteY4" fmla="*/ 5236607 h 5239820"/>
                <a:gd name="connsiteX5" fmla="*/ 0 w 4860032"/>
                <a:gd name="connsiteY5" fmla="*/ 0 h 5239820"/>
                <a:gd name="connsiteX0" fmla="*/ 0 w 4860032"/>
                <a:gd name="connsiteY0" fmla="*/ 0 h 5239820"/>
                <a:gd name="connsiteX1" fmla="*/ 4860032 w 4860032"/>
                <a:gd name="connsiteY1" fmla="*/ 0 h 5239820"/>
                <a:gd name="connsiteX2" fmla="*/ 3318553 w 4860032"/>
                <a:gd name="connsiteY2" fmla="*/ 5239820 h 5239820"/>
                <a:gd name="connsiteX3" fmla="*/ 0 w 4860032"/>
                <a:gd name="connsiteY3" fmla="*/ 5236607 h 5239820"/>
                <a:gd name="connsiteX4" fmla="*/ 0 w 4860032"/>
                <a:gd name="connsiteY4" fmla="*/ 0 h 5239820"/>
                <a:gd name="connsiteX0" fmla="*/ 0 w 4860032"/>
                <a:gd name="connsiteY0" fmla="*/ 0 h 5239820"/>
                <a:gd name="connsiteX1" fmla="*/ 4860032 w 4860032"/>
                <a:gd name="connsiteY1" fmla="*/ 0 h 5239820"/>
                <a:gd name="connsiteX2" fmla="*/ 4143375 w 4860032"/>
                <a:gd name="connsiteY2" fmla="*/ 2381249 h 5239820"/>
                <a:gd name="connsiteX3" fmla="*/ 3318553 w 4860032"/>
                <a:gd name="connsiteY3" fmla="*/ 5239820 h 5239820"/>
                <a:gd name="connsiteX4" fmla="*/ 0 w 4860032"/>
                <a:gd name="connsiteY4" fmla="*/ 5236607 h 5239820"/>
                <a:gd name="connsiteX5" fmla="*/ 0 w 4860032"/>
                <a:gd name="connsiteY5" fmla="*/ 0 h 5239820"/>
                <a:gd name="connsiteX0" fmla="*/ 0 w 4860032"/>
                <a:gd name="connsiteY0" fmla="*/ 0 h 5239820"/>
                <a:gd name="connsiteX1" fmla="*/ 4860032 w 4860032"/>
                <a:gd name="connsiteY1" fmla="*/ 0 h 5239820"/>
                <a:gd name="connsiteX2" fmla="*/ 3933825 w 4860032"/>
                <a:gd name="connsiteY2" fmla="*/ 2285999 h 5239820"/>
                <a:gd name="connsiteX3" fmla="*/ 3318553 w 4860032"/>
                <a:gd name="connsiteY3" fmla="*/ 5239820 h 5239820"/>
                <a:gd name="connsiteX4" fmla="*/ 0 w 4860032"/>
                <a:gd name="connsiteY4" fmla="*/ 5236607 h 5239820"/>
                <a:gd name="connsiteX5" fmla="*/ 0 w 4860032"/>
                <a:gd name="connsiteY5" fmla="*/ 0 h 5239820"/>
                <a:gd name="connsiteX0" fmla="*/ 0 w 5040252"/>
                <a:gd name="connsiteY0" fmla="*/ 0 h 5239820"/>
                <a:gd name="connsiteX1" fmla="*/ 4860032 w 5040252"/>
                <a:gd name="connsiteY1" fmla="*/ 0 h 5239820"/>
                <a:gd name="connsiteX2" fmla="*/ 3933825 w 5040252"/>
                <a:gd name="connsiteY2" fmla="*/ 2285999 h 5239820"/>
                <a:gd name="connsiteX3" fmla="*/ 3318553 w 5040252"/>
                <a:gd name="connsiteY3" fmla="*/ 5239820 h 5239820"/>
                <a:gd name="connsiteX4" fmla="*/ 0 w 5040252"/>
                <a:gd name="connsiteY4" fmla="*/ 5236607 h 5239820"/>
                <a:gd name="connsiteX5" fmla="*/ 0 w 5040252"/>
                <a:gd name="connsiteY5" fmla="*/ 0 h 5239820"/>
                <a:gd name="connsiteX0" fmla="*/ 0 w 5067907"/>
                <a:gd name="connsiteY0" fmla="*/ 0 h 5239820"/>
                <a:gd name="connsiteX1" fmla="*/ 4860032 w 5067907"/>
                <a:gd name="connsiteY1" fmla="*/ 0 h 5239820"/>
                <a:gd name="connsiteX2" fmla="*/ 3933825 w 5067907"/>
                <a:gd name="connsiteY2" fmla="*/ 2285999 h 5239820"/>
                <a:gd name="connsiteX3" fmla="*/ 3318553 w 5067907"/>
                <a:gd name="connsiteY3" fmla="*/ 5239820 h 5239820"/>
                <a:gd name="connsiteX4" fmla="*/ 0 w 5067907"/>
                <a:gd name="connsiteY4" fmla="*/ 5236607 h 5239820"/>
                <a:gd name="connsiteX5" fmla="*/ 0 w 5067907"/>
                <a:gd name="connsiteY5" fmla="*/ 0 h 5239820"/>
                <a:gd name="connsiteX0" fmla="*/ 0 w 4907687"/>
                <a:gd name="connsiteY0" fmla="*/ 0 h 5239820"/>
                <a:gd name="connsiteX1" fmla="*/ 4860032 w 4907687"/>
                <a:gd name="connsiteY1" fmla="*/ 0 h 5239820"/>
                <a:gd name="connsiteX2" fmla="*/ 3933825 w 4907687"/>
                <a:gd name="connsiteY2" fmla="*/ 2285999 h 5239820"/>
                <a:gd name="connsiteX3" fmla="*/ 3318553 w 4907687"/>
                <a:gd name="connsiteY3" fmla="*/ 5239820 h 5239820"/>
                <a:gd name="connsiteX4" fmla="*/ 0 w 4907687"/>
                <a:gd name="connsiteY4" fmla="*/ 5236607 h 5239820"/>
                <a:gd name="connsiteX5" fmla="*/ 0 w 4907687"/>
                <a:gd name="connsiteY5" fmla="*/ 0 h 5239820"/>
                <a:gd name="connsiteX0" fmla="*/ 0 w 4896481"/>
                <a:gd name="connsiteY0" fmla="*/ 0 h 5239820"/>
                <a:gd name="connsiteX1" fmla="*/ 4860032 w 4896481"/>
                <a:gd name="connsiteY1" fmla="*/ 0 h 5239820"/>
                <a:gd name="connsiteX2" fmla="*/ 3676650 w 4896481"/>
                <a:gd name="connsiteY2" fmla="*/ 2505074 h 5239820"/>
                <a:gd name="connsiteX3" fmla="*/ 3318553 w 4896481"/>
                <a:gd name="connsiteY3" fmla="*/ 5239820 h 5239820"/>
                <a:gd name="connsiteX4" fmla="*/ 0 w 4896481"/>
                <a:gd name="connsiteY4" fmla="*/ 5236607 h 5239820"/>
                <a:gd name="connsiteX5" fmla="*/ 0 w 4896481"/>
                <a:gd name="connsiteY5" fmla="*/ 0 h 5239820"/>
                <a:gd name="connsiteX0" fmla="*/ 0 w 4894442"/>
                <a:gd name="connsiteY0" fmla="*/ 0 h 5239820"/>
                <a:gd name="connsiteX1" fmla="*/ 4860032 w 4894442"/>
                <a:gd name="connsiteY1" fmla="*/ 0 h 5239820"/>
                <a:gd name="connsiteX2" fmla="*/ 3676650 w 4894442"/>
                <a:gd name="connsiteY2" fmla="*/ 2505074 h 5239820"/>
                <a:gd name="connsiteX3" fmla="*/ 3318553 w 4894442"/>
                <a:gd name="connsiteY3" fmla="*/ 5239820 h 5239820"/>
                <a:gd name="connsiteX4" fmla="*/ 0 w 4894442"/>
                <a:gd name="connsiteY4" fmla="*/ 5236607 h 5239820"/>
                <a:gd name="connsiteX5" fmla="*/ 0 w 4894442"/>
                <a:gd name="connsiteY5" fmla="*/ 0 h 5239820"/>
                <a:gd name="connsiteX0" fmla="*/ 0 w 4894442"/>
                <a:gd name="connsiteY0" fmla="*/ 0 h 5239820"/>
                <a:gd name="connsiteX1" fmla="*/ 4860032 w 4894442"/>
                <a:gd name="connsiteY1" fmla="*/ 0 h 5239820"/>
                <a:gd name="connsiteX2" fmla="*/ 3676650 w 4894442"/>
                <a:gd name="connsiteY2" fmla="*/ 2505074 h 5239820"/>
                <a:gd name="connsiteX3" fmla="*/ 3318553 w 4894442"/>
                <a:gd name="connsiteY3" fmla="*/ 5239820 h 5239820"/>
                <a:gd name="connsiteX4" fmla="*/ 0 w 4894442"/>
                <a:gd name="connsiteY4" fmla="*/ 5236607 h 5239820"/>
                <a:gd name="connsiteX5" fmla="*/ 0 w 4894442"/>
                <a:gd name="connsiteY5" fmla="*/ 0 h 5239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94442" h="5239820">
                  <a:moveTo>
                    <a:pt x="0" y="0"/>
                  </a:moveTo>
                  <a:lnTo>
                    <a:pt x="4860032" y="0"/>
                  </a:lnTo>
                  <a:cubicBezTo>
                    <a:pt x="5087045" y="857250"/>
                    <a:pt x="4133588" y="1460321"/>
                    <a:pt x="3676650" y="2505074"/>
                  </a:cubicBezTo>
                  <a:cubicBezTo>
                    <a:pt x="3219712" y="3549827"/>
                    <a:pt x="3678915" y="4957602"/>
                    <a:pt x="3318553" y="5239820"/>
                  </a:cubicBezTo>
                  <a:lnTo>
                    <a:pt x="0" y="5236607"/>
                  </a:lnTo>
                  <a:lnTo>
                    <a:pt x="0" y="0"/>
                  </a:lnTo>
                  <a:close/>
                </a:path>
              </a:pathLst>
            </a:custGeom>
            <a:gradFill>
              <a:gsLst>
                <a:gs pos="0">
                  <a:schemeClr val="bg1"/>
                </a:gs>
                <a:gs pos="100000">
                  <a:schemeClr val="bg1">
                    <a:lumMod val="95000"/>
                  </a:schemeClr>
                </a:gs>
              </a:gsLst>
              <a:lin ang="5400000" scaled="0"/>
            </a:gradFill>
            <a:ln>
              <a:noFill/>
            </a:ln>
            <a:effectLst>
              <a:outerShdw blurRad="2540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1"/>
            <p:cNvSpPr/>
            <p:nvPr/>
          </p:nvSpPr>
          <p:spPr>
            <a:xfrm>
              <a:off x="0" y="0"/>
              <a:ext cx="6405960" cy="6857999"/>
            </a:xfrm>
            <a:custGeom>
              <a:avLst/>
              <a:gdLst>
                <a:gd name="connsiteX0" fmla="*/ 0 w 4860032"/>
                <a:gd name="connsiteY0" fmla="*/ 0 h 5236607"/>
                <a:gd name="connsiteX1" fmla="*/ 4860032 w 4860032"/>
                <a:gd name="connsiteY1" fmla="*/ 0 h 5236607"/>
                <a:gd name="connsiteX2" fmla="*/ 4860032 w 4860032"/>
                <a:gd name="connsiteY2" fmla="*/ 5236607 h 5236607"/>
                <a:gd name="connsiteX3" fmla="*/ 0 w 4860032"/>
                <a:gd name="connsiteY3" fmla="*/ 5236607 h 5236607"/>
                <a:gd name="connsiteX4" fmla="*/ 0 w 4860032"/>
                <a:gd name="connsiteY4" fmla="*/ 0 h 5236607"/>
                <a:gd name="connsiteX0" fmla="*/ 0 w 4860032"/>
                <a:gd name="connsiteY0" fmla="*/ 0 h 5239820"/>
                <a:gd name="connsiteX1" fmla="*/ 4860032 w 4860032"/>
                <a:gd name="connsiteY1" fmla="*/ 0 h 5239820"/>
                <a:gd name="connsiteX2" fmla="*/ 4860032 w 4860032"/>
                <a:gd name="connsiteY2" fmla="*/ 5236607 h 5239820"/>
                <a:gd name="connsiteX3" fmla="*/ 3318553 w 4860032"/>
                <a:gd name="connsiteY3" fmla="*/ 5239820 h 5239820"/>
                <a:gd name="connsiteX4" fmla="*/ 0 w 4860032"/>
                <a:gd name="connsiteY4" fmla="*/ 5236607 h 5239820"/>
                <a:gd name="connsiteX5" fmla="*/ 0 w 4860032"/>
                <a:gd name="connsiteY5" fmla="*/ 0 h 5239820"/>
                <a:gd name="connsiteX0" fmla="*/ 0 w 4860032"/>
                <a:gd name="connsiteY0" fmla="*/ 0 h 5239820"/>
                <a:gd name="connsiteX1" fmla="*/ 4860032 w 4860032"/>
                <a:gd name="connsiteY1" fmla="*/ 0 h 5239820"/>
                <a:gd name="connsiteX2" fmla="*/ 3318553 w 4860032"/>
                <a:gd name="connsiteY2" fmla="*/ 5239820 h 5239820"/>
                <a:gd name="connsiteX3" fmla="*/ 0 w 4860032"/>
                <a:gd name="connsiteY3" fmla="*/ 5236607 h 5239820"/>
                <a:gd name="connsiteX4" fmla="*/ 0 w 4860032"/>
                <a:gd name="connsiteY4" fmla="*/ 0 h 5239820"/>
                <a:gd name="connsiteX0" fmla="*/ 0 w 4860032"/>
                <a:gd name="connsiteY0" fmla="*/ 0 h 5239820"/>
                <a:gd name="connsiteX1" fmla="*/ 4860032 w 4860032"/>
                <a:gd name="connsiteY1" fmla="*/ 0 h 5239820"/>
                <a:gd name="connsiteX2" fmla="*/ 4143375 w 4860032"/>
                <a:gd name="connsiteY2" fmla="*/ 2381249 h 5239820"/>
                <a:gd name="connsiteX3" fmla="*/ 3318553 w 4860032"/>
                <a:gd name="connsiteY3" fmla="*/ 5239820 h 5239820"/>
                <a:gd name="connsiteX4" fmla="*/ 0 w 4860032"/>
                <a:gd name="connsiteY4" fmla="*/ 5236607 h 5239820"/>
                <a:gd name="connsiteX5" fmla="*/ 0 w 4860032"/>
                <a:gd name="connsiteY5" fmla="*/ 0 h 5239820"/>
                <a:gd name="connsiteX0" fmla="*/ 0 w 4860032"/>
                <a:gd name="connsiteY0" fmla="*/ 0 h 5239820"/>
                <a:gd name="connsiteX1" fmla="*/ 4860032 w 4860032"/>
                <a:gd name="connsiteY1" fmla="*/ 0 h 5239820"/>
                <a:gd name="connsiteX2" fmla="*/ 3933825 w 4860032"/>
                <a:gd name="connsiteY2" fmla="*/ 2285999 h 5239820"/>
                <a:gd name="connsiteX3" fmla="*/ 3318553 w 4860032"/>
                <a:gd name="connsiteY3" fmla="*/ 5239820 h 5239820"/>
                <a:gd name="connsiteX4" fmla="*/ 0 w 4860032"/>
                <a:gd name="connsiteY4" fmla="*/ 5236607 h 5239820"/>
                <a:gd name="connsiteX5" fmla="*/ 0 w 4860032"/>
                <a:gd name="connsiteY5" fmla="*/ 0 h 5239820"/>
                <a:gd name="connsiteX0" fmla="*/ 0 w 5040252"/>
                <a:gd name="connsiteY0" fmla="*/ 0 h 5239820"/>
                <a:gd name="connsiteX1" fmla="*/ 4860032 w 5040252"/>
                <a:gd name="connsiteY1" fmla="*/ 0 h 5239820"/>
                <a:gd name="connsiteX2" fmla="*/ 3933825 w 5040252"/>
                <a:gd name="connsiteY2" fmla="*/ 2285999 h 5239820"/>
                <a:gd name="connsiteX3" fmla="*/ 3318553 w 5040252"/>
                <a:gd name="connsiteY3" fmla="*/ 5239820 h 5239820"/>
                <a:gd name="connsiteX4" fmla="*/ 0 w 5040252"/>
                <a:gd name="connsiteY4" fmla="*/ 5236607 h 5239820"/>
                <a:gd name="connsiteX5" fmla="*/ 0 w 5040252"/>
                <a:gd name="connsiteY5" fmla="*/ 0 h 5239820"/>
                <a:gd name="connsiteX0" fmla="*/ 0 w 5067907"/>
                <a:gd name="connsiteY0" fmla="*/ 0 h 5239820"/>
                <a:gd name="connsiteX1" fmla="*/ 4860032 w 5067907"/>
                <a:gd name="connsiteY1" fmla="*/ 0 h 5239820"/>
                <a:gd name="connsiteX2" fmla="*/ 3933825 w 5067907"/>
                <a:gd name="connsiteY2" fmla="*/ 2285999 h 5239820"/>
                <a:gd name="connsiteX3" fmla="*/ 3318553 w 5067907"/>
                <a:gd name="connsiteY3" fmla="*/ 5239820 h 5239820"/>
                <a:gd name="connsiteX4" fmla="*/ 0 w 5067907"/>
                <a:gd name="connsiteY4" fmla="*/ 5236607 h 5239820"/>
                <a:gd name="connsiteX5" fmla="*/ 0 w 5067907"/>
                <a:gd name="connsiteY5" fmla="*/ 0 h 5239820"/>
                <a:gd name="connsiteX0" fmla="*/ 0 w 4907687"/>
                <a:gd name="connsiteY0" fmla="*/ 0 h 5239820"/>
                <a:gd name="connsiteX1" fmla="*/ 4860032 w 4907687"/>
                <a:gd name="connsiteY1" fmla="*/ 0 h 5239820"/>
                <a:gd name="connsiteX2" fmla="*/ 3933825 w 4907687"/>
                <a:gd name="connsiteY2" fmla="*/ 2285999 h 5239820"/>
                <a:gd name="connsiteX3" fmla="*/ 3318553 w 4907687"/>
                <a:gd name="connsiteY3" fmla="*/ 5239820 h 5239820"/>
                <a:gd name="connsiteX4" fmla="*/ 0 w 4907687"/>
                <a:gd name="connsiteY4" fmla="*/ 5236607 h 5239820"/>
                <a:gd name="connsiteX5" fmla="*/ 0 w 4907687"/>
                <a:gd name="connsiteY5" fmla="*/ 0 h 5239820"/>
                <a:gd name="connsiteX0" fmla="*/ 0 w 4896481"/>
                <a:gd name="connsiteY0" fmla="*/ 0 h 5239820"/>
                <a:gd name="connsiteX1" fmla="*/ 4860032 w 4896481"/>
                <a:gd name="connsiteY1" fmla="*/ 0 h 5239820"/>
                <a:gd name="connsiteX2" fmla="*/ 3676650 w 4896481"/>
                <a:gd name="connsiteY2" fmla="*/ 2505074 h 5239820"/>
                <a:gd name="connsiteX3" fmla="*/ 3318553 w 4896481"/>
                <a:gd name="connsiteY3" fmla="*/ 5239820 h 5239820"/>
                <a:gd name="connsiteX4" fmla="*/ 0 w 4896481"/>
                <a:gd name="connsiteY4" fmla="*/ 5236607 h 5239820"/>
                <a:gd name="connsiteX5" fmla="*/ 0 w 4896481"/>
                <a:gd name="connsiteY5" fmla="*/ 0 h 5239820"/>
                <a:gd name="connsiteX0" fmla="*/ 0 w 4894442"/>
                <a:gd name="connsiteY0" fmla="*/ 0 h 5239820"/>
                <a:gd name="connsiteX1" fmla="*/ 4860032 w 4894442"/>
                <a:gd name="connsiteY1" fmla="*/ 0 h 5239820"/>
                <a:gd name="connsiteX2" fmla="*/ 3676650 w 4894442"/>
                <a:gd name="connsiteY2" fmla="*/ 2505074 h 5239820"/>
                <a:gd name="connsiteX3" fmla="*/ 3318553 w 4894442"/>
                <a:gd name="connsiteY3" fmla="*/ 5239820 h 5239820"/>
                <a:gd name="connsiteX4" fmla="*/ 0 w 4894442"/>
                <a:gd name="connsiteY4" fmla="*/ 5236607 h 5239820"/>
                <a:gd name="connsiteX5" fmla="*/ 0 w 4894442"/>
                <a:gd name="connsiteY5" fmla="*/ 0 h 5239820"/>
                <a:gd name="connsiteX0" fmla="*/ 0 w 4894442"/>
                <a:gd name="connsiteY0" fmla="*/ 0 h 5239820"/>
                <a:gd name="connsiteX1" fmla="*/ 4860032 w 4894442"/>
                <a:gd name="connsiteY1" fmla="*/ 0 h 5239820"/>
                <a:gd name="connsiteX2" fmla="*/ 3676650 w 4894442"/>
                <a:gd name="connsiteY2" fmla="*/ 2505074 h 5239820"/>
                <a:gd name="connsiteX3" fmla="*/ 3318553 w 4894442"/>
                <a:gd name="connsiteY3" fmla="*/ 5239820 h 5239820"/>
                <a:gd name="connsiteX4" fmla="*/ 0 w 4894442"/>
                <a:gd name="connsiteY4" fmla="*/ 5236607 h 5239820"/>
                <a:gd name="connsiteX5" fmla="*/ 0 w 4894442"/>
                <a:gd name="connsiteY5" fmla="*/ 0 h 5239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94442" h="5239820">
                  <a:moveTo>
                    <a:pt x="0" y="0"/>
                  </a:moveTo>
                  <a:lnTo>
                    <a:pt x="4860032" y="0"/>
                  </a:lnTo>
                  <a:cubicBezTo>
                    <a:pt x="5087045" y="857250"/>
                    <a:pt x="4133588" y="1460321"/>
                    <a:pt x="3676650" y="2505074"/>
                  </a:cubicBezTo>
                  <a:cubicBezTo>
                    <a:pt x="3219712" y="3549827"/>
                    <a:pt x="3678915" y="4957602"/>
                    <a:pt x="3318553" y="5239820"/>
                  </a:cubicBezTo>
                  <a:lnTo>
                    <a:pt x="0" y="5236607"/>
                  </a:lnTo>
                  <a:lnTo>
                    <a:pt x="0" y="0"/>
                  </a:lnTo>
                  <a:close/>
                </a:path>
              </a:pathLst>
            </a:custGeom>
            <a:blipFill dpi="0" rotWithShape="1">
              <a:blip r:embed="rId3">
                <a:extLst>
                  <a:ext uri="{28A0092B-C50C-407E-A947-70E740481C1C}">
                    <a14:useLocalDpi xmlns:a14="http://schemas.microsoft.com/office/drawing/2010/main" val="0"/>
                  </a:ext>
                </a:extLst>
              </a:blip>
              <a:srcRect/>
              <a:stretch>
                <a:fillRect l="-61110" r="-2767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TextBox 2"/>
          <p:cNvSpPr txBox="1"/>
          <p:nvPr/>
        </p:nvSpPr>
        <p:spPr>
          <a:xfrm>
            <a:off x="6418595" y="3513041"/>
            <a:ext cx="4771919" cy="2659135"/>
          </a:xfrm>
          <a:prstGeom prst="rect">
            <a:avLst/>
          </a:prstGeom>
          <a:noFill/>
        </p:spPr>
        <p:txBody>
          <a:bodyPr wrap="square" lIns="91386" tIns="45693" rIns="91386" bIns="45693" rtlCol="0">
            <a:spAutoFit/>
          </a:bodyPr>
          <a:lstStyle/>
          <a:p>
            <a:pPr algn="just">
              <a:lnSpc>
                <a:spcPct val="120000"/>
              </a:lnSpc>
            </a:pPr>
            <a:r>
              <a:rPr lang="zh-CN" altLang="en-US" sz="2000" b="1" dirty="0">
                <a:solidFill>
                  <a:srgbClr val="262626"/>
                </a:solidFill>
                <a:latin typeface="微软雅黑" panose="020B0503020204020204" pitchFamily="34" charset="-122"/>
                <a:ea typeface="微软雅黑" panose="020B0503020204020204" pitchFamily="34" charset="-122"/>
              </a:rPr>
              <a:t>初心不改共成长  凝心聚力普新篇！</a:t>
            </a:r>
            <a:endParaRPr lang="en-US" altLang="zh-CN" sz="2000" b="1" dirty="0">
              <a:solidFill>
                <a:srgbClr val="262626"/>
              </a:solidFill>
              <a:latin typeface="微软雅黑" panose="020B0503020204020204" pitchFamily="34" charset="-122"/>
              <a:ea typeface="微软雅黑" panose="020B0503020204020204" pitchFamily="34" charset="-122"/>
            </a:endParaRPr>
          </a:p>
          <a:p>
            <a:pPr algn="just">
              <a:lnSpc>
                <a:spcPct val="120000"/>
              </a:lnSpc>
            </a:pPr>
            <a:endParaRPr lang="en-US" altLang="zh-CN" sz="1400" b="1" dirty="0">
              <a:solidFill>
                <a:srgbClr val="262626"/>
              </a:solidFill>
              <a:latin typeface="微软雅黑" panose="020B0503020204020204" pitchFamily="34" charset="-122"/>
              <a:ea typeface="微软雅黑" panose="020B0503020204020204" pitchFamily="34" charset="-122"/>
            </a:endParaRPr>
          </a:p>
          <a:p>
            <a:pPr algn="just">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在这里输入您的文字内容这里输入您的或者将您的文字内容复制在这里。在这里输入您的文字内容。在这里输入您的文字内容或者将您的文字内容复制在这里。在这里输入您的文字内容，或者将您的文字这里输入您的内容复制在这里。</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pPr algn="just">
              <a:lnSpc>
                <a:spcPct val="150000"/>
              </a:lnSpc>
            </a:pP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a:p>
            <a:pPr algn="just">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在这里输入您的文字内容者将您的文字内容复制在这里在这里输入您的文字内容在这里输入您的文字内容，或者将</a:t>
            </a:r>
          </a:p>
        </p:txBody>
      </p:sp>
      <p:grpSp>
        <p:nvGrpSpPr>
          <p:cNvPr id="32" name="组合 31"/>
          <p:cNvGrpSpPr/>
          <p:nvPr/>
        </p:nvGrpSpPr>
        <p:grpSpPr>
          <a:xfrm>
            <a:off x="7223244" y="1384613"/>
            <a:ext cx="1442548" cy="1401895"/>
            <a:chOff x="4351688" y="2584757"/>
            <a:chExt cx="1761617" cy="1762254"/>
          </a:xfrm>
          <a:effectLst/>
        </p:grpSpPr>
        <p:sp>
          <p:nvSpPr>
            <p:cNvPr id="33" name="椭圆 32"/>
            <p:cNvSpPr/>
            <p:nvPr/>
          </p:nvSpPr>
          <p:spPr>
            <a:xfrm>
              <a:off x="4351688" y="2584757"/>
              <a:ext cx="1761617" cy="1762254"/>
            </a:xfrm>
            <a:prstGeom prst="ellipse">
              <a:avLst/>
            </a:prstGeom>
            <a:gradFill>
              <a:gsLst>
                <a:gs pos="0">
                  <a:schemeClr val="bg1"/>
                </a:gs>
                <a:gs pos="51000">
                  <a:schemeClr val="bg1">
                    <a:lumMod val="95000"/>
                  </a:schemeClr>
                </a:gs>
                <a:gs pos="100000">
                  <a:schemeClr val="bg1">
                    <a:lumMod val="85000"/>
                  </a:schemeClr>
                </a:gs>
              </a:gsLst>
              <a:lin ang="18900000" scaled="0"/>
            </a:gra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4516223" y="2731941"/>
              <a:ext cx="1468994" cy="1469523"/>
            </a:xfrm>
            <a:prstGeom prst="ellipse">
              <a:avLst/>
            </a:prstGeom>
            <a:gradFill>
              <a:gsLst>
                <a:gs pos="0">
                  <a:srgbClr val="6483B3"/>
                </a:gs>
                <a:gs pos="100000">
                  <a:srgbClr val="334E6E"/>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TextBox 11"/>
          <p:cNvSpPr txBox="1"/>
          <p:nvPr/>
        </p:nvSpPr>
        <p:spPr>
          <a:xfrm>
            <a:off x="7421168" y="1869657"/>
            <a:ext cx="1056399" cy="400110"/>
          </a:xfrm>
          <a:prstGeom prst="rect">
            <a:avLst/>
          </a:prstGeom>
          <a:noFill/>
        </p:spPr>
        <p:txBody>
          <a:bodyPr wrap="square" rtlCol="0">
            <a:spAutoFit/>
          </a:bodyPr>
          <a:lstStyle/>
          <a:p>
            <a:pPr algn="ctr"/>
            <a:r>
              <a:rPr lang="zh-CN" altLang="en-US" sz="2000" b="1" dirty="0">
                <a:solidFill>
                  <a:schemeClr val="bg1"/>
                </a:solidFill>
                <a:latin typeface="微软雅黑" pitchFamily="34" charset="-122"/>
                <a:ea typeface="微软雅黑" pitchFamily="34" charset="-122"/>
              </a:rPr>
              <a:t>结束语</a:t>
            </a:r>
          </a:p>
        </p:txBody>
      </p:sp>
      <p:sp>
        <p:nvSpPr>
          <p:cNvPr id="38" name="椭圆 37"/>
          <p:cNvSpPr/>
          <p:nvPr/>
        </p:nvSpPr>
        <p:spPr>
          <a:xfrm>
            <a:off x="6498549" y="2463081"/>
            <a:ext cx="371350" cy="371350"/>
          </a:xfrm>
          <a:prstGeom prst="ellipse">
            <a:avLst/>
          </a:prstGeom>
          <a:gradFill>
            <a:gsLst>
              <a:gs pos="0">
                <a:srgbClr val="6483B3"/>
              </a:gs>
              <a:gs pos="100000">
                <a:srgbClr val="334E6E"/>
              </a:gs>
            </a:gsLst>
            <a:lin ang="2700000" scaled="0"/>
          </a:gradFill>
          <a:ln>
            <a:noFill/>
          </a:ln>
          <a:effectLst>
            <a:outerShdw blurRad="190500" dist="63500" dir="27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
        <p:nvSpPr>
          <p:cNvPr id="44" name="椭圆 43"/>
          <p:cNvSpPr/>
          <p:nvPr/>
        </p:nvSpPr>
        <p:spPr>
          <a:xfrm>
            <a:off x="9032101" y="1399258"/>
            <a:ext cx="221506" cy="221506"/>
          </a:xfrm>
          <a:prstGeom prst="ellipse">
            <a:avLst/>
          </a:prstGeom>
          <a:gradFill>
            <a:gsLst>
              <a:gs pos="0">
                <a:srgbClr val="6483B3"/>
              </a:gs>
              <a:gs pos="100000">
                <a:srgbClr val="334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
        <p:nvSpPr>
          <p:cNvPr id="48" name="椭圆 47"/>
          <p:cNvSpPr/>
          <p:nvPr/>
        </p:nvSpPr>
        <p:spPr>
          <a:xfrm>
            <a:off x="8135132" y="943105"/>
            <a:ext cx="221506" cy="221506"/>
          </a:xfrm>
          <a:prstGeom prst="ellipse">
            <a:avLst/>
          </a:prstGeom>
          <a:solidFill>
            <a:schemeClr val="bg1"/>
          </a:soli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
        <p:nvSpPr>
          <p:cNvPr id="49" name="椭圆 48"/>
          <p:cNvSpPr/>
          <p:nvPr/>
        </p:nvSpPr>
        <p:spPr>
          <a:xfrm>
            <a:off x="8811190" y="2463081"/>
            <a:ext cx="304627" cy="304627"/>
          </a:xfrm>
          <a:prstGeom prst="ellipse">
            <a:avLst/>
          </a:prstGeom>
          <a:solidFill>
            <a:schemeClr val="bg1"/>
          </a:soli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Tree>
    <p:extLst>
      <p:ext uri="{BB962C8B-B14F-4D97-AF65-F5344CB8AC3E}">
        <p14:creationId xmlns:p14="http://schemas.microsoft.com/office/powerpoint/2010/main" val="2155171575"/>
      </p:ext>
    </p:extLst>
  </p:cSld>
  <p:clrMapOvr>
    <a:masterClrMapping/>
  </p:clrMapOvr>
  <p:transition spd="slow">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randombar(horizontal)">
                                          <p:cBhvr>
                                            <p:cTn id="7" dur="500"/>
                                            <p:tgtEl>
                                              <p:spTgt spid="21"/>
                                            </p:tgtEl>
                                          </p:cBhvr>
                                        </p:animEffect>
                                      </p:childTnLst>
                                    </p:cTn>
                                  </p:par>
                                  <p:par>
                                    <p:cTn id="8" presetID="2" presetClass="entr" presetSubtype="1" accel="35000" fill="hold" nodeType="withEffect" p14:presetBounceEnd="55000">
                                      <p:stCondLst>
                                        <p:cond delay="0"/>
                                      </p:stCondLst>
                                      <p:childTnLst>
                                        <p:set>
                                          <p:cBhvr>
                                            <p:cTn id="9" dur="1" fill="hold">
                                              <p:stCondLst>
                                                <p:cond delay="0"/>
                                              </p:stCondLst>
                                            </p:cTn>
                                            <p:tgtEl>
                                              <p:spTgt spid="32"/>
                                            </p:tgtEl>
                                            <p:attrNameLst>
                                              <p:attrName>style.visibility</p:attrName>
                                            </p:attrNameLst>
                                          </p:cBhvr>
                                          <p:to>
                                            <p:strVal val="visible"/>
                                          </p:to>
                                        </p:set>
                                        <p:anim calcmode="lin" valueType="num" p14:bounceEnd="55000">
                                          <p:cBhvr additive="base">
                                            <p:cTn id="10" dur="2000" fill="hold"/>
                                            <p:tgtEl>
                                              <p:spTgt spid="32"/>
                                            </p:tgtEl>
                                            <p:attrNameLst>
                                              <p:attrName>ppt_x</p:attrName>
                                            </p:attrNameLst>
                                          </p:cBhvr>
                                          <p:tavLst>
                                            <p:tav tm="0">
                                              <p:val>
                                                <p:strVal val="#ppt_x"/>
                                              </p:val>
                                            </p:tav>
                                            <p:tav tm="100000">
                                              <p:val>
                                                <p:strVal val="#ppt_x"/>
                                              </p:val>
                                            </p:tav>
                                          </p:tavLst>
                                        </p:anim>
                                        <p:anim calcmode="lin" valueType="num" p14:bounceEnd="55000">
                                          <p:cBhvr additive="base">
                                            <p:cTn id="11" dur="2000" fill="hold"/>
                                            <p:tgtEl>
                                              <p:spTgt spid="32"/>
                                            </p:tgtEl>
                                            <p:attrNameLst>
                                              <p:attrName>ppt_y</p:attrName>
                                            </p:attrNameLst>
                                          </p:cBhvr>
                                          <p:tavLst>
                                            <p:tav tm="0">
                                              <p:val>
                                                <p:strVal val="0-#ppt_h/2"/>
                                              </p:val>
                                            </p:tav>
                                            <p:tav tm="100000">
                                              <p:val>
                                                <p:strVal val="#ppt_y"/>
                                              </p:val>
                                            </p:tav>
                                          </p:tavLst>
                                        </p:anim>
                                      </p:childTnLst>
                                    </p:cTn>
                                  </p:par>
                                  <p:par>
                                    <p:cTn id="12" presetID="22" presetClass="entr" presetSubtype="4" fill="hold" grpId="0" nodeType="withEffect">
                                      <p:stCondLst>
                                        <p:cond delay="0"/>
                                      </p:stCondLst>
                                      <p:iterate type="lt">
                                        <p:tmPct val="10000"/>
                                      </p:iterate>
                                      <p:childTnLst>
                                        <p:set>
                                          <p:cBhvr>
                                            <p:cTn id="13" dur="1" fill="hold">
                                              <p:stCondLst>
                                                <p:cond delay="0"/>
                                              </p:stCondLst>
                                            </p:cTn>
                                            <p:tgtEl>
                                              <p:spTgt spid="31"/>
                                            </p:tgtEl>
                                            <p:attrNameLst>
                                              <p:attrName>style.visibility</p:attrName>
                                            </p:attrNameLst>
                                          </p:cBhvr>
                                          <p:to>
                                            <p:strVal val="visible"/>
                                          </p:to>
                                        </p:set>
                                        <p:animEffect transition="in" filter="wipe(down)">
                                          <p:cBhvr>
                                            <p:cTn id="14" dur="500"/>
                                            <p:tgtEl>
                                              <p:spTgt spid="31"/>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8"/>
                                            </p:tgtEl>
                                            <p:attrNameLst>
                                              <p:attrName>style.visibility</p:attrName>
                                            </p:attrNameLst>
                                          </p:cBhvr>
                                          <p:to>
                                            <p:strVal val="visible"/>
                                          </p:to>
                                        </p:set>
                                        <p:anim calcmode="lin" valueType="num">
                                          <p:cBhvr>
                                            <p:cTn id="22" dur="500" fill="hold"/>
                                            <p:tgtEl>
                                              <p:spTgt spid="48"/>
                                            </p:tgtEl>
                                            <p:attrNameLst>
                                              <p:attrName>ppt_w</p:attrName>
                                            </p:attrNameLst>
                                          </p:cBhvr>
                                          <p:tavLst>
                                            <p:tav tm="0">
                                              <p:val>
                                                <p:fltVal val="0"/>
                                              </p:val>
                                            </p:tav>
                                            <p:tav tm="100000">
                                              <p:val>
                                                <p:strVal val="#ppt_w"/>
                                              </p:val>
                                            </p:tav>
                                          </p:tavLst>
                                        </p:anim>
                                        <p:anim calcmode="lin" valueType="num">
                                          <p:cBhvr>
                                            <p:cTn id="23" dur="500" fill="hold"/>
                                            <p:tgtEl>
                                              <p:spTgt spid="48"/>
                                            </p:tgtEl>
                                            <p:attrNameLst>
                                              <p:attrName>ppt_h</p:attrName>
                                            </p:attrNameLst>
                                          </p:cBhvr>
                                          <p:tavLst>
                                            <p:tav tm="0">
                                              <p:val>
                                                <p:fltVal val="0"/>
                                              </p:val>
                                            </p:tav>
                                            <p:tav tm="100000">
                                              <p:val>
                                                <p:strVal val="#ppt_h"/>
                                              </p:val>
                                            </p:tav>
                                          </p:tavLst>
                                        </p:anim>
                                        <p:animEffect transition="in" filter="fade">
                                          <p:cBhvr>
                                            <p:cTn id="24" dur="500"/>
                                            <p:tgtEl>
                                              <p:spTgt spid="4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p:cTn id="27" dur="500" fill="hold"/>
                                            <p:tgtEl>
                                              <p:spTgt spid="44"/>
                                            </p:tgtEl>
                                            <p:attrNameLst>
                                              <p:attrName>ppt_w</p:attrName>
                                            </p:attrNameLst>
                                          </p:cBhvr>
                                          <p:tavLst>
                                            <p:tav tm="0">
                                              <p:val>
                                                <p:fltVal val="0"/>
                                              </p:val>
                                            </p:tav>
                                            <p:tav tm="100000">
                                              <p:val>
                                                <p:strVal val="#ppt_w"/>
                                              </p:val>
                                            </p:tav>
                                          </p:tavLst>
                                        </p:anim>
                                        <p:anim calcmode="lin" valueType="num">
                                          <p:cBhvr>
                                            <p:cTn id="28" dur="500" fill="hold"/>
                                            <p:tgtEl>
                                              <p:spTgt spid="44"/>
                                            </p:tgtEl>
                                            <p:attrNameLst>
                                              <p:attrName>ppt_h</p:attrName>
                                            </p:attrNameLst>
                                          </p:cBhvr>
                                          <p:tavLst>
                                            <p:tav tm="0">
                                              <p:val>
                                                <p:fltVal val="0"/>
                                              </p:val>
                                            </p:tav>
                                            <p:tav tm="100000">
                                              <p:val>
                                                <p:strVal val="#ppt_h"/>
                                              </p:val>
                                            </p:tav>
                                          </p:tavLst>
                                        </p:anim>
                                        <p:animEffect transition="in" filter="fade">
                                          <p:cBhvr>
                                            <p:cTn id="29" dur="500"/>
                                            <p:tgtEl>
                                              <p:spTgt spid="4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p:cTn id="32" dur="500" fill="hold"/>
                                            <p:tgtEl>
                                              <p:spTgt spid="49"/>
                                            </p:tgtEl>
                                            <p:attrNameLst>
                                              <p:attrName>ppt_w</p:attrName>
                                            </p:attrNameLst>
                                          </p:cBhvr>
                                          <p:tavLst>
                                            <p:tav tm="0">
                                              <p:val>
                                                <p:fltVal val="0"/>
                                              </p:val>
                                            </p:tav>
                                            <p:tav tm="100000">
                                              <p:val>
                                                <p:strVal val="#ppt_w"/>
                                              </p:val>
                                            </p:tav>
                                          </p:tavLst>
                                        </p:anim>
                                        <p:anim calcmode="lin" valueType="num">
                                          <p:cBhvr>
                                            <p:cTn id="33" dur="500" fill="hold"/>
                                            <p:tgtEl>
                                              <p:spTgt spid="49"/>
                                            </p:tgtEl>
                                            <p:attrNameLst>
                                              <p:attrName>ppt_h</p:attrName>
                                            </p:attrNameLst>
                                          </p:cBhvr>
                                          <p:tavLst>
                                            <p:tav tm="0">
                                              <p:val>
                                                <p:fltVal val="0"/>
                                              </p:val>
                                            </p:tav>
                                            <p:tav tm="100000">
                                              <p:val>
                                                <p:strVal val="#ppt_h"/>
                                              </p:val>
                                            </p:tav>
                                          </p:tavLst>
                                        </p:anim>
                                        <p:animEffect transition="in" filter="fade">
                                          <p:cBhvr>
                                            <p:cTn id="34" dur="500"/>
                                            <p:tgtEl>
                                              <p:spTgt spid="4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p:cTn id="37" dur="500" fill="hold"/>
                                            <p:tgtEl>
                                              <p:spTgt spid="38"/>
                                            </p:tgtEl>
                                            <p:attrNameLst>
                                              <p:attrName>ppt_w</p:attrName>
                                            </p:attrNameLst>
                                          </p:cBhvr>
                                          <p:tavLst>
                                            <p:tav tm="0">
                                              <p:val>
                                                <p:fltVal val="0"/>
                                              </p:val>
                                            </p:tav>
                                            <p:tav tm="100000">
                                              <p:val>
                                                <p:strVal val="#ppt_w"/>
                                              </p:val>
                                            </p:tav>
                                          </p:tavLst>
                                        </p:anim>
                                        <p:anim calcmode="lin" valueType="num">
                                          <p:cBhvr>
                                            <p:cTn id="38" dur="500" fill="hold"/>
                                            <p:tgtEl>
                                              <p:spTgt spid="38"/>
                                            </p:tgtEl>
                                            <p:attrNameLst>
                                              <p:attrName>ppt_h</p:attrName>
                                            </p:attrNameLst>
                                          </p:cBhvr>
                                          <p:tavLst>
                                            <p:tav tm="0">
                                              <p:val>
                                                <p:fltVal val="0"/>
                                              </p:val>
                                            </p:tav>
                                            <p:tav tm="100000">
                                              <p:val>
                                                <p:strVal val="#ppt_h"/>
                                              </p:val>
                                            </p:tav>
                                          </p:tavLst>
                                        </p:anim>
                                        <p:animEffect transition="in" filter="fade">
                                          <p:cBhvr>
                                            <p:cTn id="3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5" grpId="0"/>
          <p:bldP spid="38" grpId="0" animBg="1"/>
          <p:bldP spid="44" grpId="0" animBg="1"/>
          <p:bldP spid="48" grpId="0" animBg="1"/>
          <p:bldP spid="4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randombar(horizontal)">
                                          <p:cBhvr>
                                            <p:cTn id="7" dur="500"/>
                                            <p:tgtEl>
                                              <p:spTgt spid="21"/>
                                            </p:tgtEl>
                                          </p:cBhvr>
                                        </p:animEffect>
                                      </p:childTnLst>
                                    </p:cTn>
                                  </p:par>
                                  <p:par>
                                    <p:cTn id="8" presetID="2" presetClass="entr" presetSubtype="1" accel="35000" fill="hold" nodeType="withEffect">
                                      <p:stCondLst>
                                        <p:cond delay="0"/>
                                      </p:stCondLst>
                                      <p:childTnLst>
                                        <p:set>
                                          <p:cBhvr>
                                            <p:cTn id="9" dur="1" fill="hold">
                                              <p:stCondLst>
                                                <p:cond delay="0"/>
                                              </p:stCondLst>
                                            </p:cTn>
                                            <p:tgtEl>
                                              <p:spTgt spid="32"/>
                                            </p:tgtEl>
                                            <p:attrNameLst>
                                              <p:attrName>style.visibility</p:attrName>
                                            </p:attrNameLst>
                                          </p:cBhvr>
                                          <p:to>
                                            <p:strVal val="visible"/>
                                          </p:to>
                                        </p:set>
                                        <p:anim calcmode="lin" valueType="num">
                                          <p:cBhvr additive="base">
                                            <p:cTn id="10" dur="2000" fill="hold"/>
                                            <p:tgtEl>
                                              <p:spTgt spid="32"/>
                                            </p:tgtEl>
                                            <p:attrNameLst>
                                              <p:attrName>ppt_x</p:attrName>
                                            </p:attrNameLst>
                                          </p:cBhvr>
                                          <p:tavLst>
                                            <p:tav tm="0">
                                              <p:val>
                                                <p:strVal val="#ppt_x"/>
                                              </p:val>
                                            </p:tav>
                                            <p:tav tm="100000">
                                              <p:val>
                                                <p:strVal val="#ppt_x"/>
                                              </p:val>
                                            </p:tav>
                                          </p:tavLst>
                                        </p:anim>
                                        <p:anim calcmode="lin" valueType="num">
                                          <p:cBhvr additive="base">
                                            <p:cTn id="11" dur="2000" fill="hold"/>
                                            <p:tgtEl>
                                              <p:spTgt spid="32"/>
                                            </p:tgtEl>
                                            <p:attrNameLst>
                                              <p:attrName>ppt_y</p:attrName>
                                            </p:attrNameLst>
                                          </p:cBhvr>
                                          <p:tavLst>
                                            <p:tav tm="0">
                                              <p:val>
                                                <p:strVal val="0-#ppt_h/2"/>
                                              </p:val>
                                            </p:tav>
                                            <p:tav tm="100000">
                                              <p:val>
                                                <p:strVal val="#ppt_y"/>
                                              </p:val>
                                            </p:tav>
                                          </p:tavLst>
                                        </p:anim>
                                      </p:childTnLst>
                                    </p:cTn>
                                  </p:par>
                                  <p:par>
                                    <p:cTn id="12" presetID="22" presetClass="entr" presetSubtype="4" fill="hold" grpId="0" nodeType="withEffect">
                                      <p:stCondLst>
                                        <p:cond delay="0"/>
                                      </p:stCondLst>
                                      <p:iterate type="lt">
                                        <p:tmPct val="10000"/>
                                      </p:iterate>
                                      <p:childTnLst>
                                        <p:set>
                                          <p:cBhvr>
                                            <p:cTn id="13" dur="1" fill="hold">
                                              <p:stCondLst>
                                                <p:cond delay="0"/>
                                              </p:stCondLst>
                                            </p:cTn>
                                            <p:tgtEl>
                                              <p:spTgt spid="31"/>
                                            </p:tgtEl>
                                            <p:attrNameLst>
                                              <p:attrName>style.visibility</p:attrName>
                                            </p:attrNameLst>
                                          </p:cBhvr>
                                          <p:to>
                                            <p:strVal val="visible"/>
                                          </p:to>
                                        </p:set>
                                        <p:animEffect transition="in" filter="wipe(down)">
                                          <p:cBhvr>
                                            <p:cTn id="14" dur="500"/>
                                            <p:tgtEl>
                                              <p:spTgt spid="31"/>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8"/>
                                            </p:tgtEl>
                                            <p:attrNameLst>
                                              <p:attrName>style.visibility</p:attrName>
                                            </p:attrNameLst>
                                          </p:cBhvr>
                                          <p:to>
                                            <p:strVal val="visible"/>
                                          </p:to>
                                        </p:set>
                                        <p:anim calcmode="lin" valueType="num">
                                          <p:cBhvr>
                                            <p:cTn id="22" dur="500" fill="hold"/>
                                            <p:tgtEl>
                                              <p:spTgt spid="48"/>
                                            </p:tgtEl>
                                            <p:attrNameLst>
                                              <p:attrName>ppt_w</p:attrName>
                                            </p:attrNameLst>
                                          </p:cBhvr>
                                          <p:tavLst>
                                            <p:tav tm="0">
                                              <p:val>
                                                <p:fltVal val="0"/>
                                              </p:val>
                                            </p:tav>
                                            <p:tav tm="100000">
                                              <p:val>
                                                <p:strVal val="#ppt_w"/>
                                              </p:val>
                                            </p:tav>
                                          </p:tavLst>
                                        </p:anim>
                                        <p:anim calcmode="lin" valueType="num">
                                          <p:cBhvr>
                                            <p:cTn id="23" dur="500" fill="hold"/>
                                            <p:tgtEl>
                                              <p:spTgt spid="48"/>
                                            </p:tgtEl>
                                            <p:attrNameLst>
                                              <p:attrName>ppt_h</p:attrName>
                                            </p:attrNameLst>
                                          </p:cBhvr>
                                          <p:tavLst>
                                            <p:tav tm="0">
                                              <p:val>
                                                <p:fltVal val="0"/>
                                              </p:val>
                                            </p:tav>
                                            <p:tav tm="100000">
                                              <p:val>
                                                <p:strVal val="#ppt_h"/>
                                              </p:val>
                                            </p:tav>
                                          </p:tavLst>
                                        </p:anim>
                                        <p:animEffect transition="in" filter="fade">
                                          <p:cBhvr>
                                            <p:cTn id="24" dur="500"/>
                                            <p:tgtEl>
                                              <p:spTgt spid="4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p:cTn id="27" dur="500" fill="hold"/>
                                            <p:tgtEl>
                                              <p:spTgt spid="44"/>
                                            </p:tgtEl>
                                            <p:attrNameLst>
                                              <p:attrName>ppt_w</p:attrName>
                                            </p:attrNameLst>
                                          </p:cBhvr>
                                          <p:tavLst>
                                            <p:tav tm="0">
                                              <p:val>
                                                <p:fltVal val="0"/>
                                              </p:val>
                                            </p:tav>
                                            <p:tav tm="100000">
                                              <p:val>
                                                <p:strVal val="#ppt_w"/>
                                              </p:val>
                                            </p:tav>
                                          </p:tavLst>
                                        </p:anim>
                                        <p:anim calcmode="lin" valueType="num">
                                          <p:cBhvr>
                                            <p:cTn id="28" dur="500" fill="hold"/>
                                            <p:tgtEl>
                                              <p:spTgt spid="44"/>
                                            </p:tgtEl>
                                            <p:attrNameLst>
                                              <p:attrName>ppt_h</p:attrName>
                                            </p:attrNameLst>
                                          </p:cBhvr>
                                          <p:tavLst>
                                            <p:tav tm="0">
                                              <p:val>
                                                <p:fltVal val="0"/>
                                              </p:val>
                                            </p:tav>
                                            <p:tav tm="100000">
                                              <p:val>
                                                <p:strVal val="#ppt_h"/>
                                              </p:val>
                                            </p:tav>
                                          </p:tavLst>
                                        </p:anim>
                                        <p:animEffect transition="in" filter="fade">
                                          <p:cBhvr>
                                            <p:cTn id="29" dur="500"/>
                                            <p:tgtEl>
                                              <p:spTgt spid="4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p:cTn id="32" dur="500" fill="hold"/>
                                            <p:tgtEl>
                                              <p:spTgt spid="49"/>
                                            </p:tgtEl>
                                            <p:attrNameLst>
                                              <p:attrName>ppt_w</p:attrName>
                                            </p:attrNameLst>
                                          </p:cBhvr>
                                          <p:tavLst>
                                            <p:tav tm="0">
                                              <p:val>
                                                <p:fltVal val="0"/>
                                              </p:val>
                                            </p:tav>
                                            <p:tav tm="100000">
                                              <p:val>
                                                <p:strVal val="#ppt_w"/>
                                              </p:val>
                                            </p:tav>
                                          </p:tavLst>
                                        </p:anim>
                                        <p:anim calcmode="lin" valueType="num">
                                          <p:cBhvr>
                                            <p:cTn id="33" dur="500" fill="hold"/>
                                            <p:tgtEl>
                                              <p:spTgt spid="49"/>
                                            </p:tgtEl>
                                            <p:attrNameLst>
                                              <p:attrName>ppt_h</p:attrName>
                                            </p:attrNameLst>
                                          </p:cBhvr>
                                          <p:tavLst>
                                            <p:tav tm="0">
                                              <p:val>
                                                <p:fltVal val="0"/>
                                              </p:val>
                                            </p:tav>
                                            <p:tav tm="100000">
                                              <p:val>
                                                <p:strVal val="#ppt_h"/>
                                              </p:val>
                                            </p:tav>
                                          </p:tavLst>
                                        </p:anim>
                                        <p:animEffect transition="in" filter="fade">
                                          <p:cBhvr>
                                            <p:cTn id="34" dur="500"/>
                                            <p:tgtEl>
                                              <p:spTgt spid="4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p:cTn id="37" dur="500" fill="hold"/>
                                            <p:tgtEl>
                                              <p:spTgt spid="38"/>
                                            </p:tgtEl>
                                            <p:attrNameLst>
                                              <p:attrName>ppt_w</p:attrName>
                                            </p:attrNameLst>
                                          </p:cBhvr>
                                          <p:tavLst>
                                            <p:tav tm="0">
                                              <p:val>
                                                <p:fltVal val="0"/>
                                              </p:val>
                                            </p:tav>
                                            <p:tav tm="100000">
                                              <p:val>
                                                <p:strVal val="#ppt_w"/>
                                              </p:val>
                                            </p:tav>
                                          </p:tavLst>
                                        </p:anim>
                                        <p:anim calcmode="lin" valueType="num">
                                          <p:cBhvr>
                                            <p:cTn id="38" dur="500" fill="hold"/>
                                            <p:tgtEl>
                                              <p:spTgt spid="38"/>
                                            </p:tgtEl>
                                            <p:attrNameLst>
                                              <p:attrName>ppt_h</p:attrName>
                                            </p:attrNameLst>
                                          </p:cBhvr>
                                          <p:tavLst>
                                            <p:tav tm="0">
                                              <p:val>
                                                <p:fltVal val="0"/>
                                              </p:val>
                                            </p:tav>
                                            <p:tav tm="100000">
                                              <p:val>
                                                <p:strVal val="#ppt_h"/>
                                              </p:val>
                                            </p:tav>
                                          </p:tavLst>
                                        </p:anim>
                                        <p:animEffect transition="in" filter="fade">
                                          <p:cBhvr>
                                            <p:cTn id="3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5" grpId="0"/>
          <p:bldP spid="38" grpId="0" animBg="1"/>
          <p:bldP spid="44" grpId="0" animBg="1"/>
          <p:bldP spid="48" grpId="0" animBg="1"/>
          <p:bldP spid="49" grpId="0" animBg="1"/>
        </p:bldLst>
      </p:timing>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弧形 27"/>
          <p:cNvSpPr/>
          <p:nvPr/>
        </p:nvSpPr>
        <p:spPr>
          <a:xfrm>
            <a:off x="3503693" y="1016213"/>
            <a:ext cx="5081508" cy="5081506"/>
          </a:xfrm>
          <a:prstGeom prst="arc">
            <a:avLst>
              <a:gd name="adj1" fmla="val 16151937"/>
              <a:gd name="adj2" fmla="val 10786800"/>
            </a:avLst>
          </a:prstGeom>
          <a:ln w="28575">
            <a:solidFill>
              <a:srgbClr val="6483B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椭圆 13"/>
          <p:cNvSpPr/>
          <p:nvPr/>
        </p:nvSpPr>
        <p:spPr>
          <a:xfrm>
            <a:off x="3918113" y="1430632"/>
            <a:ext cx="4252666" cy="4252666"/>
          </a:xfrm>
          <a:prstGeom prst="ellipse">
            <a:avLst/>
          </a:prstGeom>
          <a:gradFill>
            <a:gsLst>
              <a:gs pos="0">
                <a:srgbClr val="6483B3"/>
              </a:gs>
              <a:gs pos="87000">
                <a:srgbClr val="334E6E"/>
              </a:gs>
            </a:gsLst>
            <a:lin ang="4800000" scaled="0"/>
          </a:gradFill>
          <a:ln w="76200">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6" name="PA_椭圆 4"/>
          <p:cNvSpPr/>
          <p:nvPr>
            <p:custDataLst>
              <p:tags r:id="rId1"/>
            </p:custDataLst>
          </p:nvPr>
        </p:nvSpPr>
        <p:spPr>
          <a:xfrm>
            <a:off x="3097292" y="609811"/>
            <a:ext cx="5894308" cy="5894308"/>
          </a:xfrm>
          <a:prstGeom prst="ellipse">
            <a:avLst/>
          </a:prstGeom>
          <a:noFill/>
          <a:ln w="19050">
            <a:solidFill>
              <a:schemeClr val="bg1">
                <a:lumMod val="6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PA_矩形 28"/>
          <p:cNvSpPr/>
          <p:nvPr>
            <p:custDataLst>
              <p:tags r:id="rId2"/>
            </p:custDataLst>
          </p:nvPr>
        </p:nvSpPr>
        <p:spPr>
          <a:xfrm>
            <a:off x="4278328" y="3750519"/>
            <a:ext cx="3526552" cy="707886"/>
          </a:xfrm>
          <a:prstGeom prst="rect">
            <a:avLst/>
          </a:prstGeom>
          <a:ln>
            <a:noFill/>
          </a:ln>
        </p:spPr>
        <p:txBody>
          <a:bodyPr wrap="square">
            <a:spAutoFit/>
          </a:bodyPr>
          <a:lstStyle/>
          <a:p>
            <a:pPr algn="ctr"/>
            <a:r>
              <a:rPr lang="pt-BR" altLang="zh-CN" sz="4000" dirty="0">
                <a:solidFill>
                  <a:schemeClr val="bg1"/>
                </a:solidFill>
                <a:latin typeface="Aparajita" panose="020B0604020202020204" pitchFamily="34" charset="0"/>
                <a:ea typeface="方正黑体简体" panose="02010601030101010101" pitchFamily="2" charset="-122"/>
                <a:cs typeface="Aparajita" panose="020B0604020202020204" pitchFamily="34" charset="0"/>
              </a:rPr>
              <a:t>THANK YOU</a:t>
            </a:r>
          </a:p>
        </p:txBody>
      </p:sp>
      <p:sp>
        <p:nvSpPr>
          <p:cNvPr id="18" name="PA_矩形 29"/>
          <p:cNvSpPr/>
          <p:nvPr>
            <p:custDataLst>
              <p:tags r:id="rId3"/>
            </p:custDataLst>
          </p:nvPr>
        </p:nvSpPr>
        <p:spPr>
          <a:xfrm>
            <a:off x="3918896" y="2850406"/>
            <a:ext cx="4217706" cy="1015663"/>
          </a:xfrm>
          <a:prstGeom prst="rect">
            <a:avLst/>
          </a:prstGeom>
          <a:ln>
            <a:noFill/>
          </a:ln>
        </p:spPr>
        <p:txBody>
          <a:bodyPr wrap="square">
            <a:spAutoFit/>
          </a:bodyPr>
          <a:lstStyle/>
          <a:p>
            <a:pPr algn="ctr"/>
            <a:r>
              <a:rPr lang="zh-CN" altLang="en-US" sz="6000" dirty="0">
                <a:solidFill>
                  <a:schemeClr val="bg1"/>
                </a:solidFill>
                <a:latin typeface="Adobe 黑体 Std R" panose="020B0400000000000000" pitchFamily="34" charset="-122"/>
                <a:ea typeface="Adobe 黑体 Std R" panose="020B0400000000000000" pitchFamily="34" charset="-122"/>
                <a:cs typeface="Open Sans" panose="020B0606030504020204" pitchFamily="34" charset="0"/>
              </a:rPr>
              <a:t>感谢聆听</a:t>
            </a:r>
            <a:endParaRPr lang="en-US" altLang="zh-CN" sz="6000" dirty="0">
              <a:solidFill>
                <a:schemeClr val="bg1"/>
              </a:solidFill>
              <a:latin typeface="Adobe 黑体 Std R" panose="020B0400000000000000" pitchFamily="34" charset="-122"/>
              <a:ea typeface="Adobe 黑体 Std R" panose="020B0400000000000000" pitchFamily="34" charset="-122"/>
              <a:cs typeface="Open Sans" panose="020B0606030504020204" pitchFamily="34" charset="0"/>
            </a:endParaRPr>
          </a:p>
        </p:txBody>
      </p:sp>
      <p:grpSp>
        <p:nvGrpSpPr>
          <p:cNvPr id="22" name="PA_组合 2"/>
          <p:cNvGrpSpPr/>
          <p:nvPr>
            <p:custDataLst>
              <p:tags r:id="rId4"/>
            </p:custDataLst>
          </p:nvPr>
        </p:nvGrpSpPr>
        <p:grpSpPr>
          <a:xfrm>
            <a:off x="3739932" y="1491377"/>
            <a:ext cx="4609026" cy="4131174"/>
            <a:chOff x="4218413" y="1840884"/>
            <a:chExt cx="3799166" cy="3405278"/>
          </a:xfrm>
          <a:gradFill>
            <a:gsLst>
              <a:gs pos="0">
                <a:srgbClr val="6483B3"/>
              </a:gs>
              <a:gs pos="87000">
                <a:srgbClr val="334E6E"/>
              </a:gs>
            </a:gsLst>
            <a:lin ang="4800000" scaled="0"/>
          </a:gradFill>
          <a:effectLst>
            <a:outerShdw blurRad="190500" dist="63500" dir="2700000" algn="tl" rotWithShape="0">
              <a:prstClr val="black">
                <a:alpha val="20000"/>
              </a:prstClr>
            </a:outerShdw>
          </a:effectLst>
        </p:grpSpPr>
        <p:sp>
          <p:nvSpPr>
            <p:cNvPr id="23" name="椭圆 22"/>
            <p:cNvSpPr/>
            <p:nvPr/>
          </p:nvSpPr>
          <p:spPr>
            <a:xfrm>
              <a:off x="4218413" y="1840884"/>
              <a:ext cx="186451" cy="186451"/>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7831128" y="5059711"/>
              <a:ext cx="186451" cy="186451"/>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25" name="PA_组合 1"/>
          <p:cNvGrpSpPr/>
          <p:nvPr>
            <p:custDataLst>
              <p:tags r:id="rId5"/>
            </p:custDataLst>
          </p:nvPr>
        </p:nvGrpSpPr>
        <p:grpSpPr>
          <a:xfrm>
            <a:off x="3747830" y="1473271"/>
            <a:ext cx="4593232" cy="4167386"/>
            <a:chOff x="4221684" y="1840884"/>
            <a:chExt cx="3786145" cy="3435127"/>
          </a:xfrm>
          <a:gradFill>
            <a:gsLst>
              <a:gs pos="0">
                <a:srgbClr val="6483B3"/>
              </a:gs>
              <a:gs pos="87000">
                <a:srgbClr val="334E6E"/>
              </a:gs>
            </a:gsLst>
            <a:lin ang="4800000" scaled="0"/>
          </a:gradFill>
        </p:grpSpPr>
        <p:sp>
          <p:nvSpPr>
            <p:cNvPr id="26" name="椭圆 25"/>
            <p:cNvSpPr/>
            <p:nvPr/>
          </p:nvSpPr>
          <p:spPr>
            <a:xfrm>
              <a:off x="4221684" y="5089561"/>
              <a:ext cx="186452" cy="186450"/>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椭圆 26"/>
            <p:cNvSpPr/>
            <p:nvPr/>
          </p:nvSpPr>
          <p:spPr>
            <a:xfrm>
              <a:off x="7821378" y="1840884"/>
              <a:ext cx="186451" cy="186451"/>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cxnSp>
        <p:nvCxnSpPr>
          <p:cNvPr id="6" name="直接连接符 5"/>
          <p:cNvCxnSpPr/>
          <p:nvPr/>
        </p:nvCxnSpPr>
        <p:spPr>
          <a:xfrm>
            <a:off x="0" y="3556965"/>
            <a:ext cx="3097292" cy="0"/>
          </a:xfrm>
          <a:prstGeom prst="line">
            <a:avLst/>
          </a:prstGeom>
          <a:ln w="19050">
            <a:solidFill>
              <a:schemeClr val="bg1">
                <a:lumMod val="6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8991600" y="3556965"/>
            <a:ext cx="3200400" cy="0"/>
          </a:xfrm>
          <a:prstGeom prst="line">
            <a:avLst/>
          </a:prstGeom>
          <a:ln w="19050">
            <a:solidFill>
              <a:schemeClr val="bg1">
                <a:lumMod val="65000"/>
                <a:alpha val="50000"/>
              </a:schemeClr>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3332897" y="3386667"/>
            <a:ext cx="341588" cy="34158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8413896" y="3386667"/>
            <a:ext cx="341588" cy="34158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5996668" y="951568"/>
            <a:ext cx="172288" cy="17228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5996668" y="6001973"/>
            <a:ext cx="172288" cy="17228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2416533" y="2954237"/>
            <a:ext cx="266337" cy="266337"/>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1211153" y="3440528"/>
            <a:ext cx="232874" cy="23287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2112949" y="3457473"/>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725973" y="3024479"/>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580315" y="3510370"/>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1913965" y="3814034"/>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125961" y="3472143"/>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2736806" y="4107200"/>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9406020" y="2985431"/>
            <a:ext cx="266337" cy="266337"/>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1076355" y="3440528"/>
            <a:ext cx="232874" cy="23287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1829927" y="3457473"/>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1617995" y="3024479"/>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10478456" y="3510370"/>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9975943" y="3796554"/>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9305296" y="3472143"/>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9285854" y="4006312"/>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1497829" y="3875372"/>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3854850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2" presetClass="entr" presetSubtype="2"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right)">
                                      <p:cBhvr>
                                        <p:cTn id="10" dur="500"/>
                                        <p:tgtEl>
                                          <p:spTgt spid="29"/>
                                        </p:tgtEl>
                                      </p:cBhvr>
                                    </p:animEffect>
                                  </p:childTnLst>
                                </p:cTn>
                              </p:par>
                              <p:par>
                                <p:cTn id="11" presetID="2" presetClass="entr" presetSubtype="8" fill="hold" grpId="0" nodeType="withEffect">
                                  <p:stCondLst>
                                    <p:cond delay="25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fill="hold"/>
                                        <p:tgtEl>
                                          <p:spTgt spid="38"/>
                                        </p:tgtEl>
                                        <p:attrNameLst>
                                          <p:attrName>ppt_x</p:attrName>
                                        </p:attrNameLst>
                                      </p:cBhvr>
                                      <p:tavLst>
                                        <p:tav tm="0">
                                          <p:val>
                                            <p:strVal val="0-#ppt_w/2"/>
                                          </p:val>
                                        </p:tav>
                                        <p:tav tm="100000">
                                          <p:val>
                                            <p:strVal val="#ppt_x"/>
                                          </p:val>
                                        </p:tav>
                                      </p:tavLst>
                                    </p:anim>
                                    <p:anim calcmode="lin" valueType="num">
                                      <p:cBhvr additive="base">
                                        <p:cTn id="14" dur="500" fill="hold"/>
                                        <p:tgtEl>
                                          <p:spTgt spid="38"/>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50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0-#ppt_w/2"/>
                                          </p:val>
                                        </p:tav>
                                        <p:tav tm="100000">
                                          <p:val>
                                            <p:strVal val="#ppt_x"/>
                                          </p:val>
                                        </p:tav>
                                      </p:tavLst>
                                    </p:anim>
                                    <p:anim calcmode="lin" valueType="num">
                                      <p:cBhvr additive="base">
                                        <p:cTn id="18" dur="500" fill="hold"/>
                                        <p:tgtEl>
                                          <p:spTgt spid="39"/>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250"/>
                                  </p:stCondLst>
                                  <p:childTnLst>
                                    <p:set>
                                      <p:cBhvr>
                                        <p:cTn id="20" dur="1" fill="hold">
                                          <p:stCondLst>
                                            <p:cond delay="0"/>
                                          </p:stCondLst>
                                        </p:cTn>
                                        <p:tgtEl>
                                          <p:spTgt spid="40"/>
                                        </p:tgtEl>
                                        <p:attrNameLst>
                                          <p:attrName>style.visibility</p:attrName>
                                        </p:attrNameLst>
                                      </p:cBhvr>
                                      <p:to>
                                        <p:strVal val="visible"/>
                                      </p:to>
                                    </p:set>
                                    <p:anim calcmode="lin" valueType="num">
                                      <p:cBhvr additive="base">
                                        <p:cTn id="21" dur="500" fill="hold"/>
                                        <p:tgtEl>
                                          <p:spTgt spid="40"/>
                                        </p:tgtEl>
                                        <p:attrNameLst>
                                          <p:attrName>ppt_x</p:attrName>
                                        </p:attrNameLst>
                                      </p:cBhvr>
                                      <p:tavLst>
                                        <p:tav tm="0">
                                          <p:val>
                                            <p:strVal val="0-#ppt_w/2"/>
                                          </p:val>
                                        </p:tav>
                                        <p:tav tm="100000">
                                          <p:val>
                                            <p:strVal val="#ppt_x"/>
                                          </p:val>
                                        </p:tav>
                                      </p:tavLst>
                                    </p:anim>
                                    <p:anim calcmode="lin" valueType="num">
                                      <p:cBhvr additive="base">
                                        <p:cTn id="22" dur="500" fill="hold"/>
                                        <p:tgtEl>
                                          <p:spTgt spid="40"/>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500"/>
                                  </p:stCondLst>
                                  <p:childTnLst>
                                    <p:set>
                                      <p:cBhvr>
                                        <p:cTn id="24" dur="1" fill="hold">
                                          <p:stCondLst>
                                            <p:cond delay="0"/>
                                          </p:stCondLst>
                                        </p:cTn>
                                        <p:tgtEl>
                                          <p:spTgt spid="41"/>
                                        </p:tgtEl>
                                        <p:attrNameLst>
                                          <p:attrName>style.visibility</p:attrName>
                                        </p:attrNameLst>
                                      </p:cBhvr>
                                      <p:to>
                                        <p:strVal val="visible"/>
                                      </p:to>
                                    </p:set>
                                    <p:anim calcmode="lin" valueType="num">
                                      <p:cBhvr additive="base">
                                        <p:cTn id="25" dur="500" fill="hold"/>
                                        <p:tgtEl>
                                          <p:spTgt spid="41"/>
                                        </p:tgtEl>
                                        <p:attrNameLst>
                                          <p:attrName>ppt_x</p:attrName>
                                        </p:attrNameLst>
                                      </p:cBhvr>
                                      <p:tavLst>
                                        <p:tav tm="0">
                                          <p:val>
                                            <p:strVal val="0-#ppt_w/2"/>
                                          </p:val>
                                        </p:tav>
                                        <p:tav tm="100000">
                                          <p:val>
                                            <p:strVal val="#ppt_x"/>
                                          </p:val>
                                        </p:tav>
                                      </p:tavLst>
                                    </p:anim>
                                    <p:anim calcmode="lin" valueType="num">
                                      <p:cBhvr additive="base">
                                        <p:cTn id="26" dur="500" fill="hold"/>
                                        <p:tgtEl>
                                          <p:spTgt spid="41"/>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250"/>
                                  </p:stCondLst>
                                  <p:childTnLst>
                                    <p:set>
                                      <p:cBhvr>
                                        <p:cTn id="28" dur="1" fill="hold">
                                          <p:stCondLst>
                                            <p:cond delay="0"/>
                                          </p:stCondLst>
                                        </p:cTn>
                                        <p:tgtEl>
                                          <p:spTgt spid="42"/>
                                        </p:tgtEl>
                                        <p:attrNameLst>
                                          <p:attrName>style.visibility</p:attrName>
                                        </p:attrNameLst>
                                      </p:cBhvr>
                                      <p:to>
                                        <p:strVal val="visible"/>
                                      </p:to>
                                    </p:set>
                                    <p:anim calcmode="lin" valueType="num">
                                      <p:cBhvr additive="base">
                                        <p:cTn id="29" dur="500" fill="hold"/>
                                        <p:tgtEl>
                                          <p:spTgt spid="42"/>
                                        </p:tgtEl>
                                        <p:attrNameLst>
                                          <p:attrName>ppt_x</p:attrName>
                                        </p:attrNameLst>
                                      </p:cBhvr>
                                      <p:tavLst>
                                        <p:tav tm="0">
                                          <p:val>
                                            <p:strVal val="0-#ppt_w/2"/>
                                          </p:val>
                                        </p:tav>
                                        <p:tav tm="100000">
                                          <p:val>
                                            <p:strVal val="#ppt_x"/>
                                          </p:val>
                                        </p:tav>
                                      </p:tavLst>
                                    </p:anim>
                                    <p:anim calcmode="lin" valueType="num">
                                      <p:cBhvr additive="base">
                                        <p:cTn id="30" dur="500" fill="hold"/>
                                        <p:tgtEl>
                                          <p:spTgt spid="42"/>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50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500" fill="hold"/>
                                        <p:tgtEl>
                                          <p:spTgt spid="43"/>
                                        </p:tgtEl>
                                        <p:attrNameLst>
                                          <p:attrName>ppt_x</p:attrName>
                                        </p:attrNameLst>
                                      </p:cBhvr>
                                      <p:tavLst>
                                        <p:tav tm="0">
                                          <p:val>
                                            <p:strVal val="0-#ppt_w/2"/>
                                          </p:val>
                                        </p:tav>
                                        <p:tav tm="100000">
                                          <p:val>
                                            <p:strVal val="#ppt_x"/>
                                          </p:val>
                                        </p:tav>
                                      </p:tavLst>
                                    </p:anim>
                                    <p:anim calcmode="lin" valueType="num">
                                      <p:cBhvr additive="base">
                                        <p:cTn id="34" dur="500" fill="hold"/>
                                        <p:tgtEl>
                                          <p:spTgt spid="43"/>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25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500" fill="hold"/>
                                        <p:tgtEl>
                                          <p:spTgt spid="44"/>
                                        </p:tgtEl>
                                        <p:attrNameLst>
                                          <p:attrName>ppt_x</p:attrName>
                                        </p:attrNameLst>
                                      </p:cBhvr>
                                      <p:tavLst>
                                        <p:tav tm="0">
                                          <p:val>
                                            <p:strVal val="0-#ppt_w/2"/>
                                          </p:val>
                                        </p:tav>
                                        <p:tav tm="100000">
                                          <p:val>
                                            <p:strVal val="#ppt_x"/>
                                          </p:val>
                                        </p:tav>
                                      </p:tavLst>
                                    </p:anim>
                                    <p:anim calcmode="lin" valueType="num">
                                      <p:cBhvr additive="base">
                                        <p:cTn id="38" dur="500" fill="hold"/>
                                        <p:tgtEl>
                                          <p:spTgt spid="44"/>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50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500" fill="hold"/>
                                        <p:tgtEl>
                                          <p:spTgt spid="45"/>
                                        </p:tgtEl>
                                        <p:attrNameLst>
                                          <p:attrName>ppt_x</p:attrName>
                                        </p:attrNameLst>
                                      </p:cBhvr>
                                      <p:tavLst>
                                        <p:tav tm="0">
                                          <p:val>
                                            <p:strVal val="0-#ppt_w/2"/>
                                          </p:val>
                                        </p:tav>
                                        <p:tav tm="100000">
                                          <p:val>
                                            <p:strVal val="#ppt_x"/>
                                          </p:val>
                                        </p:tav>
                                      </p:tavLst>
                                    </p:anim>
                                    <p:anim calcmode="lin" valueType="num">
                                      <p:cBhvr additive="base">
                                        <p:cTn id="42" dur="500" fill="hold"/>
                                        <p:tgtEl>
                                          <p:spTgt spid="45"/>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25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1+#ppt_w/2"/>
                                          </p:val>
                                        </p:tav>
                                        <p:tav tm="100000">
                                          <p:val>
                                            <p:strVal val="#ppt_x"/>
                                          </p:val>
                                        </p:tav>
                                      </p:tavLst>
                                    </p:anim>
                                    <p:anim calcmode="lin" valueType="num">
                                      <p:cBhvr additive="base">
                                        <p:cTn id="46" dur="500" fill="hold"/>
                                        <p:tgtEl>
                                          <p:spTgt spid="46"/>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50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1+#ppt_w/2"/>
                                          </p:val>
                                        </p:tav>
                                        <p:tav tm="100000">
                                          <p:val>
                                            <p:strVal val="#ppt_x"/>
                                          </p:val>
                                        </p:tav>
                                      </p:tavLst>
                                    </p:anim>
                                    <p:anim calcmode="lin" valueType="num">
                                      <p:cBhvr additive="base">
                                        <p:cTn id="50" dur="500" fill="hold"/>
                                        <p:tgtEl>
                                          <p:spTgt spid="47"/>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250"/>
                                  </p:stCondLst>
                                  <p:childTnLst>
                                    <p:set>
                                      <p:cBhvr>
                                        <p:cTn id="52" dur="1" fill="hold">
                                          <p:stCondLst>
                                            <p:cond delay="0"/>
                                          </p:stCondLst>
                                        </p:cTn>
                                        <p:tgtEl>
                                          <p:spTgt spid="48"/>
                                        </p:tgtEl>
                                        <p:attrNameLst>
                                          <p:attrName>style.visibility</p:attrName>
                                        </p:attrNameLst>
                                      </p:cBhvr>
                                      <p:to>
                                        <p:strVal val="visible"/>
                                      </p:to>
                                    </p:set>
                                    <p:anim calcmode="lin" valueType="num">
                                      <p:cBhvr additive="base">
                                        <p:cTn id="53" dur="500" fill="hold"/>
                                        <p:tgtEl>
                                          <p:spTgt spid="48"/>
                                        </p:tgtEl>
                                        <p:attrNameLst>
                                          <p:attrName>ppt_x</p:attrName>
                                        </p:attrNameLst>
                                      </p:cBhvr>
                                      <p:tavLst>
                                        <p:tav tm="0">
                                          <p:val>
                                            <p:strVal val="1+#ppt_w/2"/>
                                          </p:val>
                                        </p:tav>
                                        <p:tav tm="100000">
                                          <p:val>
                                            <p:strVal val="#ppt_x"/>
                                          </p:val>
                                        </p:tav>
                                      </p:tavLst>
                                    </p:anim>
                                    <p:anim calcmode="lin" valueType="num">
                                      <p:cBhvr additive="base">
                                        <p:cTn id="54" dur="500" fill="hold"/>
                                        <p:tgtEl>
                                          <p:spTgt spid="48"/>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500"/>
                                  </p:stCondLst>
                                  <p:childTnLst>
                                    <p:set>
                                      <p:cBhvr>
                                        <p:cTn id="56" dur="1" fill="hold">
                                          <p:stCondLst>
                                            <p:cond delay="0"/>
                                          </p:stCondLst>
                                        </p:cTn>
                                        <p:tgtEl>
                                          <p:spTgt spid="49"/>
                                        </p:tgtEl>
                                        <p:attrNameLst>
                                          <p:attrName>style.visibility</p:attrName>
                                        </p:attrNameLst>
                                      </p:cBhvr>
                                      <p:to>
                                        <p:strVal val="visible"/>
                                      </p:to>
                                    </p:set>
                                    <p:anim calcmode="lin" valueType="num">
                                      <p:cBhvr additive="base">
                                        <p:cTn id="57" dur="500" fill="hold"/>
                                        <p:tgtEl>
                                          <p:spTgt spid="49"/>
                                        </p:tgtEl>
                                        <p:attrNameLst>
                                          <p:attrName>ppt_x</p:attrName>
                                        </p:attrNameLst>
                                      </p:cBhvr>
                                      <p:tavLst>
                                        <p:tav tm="0">
                                          <p:val>
                                            <p:strVal val="1+#ppt_w/2"/>
                                          </p:val>
                                        </p:tav>
                                        <p:tav tm="100000">
                                          <p:val>
                                            <p:strVal val="#ppt_x"/>
                                          </p:val>
                                        </p:tav>
                                      </p:tavLst>
                                    </p:anim>
                                    <p:anim calcmode="lin" valueType="num">
                                      <p:cBhvr additive="base">
                                        <p:cTn id="58" dur="500" fill="hold"/>
                                        <p:tgtEl>
                                          <p:spTgt spid="49"/>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250"/>
                                  </p:stCondLst>
                                  <p:childTnLst>
                                    <p:set>
                                      <p:cBhvr>
                                        <p:cTn id="60" dur="1" fill="hold">
                                          <p:stCondLst>
                                            <p:cond delay="0"/>
                                          </p:stCondLst>
                                        </p:cTn>
                                        <p:tgtEl>
                                          <p:spTgt spid="50"/>
                                        </p:tgtEl>
                                        <p:attrNameLst>
                                          <p:attrName>style.visibility</p:attrName>
                                        </p:attrNameLst>
                                      </p:cBhvr>
                                      <p:to>
                                        <p:strVal val="visible"/>
                                      </p:to>
                                    </p:set>
                                    <p:anim calcmode="lin" valueType="num">
                                      <p:cBhvr additive="base">
                                        <p:cTn id="61" dur="500" fill="hold"/>
                                        <p:tgtEl>
                                          <p:spTgt spid="50"/>
                                        </p:tgtEl>
                                        <p:attrNameLst>
                                          <p:attrName>ppt_x</p:attrName>
                                        </p:attrNameLst>
                                      </p:cBhvr>
                                      <p:tavLst>
                                        <p:tav tm="0">
                                          <p:val>
                                            <p:strVal val="1+#ppt_w/2"/>
                                          </p:val>
                                        </p:tav>
                                        <p:tav tm="100000">
                                          <p:val>
                                            <p:strVal val="#ppt_x"/>
                                          </p:val>
                                        </p:tav>
                                      </p:tavLst>
                                    </p:anim>
                                    <p:anim calcmode="lin" valueType="num">
                                      <p:cBhvr additive="base">
                                        <p:cTn id="62" dur="500" fill="hold"/>
                                        <p:tgtEl>
                                          <p:spTgt spid="50"/>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500"/>
                                  </p:stCondLst>
                                  <p:childTnLst>
                                    <p:set>
                                      <p:cBhvr>
                                        <p:cTn id="64" dur="1" fill="hold">
                                          <p:stCondLst>
                                            <p:cond delay="0"/>
                                          </p:stCondLst>
                                        </p:cTn>
                                        <p:tgtEl>
                                          <p:spTgt spid="51"/>
                                        </p:tgtEl>
                                        <p:attrNameLst>
                                          <p:attrName>style.visibility</p:attrName>
                                        </p:attrNameLst>
                                      </p:cBhvr>
                                      <p:to>
                                        <p:strVal val="visible"/>
                                      </p:to>
                                    </p:set>
                                    <p:anim calcmode="lin" valueType="num">
                                      <p:cBhvr additive="base">
                                        <p:cTn id="65" dur="500" fill="hold"/>
                                        <p:tgtEl>
                                          <p:spTgt spid="51"/>
                                        </p:tgtEl>
                                        <p:attrNameLst>
                                          <p:attrName>ppt_x</p:attrName>
                                        </p:attrNameLst>
                                      </p:cBhvr>
                                      <p:tavLst>
                                        <p:tav tm="0">
                                          <p:val>
                                            <p:strVal val="1+#ppt_w/2"/>
                                          </p:val>
                                        </p:tav>
                                        <p:tav tm="100000">
                                          <p:val>
                                            <p:strVal val="#ppt_x"/>
                                          </p:val>
                                        </p:tav>
                                      </p:tavLst>
                                    </p:anim>
                                    <p:anim calcmode="lin" valueType="num">
                                      <p:cBhvr additive="base">
                                        <p:cTn id="66" dur="500" fill="hold"/>
                                        <p:tgtEl>
                                          <p:spTgt spid="51"/>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250"/>
                                  </p:stCondLst>
                                  <p:childTnLst>
                                    <p:set>
                                      <p:cBhvr>
                                        <p:cTn id="68" dur="1" fill="hold">
                                          <p:stCondLst>
                                            <p:cond delay="0"/>
                                          </p:stCondLst>
                                        </p:cTn>
                                        <p:tgtEl>
                                          <p:spTgt spid="52"/>
                                        </p:tgtEl>
                                        <p:attrNameLst>
                                          <p:attrName>style.visibility</p:attrName>
                                        </p:attrNameLst>
                                      </p:cBhvr>
                                      <p:to>
                                        <p:strVal val="visible"/>
                                      </p:to>
                                    </p:set>
                                    <p:anim calcmode="lin" valueType="num">
                                      <p:cBhvr additive="base">
                                        <p:cTn id="69" dur="500" fill="hold"/>
                                        <p:tgtEl>
                                          <p:spTgt spid="52"/>
                                        </p:tgtEl>
                                        <p:attrNameLst>
                                          <p:attrName>ppt_x</p:attrName>
                                        </p:attrNameLst>
                                      </p:cBhvr>
                                      <p:tavLst>
                                        <p:tav tm="0">
                                          <p:val>
                                            <p:strVal val="1+#ppt_w/2"/>
                                          </p:val>
                                        </p:tav>
                                        <p:tav tm="100000">
                                          <p:val>
                                            <p:strVal val="#ppt_x"/>
                                          </p:val>
                                        </p:tav>
                                      </p:tavLst>
                                    </p:anim>
                                    <p:anim calcmode="lin" valueType="num">
                                      <p:cBhvr additive="base">
                                        <p:cTn id="70" dur="500" fill="hold"/>
                                        <p:tgtEl>
                                          <p:spTgt spid="52"/>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500"/>
                                  </p:stCondLst>
                                  <p:childTnLst>
                                    <p:set>
                                      <p:cBhvr>
                                        <p:cTn id="72" dur="1" fill="hold">
                                          <p:stCondLst>
                                            <p:cond delay="0"/>
                                          </p:stCondLst>
                                        </p:cTn>
                                        <p:tgtEl>
                                          <p:spTgt spid="53"/>
                                        </p:tgtEl>
                                        <p:attrNameLst>
                                          <p:attrName>style.visibility</p:attrName>
                                        </p:attrNameLst>
                                      </p:cBhvr>
                                      <p:to>
                                        <p:strVal val="visible"/>
                                      </p:to>
                                    </p:set>
                                    <p:anim calcmode="lin" valueType="num">
                                      <p:cBhvr additive="base">
                                        <p:cTn id="73" dur="500" fill="hold"/>
                                        <p:tgtEl>
                                          <p:spTgt spid="53"/>
                                        </p:tgtEl>
                                        <p:attrNameLst>
                                          <p:attrName>ppt_x</p:attrName>
                                        </p:attrNameLst>
                                      </p:cBhvr>
                                      <p:tavLst>
                                        <p:tav tm="0">
                                          <p:val>
                                            <p:strVal val="1+#ppt_w/2"/>
                                          </p:val>
                                        </p:tav>
                                        <p:tav tm="100000">
                                          <p:val>
                                            <p:strVal val="#ppt_x"/>
                                          </p:val>
                                        </p:tav>
                                      </p:tavLst>
                                    </p:anim>
                                    <p:anim calcmode="lin" valueType="num">
                                      <p:cBhvr additive="base">
                                        <p:cTn id="74" dur="500" fill="hold"/>
                                        <p:tgtEl>
                                          <p:spTgt spid="53"/>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250"/>
                                  </p:stCondLst>
                                  <p:childTnLst>
                                    <p:set>
                                      <p:cBhvr>
                                        <p:cTn id="76" dur="1" fill="hold">
                                          <p:stCondLst>
                                            <p:cond delay="0"/>
                                          </p:stCondLst>
                                        </p:cTn>
                                        <p:tgtEl>
                                          <p:spTgt spid="54"/>
                                        </p:tgtEl>
                                        <p:attrNameLst>
                                          <p:attrName>style.visibility</p:attrName>
                                        </p:attrNameLst>
                                      </p:cBhvr>
                                      <p:to>
                                        <p:strVal val="visible"/>
                                      </p:to>
                                    </p:set>
                                    <p:anim calcmode="lin" valueType="num">
                                      <p:cBhvr additive="base">
                                        <p:cTn id="77" dur="500" fill="hold"/>
                                        <p:tgtEl>
                                          <p:spTgt spid="54"/>
                                        </p:tgtEl>
                                        <p:attrNameLst>
                                          <p:attrName>ppt_x</p:attrName>
                                        </p:attrNameLst>
                                      </p:cBhvr>
                                      <p:tavLst>
                                        <p:tav tm="0">
                                          <p:val>
                                            <p:strVal val="1+#ppt_w/2"/>
                                          </p:val>
                                        </p:tav>
                                        <p:tav tm="100000">
                                          <p:val>
                                            <p:strVal val="#ppt_x"/>
                                          </p:val>
                                        </p:tav>
                                      </p:tavLst>
                                    </p:anim>
                                    <p:anim calcmode="lin" valueType="num">
                                      <p:cBhvr additive="base">
                                        <p:cTn id="78" dur="500" fill="hold"/>
                                        <p:tgtEl>
                                          <p:spTgt spid="54"/>
                                        </p:tgtEl>
                                        <p:attrNameLst>
                                          <p:attrName>ppt_y</p:attrName>
                                        </p:attrNameLst>
                                      </p:cBhvr>
                                      <p:tavLst>
                                        <p:tav tm="0">
                                          <p:val>
                                            <p:strVal val="#ppt_y"/>
                                          </p:val>
                                        </p:tav>
                                        <p:tav tm="100000">
                                          <p:val>
                                            <p:strVal val="#ppt_y"/>
                                          </p:val>
                                        </p:tav>
                                      </p:tavLst>
                                    </p:anim>
                                  </p:childTnLst>
                                </p:cTn>
                              </p:par>
                              <p:par>
                                <p:cTn id="79" presetID="21" presetClass="entr" presetSubtype="1" fill="hold" grpId="0" nodeType="withEffect">
                                  <p:stCondLst>
                                    <p:cond delay="750"/>
                                  </p:stCondLst>
                                  <p:childTnLst>
                                    <p:set>
                                      <p:cBhvr>
                                        <p:cTn id="80" dur="1" fill="hold">
                                          <p:stCondLst>
                                            <p:cond delay="0"/>
                                          </p:stCondLst>
                                        </p:cTn>
                                        <p:tgtEl>
                                          <p:spTgt spid="16"/>
                                        </p:tgtEl>
                                        <p:attrNameLst>
                                          <p:attrName>style.visibility</p:attrName>
                                        </p:attrNameLst>
                                      </p:cBhvr>
                                      <p:to>
                                        <p:strVal val="visible"/>
                                      </p:to>
                                    </p:set>
                                    <p:animEffect transition="in" filter="wheel(1)">
                                      <p:cBhvr>
                                        <p:cTn id="81" dur="1000"/>
                                        <p:tgtEl>
                                          <p:spTgt spid="16"/>
                                        </p:tgtEl>
                                      </p:cBhvr>
                                    </p:animEffect>
                                  </p:childTnLst>
                                </p:cTn>
                              </p:par>
                              <p:par>
                                <p:cTn id="82" presetID="10" presetClass="entr" presetSubtype="0" fill="hold" nodeType="withEffect">
                                  <p:stCondLst>
                                    <p:cond delay="1250"/>
                                  </p:stCondLst>
                                  <p:childTnLst>
                                    <p:set>
                                      <p:cBhvr>
                                        <p:cTn id="83" dur="1" fill="hold">
                                          <p:stCondLst>
                                            <p:cond delay="0"/>
                                          </p:stCondLst>
                                        </p:cTn>
                                        <p:tgtEl>
                                          <p:spTgt spid="25"/>
                                        </p:tgtEl>
                                        <p:attrNameLst>
                                          <p:attrName>style.visibility</p:attrName>
                                        </p:attrNameLst>
                                      </p:cBhvr>
                                      <p:to>
                                        <p:strVal val="visible"/>
                                      </p:to>
                                    </p:set>
                                    <p:animEffect transition="in" filter="fade">
                                      <p:cBhvr>
                                        <p:cTn id="84" dur="500"/>
                                        <p:tgtEl>
                                          <p:spTgt spid="25"/>
                                        </p:tgtEl>
                                      </p:cBhvr>
                                    </p:animEffect>
                                  </p:childTnLst>
                                </p:cTn>
                              </p:par>
                              <p:par>
                                <p:cTn id="85" presetID="10" presetClass="entr" presetSubtype="0" fill="hold" nodeType="withEffect">
                                  <p:stCondLst>
                                    <p:cond delay="125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par>
                                <p:cTn id="88" presetID="8" presetClass="emph" presetSubtype="0" repeatCount="indefinite" fill="hold" nodeType="withEffect">
                                  <p:stCondLst>
                                    <p:cond delay="1250"/>
                                  </p:stCondLst>
                                  <p:childTnLst>
                                    <p:animRot by="-21600000">
                                      <p:cBhvr>
                                        <p:cTn id="89" dur="2000" fill="hold"/>
                                        <p:tgtEl>
                                          <p:spTgt spid="25"/>
                                        </p:tgtEl>
                                        <p:attrNameLst>
                                          <p:attrName>r</p:attrName>
                                        </p:attrNameLst>
                                      </p:cBhvr>
                                    </p:animRot>
                                  </p:childTnLst>
                                </p:cTn>
                              </p:par>
                              <p:par>
                                <p:cTn id="90" presetID="10" presetClass="entr" presetSubtype="0" fill="hold" nodeType="withEffect">
                                  <p:stCondLst>
                                    <p:cond delay="125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500"/>
                                        <p:tgtEl>
                                          <p:spTgt spid="22"/>
                                        </p:tgtEl>
                                      </p:cBhvr>
                                    </p:animEffect>
                                  </p:childTnLst>
                                </p:cTn>
                              </p:par>
                              <p:par>
                                <p:cTn id="93" presetID="8" presetClass="emph" presetSubtype="0" repeatCount="indefinite" fill="hold" nodeType="withEffect">
                                  <p:stCondLst>
                                    <p:cond delay="1250"/>
                                  </p:stCondLst>
                                  <p:childTnLst>
                                    <p:animRot by="-21600000">
                                      <p:cBhvr>
                                        <p:cTn id="94" dur="2000" fill="hold"/>
                                        <p:tgtEl>
                                          <p:spTgt spid="22"/>
                                        </p:tgtEl>
                                        <p:attrNameLst>
                                          <p:attrName>r</p:attrName>
                                        </p:attrNameLst>
                                      </p:cBhvr>
                                    </p:animRot>
                                  </p:childTnLst>
                                </p:cTn>
                              </p:par>
                              <p:par>
                                <p:cTn id="95" presetID="53" presetClass="entr" presetSubtype="16" fill="hold" grpId="0" nodeType="withEffect">
                                  <p:stCondLst>
                                    <p:cond delay="1250"/>
                                  </p:stCondLst>
                                  <p:childTnLst>
                                    <p:set>
                                      <p:cBhvr>
                                        <p:cTn id="96" dur="1" fill="hold">
                                          <p:stCondLst>
                                            <p:cond delay="0"/>
                                          </p:stCondLst>
                                        </p:cTn>
                                        <p:tgtEl>
                                          <p:spTgt spid="14"/>
                                        </p:tgtEl>
                                        <p:attrNameLst>
                                          <p:attrName>style.visibility</p:attrName>
                                        </p:attrNameLst>
                                      </p:cBhvr>
                                      <p:to>
                                        <p:strVal val="visible"/>
                                      </p:to>
                                    </p:set>
                                    <p:anim calcmode="lin" valueType="num">
                                      <p:cBhvr>
                                        <p:cTn id="97" dur="500" fill="hold"/>
                                        <p:tgtEl>
                                          <p:spTgt spid="14"/>
                                        </p:tgtEl>
                                        <p:attrNameLst>
                                          <p:attrName>ppt_w</p:attrName>
                                        </p:attrNameLst>
                                      </p:cBhvr>
                                      <p:tavLst>
                                        <p:tav tm="0">
                                          <p:val>
                                            <p:fltVal val="0"/>
                                          </p:val>
                                        </p:tav>
                                        <p:tav tm="100000">
                                          <p:val>
                                            <p:strVal val="#ppt_w"/>
                                          </p:val>
                                        </p:tav>
                                      </p:tavLst>
                                    </p:anim>
                                    <p:anim calcmode="lin" valueType="num">
                                      <p:cBhvr>
                                        <p:cTn id="98" dur="500" fill="hold"/>
                                        <p:tgtEl>
                                          <p:spTgt spid="14"/>
                                        </p:tgtEl>
                                        <p:attrNameLst>
                                          <p:attrName>ppt_h</p:attrName>
                                        </p:attrNameLst>
                                      </p:cBhvr>
                                      <p:tavLst>
                                        <p:tav tm="0">
                                          <p:val>
                                            <p:fltVal val="0"/>
                                          </p:val>
                                        </p:tav>
                                        <p:tav tm="100000">
                                          <p:val>
                                            <p:strVal val="#ppt_h"/>
                                          </p:val>
                                        </p:tav>
                                      </p:tavLst>
                                    </p:anim>
                                    <p:animEffect transition="in" filter="fade">
                                      <p:cBhvr>
                                        <p:cTn id="99" dur="500"/>
                                        <p:tgtEl>
                                          <p:spTgt spid="14"/>
                                        </p:tgtEl>
                                      </p:cBhvr>
                                    </p:animEffect>
                                  </p:childTnLst>
                                </p:cTn>
                              </p:par>
                              <p:par>
                                <p:cTn id="100" presetID="21" presetClass="entr" presetSubtype="1" fill="hold" grpId="0" nodeType="withEffect">
                                  <p:stCondLst>
                                    <p:cond delay="1250"/>
                                  </p:stCondLst>
                                  <p:childTnLst>
                                    <p:set>
                                      <p:cBhvr>
                                        <p:cTn id="101" dur="1" fill="hold">
                                          <p:stCondLst>
                                            <p:cond delay="0"/>
                                          </p:stCondLst>
                                        </p:cTn>
                                        <p:tgtEl>
                                          <p:spTgt spid="28"/>
                                        </p:tgtEl>
                                        <p:attrNameLst>
                                          <p:attrName>style.visibility</p:attrName>
                                        </p:attrNameLst>
                                      </p:cBhvr>
                                      <p:to>
                                        <p:strVal val="visible"/>
                                      </p:to>
                                    </p:set>
                                    <p:animEffect transition="in" filter="wheel(1)">
                                      <p:cBhvr>
                                        <p:cTn id="102" dur="1000"/>
                                        <p:tgtEl>
                                          <p:spTgt spid="28"/>
                                        </p:tgtEl>
                                      </p:cBhvr>
                                    </p:animEffect>
                                  </p:childTnLst>
                                </p:cTn>
                              </p:par>
                              <p:par>
                                <p:cTn id="103" presetID="53" presetClass="entr" presetSubtype="16" fill="hold" grpId="0" nodeType="withEffect">
                                  <p:stCondLst>
                                    <p:cond delay="1250"/>
                                  </p:stCondLst>
                                  <p:childTnLst>
                                    <p:set>
                                      <p:cBhvr>
                                        <p:cTn id="104" dur="1" fill="hold">
                                          <p:stCondLst>
                                            <p:cond delay="0"/>
                                          </p:stCondLst>
                                        </p:cTn>
                                        <p:tgtEl>
                                          <p:spTgt spid="36"/>
                                        </p:tgtEl>
                                        <p:attrNameLst>
                                          <p:attrName>style.visibility</p:attrName>
                                        </p:attrNameLst>
                                      </p:cBhvr>
                                      <p:to>
                                        <p:strVal val="visible"/>
                                      </p:to>
                                    </p:set>
                                    <p:anim calcmode="lin" valueType="num">
                                      <p:cBhvr>
                                        <p:cTn id="105" dur="500" fill="hold"/>
                                        <p:tgtEl>
                                          <p:spTgt spid="36"/>
                                        </p:tgtEl>
                                        <p:attrNameLst>
                                          <p:attrName>ppt_w</p:attrName>
                                        </p:attrNameLst>
                                      </p:cBhvr>
                                      <p:tavLst>
                                        <p:tav tm="0">
                                          <p:val>
                                            <p:fltVal val="0"/>
                                          </p:val>
                                        </p:tav>
                                        <p:tav tm="100000">
                                          <p:val>
                                            <p:strVal val="#ppt_w"/>
                                          </p:val>
                                        </p:tav>
                                      </p:tavLst>
                                    </p:anim>
                                    <p:anim calcmode="lin" valueType="num">
                                      <p:cBhvr>
                                        <p:cTn id="106" dur="500" fill="hold"/>
                                        <p:tgtEl>
                                          <p:spTgt spid="36"/>
                                        </p:tgtEl>
                                        <p:attrNameLst>
                                          <p:attrName>ppt_h</p:attrName>
                                        </p:attrNameLst>
                                      </p:cBhvr>
                                      <p:tavLst>
                                        <p:tav tm="0">
                                          <p:val>
                                            <p:fltVal val="0"/>
                                          </p:val>
                                        </p:tav>
                                        <p:tav tm="100000">
                                          <p:val>
                                            <p:strVal val="#ppt_h"/>
                                          </p:val>
                                        </p:tav>
                                      </p:tavLst>
                                    </p:anim>
                                    <p:animEffect transition="in" filter="fade">
                                      <p:cBhvr>
                                        <p:cTn id="107" dur="500"/>
                                        <p:tgtEl>
                                          <p:spTgt spid="36"/>
                                        </p:tgtEl>
                                      </p:cBhvr>
                                    </p:animEffect>
                                  </p:childTnLst>
                                </p:cTn>
                              </p:par>
                              <p:par>
                                <p:cTn id="108" presetID="53" presetClass="entr" presetSubtype="16" fill="hold" grpId="0" nodeType="withEffect">
                                  <p:stCondLst>
                                    <p:cond delay="1500"/>
                                  </p:stCondLst>
                                  <p:childTnLst>
                                    <p:set>
                                      <p:cBhvr>
                                        <p:cTn id="109" dur="1" fill="hold">
                                          <p:stCondLst>
                                            <p:cond delay="0"/>
                                          </p:stCondLst>
                                        </p:cTn>
                                        <p:tgtEl>
                                          <p:spTgt spid="35"/>
                                        </p:tgtEl>
                                        <p:attrNameLst>
                                          <p:attrName>style.visibility</p:attrName>
                                        </p:attrNameLst>
                                      </p:cBhvr>
                                      <p:to>
                                        <p:strVal val="visible"/>
                                      </p:to>
                                    </p:set>
                                    <p:anim calcmode="lin" valueType="num">
                                      <p:cBhvr>
                                        <p:cTn id="110" dur="500" fill="hold"/>
                                        <p:tgtEl>
                                          <p:spTgt spid="35"/>
                                        </p:tgtEl>
                                        <p:attrNameLst>
                                          <p:attrName>ppt_w</p:attrName>
                                        </p:attrNameLst>
                                      </p:cBhvr>
                                      <p:tavLst>
                                        <p:tav tm="0">
                                          <p:val>
                                            <p:fltVal val="0"/>
                                          </p:val>
                                        </p:tav>
                                        <p:tav tm="100000">
                                          <p:val>
                                            <p:strVal val="#ppt_w"/>
                                          </p:val>
                                        </p:tav>
                                      </p:tavLst>
                                    </p:anim>
                                    <p:anim calcmode="lin" valueType="num">
                                      <p:cBhvr>
                                        <p:cTn id="111" dur="500" fill="hold"/>
                                        <p:tgtEl>
                                          <p:spTgt spid="35"/>
                                        </p:tgtEl>
                                        <p:attrNameLst>
                                          <p:attrName>ppt_h</p:attrName>
                                        </p:attrNameLst>
                                      </p:cBhvr>
                                      <p:tavLst>
                                        <p:tav tm="0">
                                          <p:val>
                                            <p:fltVal val="0"/>
                                          </p:val>
                                        </p:tav>
                                        <p:tav tm="100000">
                                          <p:val>
                                            <p:strVal val="#ppt_h"/>
                                          </p:val>
                                        </p:tav>
                                      </p:tavLst>
                                    </p:anim>
                                    <p:animEffect transition="in" filter="fade">
                                      <p:cBhvr>
                                        <p:cTn id="112" dur="500"/>
                                        <p:tgtEl>
                                          <p:spTgt spid="35"/>
                                        </p:tgtEl>
                                      </p:cBhvr>
                                    </p:animEffect>
                                  </p:childTnLst>
                                </p:cTn>
                              </p:par>
                              <p:par>
                                <p:cTn id="113" presetID="53" presetClass="entr" presetSubtype="16" fill="hold" grpId="0" nodeType="withEffect">
                                  <p:stCondLst>
                                    <p:cond delay="1750"/>
                                  </p:stCondLst>
                                  <p:childTnLst>
                                    <p:set>
                                      <p:cBhvr>
                                        <p:cTn id="114" dur="1" fill="hold">
                                          <p:stCondLst>
                                            <p:cond delay="0"/>
                                          </p:stCondLst>
                                        </p:cTn>
                                        <p:tgtEl>
                                          <p:spTgt spid="37"/>
                                        </p:tgtEl>
                                        <p:attrNameLst>
                                          <p:attrName>style.visibility</p:attrName>
                                        </p:attrNameLst>
                                      </p:cBhvr>
                                      <p:to>
                                        <p:strVal val="visible"/>
                                      </p:to>
                                    </p:set>
                                    <p:anim calcmode="lin" valueType="num">
                                      <p:cBhvr>
                                        <p:cTn id="115" dur="500" fill="hold"/>
                                        <p:tgtEl>
                                          <p:spTgt spid="37"/>
                                        </p:tgtEl>
                                        <p:attrNameLst>
                                          <p:attrName>ppt_w</p:attrName>
                                        </p:attrNameLst>
                                      </p:cBhvr>
                                      <p:tavLst>
                                        <p:tav tm="0">
                                          <p:val>
                                            <p:fltVal val="0"/>
                                          </p:val>
                                        </p:tav>
                                        <p:tav tm="100000">
                                          <p:val>
                                            <p:strVal val="#ppt_w"/>
                                          </p:val>
                                        </p:tav>
                                      </p:tavLst>
                                    </p:anim>
                                    <p:anim calcmode="lin" valueType="num">
                                      <p:cBhvr>
                                        <p:cTn id="116" dur="500" fill="hold"/>
                                        <p:tgtEl>
                                          <p:spTgt spid="37"/>
                                        </p:tgtEl>
                                        <p:attrNameLst>
                                          <p:attrName>ppt_h</p:attrName>
                                        </p:attrNameLst>
                                      </p:cBhvr>
                                      <p:tavLst>
                                        <p:tav tm="0">
                                          <p:val>
                                            <p:fltVal val="0"/>
                                          </p:val>
                                        </p:tav>
                                        <p:tav tm="100000">
                                          <p:val>
                                            <p:strVal val="#ppt_h"/>
                                          </p:val>
                                        </p:tav>
                                      </p:tavLst>
                                    </p:anim>
                                    <p:animEffect transition="in" filter="fade">
                                      <p:cBhvr>
                                        <p:cTn id="117" dur="500"/>
                                        <p:tgtEl>
                                          <p:spTgt spid="37"/>
                                        </p:tgtEl>
                                      </p:cBhvr>
                                    </p:animEffect>
                                  </p:childTnLst>
                                </p:cTn>
                              </p:par>
                              <p:par>
                                <p:cTn id="118" presetID="53" presetClass="entr" presetSubtype="16" fill="hold" grpId="0" nodeType="withEffect">
                                  <p:stCondLst>
                                    <p:cond delay="2000"/>
                                  </p:stCondLst>
                                  <p:childTnLst>
                                    <p:set>
                                      <p:cBhvr>
                                        <p:cTn id="119" dur="1" fill="hold">
                                          <p:stCondLst>
                                            <p:cond delay="0"/>
                                          </p:stCondLst>
                                        </p:cTn>
                                        <p:tgtEl>
                                          <p:spTgt spid="11"/>
                                        </p:tgtEl>
                                        <p:attrNameLst>
                                          <p:attrName>style.visibility</p:attrName>
                                        </p:attrNameLst>
                                      </p:cBhvr>
                                      <p:to>
                                        <p:strVal val="visible"/>
                                      </p:to>
                                    </p:set>
                                    <p:anim calcmode="lin" valueType="num">
                                      <p:cBhvr>
                                        <p:cTn id="120" dur="500" fill="hold"/>
                                        <p:tgtEl>
                                          <p:spTgt spid="11"/>
                                        </p:tgtEl>
                                        <p:attrNameLst>
                                          <p:attrName>ppt_w</p:attrName>
                                        </p:attrNameLst>
                                      </p:cBhvr>
                                      <p:tavLst>
                                        <p:tav tm="0">
                                          <p:val>
                                            <p:fltVal val="0"/>
                                          </p:val>
                                        </p:tav>
                                        <p:tav tm="100000">
                                          <p:val>
                                            <p:strVal val="#ppt_w"/>
                                          </p:val>
                                        </p:tav>
                                      </p:tavLst>
                                    </p:anim>
                                    <p:anim calcmode="lin" valueType="num">
                                      <p:cBhvr>
                                        <p:cTn id="121" dur="500" fill="hold"/>
                                        <p:tgtEl>
                                          <p:spTgt spid="11"/>
                                        </p:tgtEl>
                                        <p:attrNameLst>
                                          <p:attrName>ppt_h</p:attrName>
                                        </p:attrNameLst>
                                      </p:cBhvr>
                                      <p:tavLst>
                                        <p:tav tm="0">
                                          <p:val>
                                            <p:fltVal val="0"/>
                                          </p:val>
                                        </p:tav>
                                        <p:tav tm="100000">
                                          <p:val>
                                            <p:strVal val="#ppt_h"/>
                                          </p:val>
                                        </p:tav>
                                      </p:tavLst>
                                    </p:anim>
                                    <p:animEffect transition="in" filter="fade">
                                      <p:cBhvr>
                                        <p:cTn id="122" dur="500"/>
                                        <p:tgtEl>
                                          <p:spTgt spid="11"/>
                                        </p:tgtEl>
                                      </p:cBhvr>
                                    </p:animEffect>
                                  </p:childTnLst>
                                </p:cTn>
                              </p:par>
                              <p:par>
                                <p:cTn id="123" presetID="16" presetClass="entr" presetSubtype="21" fill="hold" grpId="0" nodeType="withEffect">
                                  <p:stCondLst>
                                    <p:cond delay="2000"/>
                                  </p:stCondLst>
                                  <p:childTnLst>
                                    <p:set>
                                      <p:cBhvr>
                                        <p:cTn id="124" dur="1" fill="hold">
                                          <p:stCondLst>
                                            <p:cond delay="0"/>
                                          </p:stCondLst>
                                        </p:cTn>
                                        <p:tgtEl>
                                          <p:spTgt spid="18"/>
                                        </p:tgtEl>
                                        <p:attrNameLst>
                                          <p:attrName>style.visibility</p:attrName>
                                        </p:attrNameLst>
                                      </p:cBhvr>
                                      <p:to>
                                        <p:strVal val="visible"/>
                                      </p:to>
                                    </p:set>
                                    <p:animEffect transition="in" filter="barn(inVertical)">
                                      <p:cBhvr>
                                        <p:cTn id="125" dur="500"/>
                                        <p:tgtEl>
                                          <p:spTgt spid="18"/>
                                        </p:tgtEl>
                                      </p:cBhvr>
                                    </p:animEffect>
                                  </p:childTnLst>
                                </p:cTn>
                              </p:par>
                              <p:par>
                                <p:cTn id="126" presetID="16" presetClass="entr" presetSubtype="37" fill="hold" grpId="0" nodeType="withEffect">
                                  <p:stCondLst>
                                    <p:cond delay="2250"/>
                                  </p:stCondLst>
                                  <p:childTnLst>
                                    <p:set>
                                      <p:cBhvr>
                                        <p:cTn id="127" dur="1" fill="hold">
                                          <p:stCondLst>
                                            <p:cond delay="0"/>
                                          </p:stCondLst>
                                        </p:cTn>
                                        <p:tgtEl>
                                          <p:spTgt spid="17"/>
                                        </p:tgtEl>
                                        <p:attrNameLst>
                                          <p:attrName>style.visibility</p:attrName>
                                        </p:attrNameLst>
                                      </p:cBhvr>
                                      <p:to>
                                        <p:strVal val="visible"/>
                                      </p:to>
                                    </p:set>
                                    <p:animEffect transition="in" filter="barn(outVertical)">
                                      <p:cBhvr>
                                        <p:cTn id="12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4" grpId="0" animBg="1"/>
      <p:bldP spid="16" grpId="0" animBg="1"/>
      <p:bldP spid="17" grpId="0"/>
      <p:bldP spid="18" grpId="0"/>
      <p:bldP spid="11"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0888E5E7-FE87-421F-A254-167A32A2F1FE"/>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大气实用述职报告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ags/tag27.xml><?xml version="1.0" encoding="utf-8"?>
<p:tagLst xmlns:a="http://schemas.openxmlformats.org/drawingml/2006/main" xmlns:r="http://schemas.openxmlformats.org/officeDocument/2006/relationships" xmlns:p="http://schemas.openxmlformats.org/presentationml/2006/main">
  <p:tag name="PA" val="v3.0.1"/>
</p:tagLst>
</file>

<file path=ppt/tags/tag28.xml><?xml version="1.0" encoding="utf-8"?>
<p:tagLst xmlns:a="http://schemas.openxmlformats.org/drawingml/2006/main" xmlns:r="http://schemas.openxmlformats.org/officeDocument/2006/relationships" xmlns:p="http://schemas.openxmlformats.org/presentationml/2006/main">
  <p:tag name="PA" val="v3.0.1"/>
</p:tagLst>
</file>

<file path=ppt/tags/tag29.xml><?xml version="1.0" encoding="utf-8"?>
<p:tagLst xmlns:a="http://schemas.openxmlformats.org/drawingml/2006/main" xmlns:r="http://schemas.openxmlformats.org/officeDocument/2006/relationships" xmlns:p="http://schemas.openxmlformats.org/presentationml/2006/main">
  <p:tag name="PA" val="v3.0.1"/>
</p:tagLst>
</file>

<file path=ppt/tags/tag30.xml><?xml version="1.0" encoding="utf-8"?>
<p:tagLst xmlns:a="http://schemas.openxmlformats.org/drawingml/2006/main" xmlns:r="http://schemas.openxmlformats.org/officeDocument/2006/relationships" xmlns:p="http://schemas.openxmlformats.org/presentationml/2006/main">
  <p:tag name="PA" val="v3.0.1"/>
</p:tagLst>
</file>

<file path=ppt/tags/tag31.xml><?xml version="1.0" encoding="utf-8"?>
<p:tagLst xmlns:a="http://schemas.openxmlformats.org/drawingml/2006/main" xmlns:r="http://schemas.openxmlformats.org/officeDocument/2006/relationships" xmlns:p="http://schemas.openxmlformats.org/presentationml/2006/main">
  <p:tag name="PA" val="v3.0.1"/>
</p:tagLst>
</file>

<file path=ppt/tags/tag32.xml><?xml version="1.0" encoding="utf-8"?>
<p:tagLst xmlns:a="http://schemas.openxmlformats.org/drawingml/2006/main" xmlns:r="http://schemas.openxmlformats.org/officeDocument/2006/relationships" xmlns:p="http://schemas.openxmlformats.org/presentationml/2006/main">
  <p:tag name="PA" val="v3.0.1"/>
</p:tagLst>
</file>

<file path=ppt/tags/tag33.xml><?xml version="1.0" encoding="utf-8"?>
<p:tagLst xmlns:a="http://schemas.openxmlformats.org/drawingml/2006/main" xmlns:r="http://schemas.openxmlformats.org/officeDocument/2006/relationships" xmlns:p="http://schemas.openxmlformats.org/presentationml/2006/main">
  <p:tag name="PA" val="v3.0.1"/>
</p:tagLst>
</file>

<file path=ppt/tags/tag34.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6"/>
</p:tagLst>
</file>

<file path=ppt/tags/tag35.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7"/>
</p:tagLst>
</file>

<file path=ppt/tags/tag36.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8"/>
</p:tagLst>
</file>

<file path=ppt/tags/tag37.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9"/>
</p:tagLst>
</file>

<file path=ppt/tags/tag38.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1"/>
</p:tagLst>
</file>

<file path=ppt/tags/tag39.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2"/>
</p:tagLst>
</file>

<file path=ppt/tags/tag40.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3"/>
</p:tagLst>
</file>

<file path=ppt/tags/tag41.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4"/>
</p:tagLst>
</file>

<file path=ppt/tags/tag42.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5"/>
</p:tagLst>
</file>

<file path=ppt/tags/tag43.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SubTitle"/>
  <p:tag name="MH_ORDER" val="1"/>
</p:tagLst>
</file>

<file path=ppt/tags/tag44.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SubTitle"/>
  <p:tag name="MH_ORDER" val="2"/>
</p:tagLst>
</file>

<file path=ppt/tags/tag45.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SubTitle"/>
  <p:tag name="MH_ORDER" val="3"/>
</p:tagLst>
</file>

<file path=ppt/tags/tag46.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SubTitle"/>
  <p:tag name="MH_ORDER" val="4"/>
</p:tagLst>
</file>

<file path=ppt/tags/tag47.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Text"/>
  <p:tag name="MH_ORDER" val="1"/>
</p:tagLst>
</file>

<file path=ppt/tags/tag48.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Text"/>
  <p:tag name="MH_ORDER" val="2"/>
</p:tagLst>
</file>

<file path=ppt/tags/tag49.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Text"/>
  <p:tag name="MH_ORDER" val="3"/>
</p:tagLst>
</file>

<file path=ppt/tags/tag50.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Text"/>
  <p:tag name="MH_ORDER" val="4"/>
</p:tagLst>
</file>

<file path=ppt/tags/tag51.xml><?xml version="1.0" encoding="utf-8"?>
<p:tagLst xmlns:a="http://schemas.openxmlformats.org/drawingml/2006/main" xmlns:r="http://schemas.openxmlformats.org/officeDocument/2006/relationships" xmlns:p="http://schemas.openxmlformats.org/presentationml/2006/main">
  <p:tag name="PA" val="v3.0.1"/>
</p:tagLst>
</file>

<file path=ppt/tags/tag52.xml><?xml version="1.0" encoding="utf-8"?>
<p:tagLst xmlns:a="http://schemas.openxmlformats.org/drawingml/2006/main" xmlns:r="http://schemas.openxmlformats.org/officeDocument/2006/relationships" xmlns:p="http://schemas.openxmlformats.org/presentationml/2006/main">
  <p:tag name="PA" val="v3.0.1"/>
</p:tagLst>
</file>

<file path=ppt/tags/tag53.xml><?xml version="1.0" encoding="utf-8"?>
<p:tagLst xmlns:a="http://schemas.openxmlformats.org/drawingml/2006/main" xmlns:r="http://schemas.openxmlformats.org/officeDocument/2006/relationships" xmlns:p="http://schemas.openxmlformats.org/presentationml/2006/main">
  <p:tag name="PA" val="v3.0.1"/>
</p:tagLst>
</file>

<file path=ppt/tags/tag54.xml><?xml version="1.0" encoding="utf-8"?>
<p:tagLst xmlns:a="http://schemas.openxmlformats.org/drawingml/2006/main" xmlns:r="http://schemas.openxmlformats.org/officeDocument/2006/relationships" xmlns:p="http://schemas.openxmlformats.org/presentationml/2006/main">
  <p:tag name="PA" val="v3.0.1"/>
</p:tagLst>
</file>

<file path=ppt/tags/tag55.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Other"/>
  <p:tag name="MH_ORDER" val="1"/>
</p:tagLst>
</file>

<file path=ppt/tags/tag56.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Other"/>
  <p:tag name="MH_ORDER" val="2"/>
</p:tagLst>
</file>

<file path=ppt/tags/tag57.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Other"/>
  <p:tag name="MH_ORDER" val="3"/>
</p:tagLst>
</file>

<file path=ppt/tags/tag58.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Other"/>
  <p:tag name="MH_ORDER" val="4"/>
</p:tagLst>
</file>

<file path=ppt/tags/tag59.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Picture"/>
  <p:tag name="MH_ORDER" val="2"/>
</p:tagLst>
</file>

<file path=ppt/tags/tag60.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Picture"/>
  <p:tag name="MH_ORDER" val="4"/>
</p:tagLst>
</file>

<file path=ppt/tags/tag61.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Picture"/>
  <p:tag name="MH_ORDER" val="1"/>
</p:tagLst>
</file>

<file path=ppt/tags/tag62.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Picture"/>
  <p:tag name="MH_ORDER" val="3"/>
</p:tagLst>
</file>

<file path=ppt/tags/tag63.xml><?xml version="1.0" encoding="utf-8"?>
<p:tagLst xmlns:a="http://schemas.openxmlformats.org/drawingml/2006/main" xmlns:r="http://schemas.openxmlformats.org/officeDocument/2006/relationships" xmlns:p="http://schemas.openxmlformats.org/presentationml/2006/main">
  <p:tag name="PA" val="v3.0.1"/>
</p:tagLst>
</file>

<file path=ppt/tags/tag64.xml><?xml version="1.0" encoding="utf-8"?>
<p:tagLst xmlns:a="http://schemas.openxmlformats.org/drawingml/2006/main" xmlns:r="http://schemas.openxmlformats.org/officeDocument/2006/relationships" xmlns:p="http://schemas.openxmlformats.org/presentationml/2006/main">
  <p:tag name="PA" val="v3.0.1"/>
</p:tagLst>
</file>

<file path=ppt/tags/tag65.xml><?xml version="1.0" encoding="utf-8"?>
<p:tagLst xmlns:a="http://schemas.openxmlformats.org/drawingml/2006/main" xmlns:r="http://schemas.openxmlformats.org/officeDocument/2006/relationships" xmlns:p="http://schemas.openxmlformats.org/presentationml/2006/main">
  <p:tag name="PA" val="v3.0.1"/>
</p:tagLst>
</file>

<file path=ppt/tags/tag66.xml><?xml version="1.0" encoding="utf-8"?>
<p:tagLst xmlns:a="http://schemas.openxmlformats.org/drawingml/2006/main" xmlns:r="http://schemas.openxmlformats.org/officeDocument/2006/relationships" xmlns:p="http://schemas.openxmlformats.org/presentationml/2006/main">
  <p:tag name="PA" val="v3.0.1"/>
</p:tagLst>
</file>

<file path=ppt/tags/tag67.xml><?xml version="1.0" encoding="utf-8"?>
<p:tagLst xmlns:a="http://schemas.openxmlformats.org/drawingml/2006/main" xmlns:r="http://schemas.openxmlformats.org/officeDocument/2006/relationships" xmlns:p="http://schemas.openxmlformats.org/presentationml/2006/main">
  <p:tag name="PA" val="v3.0.1"/>
</p:tagLst>
</file>

<file path=ppt/tags/tag68.xml><?xml version="1.0" encoding="utf-8"?>
<p:tagLst xmlns:a="http://schemas.openxmlformats.org/drawingml/2006/main" xmlns:r="http://schemas.openxmlformats.org/officeDocument/2006/relationships" xmlns:p="http://schemas.openxmlformats.org/presentationml/2006/main">
  <p:tag name="PA" val="v3.0.1"/>
</p:tagLst>
</file>

<file path=ppt/tags/tag69.xml><?xml version="1.0" encoding="utf-8"?>
<p:tagLst xmlns:a="http://schemas.openxmlformats.org/drawingml/2006/main" xmlns:r="http://schemas.openxmlformats.org/officeDocument/2006/relationships" xmlns:p="http://schemas.openxmlformats.org/presentationml/2006/main">
  <p:tag name="PA" val="v3.0.1"/>
</p:tagLst>
</file>

<file path=ppt/tags/tag70.xml><?xml version="1.0" encoding="utf-8"?>
<p:tagLst xmlns:a="http://schemas.openxmlformats.org/drawingml/2006/main" xmlns:r="http://schemas.openxmlformats.org/officeDocument/2006/relationships" xmlns:p="http://schemas.openxmlformats.org/presentationml/2006/main">
  <p:tag name="PA" val="v3.0.1"/>
</p:tagLst>
</file>

<file path=ppt/tags/tag71.xml><?xml version="1.0" encoding="utf-8"?>
<p:tagLst xmlns:a="http://schemas.openxmlformats.org/drawingml/2006/main" xmlns:r="http://schemas.openxmlformats.org/officeDocument/2006/relationships" xmlns:p="http://schemas.openxmlformats.org/presentationml/2006/main">
  <p:tag name="PA" val="v3.0.1"/>
</p:tagLst>
</file>

<file path=ppt/tags/tag72.xml><?xml version="1.0" encoding="utf-8"?>
<p:tagLst xmlns:a="http://schemas.openxmlformats.org/drawingml/2006/main" xmlns:r="http://schemas.openxmlformats.org/officeDocument/2006/relationships" xmlns:p="http://schemas.openxmlformats.org/presentationml/2006/main">
  <p:tag name="PA" val="v3.0.1"/>
</p:tagLst>
</file>

<file path=ppt/tags/tag73.xml><?xml version="1.0" encoding="utf-8"?>
<p:tagLst xmlns:a="http://schemas.openxmlformats.org/drawingml/2006/main" xmlns:r="http://schemas.openxmlformats.org/officeDocument/2006/relationships" xmlns:p="http://schemas.openxmlformats.org/presentationml/2006/main">
  <p:tag name="PA" val="v3.0.1"/>
</p:tagLst>
</file>

<file path=ppt/tags/tag74.xml><?xml version="1.0" encoding="utf-8"?>
<p:tagLst xmlns:a="http://schemas.openxmlformats.org/drawingml/2006/main" xmlns:r="http://schemas.openxmlformats.org/officeDocument/2006/relationships" xmlns:p="http://schemas.openxmlformats.org/presentationml/2006/main">
  <p:tag name="PA" val="v3.0.1"/>
</p:tagLst>
</file>

<file path=ppt/tags/tag75.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4468</Words>
  <Application>Microsoft Office PowerPoint</Application>
  <PresentationFormat>宽屏</PresentationFormat>
  <Paragraphs>484</Paragraphs>
  <Slides>43</Slides>
  <Notes>43</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43</vt:i4>
      </vt:variant>
    </vt:vector>
  </HeadingPairs>
  <TitlesOfParts>
    <vt:vector size="61" baseType="lpstr">
      <vt:lpstr>Adobe 黑体 Std R</vt:lpstr>
      <vt:lpstr>Aparajita</vt:lpstr>
      <vt:lpstr>Helvetica Light</vt:lpstr>
      <vt:lpstr>Kontrapunkt Bob Bold</vt:lpstr>
      <vt:lpstr>方正大标宋简体</vt:lpstr>
      <vt:lpstr>方正黑体简体</vt:lpstr>
      <vt:lpstr>宋体</vt:lpstr>
      <vt:lpstr>微软雅黑</vt:lpstr>
      <vt:lpstr>Agency FB</vt:lpstr>
      <vt:lpstr>Arial</vt:lpstr>
      <vt:lpstr>Arial Narrow</vt:lpstr>
      <vt:lpstr>Calibri</vt:lpstr>
      <vt:lpstr>Calibri Light</vt:lpstr>
      <vt:lpstr>Impact</vt:lpstr>
      <vt:lpstr>Open Sans</vt:lpstr>
      <vt:lpstr>Segoe UI Semilight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大气实用述职报告PPT模板</dc:title>
  <dc:creator/>
  <dc:description>http://www.ypppt.com/</dc:description>
  <cp:lastModifiedBy/>
  <cp:revision>1</cp:revision>
  <dcterms:created xsi:type="dcterms:W3CDTF">2019-07-04T00:26:23Z</dcterms:created>
  <dcterms:modified xsi:type="dcterms:W3CDTF">2020-04-06T02:37:01Z</dcterms:modified>
</cp:coreProperties>
</file>