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handoutMasterIdLst>
    <p:handoutMasterId r:id="rId29"/>
  </p:handoutMasterIdLst>
  <p:sldIdLst>
    <p:sldId id="317" r:id="rId2"/>
    <p:sldId id="264" r:id="rId3"/>
    <p:sldId id="309" r:id="rId4"/>
    <p:sldId id="259" r:id="rId5"/>
    <p:sldId id="287" r:id="rId6"/>
    <p:sldId id="299" r:id="rId7"/>
    <p:sldId id="278" r:id="rId8"/>
    <p:sldId id="288" r:id="rId9"/>
    <p:sldId id="318" r:id="rId10"/>
    <p:sldId id="289" r:id="rId11"/>
    <p:sldId id="262" r:id="rId12"/>
    <p:sldId id="290" r:id="rId13"/>
    <p:sldId id="300" r:id="rId14"/>
    <p:sldId id="267" r:id="rId15"/>
    <p:sldId id="319" r:id="rId16"/>
    <p:sldId id="260" r:id="rId17"/>
    <p:sldId id="266" r:id="rId18"/>
    <p:sldId id="268" r:id="rId19"/>
    <p:sldId id="270" r:id="rId20"/>
    <p:sldId id="285" r:id="rId21"/>
    <p:sldId id="320" r:id="rId22"/>
    <p:sldId id="265" r:id="rId23"/>
    <p:sldId id="292" r:id="rId24"/>
    <p:sldId id="281" r:id="rId25"/>
    <p:sldId id="271" r:id="rId26"/>
    <p:sldId id="321" r:id="rId27"/>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333F50"/>
    <a:srgbClr val="EA1831"/>
    <a:srgbClr val="CC1229"/>
    <a:srgbClr val="DE9AF6"/>
    <a:srgbClr val="8CC344"/>
    <a:srgbClr val="004C3F"/>
    <a:srgbClr val="FFBF00"/>
    <a:srgbClr val="222524"/>
    <a:srgbClr val="005D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14" autoAdjust="0"/>
    <p:restoredTop sz="94660" autoAdjust="0"/>
  </p:normalViewPr>
  <p:slideViewPr>
    <p:cSldViewPr>
      <p:cViewPr varScale="1">
        <p:scale>
          <a:sx n="121" d="100"/>
          <a:sy n="121" d="100"/>
        </p:scale>
        <p:origin x="702"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2020/4/3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2020/4/3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138327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8503367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2169423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1131355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1107841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860513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2493895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26</a:t>
            </a:fld>
            <a:endParaRPr lang="zh-CN" altLang="en-US"/>
          </a:p>
        </p:txBody>
      </p:sp>
    </p:spTree>
    <p:extLst>
      <p:ext uri="{BB962C8B-B14F-4D97-AF65-F5344CB8AC3E}">
        <p14:creationId xmlns:p14="http://schemas.microsoft.com/office/powerpoint/2010/main" val="491735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3500"/>
          </a:xfrm>
          <a:prstGeom prst="rect">
            <a:avLst/>
          </a:prstGeom>
        </p:spPr>
      </p:pic>
    </p:spTree>
    <p:extLst>
      <p:ext uri="{BB962C8B-B14F-4D97-AF65-F5344CB8AC3E}">
        <p14:creationId xmlns:p14="http://schemas.microsoft.com/office/powerpoint/2010/main" val="420250619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3366"/>
            <a:ext cx="9167020" cy="5166866"/>
          </a:xfrm>
          <a:prstGeom prst="rect">
            <a:avLst/>
          </a:prstGeom>
        </p:spPr>
      </p:pic>
      <p:cxnSp>
        <p:nvCxnSpPr>
          <p:cNvPr id="7" name="直接连接符 6"/>
          <p:cNvCxnSpPr/>
          <p:nvPr userDrawn="1"/>
        </p:nvCxnSpPr>
        <p:spPr>
          <a:xfrm>
            <a:off x="755576" y="625398"/>
            <a:ext cx="784887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Oval 11"/>
          <p:cNvSpPr/>
          <p:nvPr userDrawn="1"/>
        </p:nvSpPr>
        <p:spPr>
          <a:xfrm>
            <a:off x="293124" y="247354"/>
            <a:ext cx="278649" cy="278649"/>
          </a:xfrm>
          <a:prstGeom prst="ellipse">
            <a:avLst/>
          </a:prstGeom>
          <a:gradFill flip="none" rotWithShape="1">
            <a:gsLst>
              <a:gs pos="20000">
                <a:srgbClr val="BFBFBF"/>
              </a:gs>
              <a:gs pos="80000">
                <a:srgbClr val="FFFFFF"/>
              </a:gs>
              <a:gs pos="100000">
                <a:schemeClr val="accent1">
                  <a:tint val="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0" name="Oval 11"/>
          <p:cNvSpPr/>
          <p:nvPr userDrawn="1"/>
        </p:nvSpPr>
        <p:spPr>
          <a:xfrm>
            <a:off x="394777" y="247354"/>
            <a:ext cx="278649" cy="278649"/>
          </a:xfrm>
          <a:prstGeom prst="ellipse">
            <a:avLst/>
          </a:prstGeom>
          <a:gradFill flip="none" rotWithShape="1">
            <a:gsLst>
              <a:gs pos="20000">
                <a:srgbClr val="BFBFBF"/>
              </a:gs>
              <a:gs pos="80000">
                <a:srgbClr val="FFFFFF"/>
              </a:gs>
              <a:gs pos="100000">
                <a:schemeClr val="accent1">
                  <a:tint val="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300192" y="271576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0" r:id="rId4"/>
    <p:sldLayoutId id="2147483661"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3.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48" name="矩形 47"/>
          <p:cNvSpPr/>
          <p:nvPr/>
        </p:nvSpPr>
        <p:spPr>
          <a:xfrm>
            <a:off x="1796804" y="1851670"/>
            <a:ext cx="5396331" cy="623237"/>
          </a:xfrm>
          <a:prstGeom prst="rect">
            <a:avLst/>
          </a:prstGeom>
          <a:ln>
            <a:noFill/>
          </a:ln>
        </p:spPr>
        <p:txBody>
          <a:bodyPr wrap="none" lIns="68571" tIns="34285" rIns="68571" bIns="34285">
            <a:spAutoFit/>
          </a:bodyPr>
          <a:lstStyle/>
          <a:p>
            <a:pPr algn="ctr"/>
            <a:r>
              <a:rPr lang="zh-CN" altLang="en-US" sz="3600" dirty="0">
                <a:solidFill>
                  <a:srgbClr val="333F50"/>
                </a:solidFill>
                <a:cs typeface="+mn-ea"/>
                <a:sym typeface="+mn-lt"/>
              </a:rPr>
              <a:t>优秀生产班组总结</a:t>
            </a:r>
            <a:r>
              <a:rPr lang="en-US" altLang="zh-CN" sz="3600" dirty="0" err="1">
                <a:solidFill>
                  <a:srgbClr val="333F50"/>
                </a:solidFill>
                <a:cs typeface="+mn-ea"/>
                <a:sym typeface="+mn-lt"/>
              </a:rPr>
              <a:t>ppt</a:t>
            </a:r>
            <a:r>
              <a:rPr lang="zh-CN" altLang="en-US" sz="3600" dirty="0">
                <a:solidFill>
                  <a:srgbClr val="333F50"/>
                </a:solidFill>
                <a:cs typeface="+mn-ea"/>
                <a:sym typeface="+mn-lt"/>
              </a:rPr>
              <a:t>模板</a:t>
            </a:r>
            <a:endParaRPr lang="en-US" altLang="zh-CN" sz="3600" dirty="0">
              <a:solidFill>
                <a:srgbClr val="333F50"/>
              </a:solidFill>
              <a:cs typeface="+mn-ea"/>
              <a:sym typeface="+mn-lt"/>
            </a:endParaRPr>
          </a:p>
        </p:txBody>
      </p:sp>
      <p:sp>
        <p:nvSpPr>
          <p:cNvPr id="2" name="矩形 1"/>
          <p:cNvSpPr/>
          <p:nvPr/>
        </p:nvSpPr>
        <p:spPr>
          <a:xfrm>
            <a:off x="1331640" y="1275606"/>
            <a:ext cx="6336704" cy="1656184"/>
          </a:xfrm>
          <a:prstGeom prst="rect">
            <a:avLst/>
          </a:prstGeom>
          <a:noFill/>
          <a:ln w="12700">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555776"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2</a:t>
            </a:r>
            <a:endParaRPr lang="zh-CN" altLang="en-US" sz="6000" dirty="0">
              <a:latin typeface="Agency FB" panose="020B0503020202020204" pitchFamily="34" charset="0"/>
              <a:cs typeface="+mn-ea"/>
              <a:sym typeface="+mn-lt"/>
            </a:endParaRPr>
          </a:p>
        </p:txBody>
      </p:sp>
      <p:sp>
        <p:nvSpPr>
          <p:cNvPr id="8" name="椭圆 7"/>
          <p:cNvSpPr/>
          <p:nvPr/>
        </p:nvSpPr>
        <p:spPr>
          <a:xfrm>
            <a:off x="356388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9" name="椭圆 8"/>
          <p:cNvSpPr/>
          <p:nvPr/>
        </p:nvSpPr>
        <p:spPr>
          <a:xfrm>
            <a:off x="464400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smtClean="0">
                <a:latin typeface="Agency FB" panose="020B0503020202020204" pitchFamily="34" charset="0"/>
                <a:cs typeface="+mn-ea"/>
                <a:sym typeface="+mn-lt"/>
              </a:rPr>
              <a:t>3</a:t>
            </a:r>
            <a:endParaRPr lang="zh-CN" altLang="en-US" sz="6000" dirty="0">
              <a:latin typeface="Agency FB" panose="020B0503020202020204" pitchFamily="34" charset="0"/>
              <a:cs typeface="+mn-ea"/>
              <a:sym typeface="+mn-lt"/>
            </a:endParaRPr>
          </a:p>
        </p:txBody>
      </p:sp>
      <p:sp>
        <p:nvSpPr>
          <p:cNvPr id="10" name="椭圆 9"/>
          <p:cNvSpPr/>
          <p:nvPr/>
        </p:nvSpPr>
        <p:spPr>
          <a:xfrm>
            <a:off x="572412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44" name="Rectangle 4"/>
          <p:cNvSpPr txBox="1">
            <a:spLocks noChangeArrowheads="1"/>
          </p:cNvSpPr>
          <p:nvPr/>
        </p:nvSpPr>
        <p:spPr>
          <a:xfrm>
            <a:off x="3851920" y="2787774"/>
            <a:ext cx="1422680" cy="322659"/>
          </a:xfrm>
          <a:prstGeom prst="rect">
            <a:avLst/>
          </a:prstGeom>
          <a:solidFill>
            <a:srgbClr val="F8F8F8"/>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zh-CN" altLang="en-US" sz="1400" dirty="0">
              <a:solidFill>
                <a:srgbClr val="333F50"/>
              </a:solidFill>
              <a:cs typeface="+mn-ea"/>
              <a:sym typeface="+mn-lt"/>
            </a:endParaRPr>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iterate type="lt">
                                    <p:tmPct val="7000"/>
                                  </p:iterate>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 grpId="0" animBg="1"/>
      <p:bldP spid="8" grpId="0" animBg="1"/>
      <p:bldP spid="9" grpId="0" animBg="1"/>
      <p:bldP spid="10" grpId="0" animBg="1"/>
      <p:bldP spid="4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文本框 34"/>
          <p:cNvSpPr txBox="1"/>
          <p:nvPr/>
        </p:nvSpPr>
        <p:spPr>
          <a:xfrm>
            <a:off x="1104752" y="2139702"/>
            <a:ext cx="991994" cy="838691"/>
          </a:xfrm>
          <a:prstGeom prst="rect">
            <a:avLst/>
          </a:prstGeom>
          <a:noFill/>
        </p:spPr>
        <p:txBody>
          <a:bodyPr wrap="square" rtlCol="0">
            <a:spAutoFit/>
          </a:bodyPr>
          <a:lstStyle/>
          <a:p>
            <a:pPr algn="ctr"/>
            <a:r>
              <a:rPr lang="en-US" altLang="zh-CN" sz="4850" dirty="0">
                <a:solidFill>
                  <a:srgbClr val="AE002B"/>
                </a:solidFill>
                <a:cs typeface="+mn-ea"/>
                <a:sym typeface="+mn-lt"/>
              </a:rPr>
              <a:t>01</a:t>
            </a:r>
            <a:endParaRPr lang="zh-CN" altLang="en-US" sz="4850" dirty="0">
              <a:solidFill>
                <a:srgbClr val="AE002B"/>
              </a:solidFill>
              <a:cs typeface="+mn-ea"/>
              <a:sym typeface="+mn-lt"/>
            </a:endParaRPr>
          </a:p>
        </p:txBody>
      </p:sp>
      <p:sp>
        <p:nvSpPr>
          <p:cNvPr id="36" name="文本框 35"/>
          <p:cNvSpPr txBox="1"/>
          <p:nvPr/>
        </p:nvSpPr>
        <p:spPr>
          <a:xfrm>
            <a:off x="3062073" y="2139702"/>
            <a:ext cx="991994" cy="838691"/>
          </a:xfrm>
          <a:prstGeom prst="rect">
            <a:avLst/>
          </a:prstGeom>
          <a:noFill/>
        </p:spPr>
        <p:txBody>
          <a:bodyPr wrap="square" rtlCol="0">
            <a:spAutoFit/>
          </a:bodyPr>
          <a:lstStyle/>
          <a:p>
            <a:pPr algn="ctr"/>
            <a:r>
              <a:rPr lang="en-US" altLang="zh-CN" sz="4850" dirty="0">
                <a:solidFill>
                  <a:schemeClr val="bg1">
                    <a:lumMod val="50000"/>
                  </a:schemeClr>
                </a:solidFill>
                <a:cs typeface="+mn-ea"/>
                <a:sym typeface="+mn-lt"/>
              </a:rPr>
              <a:t>02</a:t>
            </a:r>
            <a:endParaRPr lang="zh-CN" altLang="en-US" sz="4850" dirty="0">
              <a:solidFill>
                <a:schemeClr val="bg1">
                  <a:lumMod val="50000"/>
                </a:schemeClr>
              </a:solidFill>
              <a:cs typeface="+mn-ea"/>
              <a:sym typeface="+mn-lt"/>
            </a:endParaRPr>
          </a:p>
        </p:txBody>
      </p:sp>
      <p:sp>
        <p:nvSpPr>
          <p:cNvPr id="37" name="文本框 36"/>
          <p:cNvSpPr txBox="1"/>
          <p:nvPr/>
        </p:nvSpPr>
        <p:spPr>
          <a:xfrm>
            <a:off x="5019395" y="2139702"/>
            <a:ext cx="991994" cy="838691"/>
          </a:xfrm>
          <a:prstGeom prst="rect">
            <a:avLst/>
          </a:prstGeom>
          <a:noFill/>
        </p:spPr>
        <p:txBody>
          <a:bodyPr wrap="square" rtlCol="0">
            <a:spAutoFit/>
          </a:bodyPr>
          <a:lstStyle/>
          <a:p>
            <a:pPr algn="ctr"/>
            <a:r>
              <a:rPr lang="en-US" altLang="zh-CN" sz="4850" dirty="0">
                <a:solidFill>
                  <a:srgbClr val="AE002B"/>
                </a:solidFill>
                <a:cs typeface="+mn-ea"/>
                <a:sym typeface="+mn-lt"/>
              </a:rPr>
              <a:t>03</a:t>
            </a:r>
            <a:endParaRPr lang="zh-CN" altLang="en-US" sz="4850" dirty="0">
              <a:solidFill>
                <a:srgbClr val="AE002B"/>
              </a:solidFill>
              <a:cs typeface="+mn-ea"/>
              <a:sym typeface="+mn-lt"/>
            </a:endParaRPr>
          </a:p>
        </p:txBody>
      </p:sp>
      <p:sp>
        <p:nvSpPr>
          <p:cNvPr id="38" name="文本框 37"/>
          <p:cNvSpPr txBox="1"/>
          <p:nvPr/>
        </p:nvSpPr>
        <p:spPr>
          <a:xfrm>
            <a:off x="6976716" y="2139702"/>
            <a:ext cx="991994" cy="838691"/>
          </a:xfrm>
          <a:prstGeom prst="rect">
            <a:avLst/>
          </a:prstGeom>
          <a:noFill/>
        </p:spPr>
        <p:txBody>
          <a:bodyPr wrap="square" rtlCol="0">
            <a:spAutoFit/>
          </a:bodyPr>
          <a:lstStyle/>
          <a:p>
            <a:pPr algn="ctr"/>
            <a:r>
              <a:rPr lang="en-US" altLang="zh-CN" sz="4850" dirty="0">
                <a:solidFill>
                  <a:schemeClr val="bg1">
                    <a:lumMod val="50000"/>
                  </a:schemeClr>
                </a:solidFill>
                <a:cs typeface="+mn-ea"/>
                <a:sym typeface="+mn-lt"/>
              </a:rPr>
              <a:t>04</a:t>
            </a:r>
            <a:endParaRPr lang="zh-CN" altLang="en-US" sz="4850" dirty="0">
              <a:solidFill>
                <a:schemeClr val="bg1">
                  <a:lumMod val="50000"/>
                </a:schemeClr>
              </a:solidFill>
              <a:cs typeface="+mn-ea"/>
              <a:sym typeface="+mn-lt"/>
            </a:endParaRPr>
          </a:p>
        </p:txBody>
      </p:sp>
      <p:cxnSp>
        <p:nvCxnSpPr>
          <p:cNvPr id="39" name="直接连接符 38"/>
          <p:cNvCxnSpPr/>
          <p:nvPr/>
        </p:nvCxnSpPr>
        <p:spPr>
          <a:xfrm flipH="1">
            <a:off x="2464085"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728753"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4532401"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6601225"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8425213" y="2203703"/>
            <a:ext cx="8658" cy="63199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672503" y="3063384"/>
            <a:ext cx="1811265" cy="369332"/>
          </a:xfrm>
          <a:prstGeom prst="rect">
            <a:avLst/>
          </a:prstGeom>
        </p:spPr>
        <p:txBody>
          <a:bodyPr wrap="square">
            <a:spAutoFit/>
          </a:bodyPr>
          <a:lstStyle/>
          <a:p>
            <a:pPr algn="ctr"/>
            <a:r>
              <a:rPr lang="zh-CN" altLang="en-US" dirty="0">
                <a:solidFill>
                  <a:srgbClr val="AE002B"/>
                </a:solidFill>
                <a:cs typeface="+mn-ea"/>
                <a:sym typeface="+mn-lt"/>
              </a:rPr>
              <a:t>相关标题文字</a:t>
            </a:r>
          </a:p>
        </p:txBody>
      </p:sp>
      <p:sp>
        <p:nvSpPr>
          <p:cNvPr id="77" name="矩形 76"/>
          <p:cNvSpPr/>
          <p:nvPr/>
        </p:nvSpPr>
        <p:spPr>
          <a:xfrm>
            <a:off x="2712927" y="3063384"/>
            <a:ext cx="1931081" cy="369332"/>
          </a:xfrm>
          <a:prstGeom prst="rect">
            <a:avLst/>
          </a:prstGeom>
        </p:spPr>
        <p:txBody>
          <a:bodyPr wrap="square">
            <a:spAutoFit/>
          </a:bodyPr>
          <a:lstStyle/>
          <a:p>
            <a:pPr algn="ctr"/>
            <a:r>
              <a:rPr lang="zh-CN" altLang="en-US" dirty="0">
                <a:solidFill>
                  <a:schemeClr val="bg1">
                    <a:lumMod val="50000"/>
                  </a:schemeClr>
                </a:solidFill>
                <a:cs typeface="+mn-ea"/>
                <a:sym typeface="+mn-lt"/>
              </a:rPr>
              <a:t>相关标题文字</a:t>
            </a:r>
          </a:p>
        </p:txBody>
      </p:sp>
      <p:sp>
        <p:nvSpPr>
          <p:cNvPr id="79" name="矩形 78"/>
          <p:cNvSpPr/>
          <p:nvPr/>
        </p:nvSpPr>
        <p:spPr>
          <a:xfrm>
            <a:off x="4734041" y="3063384"/>
            <a:ext cx="1998199" cy="369332"/>
          </a:xfrm>
          <a:prstGeom prst="rect">
            <a:avLst/>
          </a:prstGeom>
        </p:spPr>
        <p:txBody>
          <a:bodyPr wrap="square">
            <a:spAutoFit/>
          </a:bodyPr>
          <a:lstStyle/>
          <a:p>
            <a:pPr algn="ctr"/>
            <a:r>
              <a:rPr lang="zh-CN" altLang="en-US" dirty="0">
                <a:solidFill>
                  <a:srgbClr val="AE002B"/>
                </a:solidFill>
                <a:cs typeface="+mn-ea"/>
                <a:sym typeface="+mn-lt"/>
              </a:rPr>
              <a:t>相关标题文字</a:t>
            </a:r>
          </a:p>
        </p:txBody>
      </p:sp>
      <p:sp>
        <p:nvSpPr>
          <p:cNvPr id="81" name="矩形 80"/>
          <p:cNvSpPr/>
          <p:nvPr/>
        </p:nvSpPr>
        <p:spPr>
          <a:xfrm>
            <a:off x="6722971" y="3063384"/>
            <a:ext cx="1809469" cy="369332"/>
          </a:xfrm>
          <a:prstGeom prst="rect">
            <a:avLst/>
          </a:prstGeom>
        </p:spPr>
        <p:txBody>
          <a:bodyPr wrap="square">
            <a:spAutoFit/>
          </a:bodyPr>
          <a:lstStyle/>
          <a:p>
            <a:pPr algn="ctr"/>
            <a:r>
              <a:rPr lang="zh-CN" altLang="en-US" dirty="0">
                <a:solidFill>
                  <a:schemeClr val="bg1">
                    <a:lumMod val="50000"/>
                  </a:schemeClr>
                </a:solidFill>
                <a:cs typeface="+mn-ea"/>
                <a:sym typeface="+mn-lt"/>
              </a:rPr>
              <a:t>相关标题文字</a:t>
            </a:r>
          </a:p>
        </p:txBody>
      </p:sp>
      <p:sp>
        <p:nvSpPr>
          <p:cNvPr id="83" name="文本框 82"/>
          <p:cNvSpPr txBox="1"/>
          <p:nvPr/>
        </p:nvSpPr>
        <p:spPr>
          <a:xfrm>
            <a:off x="3709070" y="718700"/>
            <a:ext cx="1088760" cy="635239"/>
          </a:xfrm>
          <a:prstGeom prst="rect">
            <a:avLst/>
          </a:prstGeom>
          <a:noFill/>
        </p:spPr>
        <p:txBody>
          <a:bodyPr wrap="none" rtlCol="0">
            <a:spAutoFit/>
          </a:bodyPr>
          <a:lstStyle/>
          <a:p>
            <a:r>
              <a:rPr lang="zh-CN" altLang="en-US" sz="3528" b="1" dirty="0">
                <a:solidFill>
                  <a:srgbClr val="C00000"/>
                </a:solidFill>
                <a:cs typeface="+mn-ea"/>
                <a:sym typeface="+mn-lt"/>
              </a:rPr>
              <a:t>目录</a:t>
            </a:r>
          </a:p>
        </p:txBody>
      </p:sp>
      <p:sp>
        <p:nvSpPr>
          <p:cNvPr id="84" name="文本框 83"/>
          <p:cNvSpPr txBox="1"/>
          <p:nvPr/>
        </p:nvSpPr>
        <p:spPr>
          <a:xfrm>
            <a:off x="3347864" y="1275606"/>
            <a:ext cx="1755958" cy="435504"/>
          </a:xfrm>
          <a:prstGeom prst="rect">
            <a:avLst/>
          </a:prstGeom>
          <a:noFill/>
        </p:spPr>
        <p:txBody>
          <a:bodyPr wrap="square" rtlCol="0">
            <a:spAutoFit/>
          </a:bodyPr>
          <a:lstStyle/>
          <a:p>
            <a:r>
              <a:rPr lang="en-US" altLang="zh-CN" sz="2230" dirty="0">
                <a:solidFill>
                  <a:srgbClr val="C00000"/>
                </a:solidFill>
                <a:cs typeface="+mn-ea"/>
                <a:sym typeface="+mn-lt"/>
              </a:rPr>
              <a:t>CONTENTS</a:t>
            </a:r>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300"/>
                                  </p:stCondLst>
                                  <p:childTnLst>
                                    <p:set>
                                      <p:cBhvr>
                                        <p:cTn id="10" dur="1" fill="hold">
                                          <p:stCondLst>
                                            <p:cond delay="0"/>
                                          </p:stCondLst>
                                        </p:cTn>
                                        <p:tgtEl>
                                          <p:spTgt spid="84"/>
                                        </p:tgtEl>
                                        <p:attrNameLst>
                                          <p:attrName>style.visibility</p:attrName>
                                        </p:attrNameLst>
                                      </p:cBhvr>
                                      <p:to>
                                        <p:strVal val="visible"/>
                                      </p:to>
                                    </p:set>
                                    <p:anim calcmode="lin" valueType="num">
                                      <p:cBhvr>
                                        <p:cTn id="11" dur="500" fill="hold"/>
                                        <p:tgtEl>
                                          <p:spTgt spid="84"/>
                                        </p:tgtEl>
                                        <p:attrNameLst>
                                          <p:attrName>ppt_w</p:attrName>
                                        </p:attrNameLst>
                                      </p:cBhvr>
                                      <p:tavLst>
                                        <p:tav tm="0">
                                          <p:val>
                                            <p:fltVal val="0"/>
                                          </p:val>
                                        </p:tav>
                                        <p:tav tm="100000">
                                          <p:val>
                                            <p:strVal val="#ppt_w"/>
                                          </p:val>
                                        </p:tav>
                                      </p:tavLst>
                                    </p:anim>
                                    <p:anim calcmode="lin" valueType="num">
                                      <p:cBhvr>
                                        <p:cTn id="12" dur="500" fill="hold"/>
                                        <p:tgtEl>
                                          <p:spTgt spid="84"/>
                                        </p:tgtEl>
                                        <p:attrNameLst>
                                          <p:attrName>ppt_h</p:attrName>
                                        </p:attrNameLst>
                                      </p:cBhvr>
                                      <p:tavLst>
                                        <p:tav tm="0">
                                          <p:val>
                                            <p:fltVal val="0"/>
                                          </p:val>
                                        </p:tav>
                                        <p:tav tm="100000">
                                          <p:val>
                                            <p:strVal val="#ppt_h"/>
                                          </p:val>
                                        </p:tav>
                                      </p:tavLst>
                                    </p:anim>
                                  </p:childTnLst>
                                </p:cTn>
                              </p:par>
                              <p:par>
                                <p:cTn id="13" presetID="47" presetClass="entr" presetSubtype="0"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1000"/>
                                        <p:tgtEl>
                                          <p:spTgt spid="40"/>
                                        </p:tgtEl>
                                      </p:cBhvr>
                                    </p:animEffect>
                                    <p:anim calcmode="lin" valueType="num">
                                      <p:cBhvr>
                                        <p:cTn id="16" dur="1000" fill="hold"/>
                                        <p:tgtEl>
                                          <p:spTgt spid="40"/>
                                        </p:tgtEl>
                                        <p:attrNameLst>
                                          <p:attrName>ppt_x</p:attrName>
                                        </p:attrNameLst>
                                      </p:cBhvr>
                                      <p:tavLst>
                                        <p:tav tm="0">
                                          <p:val>
                                            <p:strVal val="#ppt_x"/>
                                          </p:val>
                                        </p:tav>
                                        <p:tav tm="100000">
                                          <p:val>
                                            <p:strVal val="#ppt_x"/>
                                          </p:val>
                                        </p:tav>
                                      </p:tavLst>
                                    </p:anim>
                                    <p:anim calcmode="lin" valueType="num">
                                      <p:cBhvr>
                                        <p:cTn id="17" dur="1000" fill="hold"/>
                                        <p:tgtEl>
                                          <p:spTgt spid="4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1000"/>
                                        <p:tgtEl>
                                          <p:spTgt spid="39"/>
                                        </p:tgtEl>
                                      </p:cBhvr>
                                    </p:animEffect>
                                    <p:anim calcmode="lin" valueType="num">
                                      <p:cBhvr>
                                        <p:cTn id="21" dur="1000" fill="hold"/>
                                        <p:tgtEl>
                                          <p:spTgt spid="39"/>
                                        </p:tgtEl>
                                        <p:attrNameLst>
                                          <p:attrName>ppt_x</p:attrName>
                                        </p:attrNameLst>
                                      </p:cBhvr>
                                      <p:tavLst>
                                        <p:tav tm="0">
                                          <p:val>
                                            <p:strVal val="#ppt_x"/>
                                          </p:val>
                                        </p:tav>
                                        <p:tav tm="100000">
                                          <p:val>
                                            <p:strVal val="#ppt_x"/>
                                          </p:val>
                                        </p:tav>
                                      </p:tavLst>
                                    </p:anim>
                                    <p:anim calcmode="lin" valueType="num">
                                      <p:cBhvr>
                                        <p:cTn id="22" dur="1000" fill="hold"/>
                                        <p:tgtEl>
                                          <p:spTgt spid="3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1000" fill="hold"/>
                                        <p:tgtEl>
                                          <p:spTgt spid="42"/>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1000"/>
                                        <p:tgtEl>
                                          <p:spTgt spid="44"/>
                                        </p:tgtEl>
                                      </p:cBhvr>
                                    </p:animEffect>
                                    <p:anim calcmode="lin" valueType="num">
                                      <p:cBhvr>
                                        <p:cTn id="36" dur="1000" fill="hold"/>
                                        <p:tgtEl>
                                          <p:spTgt spid="44"/>
                                        </p:tgtEl>
                                        <p:attrNameLst>
                                          <p:attrName>ppt_x</p:attrName>
                                        </p:attrNameLst>
                                      </p:cBhvr>
                                      <p:tavLst>
                                        <p:tav tm="0">
                                          <p:val>
                                            <p:strVal val="#ppt_x"/>
                                          </p:val>
                                        </p:tav>
                                        <p:tav tm="100000">
                                          <p:val>
                                            <p:strVal val="#ppt_x"/>
                                          </p:val>
                                        </p:tav>
                                      </p:tavLst>
                                    </p:anim>
                                    <p:anim calcmode="lin" valueType="num">
                                      <p:cBhvr>
                                        <p:cTn id="37" dur="1000" fill="hold"/>
                                        <p:tgtEl>
                                          <p:spTgt spid="44"/>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45" presetClass="entr" presetSubtype="0"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2000"/>
                                        <p:tgtEl>
                                          <p:spTgt spid="35"/>
                                        </p:tgtEl>
                                      </p:cBhvr>
                                    </p:animEffect>
                                    <p:anim calcmode="lin" valueType="num">
                                      <p:cBhvr>
                                        <p:cTn id="42" dur="2000" fill="hold"/>
                                        <p:tgtEl>
                                          <p:spTgt spid="35"/>
                                        </p:tgtEl>
                                        <p:attrNameLst>
                                          <p:attrName>ppt_w</p:attrName>
                                        </p:attrNameLst>
                                      </p:cBhvr>
                                      <p:tavLst>
                                        <p:tav tm="0" fmla="#ppt_w*sin(2.5*pi*$)">
                                          <p:val>
                                            <p:fltVal val="0"/>
                                          </p:val>
                                        </p:tav>
                                        <p:tav tm="100000">
                                          <p:val>
                                            <p:fltVal val="1"/>
                                          </p:val>
                                        </p:tav>
                                      </p:tavLst>
                                    </p:anim>
                                    <p:anim calcmode="lin" valueType="num">
                                      <p:cBhvr>
                                        <p:cTn id="43" dur="2000" fill="hold"/>
                                        <p:tgtEl>
                                          <p:spTgt spid="35"/>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2000"/>
                                        <p:tgtEl>
                                          <p:spTgt spid="36"/>
                                        </p:tgtEl>
                                      </p:cBhvr>
                                    </p:animEffect>
                                    <p:anim calcmode="lin" valueType="num">
                                      <p:cBhvr>
                                        <p:cTn id="47" dur="2000" fill="hold"/>
                                        <p:tgtEl>
                                          <p:spTgt spid="36"/>
                                        </p:tgtEl>
                                        <p:attrNameLst>
                                          <p:attrName>ppt_w</p:attrName>
                                        </p:attrNameLst>
                                      </p:cBhvr>
                                      <p:tavLst>
                                        <p:tav tm="0" fmla="#ppt_w*sin(2.5*pi*$)">
                                          <p:val>
                                            <p:fltVal val="0"/>
                                          </p:val>
                                        </p:tav>
                                        <p:tav tm="100000">
                                          <p:val>
                                            <p:fltVal val="1"/>
                                          </p:val>
                                        </p:tav>
                                      </p:tavLst>
                                    </p:anim>
                                    <p:anim calcmode="lin" valueType="num">
                                      <p:cBhvr>
                                        <p:cTn id="48" dur="2000" fill="hold"/>
                                        <p:tgtEl>
                                          <p:spTgt spid="36"/>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2000"/>
                                        <p:tgtEl>
                                          <p:spTgt spid="37"/>
                                        </p:tgtEl>
                                      </p:cBhvr>
                                    </p:animEffect>
                                    <p:anim calcmode="lin" valueType="num">
                                      <p:cBhvr>
                                        <p:cTn id="52" dur="2000" fill="hold"/>
                                        <p:tgtEl>
                                          <p:spTgt spid="37"/>
                                        </p:tgtEl>
                                        <p:attrNameLst>
                                          <p:attrName>ppt_w</p:attrName>
                                        </p:attrNameLst>
                                      </p:cBhvr>
                                      <p:tavLst>
                                        <p:tav tm="0" fmla="#ppt_w*sin(2.5*pi*$)">
                                          <p:val>
                                            <p:fltVal val="0"/>
                                          </p:val>
                                        </p:tav>
                                        <p:tav tm="100000">
                                          <p:val>
                                            <p:fltVal val="1"/>
                                          </p:val>
                                        </p:tav>
                                      </p:tavLst>
                                    </p:anim>
                                    <p:anim calcmode="lin" valueType="num">
                                      <p:cBhvr>
                                        <p:cTn id="53" dur="2000" fill="hold"/>
                                        <p:tgtEl>
                                          <p:spTgt spid="37"/>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2000"/>
                                        <p:tgtEl>
                                          <p:spTgt spid="38"/>
                                        </p:tgtEl>
                                      </p:cBhvr>
                                    </p:animEffect>
                                    <p:anim calcmode="lin" valueType="num">
                                      <p:cBhvr>
                                        <p:cTn id="57" dur="2000" fill="hold"/>
                                        <p:tgtEl>
                                          <p:spTgt spid="38"/>
                                        </p:tgtEl>
                                        <p:attrNameLst>
                                          <p:attrName>ppt_w</p:attrName>
                                        </p:attrNameLst>
                                      </p:cBhvr>
                                      <p:tavLst>
                                        <p:tav tm="0" fmla="#ppt_w*sin(2.5*pi*$)">
                                          <p:val>
                                            <p:fltVal val="0"/>
                                          </p:val>
                                        </p:tav>
                                        <p:tav tm="100000">
                                          <p:val>
                                            <p:fltVal val="1"/>
                                          </p:val>
                                        </p:tav>
                                      </p:tavLst>
                                    </p:anim>
                                    <p:anim calcmode="lin" valueType="num">
                                      <p:cBhvr>
                                        <p:cTn id="58" dur="2000" fill="hold"/>
                                        <p:tgtEl>
                                          <p:spTgt spid="38"/>
                                        </p:tgtEl>
                                        <p:attrNameLst>
                                          <p:attrName>ppt_h</p:attrName>
                                        </p:attrNameLst>
                                      </p:cBhvr>
                                      <p:tavLst>
                                        <p:tav tm="0">
                                          <p:val>
                                            <p:strVal val="#ppt_h"/>
                                          </p:val>
                                        </p:tav>
                                        <p:tav tm="100000">
                                          <p:val>
                                            <p:strVal val="#ppt_h"/>
                                          </p:val>
                                        </p:tav>
                                      </p:tavLst>
                                    </p:anim>
                                  </p:childTnLst>
                                </p:cTn>
                              </p:par>
                              <p:par>
                                <p:cTn id="59" presetID="23" presetClass="entr" presetSubtype="32" fill="hold" grpId="0" nodeType="withEffect">
                                  <p:stCondLst>
                                    <p:cond delay="500"/>
                                  </p:stCondLst>
                                  <p:childTnLst>
                                    <p:set>
                                      <p:cBhvr>
                                        <p:cTn id="60" dur="1" fill="hold">
                                          <p:stCondLst>
                                            <p:cond delay="0"/>
                                          </p:stCondLst>
                                        </p:cTn>
                                        <p:tgtEl>
                                          <p:spTgt spid="75"/>
                                        </p:tgtEl>
                                        <p:attrNameLst>
                                          <p:attrName>style.visibility</p:attrName>
                                        </p:attrNameLst>
                                      </p:cBhvr>
                                      <p:to>
                                        <p:strVal val="visible"/>
                                      </p:to>
                                    </p:set>
                                    <p:anim calcmode="lin" valueType="num">
                                      <p:cBhvr>
                                        <p:cTn id="61" dur="500" fill="hold"/>
                                        <p:tgtEl>
                                          <p:spTgt spid="75"/>
                                        </p:tgtEl>
                                        <p:attrNameLst>
                                          <p:attrName>ppt_w</p:attrName>
                                        </p:attrNameLst>
                                      </p:cBhvr>
                                      <p:tavLst>
                                        <p:tav tm="0">
                                          <p:val>
                                            <p:strVal val="4*#ppt_w"/>
                                          </p:val>
                                        </p:tav>
                                        <p:tav tm="100000">
                                          <p:val>
                                            <p:strVal val="#ppt_w"/>
                                          </p:val>
                                        </p:tav>
                                      </p:tavLst>
                                    </p:anim>
                                    <p:anim calcmode="lin" valueType="num">
                                      <p:cBhvr>
                                        <p:cTn id="62" dur="500" fill="hold"/>
                                        <p:tgtEl>
                                          <p:spTgt spid="75"/>
                                        </p:tgtEl>
                                        <p:attrNameLst>
                                          <p:attrName>ppt_h</p:attrName>
                                        </p:attrNameLst>
                                      </p:cBhvr>
                                      <p:tavLst>
                                        <p:tav tm="0">
                                          <p:val>
                                            <p:strVal val="4*#ppt_h"/>
                                          </p:val>
                                        </p:tav>
                                        <p:tav tm="100000">
                                          <p:val>
                                            <p:strVal val="#ppt_h"/>
                                          </p:val>
                                        </p:tav>
                                      </p:tavLst>
                                    </p:anim>
                                  </p:childTnLst>
                                </p:cTn>
                              </p:par>
                              <p:par>
                                <p:cTn id="63" presetID="23" presetClass="entr" presetSubtype="32" fill="hold" grpId="0" nodeType="withEffect">
                                  <p:stCondLst>
                                    <p:cond delay="5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4*#ppt_w"/>
                                          </p:val>
                                        </p:tav>
                                        <p:tav tm="100000">
                                          <p:val>
                                            <p:strVal val="#ppt_w"/>
                                          </p:val>
                                        </p:tav>
                                      </p:tavLst>
                                    </p:anim>
                                    <p:anim calcmode="lin" valueType="num">
                                      <p:cBhvr>
                                        <p:cTn id="66" dur="500" fill="hold"/>
                                        <p:tgtEl>
                                          <p:spTgt spid="77"/>
                                        </p:tgtEl>
                                        <p:attrNameLst>
                                          <p:attrName>ppt_h</p:attrName>
                                        </p:attrNameLst>
                                      </p:cBhvr>
                                      <p:tavLst>
                                        <p:tav tm="0">
                                          <p:val>
                                            <p:strVal val="4*#ppt_h"/>
                                          </p:val>
                                        </p:tav>
                                        <p:tav tm="100000">
                                          <p:val>
                                            <p:strVal val="#ppt_h"/>
                                          </p:val>
                                        </p:tav>
                                      </p:tavLst>
                                    </p:anim>
                                  </p:childTnLst>
                                </p:cTn>
                              </p:par>
                              <p:par>
                                <p:cTn id="67" presetID="23" presetClass="entr" presetSubtype="32" fill="hold" grpId="0" nodeType="withEffect">
                                  <p:stCondLst>
                                    <p:cond delay="500"/>
                                  </p:stCondLst>
                                  <p:childTnLst>
                                    <p:set>
                                      <p:cBhvr>
                                        <p:cTn id="68" dur="1" fill="hold">
                                          <p:stCondLst>
                                            <p:cond delay="0"/>
                                          </p:stCondLst>
                                        </p:cTn>
                                        <p:tgtEl>
                                          <p:spTgt spid="79"/>
                                        </p:tgtEl>
                                        <p:attrNameLst>
                                          <p:attrName>style.visibility</p:attrName>
                                        </p:attrNameLst>
                                      </p:cBhvr>
                                      <p:to>
                                        <p:strVal val="visible"/>
                                      </p:to>
                                    </p:set>
                                    <p:anim calcmode="lin" valueType="num">
                                      <p:cBhvr>
                                        <p:cTn id="69" dur="500" fill="hold"/>
                                        <p:tgtEl>
                                          <p:spTgt spid="79"/>
                                        </p:tgtEl>
                                        <p:attrNameLst>
                                          <p:attrName>ppt_w</p:attrName>
                                        </p:attrNameLst>
                                      </p:cBhvr>
                                      <p:tavLst>
                                        <p:tav tm="0">
                                          <p:val>
                                            <p:strVal val="4*#ppt_w"/>
                                          </p:val>
                                        </p:tav>
                                        <p:tav tm="100000">
                                          <p:val>
                                            <p:strVal val="#ppt_w"/>
                                          </p:val>
                                        </p:tav>
                                      </p:tavLst>
                                    </p:anim>
                                    <p:anim calcmode="lin" valueType="num">
                                      <p:cBhvr>
                                        <p:cTn id="70" dur="500" fill="hold"/>
                                        <p:tgtEl>
                                          <p:spTgt spid="79"/>
                                        </p:tgtEl>
                                        <p:attrNameLst>
                                          <p:attrName>ppt_h</p:attrName>
                                        </p:attrNameLst>
                                      </p:cBhvr>
                                      <p:tavLst>
                                        <p:tav tm="0">
                                          <p:val>
                                            <p:strVal val="4*#ppt_h"/>
                                          </p:val>
                                        </p:tav>
                                        <p:tav tm="100000">
                                          <p:val>
                                            <p:strVal val="#ppt_h"/>
                                          </p:val>
                                        </p:tav>
                                      </p:tavLst>
                                    </p:anim>
                                  </p:childTnLst>
                                </p:cTn>
                              </p:par>
                              <p:par>
                                <p:cTn id="71" presetID="23" presetClass="entr" presetSubtype="32" fill="hold" grpId="0" nodeType="withEffect">
                                  <p:stCondLst>
                                    <p:cond delay="500"/>
                                  </p:stCondLst>
                                  <p:childTnLst>
                                    <p:set>
                                      <p:cBhvr>
                                        <p:cTn id="72" dur="1" fill="hold">
                                          <p:stCondLst>
                                            <p:cond delay="0"/>
                                          </p:stCondLst>
                                        </p:cTn>
                                        <p:tgtEl>
                                          <p:spTgt spid="81"/>
                                        </p:tgtEl>
                                        <p:attrNameLst>
                                          <p:attrName>style.visibility</p:attrName>
                                        </p:attrNameLst>
                                      </p:cBhvr>
                                      <p:to>
                                        <p:strVal val="visible"/>
                                      </p:to>
                                    </p:set>
                                    <p:anim calcmode="lin" valueType="num">
                                      <p:cBhvr>
                                        <p:cTn id="73" dur="500" fill="hold"/>
                                        <p:tgtEl>
                                          <p:spTgt spid="81"/>
                                        </p:tgtEl>
                                        <p:attrNameLst>
                                          <p:attrName>ppt_w</p:attrName>
                                        </p:attrNameLst>
                                      </p:cBhvr>
                                      <p:tavLst>
                                        <p:tav tm="0">
                                          <p:val>
                                            <p:strVal val="4*#ppt_w"/>
                                          </p:val>
                                        </p:tav>
                                        <p:tav tm="100000">
                                          <p:val>
                                            <p:strVal val="#ppt_w"/>
                                          </p:val>
                                        </p:tav>
                                      </p:tavLst>
                                    </p:anim>
                                    <p:anim calcmode="lin" valueType="num">
                                      <p:cBhvr>
                                        <p:cTn id="74" dur="500" fill="hold"/>
                                        <p:tgtEl>
                                          <p:spTgt spid="8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75" grpId="0"/>
      <p:bldP spid="77" grpId="0"/>
      <p:bldP spid="79" grpId="0"/>
      <p:bldP spid="81" grpId="0"/>
      <p:bldP spid="83" grpId="0"/>
      <p:bldP spid="8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3" y="1504404"/>
            <a:ext cx="1152128" cy="1015663"/>
          </a:xfrm>
          <a:prstGeom prst="rect">
            <a:avLst/>
          </a:prstGeom>
          <a:noFill/>
        </p:spPr>
        <p:txBody>
          <a:bodyPr wrap="square" rtlCol="0">
            <a:spAutoFit/>
          </a:bodyPr>
          <a:lstStyle/>
          <a:p>
            <a:pPr algn="ctr"/>
            <a:r>
              <a:rPr lang="en-US" altLang="zh-CN" sz="6000" dirty="0">
                <a:solidFill>
                  <a:srgbClr val="AE002B"/>
                </a:solidFill>
                <a:latin typeface="Agency FB" panose="020B0503020202020204" pitchFamily="34" charset="0"/>
                <a:cs typeface="+mn-ea"/>
                <a:sym typeface="+mn-lt"/>
              </a:rPr>
              <a:t>01</a:t>
            </a:r>
            <a:endParaRPr lang="zh-CN" altLang="en-US" sz="600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3680190998"/>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6"/>
          <p:cNvSpPr>
            <a:spLocks noChangeArrowheads="1"/>
          </p:cNvSpPr>
          <p:nvPr/>
        </p:nvSpPr>
        <p:spPr bwMode="auto">
          <a:xfrm>
            <a:off x="5405371" y="3161801"/>
            <a:ext cx="487786" cy="183919"/>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6" name="Rectangle 7"/>
          <p:cNvSpPr>
            <a:spLocks noChangeArrowheads="1"/>
          </p:cNvSpPr>
          <p:nvPr/>
        </p:nvSpPr>
        <p:spPr bwMode="auto">
          <a:xfrm>
            <a:off x="5405371" y="1846379"/>
            <a:ext cx="487786" cy="181921"/>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7" name="Freeform 8"/>
          <p:cNvSpPr>
            <a:spLocks/>
          </p:cNvSpPr>
          <p:nvPr/>
        </p:nvSpPr>
        <p:spPr bwMode="auto">
          <a:xfrm>
            <a:off x="3106382" y="1356595"/>
            <a:ext cx="2786775" cy="489786"/>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28" name="Rectangle 9"/>
          <p:cNvSpPr>
            <a:spLocks noChangeArrowheads="1"/>
          </p:cNvSpPr>
          <p:nvPr/>
        </p:nvSpPr>
        <p:spPr bwMode="auto">
          <a:xfrm>
            <a:off x="3106382" y="2510087"/>
            <a:ext cx="481789" cy="165928"/>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9" name="Freeform 10"/>
          <p:cNvSpPr>
            <a:spLocks/>
          </p:cNvSpPr>
          <p:nvPr/>
        </p:nvSpPr>
        <p:spPr bwMode="auto">
          <a:xfrm>
            <a:off x="3106382" y="2672016"/>
            <a:ext cx="2786775" cy="489786"/>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0" name="Rectangle 11"/>
          <p:cNvSpPr>
            <a:spLocks noChangeArrowheads="1"/>
          </p:cNvSpPr>
          <p:nvPr/>
        </p:nvSpPr>
        <p:spPr bwMode="auto">
          <a:xfrm>
            <a:off x="3106382" y="3825508"/>
            <a:ext cx="481789" cy="171925"/>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32" name="Freeform 12"/>
          <p:cNvSpPr>
            <a:spLocks/>
          </p:cNvSpPr>
          <p:nvPr/>
        </p:nvSpPr>
        <p:spPr bwMode="auto">
          <a:xfrm>
            <a:off x="3106382" y="3993434"/>
            <a:ext cx="2506898" cy="483787"/>
          </a:xfrm>
          <a:custGeom>
            <a:avLst/>
            <a:gdLst>
              <a:gd name="T0" fmla="*/ 0 w 1254"/>
              <a:gd name="T1" fmla="*/ 0 h 242"/>
              <a:gd name="T2" fmla="*/ 1254 w 1254"/>
              <a:gd name="T3" fmla="*/ 0 h 242"/>
              <a:gd name="T4" fmla="*/ 1254 w 1254"/>
              <a:gd name="T5" fmla="*/ 242 h 242"/>
              <a:gd name="T6" fmla="*/ 241 w 1254"/>
              <a:gd name="T7" fmla="*/ 242 h 242"/>
              <a:gd name="T8" fmla="*/ 0 w 1254"/>
              <a:gd name="T9" fmla="*/ 0 h 242"/>
            </a:gdLst>
            <a:ahLst/>
            <a:cxnLst>
              <a:cxn ang="0">
                <a:pos x="T0" y="T1"/>
              </a:cxn>
              <a:cxn ang="0">
                <a:pos x="T2" y="T3"/>
              </a:cxn>
              <a:cxn ang="0">
                <a:pos x="T4" y="T5"/>
              </a:cxn>
              <a:cxn ang="0">
                <a:pos x="T6" y="T7"/>
              </a:cxn>
              <a:cxn ang="0">
                <a:pos x="T8" y="T9"/>
              </a:cxn>
            </a:cxnLst>
            <a:rect l="0" t="0" r="r" b="b"/>
            <a:pathLst>
              <a:path w="1254" h="242">
                <a:moveTo>
                  <a:pt x="0" y="0"/>
                </a:moveTo>
                <a:lnTo>
                  <a:pt x="1254" y="0"/>
                </a:lnTo>
                <a:lnTo>
                  <a:pt x="1254" y="242"/>
                </a:lnTo>
                <a:lnTo>
                  <a:pt x="241" y="242"/>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3" name="Freeform 13"/>
          <p:cNvSpPr>
            <a:spLocks/>
          </p:cNvSpPr>
          <p:nvPr/>
        </p:nvSpPr>
        <p:spPr bwMode="auto">
          <a:xfrm>
            <a:off x="3106382" y="2020303"/>
            <a:ext cx="2786775" cy="489786"/>
          </a:xfrm>
          <a:custGeom>
            <a:avLst/>
            <a:gdLst>
              <a:gd name="T0" fmla="*/ 241 w 1394"/>
              <a:gd name="T1" fmla="*/ 0 h 245"/>
              <a:gd name="T2" fmla="*/ 1394 w 1394"/>
              <a:gd name="T3" fmla="*/ 0 h 245"/>
              <a:gd name="T4" fmla="*/ 1150 w 1394"/>
              <a:gd name="T5" fmla="*/ 245 h 245"/>
              <a:gd name="T6" fmla="*/ 0 w 1394"/>
              <a:gd name="T7" fmla="*/ 245 h 245"/>
              <a:gd name="T8" fmla="*/ 241 w 1394"/>
              <a:gd name="T9" fmla="*/ 0 h 245"/>
            </a:gdLst>
            <a:ahLst/>
            <a:cxnLst>
              <a:cxn ang="0">
                <a:pos x="T0" y="T1"/>
              </a:cxn>
              <a:cxn ang="0">
                <a:pos x="T2" y="T3"/>
              </a:cxn>
              <a:cxn ang="0">
                <a:pos x="T4" y="T5"/>
              </a:cxn>
              <a:cxn ang="0">
                <a:pos x="T6" y="T7"/>
              </a:cxn>
              <a:cxn ang="0">
                <a:pos x="T8" y="T9"/>
              </a:cxn>
            </a:cxnLst>
            <a:rect l="0" t="0" r="r" b="b"/>
            <a:pathLst>
              <a:path w="1394" h="245">
                <a:moveTo>
                  <a:pt x="241" y="0"/>
                </a:moveTo>
                <a:lnTo>
                  <a:pt x="1394" y="0"/>
                </a:lnTo>
                <a:lnTo>
                  <a:pt x="1150" y="245"/>
                </a:lnTo>
                <a:lnTo>
                  <a:pt x="0" y="245"/>
                </a:lnTo>
                <a:lnTo>
                  <a:pt x="241" y="0"/>
                </a:ln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4" name="Freeform 14"/>
          <p:cNvSpPr>
            <a:spLocks/>
          </p:cNvSpPr>
          <p:nvPr/>
        </p:nvSpPr>
        <p:spPr bwMode="auto">
          <a:xfrm>
            <a:off x="3106382" y="3337723"/>
            <a:ext cx="2786775" cy="487786"/>
          </a:xfrm>
          <a:custGeom>
            <a:avLst/>
            <a:gdLst>
              <a:gd name="T0" fmla="*/ 241 w 1394"/>
              <a:gd name="T1" fmla="*/ 0 h 244"/>
              <a:gd name="T2" fmla="*/ 1394 w 1394"/>
              <a:gd name="T3" fmla="*/ 0 h 244"/>
              <a:gd name="T4" fmla="*/ 1150 w 1394"/>
              <a:gd name="T5" fmla="*/ 244 h 244"/>
              <a:gd name="T6" fmla="*/ 0 w 1394"/>
              <a:gd name="T7" fmla="*/ 244 h 244"/>
              <a:gd name="T8" fmla="*/ 241 w 1394"/>
              <a:gd name="T9" fmla="*/ 0 h 244"/>
            </a:gdLst>
            <a:ahLst/>
            <a:cxnLst>
              <a:cxn ang="0">
                <a:pos x="T0" y="T1"/>
              </a:cxn>
              <a:cxn ang="0">
                <a:pos x="T2" y="T3"/>
              </a:cxn>
              <a:cxn ang="0">
                <a:pos x="T4" y="T5"/>
              </a:cxn>
              <a:cxn ang="0">
                <a:pos x="T6" y="T7"/>
              </a:cxn>
              <a:cxn ang="0">
                <a:pos x="T8" y="T9"/>
              </a:cxn>
            </a:cxnLst>
            <a:rect l="0" t="0" r="r" b="b"/>
            <a:pathLst>
              <a:path w="1394" h="244">
                <a:moveTo>
                  <a:pt x="241" y="0"/>
                </a:moveTo>
                <a:lnTo>
                  <a:pt x="1394" y="0"/>
                </a:lnTo>
                <a:lnTo>
                  <a:pt x="1150" y="244"/>
                </a:lnTo>
                <a:lnTo>
                  <a:pt x="0" y="244"/>
                </a:lnTo>
                <a:lnTo>
                  <a:pt x="241" y="0"/>
                </a:ln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grpSp>
        <p:nvGrpSpPr>
          <p:cNvPr id="35" name="组合 34"/>
          <p:cNvGrpSpPr/>
          <p:nvPr/>
        </p:nvGrpSpPr>
        <p:grpSpPr>
          <a:xfrm>
            <a:off x="3670134" y="4081395"/>
            <a:ext cx="531766" cy="307865"/>
            <a:chOff x="5238881" y="5604205"/>
            <a:chExt cx="763063" cy="441774"/>
          </a:xfrm>
        </p:grpSpPr>
        <p:sp>
          <p:nvSpPr>
            <p:cNvPr id="36" name="Freeform 79"/>
            <p:cNvSpPr>
              <a:spLocks/>
            </p:cNvSpPr>
            <p:nvPr/>
          </p:nvSpPr>
          <p:spPr bwMode="auto">
            <a:xfrm>
              <a:off x="5238881" y="5652973"/>
              <a:ext cx="203676" cy="344239"/>
            </a:xfrm>
            <a:custGeom>
              <a:avLst/>
              <a:gdLst>
                <a:gd name="T0" fmla="*/ 61 w 71"/>
                <a:gd name="T1" fmla="*/ 0 h 120"/>
                <a:gd name="T2" fmla="*/ 65 w 71"/>
                <a:gd name="T3" fmla="*/ 0 h 120"/>
                <a:gd name="T4" fmla="*/ 67 w 71"/>
                <a:gd name="T5" fmla="*/ 2 h 120"/>
                <a:gd name="T6" fmla="*/ 71 w 71"/>
                <a:gd name="T7" fmla="*/ 6 h 120"/>
                <a:gd name="T8" fmla="*/ 71 w 71"/>
                <a:gd name="T9" fmla="*/ 10 h 120"/>
                <a:gd name="T10" fmla="*/ 71 w 71"/>
                <a:gd name="T11" fmla="*/ 14 h 120"/>
                <a:gd name="T12" fmla="*/ 67 w 71"/>
                <a:gd name="T13" fmla="*/ 18 h 120"/>
                <a:gd name="T14" fmla="*/ 26 w 71"/>
                <a:gd name="T15" fmla="*/ 61 h 120"/>
                <a:gd name="T16" fmla="*/ 67 w 71"/>
                <a:gd name="T17" fmla="*/ 102 h 120"/>
                <a:gd name="T18" fmla="*/ 71 w 71"/>
                <a:gd name="T19" fmla="*/ 106 h 120"/>
                <a:gd name="T20" fmla="*/ 71 w 71"/>
                <a:gd name="T21" fmla="*/ 110 h 120"/>
                <a:gd name="T22" fmla="*/ 71 w 71"/>
                <a:gd name="T23" fmla="*/ 114 h 120"/>
                <a:gd name="T24" fmla="*/ 67 w 71"/>
                <a:gd name="T25" fmla="*/ 118 h 120"/>
                <a:gd name="T26" fmla="*/ 61 w 71"/>
                <a:gd name="T27" fmla="*/ 120 h 120"/>
                <a:gd name="T28" fmla="*/ 53 w 71"/>
                <a:gd name="T29" fmla="*/ 118 h 120"/>
                <a:gd name="T30" fmla="*/ 4 w 71"/>
                <a:gd name="T31" fmla="*/ 67 h 120"/>
                <a:gd name="T32" fmla="*/ 0 w 71"/>
                <a:gd name="T33" fmla="*/ 61 h 120"/>
                <a:gd name="T34" fmla="*/ 4 w 71"/>
                <a:gd name="T35" fmla="*/ 53 h 120"/>
                <a:gd name="T36" fmla="*/ 53 w 71"/>
                <a:gd name="T37" fmla="*/ 2 h 120"/>
                <a:gd name="T38" fmla="*/ 57 w 71"/>
                <a:gd name="T39" fmla="*/ 0 h 120"/>
                <a:gd name="T40" fmla="*/ 61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61" y="0"/>
                  </a:moveTo>
                  <a:lnTo>
                    <a:pt x="65" y="0"/>
                  </a:lnTo>
                  <a:lnTo>
                    <a:pt x="67" y="2"/>
                  </a:lnTo>
                  <a:lnTo>
                    <a:pt x="71" y="6"/>
                  </a:lnTo>
                  <a:lnTo>
                    <a:pt x="71" y="10"/>
                  </a:lnTo>
                  <a:lnTo>
                    <a:pt x="71" y="14"/>
                  </a:lnTo>
                  <a:lnTo>
                    <a:pt x="67" y="18"/>
                  </a:lnTo>
                  <a:lnTo>
                    <a:pt x="26" y="61"/>
                  </a:lnTo>
                  <a:lnTo>
                    <a:pt x="67" y="102"/>
                  </a:lnTo>
                  <a:lnTo>
                    <a:pt x="71" y="106"/>
                  </a:lnTo>
                  <a:lnTo>
                    <a:pt x="71" y="110"/>
                  </a:lnTo>
                  <a:lnTo>
                    <a:pt x="71" y="114"/>
                  </a:lnTo>
                  <a:lnTo>
                    <a:pt x="67" y="118"/>
                  </a:lnTo>
                  <a:lnTo>
                    <a:pt x="61" y="120"/>
                  </a:lnTo>
                  <a:lnTo>
                    <a:pt x="53" y="118"/>
                  </a:lnTo>
                  <a:lnTo>
                    <a:pt x="4" y="67"/>
                  </a:lnTo>
                  <a:lnTo>
                    <a:pt x="0" y="61"/>
                  </a:lnTo>
                  <a:lnTo>
                    <a:pt x="4" y="53"/>
                  </a:lnTo>
                  <a:lnTo>
                    <a:pt x="53" y="2"/>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37" name="组合 36"/>
            <p:cNvGrpSpPr/>
            <p:nvPr/>
          </p:nvGrpSpPr>
          <p:grpSpPr>
            <a:xfrm>
              <a:off x="5557301" y="5604205"/>
              <a:ext cx="444643" cy="441774"/>
              <a:chOff x="5557301" y="5584126"/>
              <a:chExt cx="444643" cy="441774"/>
            </a:xfrm>
          </p:grpSpPr>
          <p:sp>
            <p:nvSpPr>
              <p:cNvPr id="38" name="Freeform 192"/>
              <p:cNvSpPr>
                <a:spLocks noEditPoints="1"/>
              </p:cNvSpPr>
              <p:nvPr/>
            </p:nvSpPr>
            <p:spPr bwMode="auto">
              <a:xfrm>
                <a:off x="5557301" y="5584126"/>
                <a:ext cx="444643" cy="441774"/>
              </a:xfrm>
              <a:custGeom>
                <a:avLst/>
                <a:gdLst>
                  <a:gd name="T0" fmla="*/ 78 w 155"/>
                  <a:gd name="T1" fmla="*/ 10 h 154"/>
                  <a:gd name="T2" fmla="*/ 61 w 155"/>
                  <a:gd name="T3" fmla="*/ 12 h 154"/>
                  <a:gd name="T4" fmla="*/ 43 w 155"/>
                  <a:gd name="T5" fmla="*/ 18 h 154"/>
                  <a:gd name="T6" fmla="*/ 25 w 155"/>
                  <a:gd name="T7" fmla="*/ 34 h 154"/>
                  <a:gd name="T8" fmla="*/ 13 w 155"/>
                  <a:gd name="T9" fmla="*/ 55 h 154"/>
                  <a:gd name="T10" fmla="*/ 9 w 155"/>
                  <a:gd name="T11" fmla="*/ 77 h 154"/>
                  <a:gd name="T12" fmla="*/ 11 w 155"/>
                  <a:gd name="T13" fmla="*/ 95 h 154"/>
                  <a:gd name="T14" fmla="*/ 19 w 155"/>
                  <a:gd name="T15" fmla="*/ 112 h 154"/>
                  <a:gd name="T16" fmla="*/ 33 w 155"/>
                  <a:gd name="T17" fmla="*/ 130 h 154"/>
                  <a:gd name="T18" fmla="*/ 55 w 155"/>
                  <a:gd name="T19" fmla="*/ 142 h 154"/>
                  <a:gd name="T20" fmla="*/ 78 w 155"/>
                  <a:gd name="T21" fmla="*/ 146 h 154"/>
                  <a:gd name="T22" fmla="*/ 94 w 155"/>
                  <a:gd name="T23" fmla="*/ 144 h 154"/>
                  <a:gd name="T24" fmla="*/ 112 w 155"/>
                  <a:gd name="T25" fmla="*/ 138 h 154"/>
                  <a:gd name="T26" fmla="*/ 130 w 155"/>
                  <a:gd name="T27" fmla="*/ 122 h 154"/>
                  <a:gd name="T28" fmla="*/ 143 w 155"/>
                  <a:gd name="T29" fmla="*/ 101 h 154"/>
                  <a:gd name="T30" fmla="*/ 147 w 155"/>
                  <a:gd name="T31" fmla="*/ 77 h 154"/>
                  <a:gd name="T32" fmla="*/ 145 w 155"/>
                  <a:gd name="T33" fmla="*/ 61 h 154"/>
                  <a:gd name="T34" fmla="*/ 136 w 155"/>
                  <a:gd name="T35" fmla="*/ 44 h 154"/>
                  <a:gd name="T36" fmla="*/ 122 w 155"/>
                  <a:gd name="T37" fmla="*/ 24 h 154"/>
                  <a:gd name="T38" fmla="*/ 100 w 155"/>
                  <a:gd name="T39" fmla="*/ 14 h 154"/>
                  <a:gd name="T40" fmla="*/ 78 w 155"/>
                  <a:gd name="T41" fmla="*/ 10 h 154"/>
                  <a:gd name="T42" fmla="*/ 78 w 155"/>
                  <a:gd name="T43" fmla="*/ 0 h 154"/>
                  <a:gd name="T44" fmla="*/ 104 w 155"/>
                  <a:gd name="T45" fmla="*/ 6 h 154"/>
                  <a:gd name="T46" fmla="*/ 126 w 155"/>
                  <a:gd name="T47" fmla="*/ 18 h 154"/>
                  <a:gd name="T48" fmla="*/ 145 w 155"/>
                  <a:gd name="T49" fmla="*/ 40 h 154"/>
                  <a:gd name="T50" fmla="*/ 153 w 155"/>
                  <a:gd name="T51" fmla="*/ 59 h 154"/>
                  <a:gd name="T52" fmla="*/ 155 w 155"/>
                  <a:gd name="T53" fmla="*/ 77 h 154"/>
                  <a:gd name="T54" fmla="*/ 151 w 155"/>
                  <a:gd name="T55" fmla="*/ 103 h 154"/>
                  <a:gd name="T56" fmla="*/ 136 w 155"/>
                  <a:gd name="T57" fmla="*/ 128 h 154"/>
                  <a:gd name="T58" fmla="*/ 116 w 155"/>
                  <a:gd name="T59" fmla="*/ 144 h 154"/>
                  <a:gd name="T60" fmla="*/ 96 w 155"/>
                  <a:gd name="T61" fmla="*/ 152 h 154"/>
                  <a:gd name="T62" fmla="*/ 78 w 155"/>
                  <a:gd name="T63" fmla="*/ 154 h 154"/>
                  <a:gd name="T64" fmla="*/ 51 w 155"/>
                  <a:gd name="T65" fmla="*/ 150 h 154"/>
                  <a:gd name="T66" fmla="*/ 29 w 155"/>
                  <a:gd name="T67" fmla="*/ 136 h 154"/>
                  <a:gd name="T68" fmla="*/ 11 w 155"/>
                  <a:gd name="T69" fmla="*/ 116 h 154"/>
                  <a:gd name="T70" fmla="*/ 3 w 155"/>
                  <a:gd name="T71" fmla="*/ 97 h 154"/>
                  <a:gd name="T72" fmla="*/ 0 w 155"/>
                  <a:gd name="T73" fmla="*/ 77 h 154"/>
                  <a:gd name="T74" fmla="*/ 5 w 155"/>
                  <a:gd name="T75" fmla="*/ 50 h 154"/>
                  <a:gd name="T76" fmla="*/ 19 w 155"/>
                  <a:gd name="T77" fmla="*/ 28 h 154"/>
                  <a:gd name="T78" fmla="*/ 39 w 155"/>
                  <a:gd name="T79" fmla="*/ 10 h 154"/>
                  <a:gd name="T80" fmla="*/ 59 w 155"/>
                  <a:gd name="T81" fmla="*/ 4 h 154"/>
                  <a:gd name="T82" fmla="*/ 78 w 155"/>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4">
                    <a:moveTo>
                      <a:pt x="78" y="10"/>
                    </a:moveTo>
                    <a:lnTo>
                      <a:pt x="61" y="12"/>
                    </a:lnTo>
                    <a:lnTo>
                      <a:pt x="43" y="18"/>
                    </a:lnTo>
                    <a:lnTo>
                      <a:pt x="25" y="34"/>
                    </a:lnTo>
                    <a:lnTo>
                      <a:pt x="13" y="55"/>
                    </a:lnTo>
                    <a:lnTo>
                      <a:pt x="9" y="77"/>
                    </a:lnTo>
                    <a:lnTo>
                      <a:pt x="11" y="95"/>
                    </a:lnTo>
                    <a:lnTo>
                      <a:pt x="19" y="112"/>
                    </a:lnTo>
                    <a:lnTo>
                      <a:pt x="33" y="130"/>
                    </a:lnTo>
                    <a:lnTo>
                      <a:pt x="55" y="142"/>
                    </a:lnTo>
                    <a:lnTo>
                      <a:pt x="78" y="146"/>
                    </a:lnTo>
                    <a:lnTo>
                      <a:pt x="94" y="144"/>
                    </a:lnTo>
                    <a:lnTo>
                      <a:pt x="112" y="138"/>
                    </a:lnTo>
                    <a:lnTo>
                      <a:pt x="130" y="122"/>
                    </a:lnTo>
                    <a:lnTo>
                      <a:pt x="143" y="101"/>
                    </a:lnTo>
                    <a:lnTo>
                      <a:pt x="147" y="77"/>
                    </a:lnTo>
                    <a:lnTo>
                      <a:pt x="145" y="61"/>
                    </a:lnTo>
                    <a:lnTo>
                      <a:pt x="136" y="44"/>
                    </a:lnTo>
                    <a:lnTo>
                      <a:pt x="122" y="24"/>
                    </a:lnTo>
                    <a:lnTo>
                      <a:pt x="100" y="14"/>
                    </a:lnTo>
                    <a:lnTo>
                      <a:pt x="78" y="10"/>
                    </a:lnTo>
                    <a:close/>
                    <a:moveTo>
                      <a:pt x="78" y="0"/>
                    </a:moveTo>
                    <a:lnTo>
                      <a:pt x="104" y="6"/>
                    </a:lnTo>
                    <a:lnTo>
                      <a:pt x="126" y="18"/>
                    </a:lnTo>
                    <a:lnTo>
                      <a:pt x="145" y="40"/>
                    </a:lnTo>
                    <a:lnTo>
                      <a:pt x="153" y="59"/>
                    </a:lnTo>
                    <a:lnTo>
                      <a:pt x="155" y="77"/>
                    </a:lnTo>
                    <a:lnTo>
                      <a:pt x="151" y="103"/>
                    </a:lnTo>
                    <a:lnTo>
                      <a:pt x="136" y="128"/>
                    </a:lnTo>
                    <a:lnTo>
                      <a:pt x="116" y="144"/>
                    </a:lnTo>
                    <a:lnTo>
                      <a:pt x="96" y="152"/>
                    </a:lnTo>
                    <a:lnTo>
                      <a:pt x="78" y="154"/>
                    </a:lnTo>
                    <a:lnTo>
                      <a:pt x="51" y="150"/>
                    </a:lnTo>
                    <a:lnTo>
                      <a:pt x="29" y="136"/>
                    </a:lnTo>
                    <a:lnTo>
                      <a:pt x="11" y="116"/>
                    </a:lnTo>
                    <a:lnTo>
                      <a:pt x="3" y="97"/>
                    </a:lnTo>
                    <a:lnTo>
                      <a:pt x="0" y="77"/>
                    </a:lnTo>
                    <a:lnTo>
                      <a:pt x="5" y="50"/>
                    </a:lnTo>
                    <a:lnTo>
                      <a:pt x="19" y="28"/>
                    </a:lnTo>
                    <a:lnTo>
                      <a:pt x="39" y="10"/>
                    </a:lnTo>
                    <a:lnTo>
                      <a:pt x="59" y="4"/>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39" name="Freeform 193"/>
              <p:cNvSpPr>
                <a:spLocks/>
              </p:cNvSpPr>
              <p:nvPr/>
            </p:nvSpPr>
            <p:spPr bwMode="auto">
              <a:xfrm>
                <a:off x="5657705" y="5905416"/>
                <a:ext cx="28687" cy="22949"/>
              </a:xfrm>
              <a:custGeom>
                <a:avLst/>
                <a:gdLst>
                  <a:gd name="T0" fmla="*/ 0 w 10"/>
                  <a:gd name="T1" fmla="*/ 0 h 8"/>
                  <a:gd name="T2" fmla="*/ 10 w 10"/>
                  <a:gd name="T3" fmla="*/ 8 h 8"/>
                  <a:gd name="T4" fmla="*/ 4 w 10"/>
                  <a:gd name="T5" fmla="*/ 8 h 8"/>
                  <a:gd name="T6" fmla="*/ 0 w 10"/>
                  <a:gd name="T7" fmla="*/ 8 h 8"/>
                  <a:gd name="T8" fmla="*/ 0 w 10"/>
                  <a:gd name="T9" fmla="*/ 4 h 8"/>
                  <a:gd name="T10" fmla="*/ 0 w 10"/>
                  <a:gd name="T11" fmla="*/ 0 h 8"/>
                </a:gdLst>
                <a:ahLst/>
                <a:cxnLst>
                  <a:cxn ang="0">
                    <a:pos x="T0" y="T1"/>
                  </a:cxn>
                  <a:cxn ang="0">
                    <a:pos x="T2" y="T3"/>
                  </a:cxn>
                  <a:cxn ang="0">
                    <a:pos x="T4" y="T5"/>
                  </a:cxn>
                  <a:cxn ang="0">
                    <a:pos x="T6" y="T7"/>
                  </a:cxn>
                  <a:cxn ang="0">
                    <a:pos x="T8" y="T9"/>
                  </a:cxn>
                  <a:cxn ang="0">
                    <a:pos x="T10" y="T11"/>
                  </a:cxn>
                </a:cxnLst>
                <a:rect l="0" t="0" r="r" b="b"/>
                <a:pathLst>
                  <a:path w="10" h="8">
                    <a:moveTo>
                      <a:pt x="0" y="0"/>
                    </a:moveTo>
                    <a:lnTo>
                      <a:pt x="10" y="8"/>
                    </a:lnTo>
                    <a:lnTo>
                      <a:pt x="4" y="8"/>
                    </a:lnTo>
                    <a:lnTo>
                      <a:pt x="0" y="8"/>
                    </a:lnTo>
                    <a:lnTo>
                      <a:pt x="0" y="4"/>
                    </a:lnTo>
                    <a:lnTo>
                      <a:pt x="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0" name="Freeform 194"/>
              <p:cNvSpPr>
                <a:spLocks/>
              </p:cNvSpPr>
              <p:nvPr/>
            </p:nvSpPr>
            <p:spPr bwMode="auto">
              <a:xfrm>
                <a:off x="5792532" y="5687397"/>
                <a:ext cx="103272" cy="111879"/>
              </a:xfrm>
              <a:custGeom>
                <a:avLst/>
                <a:gdLst>
                  <a:gd name="T0" fmla="*/ 6 w 36"/>
                  <a:gd name="T1" fmla="*/ 0 h 39"/>
                  <a:gd name="T2" fmla="*/ 16 w 36"/>
                  <a:gd name="T3" fmla="*/ 0 h 39"/>
                  <a:gd name="T4" fmla="*/ 36 w 36"/>
                  <a:gd name="T5" fmla="*/ 21 h 39"/>
                  <a:gd name="T6" fmla="*/ 36 w 36"/>
                  <a:gd name="T7" fmla="*/ 31 h 39"/>
                  <a:gd name="T8" fmla="*/ 30 w 36"/>
                  <a:gd name="T9" fmla="*/ 39 h 39"/>
                  <a:gd name="T10" fmla="*/ 0 w 36"/>
                  <a:gd name="T11" fmla="*/ 6 h 39"/>
                  <a:gd name="T12" fmla="*/ 6 w 36"/>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36" h="39">
                    <a:moveTo>
                      <a:pt x="6" y="0"/>
                    </a:moveTo>
                    <a:lnTo>
                      <a:pt x="16" y="0"/>
                    </a:lnTo>
                    <a:lnTo>
                      <a:pt x="36" y="21"/>
                    </a:lnTo>
                    <a:lnTo>
                      <a:pt x="36" y="31"/>
                    </a:lnTo>
                    <a:lnTo>
                      <a:pt x="30" y="39"/>
                    </a:lnTo>
                    <a:lnTo>
                      <a:pt x="0" y="6"/>
                    </a:lnTo>
                    <a:lnTo>
                      <a:pt x="6"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1" name="Freeform 195"/>
              <p:cNvSpPr>
                <a:spLocks/>
              </p:cNvSpPr>
              <p:nvPr/>
            </p:nvSpPr>
            <p:spPr bwMode="auto">
              <a:xfrm>
                <a:off x="5715079" y="5747638"/>
                <a:ext cx="123353" cy="120484"/>
              </a:xfrm>
              <a:custGeom>
                <a:avLst/>
                <a:gdLst>
                  <a:gd name="T0" fmla="*/ 35 w 43"/>
                  <a:gd name="T1" fmla="*/ 0 h 42"/>
                  <a:gd name="T2" fmla="*/ 43 w 43"/>
                  <a:gd name="T3" fmla="*/ 8 h 42"/>
                  <a:gd name="T4" fmla="*/ 8 w 43"/>
                  <a:gd name="T5" fmla="*/ 42 h 42"/>
                  <a:gd name="T6" fmla="*/ 0 w 43"/>
                  <a:gd name="T7" fmla="*/ 42 h 42"/>
                  <a:gd name="T8" fmla="*/ 0 w 43"/>
                  <a:gd name="T9" fmla="*/ 34 h 42"/>
                  <a:gd name="T10" fmla="*/ 0 w 43"/>
                  <a:gd name="T11" fmla="*/ 34 h 42"/>
                  <a:gd name="T12" fmla="*/ 35 w 43"/>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3" h="42">
                    <a:moveTo>
                      <a:pt x="35" y="0"/>
                    </a:moveTo>
                    <a:lnTo>
                      <a:pt x="43" y="8"/>
                    </a:lnTo>
                    <a:lnTo>
                      <a:pt x="8" y="42"/>
                    </a:lnTo>
                    <a:lnTo>
                      <a:pt x="0" y="42"/>
                    </a:lnTo>
                    <a:lnTo>
                      <a:pt x="0" y="34"/>
                    </a:lnTo>
                    <a:lnTo>
                      <a:pt x="0" y="34"/>
                    </a:lnTo>
                    <a:lnTo>
                      <a:pt x="35"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2" name="Freeform 196"/>
              <p:cNvSpPr>
                <a:spLocks/>
              </p:cNvSpPr>
              <p:nvPr/>
            </p:nvSpPr>
            <p:spPr bwMode="auto">
              <a:xfrm>
                <a:off x="5680655" y="5716084"/>
                <a:ext cx="123353" cy="123353"/>
              </a:xfrm>
              <a:custGeom>
                <a:avLst/>
                <a:gdLst>
                  <a:gd name="T0" fmla="*/ 35 w 43"/>
                  <a:gd name="T1" fmla="*/ 0 h 43"/>
                  <a:gd name="T2" fmla="*/ 43 w 43"/>
                  <a:gd name="T3" fmla="*/ 9 h 43"/>
                  <a:gd name="T4" fmla="*/ 8 w 43"/>
                  <a:gd name="T5" fmla="*/ 43 h 43"/>
                  <a:gd name="T6" fmla="*/ 8 w 43"/>
                  <a:gd name="T7" fmla="*/ 43 h 43"/>
                  <a:gd name="T8" fmla="*/ 0 w 43"/>
                  <a:gd name="T9" fmla="*/ 43 h 43"/>
                  <a:gd name="T10" fmla="*/ 0 w 43"/>
                  <a:gd name="T11" fmla="*/ 35 h 43"/>
                  <a:gd name="T12" fmla="*/ 35 w 43"/>
                  <a:gd name="T13" fmla="*/ 0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5" y="0"/>
                    </a:moveTo>
                    <a:lnTo>
                      <a:pt x="43" y="9"/>
                    </a:lnTo>
                    <a:lnTo>
                      <a:pt x="8" y="43"/>
                    </a:lnTo>
                    <a:lnTo>
                      <a:pt x="8" y="43"/>
                    </a:lnTo>
                    <a:lnTo>
                      <a:pt x="0" y="43"/>
                    </a:lnTo>
                    <a:lnTo>
                      <a:pt x="0" y="35"/>
                    </a:lnTo>
                    <a:lnTo>
                      <a:pt x="35"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3" name="Freeform 197"/>
              <p:cNvSpPr>
                <a:spLocks/>
              </p:cNvSpPr>
              <p:nvPr/>
            </p:nvSpPr>
            <p:spPr bwMode="auto">
              <a:xfrm>
                <a:off x="5663443" y="5833698"/>
                <a:ext cx="86060" cy="94667"/>
              </a:xfrm>
              <a:custGeom>
                <a:avLst/>
                <a:gdLst>
                  <a:gd name="T0" fmla="*/ 2 w 30"/>
                  <a:gd name="T1" fmla="*/ 0 h 33"/>
                  <a:gd name="T2" fmla="*/ 4 w 30"/>
                  <a:gd name="T3" fmla="*/ 4 h 33"/>
                  <a:gd name="T4" fmla="*/ 12 w 30"/>
                  <a:gd name="T5" fmla="*/ 8 h 33"/>
                  <a:gd name="T6" fmla="*/ 16 w 30"/>
                  <a:gd name="T7" fmla="*/ 16 h 33"/>
                  <a:gd name="T8" fmla="*/ 24 w 30"/>
                  <a:gd name="T9" fmla="*/ 18 h 33"/>
                  <a:gd name="T10" fmla="*/ 26 w 30"/>
                  <a:gd name="T11" fmla="*/ 27 h 33"/>
                  <a:gd name="T12" fmla="*/ 30 w 30"/>
                  <a:gd name="T13" fmla="*/ 31 h 33"/>
                  <a:gd name="T14" fmla="*/ 12 w 30"/>
                  <a:gd name="T15" fmla="*/ 33 h 33"/>
                  <a:gd name="T16" fmla="*/ 0 w 30"/>
                  <a:gd name="T17" fmla="*/ 18 h 33"/>
                  <a:gd name="T18" fmla="*/ 2 w 30"/>
                  <a:gd name="T1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2" y="0"/>
                    </a:moveTo>
                    <a:lnTo>
                      <a:pt x="4" y="4"/>
                    </a:lnTo>
                    <a:lnTo>
                      <a:pt x="12" y="8"/>
                    </a:lnTo>
                    <a:lnTo>
                      <a:pt x="16" y="16"/>
                    </a:lnTo>
                    <a:lnTo>
                      <a:pt x="24" y="18"/>
                    </a:lnTo>
                    <a:lnTo>
                      <a:pt x="26" y="27"/>
                    </a:lnTo>
                    <a:lnTo>
                      <a:pt x="30" y="31"/>
                    </a:lnTo>
                    <a:lnTo>
                      <a:pt x="12" y="33"/>
                    </a:lnTo>
                    <a:lnTo>
                      <a:pt x="0" y="18"/>
                    </a:lnTo>
                    <a:lnTo>
                      <a:pt x="2"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4" name="Freeform 198"/>
              <p:cNvSpPr>
                <a:spLocks/>
              </p:cNvSpPr>
              <p:nvPr/>
            </p:nvSpPr>
            <p:spPr bwMode="auto">
              <a:xfrm>
                <a:off x="5749503" y="5782062"/>
                <a:ext cx="117616" cy="129091"/>
              </a:xfrm>
              <a:custGeom>
                <a:avLst/>
                <a:gdLst>
                  <a:gd name="T0" fmla="*/ 33 w 41"/>
                  <a:gd name="T1" fmla="*/ 0 h 45"/>
                  <a:gd name="T2" fmla="*/ 41 w 41"/>
                  <a:gd name="T3" fmla="*/ 8 h 45"/>
                  <a:gd name="T4" fmla="*/ 7 w 41"/>
                  <a:gd name="T5" fmla="*/ 45 h 45"/>
                  <a:gd name="T6" fmla="*/ 0 w 41"/>
                  <a:gd name="T7" fmla="*/ 43 h 45"/>
                  <a:gd name="T8" fmla="*/ 0 w 41"/>
                  <a:gd name="T9" fmla="*/ 34 h 45"/>
                  <a:gd name="T10" fmla="*/ 33 w 41"/>
                  <a:gd name="T11" fmla="*/ 0 h 45"/>
                </a:gdLst>
                <a:ahLst/>
                <a:cxnLst>
                  <a:cxn ang="0">
                    <a:pos x="T0" y="T1"/>
                  </a:cxn>
                  <a:cxn ang="0">
                    <a:pos x="T2" y="T3"/>
                  </a:cxn>
                  <a:cxn ang="0">
                    <a:pos x="T4" y="T5"/>
                  </a:cxn>
                  <a:cxn ang="0">
                    <a:pos x="T6" y="T7"/>
                  </a:cxn>
                  <a:cxn ang="0">
                    <a:pos x="T8" y="T9"/>
                  </a:cxn>
                  <a:cxn ang="0">
                    <a:pos x="T10" y="T11"/>
                  </a:cxn>
                </a:cxnLst>
                <a:rect l="0" t="0" r="r" b="b"/>
                <a:pathLst>
                  <a:path w="41" h="45">
                    <a:moveTo>
                      <a:pt x="33" y="0"/>
                    </a:moveTo>
                    <a:lnTo>
                      <a:pt x="41" y="8"/>
                    </a:lnTo>
                    <a:lnTo>
                      <a:pt x="7" y="45"/>
                    </a:lnTo>
                    <a:lnTo>
                      <a:pt x="0" y="43"/>
                    </a:lnTo>
                    <a:lnTo>
                      <a:pt x="0" y="34"/>
                    </a:lnTo>
                    <a:lnTo>
                      <a:pt x="33"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45" name="组合 44"/>
          <p:cNvGrpSpPr/>
          <p:nvPr/>
        </p:nvGrpSpPr>
        <p:grpSpPr>
          <a:xfrm>
            <a:off x="4785643" y="3427683"/>
            <a:ext cx="519772" cy="307865"/>
            <a:chOff x="6839593" y="4666153"/>
            <a:chExt cx="745852" cy="441774"/>
          </a:xfrm>
        </p:grpSpPr>
        <p:sp>
          <p:nvSpPr>
            <p:cNvPr id="52" name="Freeform 81"/>
            <p:cNvSpPr>
              <a:spLocks/>
            </p:cNvSpPr>
            <p:nvPr/>
          </p:nvSpPr>
          <p:spPr bwMode="auto">
            <a:xfrm>
              <a:off x="7381769" y="4714921"/>
              <a:ext cx="203676" cy="344239"/>
            </a:xfrm>
            <a:custGeom>
              <a:avLst/>
              <a:gdLst>
                <a:gd name="T0" fmla="*/ 10 w 71"/>
                <a:gd name="T1" fmla="*/ 0 h 120"/>
                <a:gd name="T2" fmla="*/ 14 w 71"/>
                <a:gd name="T3" fmla="*/ 2 h 120"/>
                <a:gd name="T4" fmla="*/ 18 w 71"/>
                <a:gd name="T5" fmla="*/ 4 h 120"/>
                <a:gd name="T6" fmla="*/ 67 w 71"/>
                <a:gd name="T7" fmla="*/ 53 h 120"/>
                <a:gd name="T8" fmla="*/ 71 w 71"/>
                <a:gd name="T9" fmla="*/ 61 h 120"/>
                <a:gd name="T10" fmla="*/ 67 w 71"/>
                <a:gd name="T11" fmla="*/ 69 h 120"/>
                <a:gd name="T12" fmla="*/ 18 w 71"/>
                <a:gd name="T13" fmla="*/ 118 h 120"/>
                <a:gd name="T14" fmla="*/ 10 w 71"/>
                <a:gd name="T15" fmla="*/ 120 h 120"/>
                <a:gd name="T16" fmla="*/ 4 w 71"/>
                <a:gd name="T17" fmla="*/ 118 h 120"/>
                <a:gd name="T18" fmla="*/ 0 w 71"/>
                <a:gd name="T19" fmla="*/ 114 h 120"/>
                <a:gd name="T20" fmla="*/ 0 w 71"/>
                <a:gd name="T21" fmla="*/ 110 h 120"/>
                <a:gd name="T22" fmla="*/ 0 w 71"/>
                <a:gd name="T23" fmla="*/ 106 h 120"/>
                <a:gd name="T24" fmla="*/ 4 w 71"/>
                <a:gd name="T25" fmla="*/ 104 h 120"/>
                <a:gd name="T26" fmla="*/ 44 w 71"/>
                <a:gd name="T27" fmla="*/ 61 h 120"/>
                <a:gd name="T28" fmla="*/ 4 w 71"/>
                <a:gd name="T29" fmla="*/ 18 h 120"/>
                <a:gd name="T30" fmla="*/ 0 w 71"/>
                <a:gd name="T31" fmla="*/ 14 h 120"/>
                <a:gd name="T32" fmla="*/ 0 w 71"/>
                <a:gd name="T33" fmla="*/ 10 h 120"/>
                <a:gd name="T34" fmla="*/ 0 w 71"/>
                <a:gd name="T35" fmla="*/ 8 h 120"/>
                <a:gd name="T36" fmla="*/ 4 w 71"/>
                <a:gd name="T37" fmla="*/ 4 h 120"/>
                <a:gd name="T38" fmla="*/ 6 w 71"/>
                <a:gd name="T39" fmla="*/ 2 h 120"/>
                <a:gd name="T40" fmla="*/ 10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10" y="0"/>
                  </a:moveTo>
                  <a:lnTo>
                    <a:pt x="14" y="2"/>
                  </a:lnTo>
                  <a:lnTo>
                    <a:pt x="18" y="4"/>
                  </a:lnTo>
                  <a:lnTo>
                    <a:pt x="67" y="53"/>
                  </a:lnTo>
                  <a:lnTo>
                    <a:pt x="71" y="61"/>
                  </a:lnTo>
                  <a:lnTo>
                    <a:pt x="67" y="69"/>
                  </a:lnTo>
                  <a:lnTo>
                    <a:pt x="18" y="118"/>
                  </a:lnTo>
                  <a:lnTo>
                    <a:pt x="10" y="120"/>
                  </a:lnTo>
                  <a:lnTo>
                    <a:pt x="4" y="118"/>
                  </a:lnTo>
                  <a:lnTo>
                    <a:pt x="0" y="114"/>
                  </a:lnTo>
                  <a:lnTo>
                    <a:pt x="0" y="110"/>
                  </a:lnTo>
                  <a:lnTo>
                    <a:pt x="0" y="106"/>
                  </a:lnTo>
                  <a:lnTo>
                    <a:pt x="4" y="104"/>
                  </a:lnTo>
                  <a:lnTo>
                    <a:pt x="44" y="61"/>
                  </a:lnTo>
                  <a:lnTo>
                    <a:pt x="4" y="18"/>
                  </a:lnTo>
                  <a:lnTo>
                    <a:pt x="0" y="14"/>
                  </a:lnTo>
                  <a:lnTo>
                    <a:pt x="0" y="10"/>
                  </a:lnTo>
                  <a:lnTo>
                    <a:pt x="0" y="8"/>
                  </a:lnTo>
                  <a:lnTo>
                    <a:pt x="4" y="4"/>
                  </a:lnTo>
                  <a:lnTo>
                    <a:pt x="6" y="2"/>
                  </a:lnTo>
                  <a:lnTo>
                    <a:pt x="1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69" name="组合 68"/>
            <p:cNvGrpSpPr/>
            <p:nvPr/>
          </p:nvGrpSpPr>
          <p:grpSpPr>
            <a:xfrm>
              <a:off x="6839593" y="4666153"/>
              <a:ext cx="441774" cy="441774"/>
              <a:chOff x="6839593" y="4666155"/>
              <a:chExt cx="441774" cy="441774"/>
            </a:xfrm>
          </p:grpSpPr>
          <p:sp>
            <p:nvSpPr>
              <p:cNvPr id="70" name="Freeform 199"/>
              <p:cNvSpPr>
                <a:spLocks noEditPoints="1"/>
              </p:cNvSpPr>
              <p:nvPr/>
            </p:nvSpPr>
            <p:spPr bwMode="auto">
              <a:xfrm>
                <a:off x="6839593" y="4666155"/>
                <a:ext cx="441774" cy="441774"/>
              </a:xfrm>
              <a:custGeom>
                <a:avLst/>
                <a:gdLst>
                  <a:gd name="T0" fmla="*/ 77 w 154"/>
                  <a:gd name="T1" fmla="*/ 8 h 154"/>
                  <a:gd name="T2" fmla="*/ 59 w 154"/>
                  <a:gd name="T3" fmla="*/ 10 h 154"/>
                  <a:gd name="T4" fmla="*/ 42 w 154"/>
                  <a:gd name="T5" fmla="*/ 16 h 154"/>
                  <a:gd name="T6" fmla="*/ 24 w 154"/>
                  <a:gd name="T7" fmla="*/ 32 h 154"/>
                  <a:gd name="T8" fmla="*/ 12 w 154"/>
                  <a:gd name="T9" fmla="*/ 53 h 154"/>
                  <a:gd name="T10" fmla="*/ 8 w 154"/>
                  <a:gd name="T11" fmla="*/ 77 h 154"/>
                  <a:gd name="T12" fmla="*/ 10 w 154"/>
                  <a:gd name="T13" fmla="*/ 93 h 154"/>
                  <a:gd name="T14" fmla="*/ 16 w 154"/>
                  <a:gd name="T15" fmla="*/ 110 h 154"/>
                  <a:gd name="T16" fmla="*/ 32 w 154"/>
                  <a:gd name="T17" fmla="*/ 130 h 154"/>
                  <a:gd name="T18" fmla="*/ 53 w 154"/>
                  <a:gd name="T19" fmla="*/ 142 h 154"/>
                  <a:gd name="T20" fmla="*/ 77 w 154"/>
                  <a:gd name="T21" fmla="*/ 146 h 154"/>
                  <a:gd name="T22" fmla="*/ 93 w 154"/>
                  <a:gd name="T23" fmla="*/ 144 h 154"/>
                  <a:gd name="T24" fmla="*/ 109 w 154"/>
                  <a:gd name="T25" fmla="*/ 136 h 154"/>
                  <a:gd name="T26" fmla="*/ 130 w 154"/>
                  <a:gd name="T27" fmla="*/ 122 h 154"/>
                  <a:gd name="T28" fmla="*/ 140 w 154"/>
                  <a:gd name="T29" fmla="*/ 99 h 154"/>
                  <a:gd name="T30" fmla="*/ 144 w 154"/>
                  <a:gd name="T31" fmla="*/ 77 h 154"/>
                  <a:gd name="T32" fmla="*/ 142 w 154"/>
                  <a:gd name="T33" fmla="*/ 59 h 154"/>
                  <a:gd name="T34" fmla="*/ 136 w 154"/>
                  <a:gd name="T35" fmla="*/ 42 h 154"/>
                  <a:gd name="T36" fmla="*/ 120 w 154"/>
                  <a:gd name="T37" fmla="*/ 24 h 154"/>
                  <a:gd name="T38" fmla="*/ 99 w 154"/>
                  <a:gd name="T39" fmla="*/ 12 h 154"/>
                  <a:gd name="T40" fmla="*/ 77 w 154"/>
                  <a:gd name="T41" fmla="*/ 8 h 154"/>
                  <a:gd name="T42" fmla="*/ 77 w 154"/>
                  <a:gd name="T43" fmla="*/ 0 h 154"/>
                  <a:gd name="T44" fmla="*/ 103 w 154"/>
                  <a:gd name="T45" fmla="*/ 4 h 154"/>
                  <a:gd name="T46" fmla="*/ 126 w 154"/>
                  <a:gd name="T47" fmla="*/ 18 h 154"/>
                  <a:gd name="T48" fmla="*/ 144 w 154"/>
                  <a:gd name="T49" fmla="*/ 38 h 154"/>
                  <a:gd name="T50" fmla="*/ 150 w 154"/>
                  <a:gd name="T51" fmla="*/ 57 h 154"/>
                  <a:gd name="T52" fmla="*/ 154 w 154"/>
                  <a:gd name="T53" fmla="*/ 77 h 154"/>
                  <a:gd name="T54" fmla="*/ 148 w 154"/>
                  <a:gd name="T55" fmla="*/ 103 h 154"/>
                  <a:gd name="T56" fmla="*/ 136 w 154"/>
                  <a:gd name="T57" fmla="*/ 126 h 154"/>
                  <a:gd name="T58" fmla="*/ 114 w 154"/>
                  <a:gd name="T59" fmla="*/ 144 h 154"/>
                  <a:gd name="T60" fmla="*/ 95 w 154"/>
                  <a:gd name="T61" fmla="*/ 152 h 154"/>
                  <a:gd name="T62" fmla="*/ 77 w 154"/>
                  <a:gd name="T63" fmla="*/ 154 h 154"/>
                  <a:gd name="T64" fmla="*/ 51 w 154"/>
                  <a:gd name="T65" fmla="*/ 148 h 154"/>
                  <a:gd name="T66" fmla="*/ 26 w 154"/>
                  <a:gd name="T67" fmla="*/ 136 h 154"/>
                  <a:gd name="T68" fmla="*/ 10 w 154"/>
                  <a:gd name="T69" fmla="*/ 114 h 154"/>
                  <a:gd name="T70" fmla="*/ 2 w 154"/>
                  <a:gd name="T71" fmla="*/ 95 h 154"/>
                  <a:gd name="T72" fmla="*/ 0 w 154"/>
                  <a:gd name="T73" fmla="*/ 77 h 154"/>
                  <a:gd name="T74" fmla="*/ 4 w 154"/>
                  <a:gd name="T75" fmla="*/ 50 h 154"/>
                  <a:gd name="T76" fmla="*/ 18 w 154"/>
                  <a:gd name="T77" fmla="*/ 28 h 154"/>
                  <a:gd name="T78" fmla="*/ 38 w 154"/>
                  <a:gd name="T79" fmla="*/ 10 h 154"/>
                  <a:gd name="T80" fmla="*/ 57 w 154"/>
                  <a:gd name="T81" fmla="*/ 2 h 154"/>
                  <a:gd name="T82" fmla="*/ 77 w 154"/>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4">
                    <a:moveTo>
                      <a:pt x="77" y="8"/>
                    </a:moveTo>
                    <a:lnTo>
                      <a:pt x="59" y="10"/>
                    </a:lnTo>
                    <a:lnTo>
                      <a:pt x="42" y="16"/>
                    </a:lnTo>
                    <a:lnTo>
                      <a:pt x="24" y="32"/>
                    </a:lnTo>
                    <a:lnTo>
                      <a:pt x="12" y="53"/>
                    </a:lnTo>
                    <a:lnTo>
                      <a:pt x="8" y="77"/>
                    </a:lnTo>
                    <a:lnTo>
                      <a:pt x="10" y="93"/>
                    </a:lnTo>
                    <a:lnTo>
                      <a:pt x="16" y="110"/>
                    </a:lnTo>
                    <a:lnTo>
                      <a:pt x="32" y="130"/>
                    </a:lnTo>
                    <a:lnTo>
                      <a:pt x="53" y="142"/>
                    </a:lnTo>
                    <a:lnTo>
                      <a:pt x="77" y="146"/>
                    </a:lnTo>
                    <a:lnTo>
                      <a:pt x="93" y="144"/>
                    </a:lnTo>
                    <a:lnTo>
                      <a:pt x="109" y="136"/>
                    </a:lnTo>
                    <a:lnTo>
                      <a:pt x="130" y="122"/>
                    </a:lnTo>
                    <a:lnTo>
                      <a:pt x="140" y="99"/>
                    </a:lnTo>
                    <a:lnTo>
                      <a:pt x="144" y="77"/>
                    </a:lnTo>
                    <a:lnTo>
                      <a:pt x="142" y="59"/>
                    </a:lnTo>
                    <a:lnTo>
                      <a:pt x="136" y="42"/>
                    </a:lnTo>
                    <a:lnTo>
                      <a:pt x="120" y="24"/>
                    </a:lnTo>
                    <a:lnTo>
                      <a:pt x="99" y="12"/>
                    </a:lnTo>
                    <a:lnTo>
                      <a:pt x="77" y="8"/>
                    </a:lnTo>
                    <a:close/>
                    <a:moveTo>
                      <a:pt x="77" y="0"/>
                    </a:moveTo>
                    <a:lnTo>
                      <a:pt x="103" y="4"/>
                    </a:lnTo>
                    <a:lnTo>
                      <a:pt x="126" y="18"/>
                    </a:lnTo>
                    <a:lnTo>
                      <a:pt x="144" y="38"/>
                    </a:lnTo>
                    <a:lnTo>
                      <a:pt x="150" y="57"/>
                    </a:lnTo>
                    <a:lnTo>
                      <a:pt x="154" y="77"/>
                    </a:lnTo>
                    <a:lnTo>
                      <a:pt x="148" y="103"/>
                    </a:lnTo>
                    <a:lnTo>
                      <a:pt x="136" y="126"/>
                    </a:lnTo>
                    <a:lnTo>
                      <a:pt x="114" y="144"/>
                    </a:lnTo>
                    <a:lnTo>
                      <a:pt x="95" y="152"/>
                    </a:lnTo>
                    <a:lnTo>
                      <a:pt x="77" y="154"/>
                    </a:lnTo>
                    <a:lnTo>
                      <a:pt x="51" y="148"/>
                    </a:lnTo>
                    <a:lnTo>
                      <a:pt x="26" y="136"/>
                    </a:lnTo>
                    <a:lnTo>
                      <a:pt x="10" y="114"/>
                    </a:lnTo>
                    <a:lnTo>
                      <a:pt x="2" y="95"/>
                    </a:lnTo>
                    <a:lnTo>
                      <a:pt x="0" y="77"/>
                    </a:lnTo>
                    <a:lnTo>
                      <a:pt x="4" y="50"/>
                    </a:lnTo>
                    <a:lnTo>
                      <a:pt x="18" y="28"/>
                    </a:lnTo>
                    <a:lnTo>
                      <a:pt x="38" y="10"/>
                    </a:lnTo>
                    <a:lnTo>
                      <a:pt x="57" y="2"/>
                    </a:lnTo>
                    <a:lnTo>
                      <a:pt x="77"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1" name="Freeform 200"/>
              <p:cNvSpPr>
                <a:spLocks noEditPoints="1"/>
              </p:cNvSpPr>
              <p:nvPr/>
            </p:nvSpPr>
            <p:spPr bwMode="auto">
              <a:xfrm>
                <a:off x="6902704" y="4818193"/>
                <a:ext cx="197938" cy="192201"/>
              </a:xfrm>
              <a:custGeom>
                <a:avLst/>
                <a:gdLst>
                  <a:gd name="T0" fmla="*/ 35 w 69"/>
                  <a:gd name="T1" fmla="*/ 16 h 67"/>
                  <a:gd name="T2" fmla="*/ 29 w 69"/>
                  <a:gd name="T3" fmla="*/ 16 h 67"/>
                  <a:gd name="T4" fmla="*/ 23 w 69"/>
                  <a:gd name="T5" fmla="*/ 20 h 67"/>
                  <a:gd name="T6" fmla="*/ 18 w 69"/>
                  <a:gd name="T7" fmla="*/ 26 h 67"/>
                  <a:gd name="T8" fmla="*/ 16 w 69"/>
                  <a:gd name="T9" fmla="*/ 34 h 67"/>
                  <a:gd name="T10" fmla="*/ 18 w 69"/>
                  <a:gd name="T11" fmla="*/ 40 h 67"/>
                  <a:gd name="T12" fmla="*/ 23 w 69"/>
                  <a:gd name="T13" fmla="*/ 46 h 67"/>
                  <a:gd name="T14" fmla="*/ 29 w 69"/>
                  <a:gd name="T15" fmla="*/ 50 h 67"/>
                  <a:gd name="T16" fmla="*/ 35 w 69"/>
                  <a:gd name="T17" fmla="*/ 50 h 67"/>
                  <a:gd name="T18" fmla="*/ 43 w 69"/>
                  <a:gd name="T19" fmla="*/ 50 h 67"/>
                  <a:gd name="T20" fmla="*/ 47 w 69"/>
                  <a:gd name="T21" fmla="*/ 46 h 67"/>
                  <a:gd name="T22" fmla="*/ 51 w 69"/>
                  <a:gd name="T23" fmla="*/ 40 h 67"/>
                  <a:gd name="T24" fmla="*/ 53 w 69"/>
                  <a:gd name="T25" fmla="*/ 34 h 67"/>
                  <a:gd name="T26" fmla="*/ 51 w 69"/>
                  <a:gd name="T27" fmla="*/ 26 h 67"/>
                  <a:gd name="T28" fmla="*/ 47 w 69"/>
                  <a:gd name="T29" fmla="*/ 20 h 67"/>
                  <a:gd name="T30" fmla="*/ 43 w 69"/>
                  <a:gd name="T31" fmla="*/ 16 h 67"/>
                  <a:gd name="T32" fmla="*/ 35 w 69"/>
                  <a:gd name="T33" fmla="*/ 16 h 67"/>
                  <a:gd name="T34" fmla="*/ 29 w 69"/>
                  <a:gd name="T35" fmla="*/ 0 h 67"/>
                  <a:gd name="T36" fmla="*/ 41 w 69"/>
                  <a:gd name="T37" fmla="*/ 0 h 67"/>
                  <a:gd name="T38" fmla="*/ 41 w 69"/>
                  <a:gd name="T39" fmla="*/ 6 h 67"/>
                  <a:gd name="T40" fmla="*/ 51 w 69"/>
                  <a:gd name="T41" fmla="*/ 10 h 67"/>
                  <a:gd name="T42" fmla="*/ 55 w 69"/>
                  <a:gd name="T43" fmla="*/ 6 h 67"/>
                  <a:gd name="T44" fmla="*/ 63 w 69"/>
                  <a:gd name="T45" fmla="*/ 14 h 67"/>
                  <a:gd name="T46" fmla="*/ 59 w 69"/>
                  <a:gd name="T47" fmla="*/ 18 h 67"/>
                  <a:gd name="T48" fmla="*/ 63 w 69"/>
                  <a:gd name="T49" fmla="*/ 28 h 67"/>
                  <a:gd name="T50" fmla="*/ 69 w 69"/>
                  <a:gd name="T51" fmla="*/ 28 h 67"/>
                  <a:gd name="T52" fmla="*/ 69 w 69"/>
                  <a:gd name="T53" fmla="*/ 38 h 67"/>
                  <a:gd name="T54" fmla="*/ 63 w 69"/>
                  <a:gd name="T55" fmla="*/ 38 h 67"/>
                  <a:gd name="T56" fmla="*/ 59 w 69"/>
                  <a:gd name="T57" fmla="*/ 48 h 67"/>
                  <a:gd name="T58" fmla="*/ 63 w 69"/>
                  <a:gd name="T59" fmla="*/ 53 h 67"/>
                  <a:gd name="T60" fmla="*/ 55 w 69"/>
                  <a:gd name="T61" fmla="*/ 61 h 67"/>
                  <a:gd name="T62" fmla="*/ 51 w 69"/>
                  <a:gd name="T63" fmla="*/ 57 h 67"/>
                  <a:gd name="T64" fmla="*/ 41 w 69"/>
                  <a:gd name="T65" fmla="*/ 61 h 67"/>
                  <a:gd name="T66" fmla="*/ 41 w 69"/>
                  <a:gd name="T67" fmla="*/ 67 h 67"/>
                  <a:gd name="T68" fmla="*/ 29 w 69"/>
                  <a:gd name="T69" fmla="*/ 67 h 67"/>
                  <a:gd name="T70" fmla="*/ 29 w 69"/>
                  <a:gd name="T71" fmla="*/ 61 h 67"/>
                  <a:gd name="T72" fmla="*/ 18 w 69"/>
                  <a:gd name="T73" fmla="*/ 57 h 67"/>
                  <a:gd name="T74" fmla="*/ 14 w 69"/>
                  <a:gd name="T75" fmla="*/ 61 h 67"/>
                  <a:gd name="T76" fmla="*/ 6 w 69"/>
                  <a:gd name="T77" fmla="*/ 53 h 67"/>
                  <a:gd name="T78" fmla="*/ 12 w 69"/>
                  <a:gd name="T79" fmla="*/ 48 h 67"/>
                  <a:gd name="T80" fmla="*/ 8 w 69"/>
                  <a:gd name="T81" fmla="*/ 38 h 67"/>
                  <a:gd name="T82" fmla="*/ 0 w 69"/>
                  <a:gd name="T83" fmla="*/ 38 h 67"/>
                  <a:gd name="T84" fmla="*/ 0 w 69"/>
                  <a:gd name="T85" fmla="*/ 28 h 67"/>
                  <a:gd name="T86" fmla="*/ 8 w 69"/>
                  <a:gd name="T87" fmla="*/ 28 h 67"/>
                  <a:gd name="T88" fmla="*/ 12 w 69"/>
                  <a:gd name="T89" fmla="*/ 18 h 67"/>
                  <a:gd name="T90" fmla="*/ 6 w 69"/>
                  <a:gd name="T91" fmla="*/ 14 h 67"/>
                  <a:gd name="T92" fmla="*/ 14 w 69"/>
                  <a:gd name="T93" fmla="*/ 6 h 67"/>
                  <a:gd name="T94" fmla="*/ 20 w 69"/>
                  <a:gd name="T95" fmla="*/ 10 h 67"/>
                  <a:gd name="T96" fmla="*/ 29 w 69"/>
                  <a:gd name="T97" fmla="*/ 6 h 67"/>
                  <a:gd name="T98" fmla="*/ 29 w 69"/>
                  <a:gd name="T9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 h="67">
                    <a:moveTo>
                      <a:pt x="35" y="16"/>
                    </a:moveTo>
                    <a:lnTo>
                      <a:pt x="29" y="16"/>
                    </a:lnTo>
                    <a:lnTo>
                      <a:pt x="23" y="20"/>
                    </a:lnTo>
                    <a:lnTo>
                      <a:pt x="18" y="26"/>
                    </a:lnTo>
                    <a:lnTo>
                      <a:pt x="16" y="34"/>
                    </a:lnTo>
                    <a:lnTo>
                      <a:pt x="18" y="40"/>
                    </a:lnTo>
                    <a:lnTo>
                      <a:pt x="23" y="46"/>
                    </a:lnTo>
                    <a:lnTo>
                      <a:pt x="29" y="50"/>
                    </a:lnTo>
                    <a:lnTo>
                      <a:pt x="35" y="50"/>
                    </a:lnTo>
                    <a:lnTo>
                      <a:pt x="43" y="50"/>
                    </a:lnTo>
                    <a:lnTo>
                      <a:pt x="47" y="46"/>
                    </a:lnTo>
                    <a:lnTo>
                      <a:pt x="51" y="40"/>
                    </a:lnTo>
                    <a:lnTo>
                      <a:pt x="53" y="34"/>
                    </a:lnTo>
                    <a:lnTo>
                      <a:pt x="51" y="26"/>
                    </a:lnTo>
                    <a:lnTo>
                      <a:pt x="47" y="20"/>
                    </a:lnTo>
                    <a:lnTo>
                      <a:pt x="43" y="16"/>
                    </a:lnTo>
                    <a:lnTo>
                      <a:pt x="35" y="16"/>
                    </a:lnTo>
                    <a:close/>
                    <a:moveTo>
                      <a:pt x="29" y="0"/>
                    </a:moveTo>
                    <a:lnTo>
                      <a:pt x="41" y="0"/>
                    </a:lnTo>
                    <a:lnTo>
                      <a:pt x="41" y="6"/>
                    </a:lnTo>
                    <a:lnTo>
                      <a:pt x="51" y="10"/>
                    </a:lnTo>
                    <a:lnTo>
                      <a:pt x="55" y="6"/>
                    </a:lnTo>
                    <a:lnTo>
                      <a:pt x="63" y="14"/>
                    </a:lnTo>
                    <a:lnTo>
                      <a:pt x="59" y="18"/>
                    </a:lnTo>
                    <a:lnTo>
                      <a:pt x="63" y="28"/>
                    </a:lnTo>
                    <a:lnTo>
                      <a:pt x="69" y="28"/>
                    </a:lnTo>
                    <a:lnTo>
                      <a:pt x="69" y="38"/>
                    </a:lnTo>
                    <a:lnTo>
                      <a:pt x="63" y="38"/>
                    </a:lnTo>
                    <a:lnTo>
                      <a:pt x="59" y="48"/>
                    </a:lnTo>
                    <a:lnTo>
                      <a:pt x="63" y="53"/>
                    </a:lnTo>
                    <a:lnTo>
                      <a:pt x="55" y="61"/>
                    </a:lnTo>
                    <a:lnTo>
                      <a:pt x="51" y="57"/>
                    </a:lnTo>
                    <a:lnTo>
                      <a:pt x="41" y="61"/>
                    </a:lnTo>
                    <a:lnTo>
                      <a:pt x="41" y="67"/>
                    </a:lnTo>
                    <a:lnTo>
                      <a:pt x="29" y="67"/>
                    </a:lnTo>
                    <a:lnTo>
                      <a:pt x="29" y="61"/>
                    </a:lnTo>
                    <a:lnTo>
                      <a:pt x="18" y="57"/>
                    </a:lnTo>
                    <a:lnTo>
                      <a:pt x="14" y="61"/>
                    </a:lnTo>
                    <a:lnTo>
                      <a:pt x="6" y="53"/>
                    </a:lnTo>
                    <a:lnTo>
                      <a:pt x="12" y="48"/>
                    </a:lnTo>
                    <a:lnTo>
                      <a:pt x="8" y="38"/>
                    </a:lnTo>
                    <a:lnTo>
                      <a:pt x="0" y="38"/>
                    </a:lnTo>
                    <a:lnTo>
                      <a:pt x="0" y="28"/>
                    </a:lnTo>
                    <a:lnTo>
                      <a:pt x="8" y="28"/>
                    </a:lnTo>
                    <a:lnTo>
                      <a:pt x="12" y="18"/>
                    </a:lnTo>
                    <a:lnTo>
                      <a:pt x="6" y="14"/>
                    </a:lnTo>
                    <a:lnTo>
                      <a:pt x="14" y="6"/>
                    </a:lnTo>
                    <a:lnTo>
                      <a:pt x="20" y="10"/>
                    </a:lnTo>
                    <a:lnTo>
                      <a:pt x="29" y="6"/>
                    </a:lnTo>
                    <a:lnTo>
                      <a:pt x="29"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2" name="Freeform 201"/>
              <p:cNvSpPr>
                <a:spLocks noEditPoints="1"/>
              </p:cNvSpPr>
              <p:nvPr/>
            </p:nvSpPr>
            <p:spPr bwMode="auto">
              <a:xfrm>
                <a:off x="7077691" y="4763689"/>
                <a:ext cx="134828" cy="129091"/>
              </a:xfrm>
              <a:custGeom>
                <a:avLst/>
                <a:gdLst>
                  <a:gd name="T0" fmla="*/ 24 w 47"/>
                  <a:gd name="T1" fmla="*/ 10 h 45"/>
                  <a:gd name="T2" fmla="*/ 16 w 47"/>
                  <a:gd name="T3" fmla="*/ 12 h 45"/>
                  <a:gd name="T4" fmla="*/ 12 w 47"/>
                  <a:gd name="T5" fmla="*/ 23 h 45"/>
                  <a:gd name="T6" fmla="*/ 14 w 47"/>
                  <a:gd name="T7" fmla="*/ 31 h 45"/>
                  <a:gd name="T8" fmla="*/ 22 w 47"/>
                  <a:gd name="T9" fmla="*/ 35 h 45"/>
                  <a:gd name="T10" fmla="*/ 31 w 47"/>
                  <a:gd name="T11" fmla="*/ 33 h 45"/>
                  <a:gd name="T12" fmla="*/ 37 w 47"/>
                  <a:gd name="T13" fmla="*/ 25 h 45"/>
                  <a:gd name="T14" fmla="*/ 33 w 47"/>
                  <a:gd name="T15" fmla="*/ 14 h 45"/>
                  <a:gd name="T16" fmla="*/ 24 w 47"/>
                  <a:gd name="T17" fmla="*/ 10 h 45"/>
                  <a:gd name="T18" fmla="*/ 22 w 47"/>
                  <a:gd name="T19" fmla="*/ 0 h 45"/>
                  <a:gd name="T20" fmla="*/ 28 w 47"/>
                  <a:gd name="T21" fmla="*/ 0 h 45"/>
                  <a:gd name="T22" fmla="*/ 28 w 47"/>
                  <a:gd name="T23" fmla="*/ 4 h 45"/>
                  <a:gd name="T24" fmla="*/ 35 w 47"/>
                  <a:gd name="T25" fmla="*/ 8 h 45"/>
                  <a:gd name="T26" fmla="*/ 39 w 47"/>
                  <a:gd name="T27" fmla="*/ 4 h 45"/>
                  <a:gd name="T28" fmla="*/ 43 w 47"/>
                  <a:gd name="T29" fmla="*/ 10 h 45"/>
                  <a:gd name="T30" fmla="*/ 41 w 47"/>
                  <a:gd name="T31" fmla="*/ 14 h 45"/>
                  <a:gd name="T32" fmla="*/ 43 w 47"/>
                  <a:gd name="T33" fmla="*/ 21 h 45"/>
                  <a:gd name="T34" fmla="*/ 47 w 47"/>
                  <a:gd name="T35" fmla="*/ 21 h 45"/>
                  <a:gd name="T36" fmla="*/ 47 w 47"/>
                  <a:gd name="T37" fmla="*/ 29 h 45"/>
                  <a:gd name="T38" fmla="*/ 43 w 47"/>
                  <a:gd name="T39" fmla="*/ 29 h 45"/>
                  <a:gd name="T40" fmla="*/ 39 w 47"/>
                  <a:gd name="T41" fmla="*/ 35 h 45"/>
                  <a:gd name="T42" fmla="*/ 41 w 47"/>
                  <a:gd name="T43" fmla="*/ 37 h 45"/>
                  <a:gd name="T44" fmla="*/ 35 w 47"/>
                  <a:gd name="T45" fmla="*/ 43 h 45"/>
                  <a:gd name="T46" fmla="*/ 33 w 47"/>
                  <a:gd name="T47" fmla="*/ 39 h 45"/>
                  <a:gd name="T48" fmla="*/ 26 w 47"/>
                  <a:gd name="T49" fmla="*/ 41 h 45"/>
                  <a:gd name="T50" fmla="*/ 24 w 47"/>
                  <a:gd name="T51" fmla="*/ 45 h 45"/>
                  <a:gd name="T52" fmla="*/ 18 w 47"/>
                  <a:gd name="T53" fmla="*/ 45 h 45"/>
                  <a:gd name="T54" fmla="*/ 18 w 47"/>
                  <a:gd name="T55" fmla="*/ 41 h 45"/>
                  <a:gd name="T56" fmla="*/ 12 w 47"/>
                  <a:gd name="T57" fmla="*/ 37 h 45"/>
                  <a:gd name="T58" fmla="*/ 8 w 47"/>
                  <a:gd name="T59" fmla="*/ 41 h 45"/>
                  <a:gd name="T60" fmla="*/ 4 w 47"/>
                  <a:gd name="T61" fmla="*/ 35 h 45"/>
                  <a:gd name="T62" fmla="*/ 6 w 47"/>
                  <a:gd name="T63" fmla="*/ 31 h 45"/>
                  <a:gd name="T64" fmla="*/ 4 w 47"/>
                  <a:gd name="T65" fmla="*/ 25 h 45"/>
                  <a:gd name="T66" fmla="*/ 0 w 47"/>
                  <a:gd name="T67" fmla="*/ 25 h 45"/>
                  <a:gd name="T68" fmla="*/ 2 w 47"/>
                  <a:gd name="T69" fmla="*/ 16 h 45"/>
                  <a:gd name="T70" fmla="*/ 6 w 47"/>
                  <a:gd name="T71" fmla="*/ 16 h 45"/>
                  <a:gd name="T72" fmla="*/ 8 w 47"/>
                  <a:gd name="T73" fmla="*/ 10 h 45"/>
                  <a:gd name="T74" fmla="*/ 6 w 47"/>
                  <a:gd name="T75" fmla="*/ 8 h 45"/>
                  <a:gd name="T76" fmla="*/ 12 w 47"/>
                  <a:gd name="T77" fmla="*/ 2 h 45"/>
                  <a:gd name="T78" fmla="*/ 14 w 47"/>
                  <a:gd name="T79" fmla="*/ 6 h 45"/>
                  <a:gd name="T80" fmla="*/ 22 w 47"/>
                  <a:gd name="T81" fmla="*/ 4 h 45"/>
                  <a:gd name="T82" fmla="*/ 22 w 47"/>
                  <a:gd name="T8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45">
                    <a:moveTo>
                      <a:pt x="24" y="10"/>
                    </a:moveTo>
                    <a:lnTo>
                      <a:pt x="16" y="12"/>
                    </a:lnTo>
                    <a:lnTo>
                      <a:pt x="12" y="23"/>
                    </a:lnTo>
                    <a:lnTo>
                      <a:pt x="14" y="31"/>
                    </a:lnTo>
                    <a:lnTo>
                      <a:pt x="22" y="35"/>
                    </a:lnTo>
                    <a:lnTo>
                      <a:pt x="31" y="33"/>
                    </a:lnTo>
                    <a:lnTo>
                      <a:pt x="37" y="25"/>
                    </a:lnTo>
                    <a:lnTo>
                      <a:pt x="33" y="14"/>
                    </a:lnTo>
                    <a:lnTo>
                      <a:pt x="24" y="10"/>
                    </a:lnTo>
                    <a:close/>
                    <a:moveTo>
                      <a:pt x="22" y="0"/>
                    </a:moveTo>
                    <a:lnTo>
                      <a:pt x="28" y="0"/>
                    </a:lnTo>
                    <a:lnTo>
                      <a:pt x="28" y="4"/>
                    </a:lnTo>
                    <a:lnTo>
                      <a:pt x="35" y="8"/>
                    </a:lnTo>
                    <a:lnTo>
                      <a:pt x="39" y="4"/>
                    </a:lnTo>
                    <a:lnTo>
                      <a:pt x="43" y="10"/>
                    </a:lnTo>
                    <a:lnTo>
                      <a:pt x="41" y="14"/>
                    </a:lnTo>
                    <a:lnTo>
                      <a:pt x="43" y="21"/>
                    </a:lnTo>
                    <a:lnTo>
                      <a:pt x="47" y="21"/>
                    </a:lnTo>
                    <a:lnTo>
                      <a:pt x="47" y="29"/>
                    </a:lnTo>
                    <a:lnTo>
                      <a:pt x="43" y="29"/>
                    </a:lnTo>
                    <a:lnTo>
                      <a:pt x="39" y="35"/>
                    </a:lnTo>
                    <a:lnTo>
                      <a:pt x="41" y="37"/>
                    </a:lnTo>
                    <a:lnTo>
                      <a:pt x="35" y="43"/>
                    </a:lnTo>
                    <a:lnTo>
                      <a:pt x="33" y="39"/>
                    </a:lnTo>
                    <a:lnTo>
                      <a:pt x="26" y="41"/>
                    </a:lnTo>
                    <a:lnTo>
                      <a:pt x="24" y="45"/>
                    </a:lnTo>
                    <a:lnTo>
                      <a:pt x="18" y="45"/>
                    </a:lnTo>
                    <a:lnTo>
                      <a:pt x="18" y="41"/>
                    </a:lnTo>
                    <a:lnTo>
                      <a:pt x="12" y="37"/>
                    </a:lnTo>
                    <a:lnTo>
                      <a:pt x="8" y="41"/>
                    </a:lnTo>
                    <a:lnTo>
                      <a:pt x="4" y="35"/>
                    </a:lnTo>
                    <a:lnTo>
                      <a:pt x="6" y="31"/>
                    </a:lnTo>
                    <a:lnTo>
                      <a:pt x="4" y="25"/>
                    </a:lnTo>
                    <a:lnTo>
                      <a:pt x="0" y="25"/>
                    </a:lnTo>
                    <a:lnTo>
                      <a:pt x="2" y="16"/>
                    </a:lnTo>
                    <a:lnTo>
                      <a:pt x="6" y="16"/>
                    </a:lnTo>
                    <a:lnTo>
                      <a:pt x="8" y="10"/>
                    </a:lnTo>
                    <a:lnTo>
                      <a:pt x="6" y="8"/>
                    </a:lnTo>
                    <a:lnTo>
                      <a:pt x="12" y="2"/>
                    </a:lnTo>
                    <a:lnTo>
                      <a:pt x="14" y="6"/>
                    </a:lnTo>
                    <a:lnTo>
                      <a:pt x="22" y="4"/>
                    </a:lnTo>
                    <a:lnTo>
                      <a:pt x="22"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3" name="Freeform 202"/>
              <p:cNvSpPr>
                <a:spLocks noEditPoints="1"/>
              </p:cNvSpPr>
              <p:nvPr/>
            </p:nvSpPr>
            <p:spPr bwMode="auto">
              <a:xfrm>
                <a:off x="7094903" y="4898515"/>
                <a:ext cx="88929" cy="94667"/>
              </a:xfrm>
              <a:custGeom>
                <a:avLst/>
                <a:gdLst>
                  <a:gd name="T0" fmla="*/ 16 w 31"/>
                  <a:gd name="T1" fmla="*/ 8 h 33"/>
                  <a:gd name="T2" fmla="*/ 10 w 31"/>
                  <a:gd name="T3" fmla="*/ 10 h 33"/>
                  <a:gd name="T4" fmla="*/ 8 w 31"/>
                  <a:gd name="T5" fmla="*/ 16 h 33"/>
                  <a:gd name="T6" fmla="*/ 10 w 31"/>
                  <a:gd name="T7" fmla="*/ 22 h 33"/>
                  <a:gd name="T8" fmla="*/ 14 w 31"/>
                  <a:gd name="T9" fmla="*/ 25 h 33"/>
                  <a:gd name="T10" fmla="*/ 20 w 31"/>
                  <a:gd name="T11" fmla="*/ 22 h 33"/>
                  <a:gd name="T12" fmla="*/ 25 w 31"/>
                  <a:gd name="T13" fmla="*/ 16 h 33"/>
                  <a:gd name="T14" fmla="*/ 22 w 31"/>
                  <a:gd name="T15" fmla="*/ 10 h 33"/>
                  <a:gd name="T16" fmla="*/ 16 w 31"/>
                  <a:gd name="T17" fmla="*/ 8 h 33"/>
                  <a:gd name="T18" fmla="*/ 14 w 31"/>
                  <a:gd name="T19" fmla="*/ 0 h 33"/>
                  <a:gd name="T20" fmla="*/ 20 w 31"/>
                  <a:gd name="T21" fmla="*/ 2 h 33"/>
                  <a:gd name="T22" fmla="*/ 20 w 31"/>
                  <a:gd name="T23" fmla="*/ 4 h 33"/>
                  <a:gd name="T24" fmla="*/ 25 w 31"/>
                  <a:gd name="T25" fmla="*/ 6 h 33"/>
                  <a:gd name="T26" fmla="*/ 27 w 31"/>
                  <a:gd name="T27" fmla="*/ 4 h 33"/>
                  <a:gd name="T28" fmla="*/ 29 w 31"/>
                  <a:gd name="T29" fmla="*/ 8 h 33"/>
                  <a:gd name="T30" fmla="*/ 27 w 31"/>
                  <a:gd name="T31" fmla="*/ 10 h 33"/>
                  <a:gd name="T32" fmla="*/ 29 w 31"/>
                  <a:gd name="T33" fmla="*/ 14 h 33"/>
                  <a:gd name="T34" fmla="*/ 31 w 31"/>
                  <a:gd name="T35" fmla="*/ 14 h 33"/>
                  <a:gd name="T36" fmla="*/ 31 w 31"/>
                  <a:gd name="T37" fmla="*/ 20 h 33"/>
                  <a:gd name="T38" fmla="*/ 29 w 31"/>
                  <a:gd name="T39" fmla="*/ 20 h 33"/>
                  <a:gd name="T40" fmla="*/ 27 w 31"/>
                  <a:gd name="T41" fmla="*/ 25 h 33"/>
                  <a:gd name="T42" fmla="*/ 29 w 31"/>
                  <a:gd name="T43" fmla="*/ 27 h 33"/>
                  <a:gd name="T44" fmla="*/ 25 w 31"/>
                  <a:gd name="T45" fmla="*/ 31 h 33"/>
                  <a:gd name="T46" fmla="*/ 22 w 31"/>
                  <a:gd name="T47" fmla="*/ 29 h 33"/>
                  <a:gd name="T48" fmla="*/ 18 w 31"/>
                  <a:gd name="T49" fmla="*/ 29 h 33"/>
                  <a:gd name="T50" fmla="*/ 16 w 31"/>
                  <a:gd name="T51" fmla="*/ 33 h 33"/>
                  <a:gd name="T52" fmla="*/ 12 w 31"/>
                  <a:gd name="T53" fmla="*/ 31 h 33"/>
                  <a:gd name="T54" fmla="*/ 12 w 31"/>
                  <a:gd name="T55" fmla="*/ 29 h 33"/>
                  <a:gd name="T56" fmla="*/ 8 w 31"/>
                  <a:gd name="T57" fmla="*/ 27 h 33"/>
                  <a:gd name="T58" fmla="*/ 6 w 31"/>
                  <a:gd name="T59" fmla="*/ 29 h 33"/>
                  <a:gd name="T60" fmla="*/ 2 w 31"/>
                  <a:gd name="T61" fmla="*/ 25 h 33"/>
                  <a:gd name="T62" fmla="*/ 4 w 31"/>
                  <a:gd name="T63" fmla="*/ 22 h 33"/>
                  <a:gd name="T64" fmla="*/ 4 w 31"/>
                  <a:gd name="T65" fmla="*/ 18 h 33"/>
                  <a:gd name="T66" fmla="*/ 0 w 31"/>
                  <a:gd name="T67" fmla="*/ 18 h 33"/>
                  <a:gd name="T68" fmla="*/ 0 w 31"/>
                  <a:gd name="T69" fmla="*/ 12 h 33"/>
                  <a:gd name="T70" fmla="*/ 4 w 31"/>
                  <a:gd name="T71" fmla="*/ 12 h 33"/>
                  <a:gd name="T72" fmla="*/ 6 w 31"/>
                  <a:gd name="T73" fmla="*/ 8 h 33"/>
                  <a:gd name="T74" fmla="*/ 4 w 31"/>
                  <a:gd name="T75" fmla="*/ 6 h 33"/>
                  <a:gd name="T76" fmla="*/ 8 w 31"/>
                  <a:gd name="T77" fmla="*/ 2 h 33"/>
                  <a:gd name="T78" fmla="*/ 10 w 31"/>
                  <a:gd name="T79" fmla="*/ 6 h 33"/>
                  <a:gd name="T80" fmla="*/ 14 w 31"/>
                  <a:gd name="T81" fmla="*/ 4 h 33"/>
                  <a:gd name="T82" fmla="*/ 14 w 31"/>
                  <a:gd name="T8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 h="33">
                    <a:moveTo>
                      <a:pt x="16" y="8"/>
                    </a:moveTo>
                    <a:lnTo>
                      <a:pt x="10" y="10"/>
                    </a:lnTo>
                    <a:lnTo>
                      <a:pt x="8" y="16"/>
                    </a:lnTo>
                    <a:lnTo>
                      <a:pt x="10" y="22"/>
                    </a:lnTo>
                    <a:lnTo>
                      <a:pt x="14" y="25"/>
                    </a:lnTo>
                    <a:lnTo>
                      <a:pt x="20" y="22"/>
                    </a:lnTo>
                    <a:lnTo>
                      <a:pt x="25" y="16"/>
                    </a:lnTo>
                    <a:lnTo>
                      <a:pt x="22" y="10"/>
                    </a:lnTo>
                    <a:lnTo>
                      <a:pt x="16" y="8"/>
                    </a:lnTo>
                    <a:close/>
                    <a:moveTo>
                      <a:pt x="14" y="0"/>
                    </a:moveTo>
                    <a:lnTo>
                      <a:pt x="20" y="2"/>
                    </a:lnTo>
                    <a:lnTo>
                      <a:pt x="20" y="4"/>
                    </a:lnTo>
                    <a:lnTo>
                      <a:pt x="25" y="6"/>
                    </a:lnTo>
                    <a:lnTo>
                      <a:pt x="27" y="4"/>
                    </a:lnTo>
                    <a:lnTo>
                      <a:pt x="29" y="8"/>
                    </a:lnTo>
                    <a:lnTo>
                      <a:pt x="27" y="10"/>
                    </a:lnTo>
                    <a:lnTo>
                      <a:pt x="29" y="14"/>
                    </a:lnTo>
                    <a:lnTo>
                      <a:pt x="31" y="14"/>
                    </a:lnTo>
                    <a:lnTo>
                      <a:pt x="31" y="20"/>
                    </a:lnTo>
                    <a:lnTo>
                      <a:pt x="29" y="20"/>
                    </a:lnTo>
                    <a:lnTo>
                      <a:pt x="27" y="25"/>
                    </a:lnTo>
                    <a:lnTo>
                      <a:pt x="29" y="27"/>
                    </a:lnTo>
                    <a:lnTo>
                      <a:pt x="25" y="31"/>
                    </a:lnTo>
                    <a:lnTo>
                      <a:pt x="22" y="29"/>
                    </a:lnTo>
                    <a:lnTo>
                      <a:pt x="18" y="29"/>
                    </a:lnTo>
                    <a:lnTo>
                      <a:pt x="16" y="33"/>
                    </a:lnTo>
                    <a:lnTo>
                      <a:pt x="12" y="31"/>
                    </a:lnTo>
                    <a:lnTo>
                      <a:pt x="12" y="29"/>
                    </a:lnTo>
                    <a:lnTo>
                      <a:pt x="8" y="27"/>
                    </a:lnTo>
                    <a:lnTo>
                      <a:pt x="6" y="29"/>
                    </a:lnTo>
                    <a:lnTo>
                      <a:pt x="2" y="25"/>
                    </a:lnTo>
                    <a:lnTo>
                      <a:pt x="4" y="22"/>
                    </a:lnTo>
                    <a:lnTo>
                      <a:pt x="4" y="18"/>
                    </a:lnTo>
                    <a:lnTo>
                      <a:pt x="0" y="18"/>
                    </a:lnTo>
                    <a:lnTo>
                      <a:pt x="0" y="12"/>
                    </a:lnTo>
                    <a:lnTo>
                      <a:pt x="4" y="12"/>
                    </a:lnTo>
                    <a:lnTo>
                      <a:pt x="6" y="8"/>
                    </a:lnTo>
                    <a:lnTo>
                      <a:pt x="4" y="6"/>
                    </a:lnTo>
                    <a:lnTo>
                      <a:pt x="8" y="2"/>
                    </a:lnTo>
                    <a:lnTo>
                      <a:pt x="10" y="6"/>
                    </a:lnTo>
                    <a:lnTo>
                      <a:pt x="14" y="4"/>
                    </a:lnTo>
                    <a:lnTo>
                      <a:pt x="1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74" name="组合 73"/>
          <p:cNvGrpSpPr/>
          <p:nvPr/>
        </p:nvGrpSpPr>
        <p:grpSpPr>
          <a:xfrm>
            <a:off x="4785643" y="2110264"/>
            <a:ext cx="519772" cy="309864"/>
            <a:chOff x="6839593" y="2775708"/>
            <a:chExt cx="745852" cy="444643"/>
          </a:xfrm>
        </p:grpSpPr>
        <p:sp>
          <p:nvSpPr>
            <p:cNvPr id="75" name="Freeform 83"/>
            <p:cNvSpPr>
              <a:spLocks/>
            </p:cNvSpPr>
            <p:nvPr/>
          </p:nvSpPr>
          <p:spPr bwMode="auto">
            <a:xfrm>
              <a:off x="7381769" y="2824475"/>
              <a:ext cx="203676" cy="347109"/>
            </a:xfrm>
            <a:custGeom>
              <a:avLst/>
              <a:gdLst>
                <a:gd name="T0" fmla="*/ 10 w 71"/>
                <a:gd name="T1" fmla="*/ 0 h 121"/>
                <a:gd name="T2" fmla="*/ 14 w 71"/>
                <a:gd name="T3" fmla="*/ 3 h 121"/>
                <a:gd name="T4" fmla="*/ 18 w 71"/>
                <a:gd name="T5" fmla="*/ 5 h 121"/>
                <a:gd name="T6" fmla="*/ 67 w 71"/>
                <a:gd name="T7" fmla="*/ 53 h 121"/>
                <a:gd name="T8" fmla="*/ 71 w 71"/>
                <a:gd name="T9" fmla="*/ 62 h 121"/>
                <a:gd name="T10" fmla="*/ 67 w 71"/>
                <a:gd name="T11" fmla="*/ 68 h 121"/>
                <a:gd name="T12" fmla="*/ 18 w 71"/>
                <a:gd name="T13" fmla="*/ 119 h 121"/>
                <a:gd name="T14" fmla="*/ 10 w 71"/>
                <a:gd name="T15" fmla="*/ 121 h 121"/>
                <a:gd name="T16" fmla="*/ 4 w 71"/>
                <a:gd name="T17" fmla="*/ 119 h 121"/>
                <a:gd name="T18" fmla="*/ 0 w 71"/>
                <a:gd name="T19" fmla="*/ 115 h 121"/>
                <a:gd name="T20" fmla="*/ 0 w 71"/>
                <a:gd name="T21" fmla="*/ 111 h 121"/>
                <a:gd name="T22" fmla="*/ 0 w 71"/>
                <a:gd name="T23" fmla="*/ 106 h 121"/>
                <a:gd name="T24" fmla="*/ 4 w 71"/>
                <a:gd name="T25" fmla="*/ 104 h 121"/>
                <a:gd name="T26" fmla="*/ 44 w 71"/>
                <a:gd name="T27" fmla="*/ 62 h 121"/>
                <a:gd name="T28" fmla="*/ 4 w 71"/>
                <a:gd name="T29" fmla="*/ 19 h 121"/>
                <a:gd name="T30" fmla="*/ 0 w 71"/>
                <a:gd name="T31" fmla="*/ 15 h 121"/>
                <a:gd name="T32" fmla="*/ 0 w 71"/>
                <a:gd name="T33" fmla="*/ 11 h 121"/>
                <a:gd name="T34" fmla="*/ 0 w 71"/>
                <a:gd name="T35" fmla="*/ 7 h 121"/>
                <a:gd name="T36" fmla="*/ 4 w 71"/>
                <a:gd name="T37" fmla="*/ 5 h 121"/>
                <a:gd name="T38" fmla="*/ 6 w 71"/>
                <a:gd name="T39" fmla="*/ 3 h 121"/>
                <a:gd name="T40" fmla="*/ 10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10" y="0"/>
                  </a:moveTo>
                  <a:lnTo>
                    <a:pt x="14" y="3"/>
                  </a:lnTo>
                  <a:lnTo>
                    <a:pt x="18" y="5"/>
                  </a:lnTo>
                  <a:lnTo>
                    <a:pt x="67" y="53"/>
                  </a:lnTo>
                  <a:lnTo>
                    <a:pt x="71" y="62"/>
                  </a:lnTo>
                  <a:lnTo>
                    <a:pt x="67" y="68"/>
                  </a:lnTo>
                  <a:lnTo>
                    <a:pt x="18" y="119"/>
                  </a:lnTo>
                  <a:lnTo>
                    <a:pt x="10" y="121"/>
                  </a:lnTo>
                  <a:lnTo>
                    <a:pt x="4" y="119"/>
                  </a:lnTo>
                  <a:lnTo>
                    <a:pt x="0" y="115"/>
                  </a:lnTo>
                  <a:lnTo>
                    <a:pt x="0" y="111"/>
                  </a:lnTo>
                  <a:lnTo>
                    <a:pt x="0" y="106"/>
                  </a:lnTo>
                  <a:lnTo>
                    <a:pt x="4" y="104"/>
                  </a:lnTo>
                  <a:lnTo>
                    <a:pt x="44" y="62"/>
                  </a:lnTo>
                  <a:lnTo>
                    <a:pt x="4" y="19"/>
                  </a:lnTo>
                  <a:lnTo>
                    <a:pt x="0" y="15"/>
                  </a:lnTo>
                  <a:lnTo>
                    <a:pt x="0" y="11"/>
                  </a:lnTo>
                  <a:lnTo>
                    <a:pt x="0" y="7"/>
                  </a:lnTo>
                  <a:lnTo>
                    <a:pt x="4" y="5"/>
                  </a:lnTo>
                  <a:lnTo>
                    <a:pt x="6" y="3"/>
                  </a:lnTo>
                  <a:lnTo>
                    <a:pt x="1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76" name="组合 75"/>
            <p:cNvGrpSpPr/>
            <p:nvPr/>
          </p:nvGrpSpPr>
          <p:grpSpPr>
            <a:xfrm>
              <a:off x="6839593" y="2775708"/>
              <a:ext cx="441774" cy="444643"/>
              <a:chOff x="6839593" y="2769970"/>
              <a:chExt cx="441774" cy="444643"/>
            </a:xfrm>
          </p:grpSpPr>
          <p:sp>
            <p:nvSpPr>
              <p:cNvPr id="77" name="Freeform 203"/>
              <p:cNvSpPr>
                <a:spLocks noEditPoints="1"/>
              </p:cNvSpPr>
              <p:nvPr/>
            </p:nvSpPr>
            <p:spPr bwMode="auto">
              <a:xfrm>
                <a:off x="6839593" y="2769970"/>
                <a:ext cx="441774" cy="444643"/>
              </a:xfrm>
              <a:custGeom>
                <a:avLst/>
                <a:gdLst>
                  <a:gd name="T0" fmla="*/ 77 w 154"/>
                  <a:gd name="T1" fmla="*/ 10 h 155"/>
                  <a:gd name="T2" fmla="*/ 59 w 154"/>
                  <a:gd name="T3" fmla="*/ 12 h 155"/>
                  <a:gd name="T4" fmla="*/ 42 w 154"/>
                  <a:gd name="T5" fmla="*/ 19 h 155"/>
                  <a:gd name="T6" fmla="*/ 24 w 154"/>
                  <a:gd name="T7" fmla="*/ 35 h 155"/>
                  <a:gd name="T8" fmla="*/ 12 w 154"/>
                  <a:gd name="T9" fmla="*/ 55 h 155"/>
                  <a:gd name="T10" fmla="*/ 8 w 154"/>
                  <a:gd name="T11" fmla="*/ 78 h 155"/>
                  <a:gd name="T12" fmla="*/ 10 w 154"/>
                  <a:gd name="T13" fmla="*/ 96 h 155"/>
                  <a:gd name="T14" fmla="*/ 16 w 154"/>
                  <a:gd name="T15" fmla="*/ 112 h 155"/>
                  <a:gd name="T16" fmla="*/ 32 w 154"/>
                  <a:gd name="T17" fmla="*/ 131 h 155"/>
                  <a:gd name="T18" fmla="*/ 53 w 154"/>
                  <a:gd name="T19" fmla="*/ 143 h 155"/>
                  <a:gd name="T20" fmla="*/ 77 w 154"/>
                  <a:gd name="T21" fmla="*/ 147 h 155"/>
                  <a:gd name="T22" fmla="*/ 93 w 154"/>
                  <a:gd name="T23" fmla="*/ 145 h 155"/>
                  <a:gd name="T24" fmla="*/ 109 w 154"/>
                  <a:gd name="T25" fmla="*/ 139 h 155"/>
                  <a:gd name="T26" fmla="*/ 130 w 154"/>
                  <a:gd name="T27" fmla="*/ 122 h 155"/>
                  <a:gd name="T28" fmla="*/ 140 w 154"/>
                  <a:gd name="T29" fmla="*/ 102 h 155"/>
                  <a:gd name="T30" fmla="*/ 144 w 154"/>
                  <a:gd name="T31" fmla="*/ 78 h 155"/>
                  <a:gd name="T32" fmla="*/ 142 w 154"/>
                  <a:gd name="T33" fmla="*/ 61 h 155"/>
                  <a:gd name="T34" fmla="*/ 136 w 154"/>
                  <a:gd name="T35" fmla="*/ 45 h 155"/>
                  <a:gd name="T36" fmla="*/ 120 w 154"/>
                  <a:gd name="T37" fmla="*/ 25 h 155"/>
                  <a:gd name="T38" fmla="*/ 99 w 154"/>
                  <a:gd name="T39" fmla="*/ 14 h 155"/>
                  <a:gd name="T40" fmla="*/ 77 w 154"/>
                  <a:gd name="T41" fmla="*/ 10 h 155"/>
                  <a:gd name="T42" fmla="*/ 77 w 154"/>
                  <a:gd name="T43" fmla="*/ 0 h 155"/>
                  <a:gd name="T44" fmla="*/ 103 w 154"/>
                  <a:gd name="T45" fmla="*/ 6 h 155"/>
                  <a:gd name="T46" fmla="*/ 126 w 154"/>
                  <a:gd name="T47" fmla="*/ 19 h 155"/>
                  <a:gd name="T48" fmla="*/ 144 w 154"/>
                  <a:gd name="T49" fmla="*/ 41 h 155"/>
                  <a:gd name="T50" fmla="*/ 150 w 154"/>
                  <a:gd name="T51" fmla="*/ 59 h 155"/>
                  <a:gd name="T52" fmla="*/ 154 w 154"/>
                  <a:gd name="T53" fmla="*/ 78 h 155"/>
                  <a:gd name="T54" fmla="*/ 148 w 154"/>
                  <a:gd name="T55" fmla="*/ 104 h 155"/>
                  <a:gd name="T56" fmla="*/ 136 w 154"/>
                  <a:gd name="T57" fmla="*/ 129 h 155"/>
                  <a:gd name="T58" fmla="*/ 114 w 154"/>
                  <a:gd name="T59" fmla="*/ 145 h 155"/>
                  <a:gd name="T60" fmla="*/ 95 w 154"/>
                  <a:gd name="T61" fmla="*/ 153 h 155"/>
                  <a:gd name="T62" fmla="*/ 77 w 154"/>
                  <a:gd name="T63" fmla="*/ 155 h 155"/>
                  <a:gd name="T64" fmla="*/ 51 w 154"/>
                  <a:gd name="T65" fmla="*/ 151 h 155"/>
                  <a:gd name="T66" fmla="*/ 26 w 154"/>
                  <a:gd name="T67" fmla="*/ 137 h 155"/>
                  <a:gd name="T68" fmla="*/ 10 w 154"/>
                  <a:gd name="T69" fmla="*/ 116 h 155"/>
                  <a:gd name="T70" fmla="*/ 2 w 154"/>
                  <a:gd name="T71" fmla="*/ 98 h 155"/>
                  <a:gd name="T72" fmla="*/ 0 w 154"/>
                  <a:gd name="T73" fmla="*/ 78 h 155"/>
                  <a:gd name="T74" fmla="*/ 4 w 154"/>
                  <a:gd name="T75" fmla="*/ 51 h 155"/>
                  <a:gd name="T76" fmla="*/ 18 w 154"/>
                  <a:gd name="T77" fmla="*/ 29 h 155"/>
                  <a:gd name="T78" fmla="*/ 38 w 154"/>
                  <a:gd name="T79" fmla="*/ 10 h 155"/>
                  <a:gd name="T80" fmla="*/ 57 w 154"/>
                  <a:gd name="T81" fmla="*/ 4 h 155"/>
                  <a:gd name="T82" fmla="*/ 77 w 154"/>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5">
                    <a:moveTo>
                      <a:pt x="77" y="10"/>
                    </a:moveTo>
                    <a:lnTo>
                      <a:pt x="59" y="12"/>
                    </a:lnTo>
                    <a:lnTo>
                      <a:pt x="42" y="19"/>
                    </a:lnTo>
                    <a:lnTo>
                      <a:pt x="24" y="35"/>
                    </a:lnTo>
                    <a:lnTo>
                      <a:pt x="12" y="55"/>
                    </a:lnTo>
                    <a:lnTo>
                      <a:pt x="8" y="78"/>
                    </a:lnTo>
                    <a:lnTo>
                      <a:pt x="10" y="96"/>
                    </a:lnTo>
                    <a:lnTo>
                      <a:pt x="16" y="112"/>
                    </a:lnTo>
                    <a:lnTo>
                      <a:pt x="32" y="131"/>
                    </a:lnTo>
                    <a:lnTo>
                      <a:pt x="53" y="143"/>
                    </a:lnTo>
                    <a:lnTo>
                      <a:pt x="77" y="147"/>
                    </a:lnTo>
                    <a:lnTo>
                      <a:pt x="93" y="145"/>
                    </a:lnTo>
                    <a:lnTo>
                      <a:pt x="109" y="139"/>
                    </a:lnTo>
                    <a:lnTo>
                      <a:pt x="130" y="122"/>
                    </a:lnTo>
                    <a:lnTo>
                      <a:pt x="140" y="102"/>
                    </a:lnTo>
                    <a:lnTo>
                      <a:pt x="144" y="78"/>
                    </a:lnTo>
                    <a:lnTo>
                      <a:pt x="142" y="61"/>
                    </a:lnTo>
                    <a:lnTo>
                      <a:pt x="136" y="45"/>
                    </a:lnTo>
                    <a:lnTo>
                      <a:pt x="120" y="25"/>
                    </a:lnTo>
                    <a:lnTo>
                      <a:pt x="99" y="14"/>
                    </a:lnTo>
                    <a:lnTo>
                      <a:pt x="77" y="10"/>
                    </a:lnTo>
                    <a:close/>
                    <a:moveTo>
                      <a:pt x="77" y="0"/>
                    </a:moveTo>
                    <a:lnTo>
                      <a:pt x="103" y="6"/>
                    </a:lnTo>
                    <a:lnTo>
                      <a:pt x="126" y="19"/>
                    </a:lnTo>
                    <a:lnTo>
                      <a:pt x="144" y="41"/>
                    </a:lnTo>
                    <a:lnTo>
                      <a:pt x="150" y="59"/>
                    </a:lnTo>
                    <a:lnTo>
                      <a:pt x="154" y="78"/>
                    </a:lnTo>
                    <a:lnTo>
                      <a:pt x="148" y="104"/>
                    </a:lnTo>
                    <a:lnTo>
                      <a:pt x="136" y="129"/>
                    </a:lnTo>
                    <a:lnTo>
                      <a:pt x="114" y="145"/>
                    </a:lnTo>
                    <a:lnTo>
                      <a:pt x="95" y="153"/>
                    </a:lnTo>
                    <a:lnTo>
                      <a:pt x="77" y="155"/>
                    </a:lnTo>
                    <a:lnTo>
                      <a:pt x="51" y="151"/>
                    </a:lnTo>
                    <a:lnTo>
                      <a:pt x="26" y="137"/>
                    </a:lnTo>
                    <a:lnTo>
                      <a:pt x="10" y="116"/>
                    </a:lnTo>
                    <a:lnTo>
                      <a:pt x="2" y="98"/>
                    </a:lnTo>
                    <a:lnTo>
                      <a:pt x="0" y="78"/>
                    </a:lnTo>
                    <a:lnTo>
                      <a:pt x="4" y="51"/>
                    </a:lnTo>
                    <a:lnTo>
                      <a:pt x="18" y="29"/>
                    </a:lnTo>
                    <a:lnTo>
                      <a:pt x="38" y="10"/>
                    </a:lnTo>
                    <a:lnTo>
                      <a:pt x="57" y="4"/>
                    </a:lnTo>
                    <a:lnTo>
                      <a:pt x="77"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8" name="Freeform 204"/>
              <p:cNvSpPr>
                <a:spLocks noEditPoints="1"/>
              </p:cNvSpPr>
              <p:nvPr/>
            </p:nvSpPr>
            <p:spPr bwMode="auto">
              <a:xfrm>
                <a:off x="6925653" y="2870374"/>
                <a:ext cx="269654" cy="186464"/>
              </a:xfrm>
              <a:custGeom>
                <a:avLst/>
                <a:gdLst>
                  <a:gd name="T0" fmla="*/ 6 w 94"/>
                  <a:gd name="T1" fmla="*/ 6 h 65"/>
                  <a:gd name="T2" fmla="*/ 6 w 94"/>
                  <a:gd name="T3" fmla="*/ 55 h 65"/>
                  <a:gd name="T4" fmla="*/ 88 w 94"/>
                  <a:gd name="T5" fmla="*/ 55 h 65"/>
                  <a:gd name="T6" fmla="*/ 88 w 94"/>
                  <a:gd name="T7" fmla="*/ 6 h 65"/>
                  <a:gd name="T8" fmla="*/ 6 w 94"/>
                  <a:gd name="T9" fmla="*/ 6 h 65"/>
                  <a:gd name="T10" fmla="*/ 4 w 94"/>
                  <a:gd name="T11" fmla="*/ 0 h 65"/>
                  <a:gd name="T12" fmla="*/ 88 w 94"/>
                  <a:gd name="T13" fmla="*/ 0 h 65"/>
                  <a:gd name="T14" fmla="*/ 94 w 94"/>
                  <a:gd name="T15" fmla="*/ 4 h 65"/>
                  <a:gd name="T16" fmla="*/ 94 w 94"/>
                  <a:gd name="T17" fmla="*/ 61 h 65"/>
                  <a:gd name="T18" fmla="*/ 88 w 94"/>
                  <a:gd name="T19" fmla="*/ 65 h 65"/>
                  <a:gd name="T20" fmla="*/ 67 w 94"/>
                  <a:gd name="T21" fmla="*/ 65 h 65"/>
                  <a:gd name="T22" fmla="*/ 29 w 94"/>
                  <a:gd name="T23" fmla="*/ 65 h 65"/>
                  <a:gd name="T24" fmla="*/ 4 w 94"/>
                  <a:gd name="T25" fmla="*/ 65 h 65"/>
                  <a:gd name="T26" fmla="*/ 0 w 94"/>
                  <a:gd name="T27" fmla="*/ 61 h 65"/>
                  <a:gd name="T28" fmla="*/ 0 w 94"/>
                  <a:gd name="T29" fmla="*/ 4 h 65"/>
                  <a:gd name="T30" fmla="*/ 4 w 94"/>
                  <a:gd name="T3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65">
                    <a:moveTo>
                      <a:pt x="6" y="6"/>
                    </a:moveTo>
                    <a:lnTo>
                      <a:pt x="6" y="55"/>
                    </a:lnTo>
                    <a:lnTo>
                      <a:pt x="88" y="55"/>
                    </a:lnTo>
                    <a:lnTo>
                      <a:pt x="88" y="6"/>
                    </a:lnTo>
                    <a:lnTo>
                      <a:pt x="6" y="6"/>
                    </a:lnTo>
                    <a:close/>
                    <a:moveTo>
                      <a:pt x="4" y="0"/>
                    </a:moveTo>
                    <a:lnTo>
                      <a:pt x="88" y="0"/>
                    </a:lnTo>
                    <a:lnTo>
                      <a:pt x="94" y="4"/>
                    </a:lnTo>
                    <a:lnTo>
                      <a:pt x="94" y="61"/>
                    </a:lnTo>
                    <a:lnTo>
                      <a:pt x="88" y="65"/>
                    </a:lnTo>
                    <a:lnTo>
                      <a:pt x="67" y="65"/>
                    </a:lnTo>
                    <a:lnTo>
                      <a:pt x="29" y="65"/>
                    </a:lnTo>
                    <a:lnTo>
                      <a:pt x="4" y="65"/>
                    </a:lnTo>
                    <a:lnTo>
                      <a:pt x="0" y="61"/>
                    </a:lnTo>
                    <a:lnTo>
                      <a:pt x="0" y="4"/>
                    </a:lnTo>
                    <a:lnTo>
                      <a:pt x="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9" name="Rectangle 206"/>
              <p:cNvSpPr>
                <a:spLocks noChangeArrowheads="1"/>
              </p:cNvSpPr>
              <p:nvPr/>
            </p:nvSpPr>
            <p:spPr bwMode="auto">
              <a:xfrm>
                <a:off x="7026055" y="3068310"/>
                <a:ext cx="68848" cy="22949"/>
              </a:xfrm>
              <a:prstGeom prst="rect">
                <a:avLst/>
              </a:prstGeom>
              <a:solidFill>
                <a:srgbClr val="FFFFFF"/>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80" name="Freeform 207"/>
              <p:cNvSpPr>
                <a:spLocks/>
              </p:cNvSpPr>
              <p:nvPr/>
            </p:nvSpPr>
            <p:spPr bwMode="auto">
              <a:xfrm>
                <a:off x="6991631" y="3102734"/>
                <a:ext cx="131958" cy="17212"/>
              </a:xfrm>
              <a:custGeom>
                <a:avLst/>
                <a:gdLst>
                  <a:gd name="T0" fmla="*/ 4 w 46"/>
                  <a:gd name="T1" fmla="*/ 0 h 6"/>
                  <a:gd name="T2" fmla="*/ 44 w 46"/>
                  <a:gd name="T3" fmla="*/ 0 h 6"/>
                  <a:gd name="T4" fmla="*/ 46 w 46"/>
                  <a:gd name="T5" fmla="*/ 2 h 6"/>
                  <a:gd name="T6" fmla="*/ 44 w 46"/>
                  <a:gd name="T7" fmla="*/ 6 h 6"/>
                  <a:gd name="T8" fmla="*/ 4 w 46"/>
                  <a:gd name="T9" fmla="*/ 6 h 6"/>
                  <a:gd name="T10" fmla="*/ 0 w 46"/>
                  <a:gd name="T11" fmla="*/ 2 h 6"/>
                  <a:gd name="T12" fmla="*/ 4 w 4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46" h="6">
                    <a:moveTo>
                      <a:pt x="4" y="0"/>
                    </a:moveTo>
                    <a:lnTo>
                      <a:pt x="44" y="0"/>
                    </a:lnTo>
                    <a:lnTo>
                      <a:pt x="46" y="2"/>
                    </a:lnTo>
                    <a:lnTo>
                      <a:pt x="44" y="6"/>
                    </a:lnTo>
                    <a:lnTo>
                      <a:pt x="4" y="6"/>
                    </a:lnTo>
                    <a:lnTo>
                      <a:pt x="0" y="2"/>
                    </a:lnTo>
                    <a:lnTo>
                      <a:pt x="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81" name="组合 80"/>
          <p:cNvGrpSpPr/>
          <p:nvPr/>
        </p:nvGrpSpPr>
        <p:grpSpPr>
          <a:xfrm>
            <a:off x="3670134" y="1448554"/>
            <a:ext cx="531766" cy="305866"/>
            <a:chOff x="5238881" y="1826181"/>
            <a:chExt cx="763063" cy="438906"/>
          </a:xfrm>
        </p:grpSpPr>
        <p:sp>
          <p:nvSpPr>
            <p:cNvPr id="82" name="Freeform 80"/>
            <p:cNvSpPr>
              <a:spLocks/>
            </p:cNvSpPr>
            <p:nvPr/>
          </p:nvSpPr>
          <p:spPr bwMode="auto">
            <a:xfrm>
              <a:off x="5238881" y="1872080"/>
              <a:ext cx="203676" cy="347109"/>
            </a:xfrm>
            <a:custGeom>
              <a:avLst/>
              <a:gdLst>
                <a:gd name="T0" fmla="*/ 61 w 71"/>
                <a:gd name="T1" fmla="*/ 0 h 121"/>
                <a:gd name="T2" fmla="*/ 65 w 71"/>
                <a:gd name="T3" fmla="*/ 0 h 121"/>
                <a:gd name="T4" fmla="*/ 67 w 71"/>
                <a:gd name="T5" fmla="*/ 2 h 121"/>
                <a:gd name="T6" fmla="*/ 71 w 71"/>
                <a:gd name="T7" fmla="*/ 7 h 121"/>
                <a:gd name="T8" fmla="*/ 71 w 71"/>
                <a:gd name="T9" fmla="*/ 11 h 121"/>
                <a:gd name="T10" fmla="*/ 71 w 71"/>
                <a:gd name="T11" fmla="*/ 15 h 121"/>
                <a:gd name="T12" fmla="*/ 67 w 71"/>
                <a:gd name="T13" fmla="*/ 17 h 121"/>
                <a:gd name="T14" fmla="*/ 26 w 71"/>
                <a:gd name="T15" fmla="*/ 60 h 121"/>
                <a:gd name="T16" fmla="*/ 67 w 71"/>
                <a:gd name="T17" fmla="*/ 102 h 121"/>
                <a:gd name="T18" fmla="*/ 71 w 71"/>
                <a:gd name="T19" fmla="*/ 106 h 121"/>
                <a:gd name="T20" fmla="*/ 71 w 71"/>
                <a:gd name="T21" fmla="*/ 108 h 121"/>
                <a:gd name="T22" fmla="*/ 71 w 71"/>
                <a:gd name="T23" fmla="*/ 112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1 h 121"/>
                <a:gd name="T36" fmla="*/ 53 w 71"/>
                <a:gd name="T37" fmla="*/ 2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2"/>
                  </a:lnTo>
                  <a:lnTo>
                    <a:pt x="71" y="7"/>
                  </a:lnTo>
                  <a:lnTo>
                    <a:pt x="71" y="11"/>
                  </a:lnTo>
                  <a:lnTo>
                    <a:pt x="71" y="15"/>
                  </a:lnTo>
                  <a:lnTo>
                    <a:pt x="67" y="17"/>
                  </a:lnTo>
                  <a:lnTo>
                    <a:pt x="26" y="60"/>
                  </a:lnTo>
                  <a:lnTo>
                    <a:pt x="67" y="102"/>
                  </a:lnTo>
                  <a:lnTo>
                    <a:pt x="71" y="106"/>
                  </a:lnTo>
                  <a:lnTo>
                    <a:pt x="71" y="108"/>
                  </a:lnTo>
                  <a:lnTo>
                    <a:pt x="71" y="112"/>
                  </a:lnTo>
                  <a:lnTo>
                    <a:pt x="67" y="117"/>
                  </a:lnTo>
                  <a:lnTo>
                    <a:pt x="61" y="121"/>
                  </a:lnTo>
                  <a:lnTo>
                    <a:pt x="53" y="117"/>
                  </a:lnTo>
                  <a:lnTo>
                    <a:pt x="4" y="68"/>
                  </a:lnTo>
                  <a:lnTo>
                    <a:pt x="0" y="60"/>
                  </a:lnTo>
                  <a:lnTo>
                    <a:pt x="4" y="51"/>
                  </a:lnTo>
                  <a:lnTo>
                    <a:pt x="53" y="2"/>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83" name="组合 82"/>
            <p:cNvGrpSpPr/>
            <p:nvPr/>
          </p:nvGrpSpPr>
          <p:grpSpPr>
            <a:xfrm>
              <a:off x="5557301" y="1826181"/>
              <a:ext cx="444643" cy="438906"/>
              <a:chOff x="5557301" y="1829049"/>
              <a:chExt cx="444643" cy="438906"/>
            </a:xfrm>
          </p:grpSpPr>
          <p:sp>
            <p:nvSpPr>
              <p:cNvPr id="84" name="Freeform 208"/>
              <p:cNvSpPr>
                <a:spLocks noEditPoints="1"/>
              </p:cNvSpPr>
              <p:nvPr/>
            </p:nvSpPr>
            <p:spPr bwMode="auto">
              <a:xfrm>
                <a:off x="5557301" y="1829049"/>
                <a:ext cx="444643" cy="438906"/>
              </a:xfrm>
              <a:custGeom>
                <a:avLst/>
                <a:gdLst>
                  <a:gd name="T0" fmla="*/ 78 w 155"/>
                  <a:gd name="T1" fmla="*/ 8 h 153"/>
                  <a:gd name="T2" fmla="*/ 61 w 155"/>
                  <a:gd name="T3" fmla="*/ 10 h 153"/>
                  <a:gd name="T4" fmla="*/ 43 w 155"/>
                  <a:gd name="T5" fmla="*/ 16 h 153"/>
                  <a:gd name="T6" fmla="*/ 25 w 155"/>
                  <a:gd name="T7" fmla="*/ 33 h 153"/>
                  <a:gd name="T8" fmla="*/ 13 w 155"/>
                  <a:gd name="T9" fmla="*/ 53 h 153"/>
                  <a:gd name="T10" fmla="*/ 9 w 155"/>
                  <a:gd name="T11" fmla="*/ 77 h 153"/>
                  <a:gd name="T12" fmla="*/ 11 w 155"/>
                  <a:gd name="T13" fmla="*/ 94 h 153"/>
                  <a:gd name="T14" fmla="*/ 19 w 155"/>
                  <a:gd name="T15" fmla="*/ 110 h 153"/>
                  <a:gd name="T16" fmla="*/ 33 w 155"/>
                  <a:gd name="T17" fmla="*/ 128 h 153"/>
                  <a:gd name="T18" fmla="*/ 55 w 155"/>
                  <a:gd name="T19" fmla="*/ 141 h 153"/>
                  <a:gd name="T20" fmla="*/ 78 w 155"/>
                  <a:gd name="T21" fmla="*/ 145 h 153"/>
                  <a:gd name="T22" fmla="*/ 94 w 155"/>
                  <a:gd name="T23" fmla="*/ 143 h 153"/>
                  <a:gd name="T24" fmla="*/ 112 w 155"/>
                  <a:gd name="T25" fmla="*/ 137 h 153"/>
                  <a:gd name="T26" fmla="*/ 130 w 155"/>
                  <a:gd name="T27" fmla="*/ 120 h 153"/>
                  <a:gd name="T28" fmla="*/ 143 w 155"/>
                  <a:gd name="T29" fmla="*/ 100 h 153"/>
                  <a:gd name="T30" fmla="*/ 147 w 155"/>
                  <a:gd name="T31" fmla="*/ 77 h 153"/>
                  <a:gd name="T32" fmla="*/ 145 w 155"/>
                  <a:gd name="T33" fmla="*/ 59 h 153"/>
                  <a:gd name="T34" fmla="*/ 136 w 155"/>
                  <a:gd name="T35" fmla="*/ 43 h 153"/>
                  <a:gd name="T36" fmla="*/ 122 w 155"/>
                  <a:gd name="T37" fmla="*/ 24 h 153"/>
                  <a:gd name="T38" fmla="*/ 100 w 155"/>
                  <a:gd name="T39" fmla="*/ 12 h 153"/>
                  <a:gd name="T40" fmla="*/ 78 w 155"/>
                  <a:gd name="T41" fmla="*/ 8 h 153"/>
                  <a:gd name="T42" fmla="*/ 78 w 155"/>
                  <a:gd name="T43" fmla="*/ 0 h 153"/>
                  <a:gd name="T44" fmla="*/ 104 w 155"/>
                  <a:gd name="T45" fmla="*/ 4 h 153"/>
                  <a:gd name="T46" fmla="*/ 126 w 155"/>
                  <a:gd name="T47" fmla="*/ 18 h 153"/>
                  <a:gd name="T48" fmla="*/ 145 w 155"/>
                  <a:gd name="T49" fmla="*/ 39 h 153"/>
                  <a:gd name="T50" fmla="*/ 153 w 155"/>
                  <a:gd name="T51" fmla="*/ 57 h 153"/>
                  <a:gd name="T52" fmla="*/ 155 w 155"/>
                  <a:gd name="T53" fmla="*/ 77 h 153"/>
                  <a:gd name="T54" fmla="*/ 151 w 155"/>
                  <a:gd name="T55" fmla="*/ 102 h 153"/>
                  <a:gd name="T56" fmla="*/ 136 w 155"/>
                  <a:gd name="T57" fmla="*/ 126 h 153"/>
                  <a:gd name="T58" fmla="*/ 116 w 155"/>
                  <a:gd name="T59" fmla="*/ 145 h 153"/>
                  <a:gd name="T60" fmla="*/ 96 w 155"/>
                  <a:gd name="T61" fmla="*/ 151 h 153"/>
                  <a:gd name="T62" fmla="*/ 78 w 155"/>
                  <a:gd name="T63" fmla="*/ 153 h 153"/>
                  <a:gd name="T64" fmla="*/ 51 w 155"/>
                  <a:gd name="T65" fmla="*/ 149 h 153"/>
                  <a:gd name="T66" fmla="*/ 29 w 155"/>
                  <a:gd name="T67" fmla="*/ 137 h 153"/>
                  <a:gd name="T68" fmla="*/ 11 w 155"/>
                  <a:gd name="T69" fmla="*/ 114 h 153"/>
                  <a:gd name="T70" fmla="*/ 3 w 155"/>
                  <a:gd name="T71" fmla="*/ 96 h 153"/>
                  <a:gd name="T72" fmla="*/ 0 w 155"/>
                  <a:gd name="T73" fmla="*/ 77 h 153"/>
                  <a:gd name="T74" fmla="*/ 5 w 155"/>
                  <a:gd name="T75" fmla="*/ 51 h 153"/>
                  <a:gd name="T76" fmla="*/ 19 w 155"/>
                  <a:gd name="T77" fmla="*/ 27 h 153"/>
                  <a:gd name="T78" fmla="*/ 39 w 155"/>
                  <a:gd name="T79" fmla="*/ 10 h 153"/>
                  <a:gd name="T80" fmla="*/ 59 w 155"/>
                  <a:gd name="T81" fmla="*/ 2 h 153"/>
                  <a:gd name="T82" fmla="*/ 78 w 155"/>
                  <a:gd name="T83"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3">
                    <a:moveTo>
                      <a:pt x="78" y="8"/>
                    </a:moveTo>
                    <a:lnTo>
                      <a:pt x="61" y="10"/>
                    </a:lnTo>
                    <a:lnTo>
                      <a:pt x="43" y="16"/>
                    </a:lnTo>
                    <a:lnTo>
                      <a:pt x="25" y="33"/>
                    </a:lnTo>
                    <a:lnTo>
                      <a:pt x="13" y="53"/>
                    </a:lnTo>
                    <a:lnTo>
                      <a:pt x="9" y="77"/>
                    </a:lnTo>
                    <a:lnTo>
                      <a:pt x="11" y="94"/>
                    </a:lnTo>
                    <a:lnTo>
                      <a:pt x="19" y="110"/>
                    </a:lnTo>
                    <a:lnTo>
                      <a:pt x="33" y="128"/>
                    </a:lnTo>
                    <a:lnTo>
                      <a:pt x="55" y="141"/>
                    </a:lnTo>
                    <a:lnTo>
                      <a:pt x="78" y="145"/>
                    </a:lnTo>
                    <a:lnTo>
                      <a:pt x="94" y="143"/>
                    </a:lnTo>
                    <a:lnTo>
                      <a:pt x="112" y="137"/>
                    </a:lnTo>
                    <a:lnTo>
                      <a:pt x="130" y="120"/>
                    </a:lnTo>
                    <a:lnTo>
                      <a:pt x="143" y="100"/>
                    </a:lnTo>
                    <a:lnTo>
                      <a:pt x="147" y="77"/>
                    </a:lnTo>
                    <a:lnTo>
                      <a:pt x="145" y="59"/>
                    </a:lnTo>
                    <a:lnTo>
                      <a:pt x="136" y="43"/>
                    </a:lnTo>
                    <a:lnTo>
                      <a:pt x="122" y="24"/>
                    </a:lnTo>
                    <a:lnTo>
                      <a:pt x="100" y="12"/>
                    </a:lnTo>
                    <a:lnTo>
                      <a:pt x="78" y="8"/>
                    </a:lnTo>
                    <a:close/>
                    <a:moveTo>
                      <a:pt x="78" y="0"/>
                    </a:moveTo>
                    <a:lnTo>
                      <a:pt x="104" y="4"/>
                    </a:lnTo>
                    <a:lnTo>
                      <a:pt x="126" y="18"/>
                    </a:lnTo>
                    <a:lnTo>
                      <a:pt x="145" y="39"/>
                    </a:lnTo>
                    <a:lnTo>
                      <a:pt x="153" y="57"/>
                    </a:lnTo>
                    <a:lnTo>
                      <a:pt x="155" y="77"/>
                    </a:lnTo>
                    <a:lnTo>
                      <a:pt x="151" y="102"/>
                    </a:lnTo>
                    <a:lnTo>
                      <a:pt x="136" y="126"/>
                    </a:lnTo>
                    <a:lnTo>
                      <a:pt x="116" y="145"/>
                    </a:lnTo>
                    <a:lnTo>
                      <a:pt x="96" y="151"/>
                    </a:lnTo>
                    <a:lnTo>
                      <a:pt x="78" y="153"/>
                    </a:lnTo>
                    <a:lnTo>
                      <a:pt x="51" y="149"/>
                    </a:lnTo>
                    <a:lnTo>
                      <a:pt x="29" y="137"/>
                    </a:lnTo>
                    <a:lnTo>
                      <a:pt x="11" y="114"/>
                    </a:lnTo>
                    <a:lnTo>
                      <a:pt x="3" y="96"/>
                    </a:lnTo>
                    <a:lnTo>
                      <a:pt x="0" y="77"/>
                    </a:lnTo>
                    <a:lnTo>
                      <a:pt x="5" y="51"/>
                    </a:lnTo>
                    <a:lnTo>
                      <a:pt x="19" y="27"/>
                    </a:lnTo>
                    <a:lnTo>
                      <a:pt x="39" y="10"/>
                    </a:lnTo>
                    <a:lnTo>
                      <a:pt x="59" y="2"/>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85" name="Freeform 209"/>
              <p:cNvSpPr>
                <a:spLocks noEditPoints="1"/>
              </p:cNvSpPr>
              <p:nvPr/>
            </p:nvSpPr>
            <p:spPr bwMode="auto">
              <a:xfrm>
                <a:off x="5640494" y="1906504"/>
                <a:ext cx="278261" cy="283998"/>
              </a:xfrm>
              <a:custGeom>
                <a:avLst/>
                <a:gdLst>
                  <a:gd name="T0" fmla="*/ 65 w 97"/>
                  <a:gd name="T1" fmla="*/ 79 h 99"/>
                  <a:gd name="T2" fmla="*/ 59 w 97"/>
                  <a:gd name="T3" fmla="*/ 89 h 99"/>
                  <a:gd name="T4" fmla="*/ 73 w 97"/>
                  <a:gd name="T5" fmla="*/ 81 h 99"/>
                  <a:gd name="T6" fmla="*/ 69 w 97"/>
                  <a:gd name="T7" fmla="*/ 73 h 99"/>
                  <a:gd name="T8" fmla="*/ 18 w 97"/>
                  <a:gd name="T9" fmla="*/ 75 h 99"/>
                  <a:gd name="T10" fmla="*/ 30 w 97"/>
                  <a:gd name="T11" fmla="*/ 85 h 99"/>
                  <a:gd name="T12" fmla="*/ 34 w 97"/>
                  <a:gd name="T13" fmla="*/ 85 h 99"/>
                  <a:gd name="T14" fmla="*/ 28 w 97"/>
                  <a:gd name="T15" fmla="*/ 73 h 99"/>
                  <a:gd name="T16" fmla="*/ 51 w 97"/>
                  <a:gd name="T17" fmla="*/ 87 h 99"/>
                  <a:gd name="T18" fmla="*/ 61 w 97"/>
                  <a:gd name="T19" fmla="*/ 77 h 99"/>
                  <a:gd name="T20" fmla="*/ 51 w 97"/>
                  <a:gd name="T21" fmla="*/ 71 h 99"/>
                  <a:gd name="T22" fmla="*/ 34 w 97"/>
                  <a:gd name="T23" fmla="*/ 73 h 99"/>
                  <a:gd name="T24" fmla="*/ 42 w 97"/>
                  <a:gd name="T25" fmla="*/ 85 h 99"/>
                  <a:gd name="T26" fmla="*/ 47 w 97"/>
                  <a:gd name="T27" fmla="*/ 71 h 99"/>
                  <a:gd name="T28" fmla="*/ 71 w 97"/>
                  <a:gd name="T29" fmla="*/ 61 h 99"/>
                  <a:gd name="T30" fmla="*/ 83 w 97"/>
                  <a:gd name="T31" fmla="*/ 71 h 99"/>
                  <a:gd name="T32" fmla="*/ 89 w 97"/>
                  <a:gd name="T33" fmla="*/ 53 h 99"/>
                  <a:gd name="T34" fmla="*/ 51 w 97"/>
                  <a:gd name="T35" fmla="*/ 53 h 99"/>
                  <a:gd name="T36" fmla="*/ 65 w 97"/>
                  <a:gd name="T37" fmla="*/ 67 h 99"/>
                  <a:gd name="T38" fmla="*/ 67 w 97"/>
                  <a:gd name="T39" fmla="*/ 53 h 99"/>
                  <a:gd name="T40" fmla="*/ 30 w 97"/>
                  <a:gd name="T41" fmla="*/ 53 h 99"/>
                  <a:gd name="T42" fmla="*/ 32 w 97"/>
                  <a:gd name="T43" fmla="*/ 67 h 99"/>
                  <a:gd name="T44" fmla="*/ 47 w 97"/>
                  <a:gd name="T45" fmla="*/ 53 h 99"/>
                  <a:gd name="T46" fmla="*/ 8 w 97"/>
                  <a:gd name="T47" fmla="*/ 53 h 99"/>
                  <a:gd name="T48" fmla="*/ 14 w 97"/>
                  <a:gd name="T49" fmla="*/ 71 h 99"/>
                  <a:gd name="T50" fmla="*/ 26 w 97"/>
                  <a:gd name="T51" fmla="*/ 61 h 99"/>
                  <a:gd name="T52" fmla="*/ 8 w 97"/>
                  <a:gd name="T53" fmla="*/ 53 h 99"/>
                  <a:gd name="T54" fmla="*/ 30 w 97"/>
                  <a:gd name="T55" fmla="*/ 38 h 99"/>
                  <a:gd name="T56" fmla="*/ 47 w 97"/>
                  <a:gd name="T57" fmla="*/ 46 h 99"/>
                  <a:gd name="T58" fmla="*/ 32 w 97"/>
                  <a:gd name="T59" fmla="*/ 32 h 99"/>
                  <a:gd name="T60" fmla="*/ 51 w 97"/>
                  <a:gd name="T61" fmla="*/ 32 h 99"/>
                  <a:gd name="T62" fmla="*/ 67 w 97"/>
                  <a:gd name="T63" fmla="*/ 46 h 99"/>
                  <a:gd name="T64" fmla="*/ 65 w 97"/>
                  <a:gd name="T65" fmla="*/ 32 h 99"/>
                  <a:gd name="T66" fmla="*/ 10 w 97"/>
                  <a:gd name="T67" fmla="*/ 36 h 99"/>
                  <a:gd name="T68" fmla="*/ 26 w 97"/>
                  <a:gd name="T69" fmla="*/ 46 h 99"/>
                  <a:gd name="T70" fmla="*/ 28 w 97"/>
                  <a:gd name="T71" fmla="*/ 30 h 99"/>
                  <a:gd name="T72" fmla="*/ 83 w 97"/>
                  <a:gd name="T73" fmla="*/ 28 h 99"/>
                  <a:gd name="T74" fmla="*/ 71 w 97"/>
                  <a:gd name="T75" fmla="*/ 38 h 99"/>
                  <a:gd name="T76" fmla="*/ 89 w 97"/>
                  <a:gd name="T77" fmla="*/ 46 h 99"/>
                  <a:gd name="T78" fmla="*/ 83 w 97"/>
                  <a:gd name="T79" fmla="*/ 28 h 99"/>
                  <a:gd name="T80" fmla="*/ 51 w 97"/>
                  <a:gd name="T81" fmla="*/ 28 h 99"/>
                  <a:gd name="T82" fmla="*/ 59 w 97"/>
                  <a:gd name="T83" fmla="*/ 20 h 99"/>
                  <a:gd name="T84" fmla="*/ 51 w 97"/>
                  <a:gd name="T85" fmla="*/ 12 h 99"/>
                  <a:gd name="T86" fmla="*/ 42 w 97"/>
                  <a:gd name="T87" fmla="*/ 14 h 99"/>
                  <a:gd name="T88" fmla="*/ 34 w 97"/>
                  <a:gd name="T89" fmla="*/ 28 h 99"/>
                  <a:gd name="T90" fmla="*/ 47 w 97"/>
                  <a:gd name="T91" fmla="*/ 12 h 99"/>
                  <a:gd name="T92" fmla="*/ 63 w 97"/>
                  <a:gd name="T93" fmla="*/ 14 h 99"/>
                  <a:gd name="T94" fmla="*/ 69 w 97"/>
                  <a:gd name="T95" fmla="*/ 26 h 99"/>
                  <a:gd name="T96" fmla="*/ 73 w 97"/>
                  <a:gd name="T97" fmla="*/ 18 h 99"/>
                  <a:gd name="T98" fmla="*/ 59 w 97"/>
                  <a:gd name="T99" fmla="*/ 10 h 99"/>
                  <a:gd name="T100" fmla="*/ 30 w 97"/>
                  <a:gd name="T101" fmla="*/ 14 h 99"/>
                  <a:gd name="T102" fmla="*/ 18 w 97"/>
                  <a:gd name="T103" fmla="*/ 24 h 99"/>
                  <a:gd name="T104" fmla="*/ 32 w 97"/>
                  <a:gd name="T105" fmla="*/ 20 h 99"/>
                  <a:gd name="T106" fmla="*/ 38 w 97"/>
                  <a:gd name="T107" fmla="*/ 10 h 99"/>
                  <a:gd name="T108" fmla="*/ 67 w 97"/>
                  <a:gd name="T109" fmla="*/ 4 h 99"/>
                  <a:gd name="T110" fmla="*/ 93 w 97"/>
                  <a:gd name="T111" fmla="*/ 30 h 99"/>
                  <a:gd name="T112" fmla="*/ 93 w 97"/>
                  <a:gd name="T113" fmla="*/ 69 h 99"/>
                  <a:gd name="T114" fmla="*/ 67 w 97"/>
                  <a:gd name="T115" fmla="*/ 95 h 99"/>
                  <a:gd name="T116" fmla="*/ 30 w 97"/>
                  <a:gd name="T117" fmla="*/ 95 h 99"/>
                  <a:gd name="T118" fmla="*/ 4 w 97"/>
                  <a:gd name="T119" fmla="*/ 69 h 99"/>
                  <a:gd name="T120" fmla="*/ 4 w 97"/>
                  <a:gd name="T121" fmla="*/ 30 h 99"/>
                  <a:gd name="T122" fmla="*/ 30 w 97"/>
                  <a:gd name="T123" fmla="*/ 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99">
                    <a:moveTo>
                      <a:pt x="69" y="73"/>
                    </a:moveTo>
                    <a:lnTo>
                      <a:pt x="65" y="79"/>
                    </a:lnTo>
                    <a:lnTo>
                      <a:pt x="63" y="85"/>
                    </a:lnTo>
                    <a:lnTo>
                      <a:pt x="59" y="89"/>
                    </a:lnTo>
                    <a:lnTo>
                      <a:pt x="67" y="85"/>
                    </a:lnTo>
                    <a:lnTo>
                      <a:pt x="73" y="81"/>
                    </a:lnTo>
                    <a:lnTo>
                      <a:pt x="79" y="75"/>
                    </a:lnTo>
                    <a:lnTo>
                      <a:pt x="69" y="73"/>
                    </a:lnTo>
                    <a:close/>
                    <a:moveTo>
                      <a:pt x="28" y="73"/>
                    </a:moveTo>
                    <a:lnTo>
                      <a:pt x="18" y="75"/>
                    </a:lnTo>
                    <a:lnTo>
                      <a:pt x="24" y="81"/>
                    </a:lnTo>
                    <a:lnTo>
                      <a:pt x="30" y="85"/>
                    </a:lnTo>
                    <a:lnTo>
                      <a:pt x="38" y="89"/>
                    </a:lnTo>
                    <a:lnTo>
                      <a:pt x="34" y="85"/>
                    </a:lnTo>
                    <a:lnTo>
                      <a:pt x="32" y="79"/>
                    </a:lnTo>
                    <a:lnTo>
                      <a:pt x="28" y="73"/>
                    </a:lnTo>
                    <a:close/>
                    <a:moveTo>
                      <a:pt x="51" y="71"/>
                    </a:moveTo>
                    <a:lnTo>
                      <a:pt x="51" y="87"/>
                    </a:lnTo>
                    <a:lnTo>
                      <a:pt x="55" y="85"/>
                    </a:lnTo>
                    <a:lnTo>
                      <a:pt x="61" y="77"/>
                    </a:lnTo>
                    <a:lnTo>
                      <a:pt x="63" y="73"/>
                    </a:lnTo>
                    <a:lnTo>
                      <a:pt x="51" y="71"/>
                    </a:lnTo>
                    <a:close/>
                    <a:moveTo>
                      <a:pt x="47" y="71"/>
                    </a:moveTo>
                    <a:lnTo>
                      <a:pt x="34" y="73"/>
                    </a:lnTo>
                    <a:lnTo>
                      <a:pt x="38" y="79"/>
                    </a:lnTo>
                    <a:lnTo>
                      <a:pt x="42" y="85"/>
                    </a:lnTo>
                    <a:lnTo>
                      <a:pt x="47" y="87"/>
                    </a:lnTo>
                    <a:lnTo>
                      <a:pt x="47" y="71"/>
                    </a:lnTo>
                    <a:close/>
                    <a:moveTo>
                      <a:pt x="71" y="53"/>
                    </a:moveTo>
                    <a:lnTo>
                      <a:pt x="71" y="61"/>
                    </a:lnTo>
                    <a:lnTo>
                      <a:pt x="69" y="69"/>
                    </a:lnTo>
                    <a:lnTo>
                      <a:pt x="83" y="71"/>
                    </a:lnTo>
                    <a:lnTo>
                      <a:pt x="87" y="63"/>
                    </a:lnTo>
                    <a:lnTo>
                      <a:pt x="89" y="53"/>
                    </a:lnTo>
                    <a:lnTo>
                      <a:pt x="71" y="53"/>
                    </a:lnTo>
                    <a:close/>
                    <a:moveTo>
                      <a:pt x="51" y="53"/>
                    </a:moveTo>
                    <a:lnTo>
                      <a:pt x="51" y="67"/>
                    </a:lnTo>
                    <a:lnTo>
                      <a:pt x="65" y="67"/>
                    </a:lnTo>
                    <a:lnTo>
                      <a:pt x="67" y="61"/>
                    </a:lnTo>
                    <a:lnTo>
                      <a:pt x="67" y="53"/>
                    </a:lnTo>
                    <a:lnTo>
                      <a:pt x="51" y="53"/>
                    </a:lnTo>
                    <a:close/>
                    <a:moveTo>
                      <a:pt x="30" y="53"/>
                    </a:moveTo>
                    <a:lnTo>
                      <a:pt x="30" y="61"/>
                    </a:lnTo>
                    <a:lnTo>
                      <a:pt x="32" y="67"/>
                    </a:lnTo>
                    <a:lnTo>
                      <a:pt x="47" y="67"/>
                    </a:lnTo>
                    <a:lnTo>
                      <a:pt x="47" y="53"/>
                    </a:lnTo>
                    <a:lnTo>
                      <a:pt x="30" y="53"/>
                    </a:lnTo>
                    <a:close/>
                    <a:moveTo>
                      <a:pt x="8" y="53"/>
                    </a:moveTo>
                    <a:lnTo>
                      <a:pt x="10" y="63"/>
                    </a:lnTo>
                    <a:lnTo>
                      <a:pt x="14" y="71"/>
                    </a:lnTo>
                    <a:lnTo>
                      <a:pt x="28" y="69"/>
                    </a:lnTo>
                    <a:lnTo>
                      <a:pt x="26" y="61"/>
                    </a:lnTo>
                    <a:lnTo>
                      <a:pt x="26" y="53"/>
                    </a:lnTo>
                    <a:lnTo>
                      <a:pt x="8" y="53"/>
                    </a:lnTo>
                    <a:close/>
                    <a:moveTo>
                      <a:pt x="32" y="32"/>
                    </a:moveTo>
                    <a:lnTo>
                      <a:pt x="30" y="38"/>
                    </a:lnTo>
                    <a:lnTo>
                      <a:pt x="30" y="46"/>
                    </a:lnTo>
                    <a:lnTo>
                      <a:pt x="47" y="46"/>
                    </a:lnTo>
                    <a:lnTo>
                      <a:pt x="47" y="32"/>
                    </a:lnTo>
                    <a:lnTo>
                      <a:pt x="32" y="32"/>
                    </a:lnTo>
                    <a:close/>
                    <a:moveTo>
                      <a:pt x="65" y="32"/>
                    </a:moveTo>
                    <a:lnTo>
                      <a:pt x="51" y="32"/>
                    </a:lnTo>
                    <a:lnTo>
                      <a:pt x="51" y="46"/>
                    </a:lnTo>
                    <a:lnTo>
                      <a:pt x="67" y="46"/>
                    </a:lnTo>
                    <a:lnTo>
                      <a:pt x="67" y="38"/>
                    </a:lnTo>
                    <a:lnTo>
                      <a:pt x="65" y="32"/>
                    </a:lnTo>
                    <a:close/>
                    <a:moveTo>
                      <a:pt x="14" y="28"/>
                    </a:moveTo>
                    <a:lnTo>
                      <a:pt x="10" y="36"/>
                    </a:lnTo>
                    <a:lnTo>
                      <a:pt x="8" y="46"/>
                    </a:lnTo>
                    <a:lnTo>
                      <a:pt x="26" y="46"/>
                    </a:lnTo>
                    <a:lnTo>
                      <a:pt x="26" y="38"/>
                    </a:lnTo>
                    <a:lnTo>
                      <a:pt x="28" y="30"/>
                    </a:lnTo>
                    <a:lnTo>
                      <a:pt x="14" y="28"/>
                    </a:lnTo>
                    <a:close/>
                    <a:moveTo>
                      <a:pt x="83" y="28"/>
                    </a:moveTo>
                    <a:lnTo>
                      <a:pt x="69" y="30"/>
                    </a:lnTo>
                    <a:lnTo>
                      <a:pt x="71" y="38"/>
                    </a:lnTo>
                    <a:lnTo>
                      <a:pt x="71" y="46"/>
                    </a:lnTo>
                    <a:lnTo>
                      <a:pt x="89" y="46"/>
                    </a:lnTo>
                    <a:lnTo>
                      <a:pt x="87" y="36"/>
                    </a:lnTo>
                    <a:lnTo>
                      <a:pt x="83" y="28"/>
                    </a:lnTo>
                    <a:close/>
                    <a:moveTo>
                      <a:pt x="51" y="12"/>
                    </a:moveTo>
                    <a:lnTo>
                      <a:pt x="51" y="28"/>
                    </a:lnTo>
                    <a:lnTo>
                      <a:pt x="63" y="28"/>
                    </a:lnTo>
                    <a:lnTo>
                      <a:pt x="59" y="20"/>
                    </a:lnTo>
                    <a:lnTo>
                      <a:pt x="55" y="14"/>
                    </a:lnTo>
                    <a:lnTo>
                      <a:pt x="51" y="12"/>
                    </a:lnTo>
                    <a:close/>
                    <a:moveTo>
                      <a:pt x="47" y="12"/>
                    </a:moveTo>
                    <a:lnTo>
                      <a:pt x="42" y="14"/>
                    </a:lnTo>
                    <a:lnTo>
                      <a:pt x="36" y="22"/>
                    </a:lnTo>
                    <a:lnTo>
                      <a:pt x="34" y="28"/>
                    </a:lnTo>
                    <a:lnTo>
                      <a:pt x="47" y="28"/>
                    </a:lnTo>
                    <a:lnTo>
                      <a:pt x="47" y="12"/>
                    </a:lnTo>
                    <a:close/>
                    <a:moveTo>
                      <a:pt x="59" y="10"/>
                    </a:moveTo>
                    <a:lnTo>
                      <a:pt x="63" y="14"/>
                    </a:lnTo>
                    <a:lnTo>
                      <a:pt x="65" y="20"/>
                    </a:lnTo>
                    <a:lnTo>
                      <a:pt x="69" y="26"/>
                    </a:lnTo>
                    <a:lnTo>
                      <a:pt x="79" y="24"/>
                    </a:lnTo>
                    <a:lnTo>
                      <a:pt x="73" y="18"/>
                    </a:lnTo>
                    <a:lnTo>
                      <a:pt x="67" y="14"/>
                    </a:lnTo>
                    <a:lnTo>
                      <a:pt x="59" y="10"/>
                    </a:lnTo>
                    <a:close/>
                    <a:moveTo>
                      <a:pt x="38" y="10"/>
                    </a:moveTo>
                    <a:lnTo>
                      <a:pt x="30" y="14"/>
                    </a:lnTo>
                    <a:lnTo>
                      <a:pt x="24" y="18"/>
                    </a:lnTo>
                    <a:lnTo>
                      <a:pt x="18" y="24"/>
                    </a:lnTo>
                    <a:lnTo>
                      <a:pt x="28" y="26"/>
                    </a:lnTo>
                    <a:lnTo>
                      <a:pt x="32" y="20"/>
                    </a:lnTo>
                    <a:lnTo>
                      <a:pt x="34" y="14"/>
                    </a:lnTo>
                    <a:lnTo>
                      <a:pt x="38" y="10"/>
                    </a:lnTo>
                    <a:close/>
                    <a:moveTo>
                      <a:pt x="49" y="0"/>
                    </a:moveTo>
                    <a:lnTo>
                      <a:pt x="67" y="4"/>
                    </a:lnTo>
                    <a:lnTo>
                      <a:pt x="83" y="14"/>
                    </a:lnTo>
                    <a:lnTo>
                      <a:pt x="93" y="30"/>
                    </a:lnTo>
                    <a:lnTo>
                      <a:pt x="97" y="50"/>
                    </a:lnTo>
                    <a:lnTo>
                      <a:pt x="93" y="69"/>
                    </a:lnTo>
                    <a:lnTo>
                      <a:pt x="83" y="85"/>
                    </a:lnTo>
                    <a:lnTo>
                      <a:pt x="67" y="95"/>
                    </a:lnTo>
                    <a:lnTo>
                      <a:pt x="49" y="99"/>
                    </a:lnTo>
                    <a:lnTo>
                      <a:pt x="30" y="95"/>
                    </a:lnTo>
                    <a:lnTo>
                      <a:pt x="14" y="85"/>
                    </a:lnTo>
                    <a:lnTo>
                      <a:pt x="4" y="69"/>
                    </a:lnTo>
                    <a:lnTo>
                      <a:pt x="0" y="50"/>
                    </a:lnTo>
                    <a:lnTo>
                      <a:pt x="4" y="30"/>
                    </a:lnTo>
                    <a:lnTo>
                      <a:pt x="14" y="14"/>
                    </a:lnTo>
                    <a:lnTo>
                      <a:pt x="30" y="4"/>
                    </a:lnTo>
                    <a:lnTo>
                      <a:pt x="49"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86" name="组合 85"/>
          <p:cNvGrpSpPr/>
          <p:nvPr/>
        </p:nvGrpSpPr>
        <p:grpSpPr>
          <a:xfrm>
            <a:off x="3670134" y="2761977"/>
            <a:ext cx="531766" cy="309864"/>
            <a:chOff x="5238881" y="3710891"/>
            <a:chExt cx="763063" cy="444643"/>
          </a:xfrm>
        </p:grpSpPr>
        <p:sp>
          <p:nvSpPr>
            <p:cNvPr id="87" name="Freeform 82"/>
            <p:cNvSpPr>
              <a:spLocks/>
            </p:cNvSpPr>
            <p:nvPr/>
          </p:nvSpPr>
          <p:spPr bwMode="auto">
            <a:xfrm>
              <a:off x="5238881" y="3759658"/>
              <a:ext cx="203676" cy="347109"/>
            </a:xfrm>
            <a:custGeom>
              <a:avLst/>
              <a:gdLst>
                <a:gd name="T0" fmla="*/ 61 w 71"/>
                <a:gd name="T1" fmla="*/ 0 h 121"/>
                <a:gd name="T2" fmla="*/ 65 w 71"/>
                <a:gd name="T3" fmla="*/ 0 h 121"/>
                <a:gd name="T4" fmla="*/ 67 w 71"/>
                <a:gd name="T5" fmla="*/ 3 h 121"/>
                <a:gd name="T6" fmla="*/ 71 w 71"/>
                <a:gd name="T7" fmla="*/ 7 h 121"/>
                <a:gd name="T8" fmla="*/ 71 w 71"/>
                <a:gd name="T9" fmla="*/ 11 h 121"/>
                <a:gd name="T10" fmla="*/ 71 w 71"/>
                <a:gd name="T11" fmla="*/ 15 h 121"/>
                <a:gd name="T12" fmla="*/ 67 w 71"/>
                <a:gd name="T13" fmla="*/ 19 h 121"/>
                <a:gd name="T14" fmla="*/ 26 w 71"/>
                <a:gd name="T15" fmla="*/ 60 h 121"/>
                <a:gd name="T16" fmla="*/ 67 w 71"/>
                <a:gd name="T17" fmla="*/ 102 h 121"/>
                <a:gd name="T18" fmla="*/ 71 w 71"/>
                <a:gd name="T19" fmla="*/ 106 h 121"/>
                <a:gd name="T20" fmla="*/ 71 w 71"/>
                <a:gd name="T21" fmla="*/ 111 h 121"/>
                <a:gd name="T22" fmla="*/ 71 w 71"/>
                <a:gd name="T23" fmla="*/ 115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3 h 121"/>
                <a:gd name="T36" fmla="*/ 53 w 71"/>
                <a:gd name="T37" fmla="*/ 3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3"/>
                  </a:lnTo>
                  <a:lnTo>
                    <a:pt x="71" y="7"/>
                  </a:lnTo>
                  <a:lnTo>
                    <a:pt x="71" y="11"/>
                  </a:lnTo>
                  <a:lnTo>
                    <a:pt x="71" y="15"/>
                  </a:lnTo>
                  <a:lnTo>
                    <a:pt x="67" y="19"/>
                  </a:lnTo>
                  <a:lnTo>
                    <a:pt x="26" y="60"/>
                  </a:lnTo>
                  <a:lnTo>
                    <a:pt x="67" y="102"/>
                  </a:lnTo>
                  <a:lnTo>
                    <a:pt x="71" y="106"/>
                  </a:lnTo>
                  <a:lnTo>
                    <a:pt x="71" y="111"/>
                  </a:lnTo>
                  <a:lnTo>
                    <a:pt x="71" y="115"/>
                  </a:lnTo>
                  <a:lnTo>
                    <a:pt x="67" y="117"/>
                  </a:lnTo>
                  <a:lnTo>
                    <a:pt x="61" y="121"/>
                  </a:lnTo>
                  <a:lnTo>
                    <a:pt x="53" y="117"/>
                  </a:lnTo>
                  <a:lnTo>
                    <a:pt x="4" y="68"/>
                  </a:lnTo>
                  <a:lnTo>
                    <a:pt x="0" y="60"/>
                  </a:lnTo>
                  <a:lnTo>
                    <a:pt x="4" y="53"/>
                  </a:lnTo>
                  <a:lnTo>
                    <a:pt x="53" y="3"/>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88" name="组合 87"/>
            <p:cNvGrpSpPr/>
            <p:nvPr/>
          </p:nvGrpSpPr>
          <p:grpSpPr>
            <a:xfrm>
              <a:off x="5557301" y="3710891"/>
              <a:ext cx="444643" cy="444643"/>
              <a:chOff x="5557301" y="3705153"/>
              <a:chExt cx="444643" cy="444643"/>
            </a:xfrm>
          </p:grpSpPr>
          <p:sp>
            <p:nvSpPr>
              <p:cNvPr id="89" name="Freeform 210"/>
              <p:cNvSpPr>
                <a:spLocks noEditPoints="1"/>
              </p:cNvSpPr>
              <p:nvPr/>
            </p:nvSpPr>
            <p:spPr bwMode="auto">
              <a:xfrm>
                <a:off x="5557301" y="3705153"/>
                <a:ext cx="444643" cy="444643"/>
              </a:xfrm>
              <a:custGeom>
                <a:avLst/>
                <a:gdLst>
                  <a:gd name="T0" fmla="*/ 78 w 155"/>
                  <a:gd name="T1" fmla="*/ 8 h 155"/>
                  <a:gd name="T2" fmla="*/ 61 w 155"/>
                  <a:gd name="T3" fmla="*/ 10 h 155"/>
                  <a:gd name="T4" fmla="*/ 43 w 155"/>
                  <a:gd name="T5" fmla="*/ 19 h 155"/>
                  <a:gd name="T6" fmla="*/ 25 w 155"/>
                  <a:gd name="T7" fmla="*/ 35 h 155"/>
                  <a:gd name="T8" fmla="*/ 13 w 155"/>
                  <a:gd name="T9" fmla="*/ 55 h 155"/>
                  <a:gd name="T10" fmla="*/ 9 w 155"/>
                  <a:gd name="T11" fmla="*/ 78 h 155"/>
                  <a:gd name="T12" fmla="*/ 11 w 155"/>
                  <a:gd name="T13" fmla="*/ 96 h 155"/>
                  <a:gd name="T14" fmla="*/ 19 w 155"/>
                  <a:gd name="T15" fmla="*/ 112 h 155"/>
                  <a:gd name="T16" fmla="*/ 33 w 155"/>
                  <a:gd name="T17" fmla="*/ 131 h 155"/>
                  <a:gd name="T18" fmla="*/ 55 w 155"/>
                  <a:gd name="T19" fmla="*/ 143 h 155"/>
                  <a:gd name="T20" fmla="*/ 78 w 155"/>
                  <a:gd name="T21" fmla="*/ 147 h 155"/>
                  <a:gd name="T22" fmla="*/ 94 w 155"/>
                  <a:gd name="T23" fmla="*/ 145 h 155"/>
                  <a:gd name="T24" fmla="*/ 112 w 155"/>
                  <a:gd name="T25" fmla="*/ 139 h 155"/>
                  <a:gd name="T26" fmla="*/ 130 w 155"/>
                  <a:gd name="T27" fmla="*/ 123 h 155"/>
                  <a:gd name="T28" fmla="*/ 143 w 155"/>
                  <a:gd name="T29" fmla="*/ 102 h 155"/>
                  <a:gd name="T30" fmla="*/ 147 w 155"/>
                  <a:gd name="T31" fmla="*/ 78 h 155"/>
                  <a:gd name="T32" fmla="*/ 145 w 155"/>
                  <a:gd name="T33" fmla="*/ 61 h 155"/>
                  <a:gd name="T34" fmla="*/ 136 w 155"/>
                  <a:gd name="T35" fmla="*/ 45 h 155"/>
                  <a:gd name="T36" fmla="*/ 122 w 155"/>
                  <a:gd name="T37" fmla="*/ 25 h 155"/>
                  <a:gd name="T38" fmla="*/ 100 w 155"/>
                  <a:gd name="T39" fmla="*/ 12 h 155"/>
                  <a:gd name="T40" fmla="*/ 78 w 155"/>
                  <a:gd name="T41" fmla="*/ 8 h 155"/>
                  <a:gd name="T42" fmla="*/ 78 w 155"/>
                  <a:gd name="T43" fmla="*/ 0 h 155"/>
                  <a:gd name="T44" fmla="*/ 104 w 155"/>
                  <a:gd name="T45" fmla="*/ 6 h 155"/>
                  <a:gd name="T46" fmla="*/ 126 w 155"/>
                  <a:gd name="T47" fmla="*/ 19 h 155"/>
                  <a:gd name="T48" fmla="*/ 145 w 155"/>
                  <a:gd name="T49" fmla="*/ 41 h 155"/>
                  <a:gd name="T50" fmla="*/ 153 w 155"/>
                  <a:gd name="T51" fmla="*/ 59 h 155"/>
                  <a:gd name="T52" fmla="*/ 155 w 155"/>
                  <a:gd name="T53" fmla="*/ 78 h 155"/>
                  <a:gd name="T54" fmla="*/ 151 w 155"/>
                  <a:gd name="T55" fmla="*/ 104 h 155"/>
                  <a:gd name="T56" fmla="*/ 136 w 155"/>
                  <a:gd name="T57" fmla="*/ 127 h 155"/>
                  <a:gd name="T58" fmla="*/ 116 w 155"/>
                  <a:gd name="T59" fmla="*/ 145 h 155"/>
                  <a:gd name="T60" fmla="*/ 96 w 155"/>
                  <a:gd name="T61" fmla="*/ 153 h 155"/>
                  <a:gd name="T62" fmla="*/ 78 w 155"/>
                  <a:gd name="T63" fmla="*/ 155 h 155"/>
                  <a:gd name="T64" fmla="*/ 51 w 155"/>
                  <a:gd name="T65" fmla="*/ 151 h 155"/>
                  <a:gd name="T66" fmla="*/ 29 w 155"/>
                  <a:gd name="T67" fmla="*/ 137 h 155"/>
                  <a:gd name="T68" fmla="*/ 11 w 155"/>
                  <a:gd name="T69" fmla="*/ 116 h 155"/>
                  <a:gd name="T70" fmla="*/ 3 w 155"/>
                  <a:gd name="T71" fmla="*/ 98 h 155"/>
                  <a:gd name="T72" fmla="*/ 0 w 155"/>
                  <a:gd name="T73" fmla="*/ 78 h 155"/>
                  <a:gd name="T74" fmla="*/ 5 w 155"/>
                  <a:gd name="T75" fmla="*/ 51 h 155"/>
                  <a:gd name="T76" fmla="*/ 19 w 155"/>
                  <a:gd name="T77" fmla="*/ 29 h 155"/>
                  <a:gd name="T78" fmla="*/ 39 w 155"/>
                  <a:gd name="T79" fmla="*/ 10 h 155"/>
                  <a:gd name="T80" fmla="*/ 59 w 155"/>
                  <a:gd name="T81" fmla="*/ 2 h 155"/>
                  <a:gd name="T82" fmla="*/ 78 w 155"/>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5">
                    <a:moveTo>
                      <a:pt x="78" y="8"/>
                    </a:moveTo>
                    <a:lnTo>
                      <a:pt x="61" y="10"/>
                    </a:lnTo>
                    <a:lnTo>
                      <a:pt x="43" y="19"/>
                    </a:lnTo>
                    <a:lnTo>
                      <a:pt x="25" y="35"/>
                    </a:lnTo>
                    <a:lnTo>
                      <a:pt x="13" y="55"/>
                    </a:lnTo>
                    <a:lnTo>
                      <a:pt x="9" y="78"/>
                    </a:lnTo>
                    <a:lnTo>
                      <a:pt x="11" y="96"/>
                    </a:lnTo>
                    <a:lnTo>
                      <a:pt x="19" y="112"/>
                    </a:lnTo>
                    <a:lnTo>
                      <a:pt x="33" y="131"/>
                    </a:lnTo>
                    <a:lnTo>
                      <a:pt x="55" y="143"/>
                    </a:lnTo>
                    <a:lnTo>
                      <a:pt x="78" y="147"/>
                    </a:lnTo>
                    <a:lnTo>
                      <a:pt x="94" y="145"/>
                    </a:lnTo>
                    <a:lnTo>
                      <a:pt x="112" y="139"/>
                    </a:lnTo>
                    <a:lnTo>
                      <a:pt x="130" y="123"/>
                    </a:lnTo>
                    <a:lnTo>
                      <a:pt x="143" y="102"/>
                    </a:lnTo>
                    <a:lnTo>
                      <a:pt x="147" y="78"/>
                    </a:lnTo>
                    <a:lnTo>
                      <a:pt x="145" y="61"/>
                    </a:lnTo>
                    <a:lnTo>
                      <a:pt x="136" y="45"/>
                    </a:lnTo>
                    <a:lnTo>
                      <a:pt x="122" y="25"/>
                    </a:lnTo>
                    <a:lnTo>
                      <a:pt x="100" y="12"/>
                    </a:lnTo>
                    <a:lnTo>
                      <a:pt x="78" y="8"/>
                    </a:lnTo>
                    <a:close/>
                    <a:moveTo>
                      <a:pt x="78" y="0"/>
                    </a:moveTo>
                    <a:lnTo>
                      <a:pt x="104" y="6"/>
                    </a:lnTo>
                    <a:lnTo>
                      <a:pt x="126" y="19"/>
                    </a:lnTo>
                    <a:lnTo>
                      <a:pt x="145" y="41"/>
                    </a:lnTo>
                    <a:lnTo>
                      <a:pt x="153" y="59"/>
                    </a:lnTo>
                    <a:lnTo>
                      <a:pt x="155" y="78"/>
                    </a:lnTo>
                    <a:lnTo>
                      <a:pt x="151" y="104"/>
                    </a:lnTo>
                    <a:lnTo>
                      <a:pt x="136" y="127"/>
                    </a:lnTo>
                    <a:lnTo>
                      <a:pt x="116" y="145"/>
                    </a:lnTo>
                    <a:lnTo>
                      <a:pt x="96" y="153"/>
                    </a:lnTo>
                    <a:lnTo>
                      <a:pt x="78" y="155"/>
                    </a:lnTo>
                    <a:lnTo>
                      <a:pt x="51" y="151"/>
                    </a:lnTo>
                    <a:lnTo>
                      <a:pt x="29" y="137"/>
                    </a:lnTo>
                    <a:lnTo>
                      <a:pt x="11" y="116"/>
                    </a:lnTo>
                    <a:lnTo>
                      <a:pt x="3" y="98"/>
                    </a:lnTo>
                    <a:lnTo>
                      <a:pt x="0" y="78"/>
                    </a:lnTo>
                    <a:lnTo>
                      <a:pt x="5" y="51"/>
                    </a:lnTo>
                    <a:lnTo>
                      <a:pt x="19" y="29"/>
                    </a:lnTo>
                    <a:lnTo>
                      <a:pt x="39" y="10"/>
                    </a:lnTo>
                    <a:lnTo>
                      <a:pt x="59" y="2"/>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90" name="Freeform 211"/>
              <p:cNvSpPr>
                <a:spLocks/>
              </p:cNvSpPr>
              <p:nvPr/>
            </p:nvSpPr>
            <p:spPr bwMode="auto">
              <a:xfrm>
                <a:off x="5651968" y="3817031"/>
                <a:ext cx="255312" cy="226625"/>
              </a:xfrm>
              <a:custGeom>
                <a:avLst/>
                <a:gdLst>
                  <a:gd name="T0" fmla="*/ 2 w 89"/>
                  <a:gd name="T1" fmla="*/ 0 h 79"/>
                  <a:gd name="T2" fmla="*/ 6 w 89"/>
                  <a:gd name="T3" fmla="*/ 4 h 79"/>
                  <a:gd name="T4" fmla="*/ 6 w 89"/>
                  <a:gd name="T5" fmla="*/ 71 h 79"/>
                  <a:gd name="T6" fmla="*/ 87 w 89"/>
                  <a:gd name="T7" fmla="*/ 71 h 79"/>
                  <a:gd name="T8" fmla="*/ 89 w 89"/>
                  <a:gd name="T9" fmla="*/ 75 h 79"/>
                  <a:gd name="T10" fmla="*/ 87 w 89"/>
                  <a:gd name="T11" fmla="*/ 79 h 79"/>
                  <a:gd name="T12" fmla="*/ 6 w 89"/>
                  <a:gd name="T13" fmla="*/ 79 h 79"/>
                  <a:gd name="T14" fmla="*/ 2 w 89"/>
                  <a:gd name="T15" fmla="*/ 77 h 79"/>
                  <a:gd name="T16" fmla="*/ 0 w 89"/>
                  <a:gd name="T17" fmla="*/ 75 h 79"/>
                  <a:gd name="T18" fmla="*/ 0 w 89"/>
                  <a:gd name="T19" fmla="*/ 71 h 79"/>
                  <a:gd name="T20" fmla="*/ 0 w 89"/>
                  <a:gd name="T21" fmla="*/ 4 h 79"/>
                  <a:gd name="T22" fmla="*/ 2 w 89"/>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79">
                    <a:moveTo>
                      <a:pt x="2" y="0"/>
                    </a:moveTo>
                    <a:lnTo>
                      <a:pt x="6" y="4"/>
                    </a:lnTo>
                    <a:lnTo>
                      <a:pt x="6" y="71"/>
                    </a:lnTo>
                    <a:lnTo>
                      <a:pt x="87" y="71"/>
                    </a:lnTo>
                    <a:lnTo>
                      <a:pt x="89" y="75"/>
                    </a:lnTo>
                    <a:lnTo>
                      <a:pt x="87" y="79"/>
                    </a:lnTo>
                    <a:lnTo>
                      <a:pt x="6" y="79"/>
                    </a:lnTo>
                    <a:lnTo>
                      <a:pt x="2" y="77"/>
                    </a:lnTo>
                    <a:lnTo>
                      <a:pt x="0" y="75"/>
                    </a:lnTo>
                    <a:lnTo>
                      <a:pt x="0" y="71"/>
                    </a:lnTo>
                    <a:lnTo>
                      <a:pt x="0" y="4"/>
                    </a:lnTo>
                    <a:lnTo>
                      <a:pt x="2" y="0"/>
                    </a:lnTo>
                    <a:close/>
                  </a:path>
                </a:pathLst>
              </a:custGeom>
              <a:solidFill>
                <a:srgbClr val="E4F3F0"/>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91" name="Freeform 212"/>
              <p:cNvSpPr>
                <a:spLocks/>
              </p:cNvSpPr>
              <p:nvPr/>
            </p:nvSpPr>
            <p:spPr bwMode="auto">
              <a:xfrm>
                <a:off x="5692129" y="3822769"/>
                <a:ext cx="209413" cy="180726"/>
              </a:xfrm>
              <a:custGeom>
                <a:avLst/>
                <a:gdLst>
                  <a:gd name="T0" fmla="*/ 69 w 73"/>
                  <a:gd name="T1" fmla="*/ 0 h 63"/>
                  <a:gd name="T2" fmla="*/ 71 w 73"/>
                  <a:gd name="T3" fmla="*/ 2 h 63"/>
                  <a:gd name="T4" fmla="*/ 73 w 73"/>
                  <a:gd name="T5" fmla="*/ 4 h 63"/>
                  <a:gd name="T6" fmla="*/ 69 w 73"/>
                  <a:gd name="T7" fmla="*/ 27 h 63"/>
                  <a:gd name="T8" fmla="*/ 65 w 73"/>
                  <a:gd name="T9" fmla="*/ 31 h 63"/>
                  <a:gd name="T10" fmla="*/ 63 w 73"/>
                  <a:gd name="T11" fmla="*/ 27 h 63"/>
                  <a:gd name="T12" fmla="*/ 65 w 73"/>
                  <a:gd name="T13" fmla="*/ 16 h 63"/>
                  <a:gd name="T14" fmla="*/ 45 w 73"/>
                  <a:gd name="T15" fmla="*/ 43 h 63"/>
                  <a:gd name="T16" fmla="*/ 43 w 73"/>
                  <a:gd name="T17" fmla="*/ 45 h 63"/>
                  <a:gd name="T18" fmla="*/ 39 w 73"/>
                  <a:gd name="T19" fmla="*/ 45 h 63"/>
                  <a:gd name="T20" fmla="*/ 27 w 73"/>
                  <a:gd name="T21" fmla="*/ 35 h 63"/>
                  <a:gd name="T22" fmla="*/ 6 w 73"/>
                  <a:gd name="T23" fmla="*/ 61 h 63"/>
                  <a:gd name="T24" fmla="*/ 4 w 73"/>
                  <a:gd name="T25" fmla="*/ 63 h 63"/>
                  <a:gd name="T26" fmla="*/ 0 w 73"/>
                  <a:gd name="T27" fmla="*/ 63 h 63"/>
                  <a:gd name="T28" fmla="*/ 0 w 73"/>
                  <a:gd name="T29" fmla="*/ 57 h 63"/>
                  <a:gd name="T30" fmla="*/ 20 w 73"/>
                  <a:gd name="T31" fmla="*/ 27 h 63"/>
                  <a:gd name="T32" fmla="*/ 24 w 73"/>
                  <a:gd name="T33" fmla="*/ 24 h 63"/>
                  <a:gd name="T34" fmla="*/ 27 w 73"/>
                  <a:gd name="T35" fmla="*/ 24 h 63"/>
                  <a:gd name="T36" fmla="*/ 41 w 73"/>
                  <a:gd name="T37" fmla="*/ 35 h 63"/>
                  <a:gd name="T38" fmla="*/ 57 w 73"/>
                  <a:gd name="T39" fmla="*/ 10 h 63"/>
                  <a:gd name="T40" fmla="*/ 49 w 73"/>
                  <a:gd name="T41" fmla="*/ 10 h 63"/>
                  <a:gd name="T42" fmla="*/ 45 w 73"/>
                  <a:gd name="T43" fmla="*/ 8 h 63"/>
                  <a:gd name="T44" fmla="*/ 47 w 73"/>
                  <a:gd name="T45" fmla="*/ 4 h 63"/>
                  <a:gd name="T46" fmla="*/ 69 w 73"/>
                  <a:gd name="T4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3" h="63">
                    <a:moveTo>
                      <a:pt x="69" y="0"/>
                    </a:moveTo>
                    <a:lnTo>
                      <a:pt x="71" y="2"/>
                    </a:lnTo>
                    <a:lnTo>
                      <a:pt x="73" y="4"/>
                    </a:lnTo>
                    <a:lnTo>
                      <a:pt x="69" y="27"/>
                    </a:lnTo>
                    <a:lnTo>
                      <a:pt x="65" y="31"/>
                    </a:lnTo>
                    <a:lnTo>
                      <a:pt x="63" y="27"/>
                    </a:lnTo>
                    <a:lnTo>
                      <a:pt x="65" y="16"/>
                    </a:lnTo>
                    <a:lnTo>
                      <a:pt x="45" y="43"/>
                    </a:lnTo>
                    <a:lnTo>
                      <a:pt x="43" y="45"/>
                    </a:lnTo>
                    <a:lnTo>
                      <a:pt x="39" y="45"/>
                    </a:lnTo>
                    <a:lnTo>
                      <a:pt x="27" y="35"/>
                    </a:lnTo>
                    <a:lnTo>
                      <a:pt x="6" y="61"/>
                    </a:lnTo>
                    <a:lnTo>
                      <a:pt x="4" y="63"/>
                    </a:lnTo>
                    <a:lnTo>
                      <a:pt x="0" y="63"/>
                    </a:lnTo>
                    <a:lnTo>
                      <a:pt x="0" y="57"/>
                    </a:lnTo>
                    <a:lnTo>
                      <a:pt x="20" y="27"/>
                    </a:lnTo>
                    <a:lnTo>
                      <a:pt x="24" y="24"/>
                    </a:lnTo>
                    <a:lnTo>
                      <a:pt x="27" y="24"/>
                    </a:lnTo>
                    <a:lnTo>
                      <a:pt x="41" y="35"/>
                    </a:lnTo>
                    <a:lnTo>
                      <a:pt x="57" y="10"/>
                    </a:lnTo>
                    <a:lnTo>
                      <a:pt x="49" y="10"/>
                    </a:lnTo>
                    <a:lnTo>
                      <a:pt x="45" y="8"/>
                    </a:lnTo>
                    <a:lnTo>
                      <a:pt x="47" y="4"/>
                    </a:lnTo>
                    <a:lnTo>
                      <a:pt x="69" y="0"/>
                    </a:lnTo>
                    <a:close/>
                  </a:path>
                </a:pathLst>
              </a:custGeom>
              <a:solidFill>
                <a:srgbClr val="E4F3F0"/>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sp>
        <p:nvSpPr>
          <p:cNvPr id="92" name="Text Placeholder 7"/>
          <p:cNvSpPr txBox="1">
            <a:spLocks/>
          </p:cNvSpPr>
          <p:nvPr/>
        </p:nvSpPr>
        <p:spPr>
          <a:xfrm>
            <a:off x="972562" y="132421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3" name="Text Placeholder 2"/>
          <p:cNvSpPr txBox="1">
            <a:spLocks/>
          </p:cNvSpPr>
          <p:nvPr/>
        </p:nvSpPr>
        <p:spPr>
          <a:xfrm>
            <a:off x="1227085" y="159240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4" name="Text Placeholder 7"/>
          <p:cNvSpPr txBox="1">
            <a:spLocks/>
          </p:cNvSpPr>
          <p:nvPr/>
        </p:nvSpPr>
        <p:spPr>
          <a:xfrm>
            <a:off x="972562" y="2396947"/>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5" name="Text Placeholder 2"/>
          <p:cNvSpPr txBox="1">
            <a:spLocks/>
          </p:cNvSpPr>
          <p:nvPr/>
        </p:nvSpPr>
        <p:spPr>
          <a:xfrm>
            <a:off x="1227085" y="2665139"/>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6" name="Text Placeholder 7"/>
          <p:cNvSpPr txBox="1">
            <a:spLocks/>
          </p:cNvSpPr>
          <p:nvPr/>
        </p:nvSpPr>
        <p:spPr>
          <a:xfrm>
            <a:off x="972562" y="366072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7" name="Text Placeholder 2"/>
          <p:cNvSpPr txBox="1">
            <a:spLocks/>
          </p:cNvSpPr>
          <p:nvPr/>
        </p:nvSpPr>
        <p:spPr>
          <a:xfrm>
            <a:off x="1227085" y="392891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8" name="Text Placeholder 7"/>
          <p:cNvSpPr txBox="1">
            <a:spLocks/>
          </p:cNvSpPr>
          <p:nvPr/>
        </p:nvSpPr>
        <p:spPr>
          <a:xfrm>
            <a:off x="6223207" y="132421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99" name="Text Placeholder 2"/>
          <p:cNvSpPr txBox="1">
            <a:spLocks/>
          </p:cNvSpPr>
          <p:nvPr/>
        </p:nvSpPr>
        <p:spPr>
          <a:xfrm>
            <a:off x="6223207" y="159240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100" name="Text Placeholder 7"/>
          <p:cNvSpPr txBox="1">
            <a:spLocks/>
          </p:cNvSpPr>
          <p:nvPr/>
        </p:nvSpPr>
        <p:spPr>
          <a:xfrm>
            <a:off x="6223207" y="2396947"/>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101" name="Text Placeholder 2"/>
          <p:cNvSpPr txBox="1">
            <a:spLocks/>
          </p:cNvSpPr>
          <p:nvPr/>
        </p:nvSpPr>
        <p:spPr>
          <a:xfrm>
            <a:off x="6223207" y="2665139"/>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102" name="Text Placeholder 7"/>
          <p:cNvSpPr txBox="1">
            <a:spLocks/>
          </p:cNvSpPr>
          <p:nvPr/>
        </p:nvSpPr>
        <p:spPr>
          <a:xfrm>
            <a:off x="6223207" y="366072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103" name="Text Placeholder 2"/>
          <p:cNvSpPr txBox="1">
            <a:spLocks/>
          </p:cNvSpPr>
          <p:nvPr/>
        </p:nvSpPr>
        <p:spPr>
          <a:xfrm>
            <a:off x="6223207" y="392891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344800628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500"/>
                                        <p:tgtEl>
                                          <p:spTgt spid="2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right)">
                                      <p:cBhvr>
                                        <p:cTn id="31" dur="500"/>
                                        <p:tgtEl>
                                          <p:spTgt spid="34"/>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up)">
                                      <p:cBhvr>
                                        <p:cTn id="35" dur="500"/>
                                        <p:tgtEl>
                                          <p:spTgt spid="30"/>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81"/>
                                        </p:tgtEl>
                                        <p:attrNameLst>
                                          <p:attrName>style.visibility</p:attrName>
                                        </p:attrNameLst>
                                      </p:cBhvr>
                                      <p:to>
                                        <p:strVal val="visible"/>
                                      </p:to>
                                    </p:set>
                                    <p:animEffect transition="in" filter="wipe(right)">
                                      <p:cBhvr>
                                        <p:cTn id="43" dur="500"/>
                                        <p:tgtEl>
                                          <p:spTgt spid="81"/>
                                        </p:tgtEl>
                                      </p:cBhvr>
                                    </p:animEffect>
                                  </p:childTnLst>
                                </p:cTn>
                              </p:par>
                              <p:par>
                                <p:cTn id="44" presetID="22" presetClass="entr" presetSubtype="2" fill="hold" nodeType="withEffect">
                                  <p:stCondLst>
                                    <p:cond delay="0"/>
                                  </p:stCondLst>
                                  <p:childTnLst>
                                    <p:set>
                                      <p:cBhvr>
                                        <p:cTn id="45" dur="1" fill="hold">
                                          <p:stCondLst>
                                            <p:cond delay="0"/>
                                          </p:stCondLst>
                                        </p:cTn>
                                        <p:tgtEl>
                                          <p:spTgt spid="86"/>
                                        </p:tgtEl>
                                        <p:attrNameLst>
                                          <p:attrName>style.visibility</p:attrName>
                                        </p:attrNameLst>
                                      </p:cBhvr>
                                      <p:to>
                                        <p:strVal val="visible"/>
                                      </p:to>
                                    </p:set>
                                    <p:animEffect transition="in" filter="wipe(right)">
                                      <p:cBhvr>
                                        <p:cTn id="46" dur="500"/>
                                        <p:tgtEl>
                                          <p:spTgt spid="86"/>
                                        </p:tgtEl>
                                      </p:cBhvr>
                                    </p:animEffect>
                                  </p:childTnLst>
                                </p:cTn>
                              </p:par>
                              <p:par>
                                <p:cTn id="47" presetID="22" presetClass="entr" presetSubtype="8" fill="hold"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wipe(left)">
                                      <p:cBhvr>
                                        <p:cTn id="49" dur="500"/>
                                        <p:tgtEl>
                                          <p:spTgt spid="74"/>
                                        </p:tgtEl>
                                      </p:cBhvr>
                                    </p:animEffect>
                                  </p:childTnLst>
                                </p:cTn>
                              </p:par>
                              <p:par>
                                <p:cTn id="50" presetID="22" presetClass="entr" presetSubtype="8" fill="hold" nodeType="with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wipe(left)">
                                      <p:cBhvr>
                                        <p:cTn id="52" dur="500"/>
                                        <p:tgtEl>
                                          <p:spTgt spid="45"/>
                                        </p:tgtEl>
                                      </p:cBhvr>
                                    </p:animEffect>
                                  </p:childTnLst>
                                </p:cTn>
                              </p:par>
                              <p:par>
                                <p:cTn id="53" presetID="22" presetClass="entr" presetSubtype="2"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right)">
                                      <p:cBhvr>
                                        <p:cTn id="55" dur="500"/>
                                        <p:tgtEl>
                                          <p:spTgt spid="35"/>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92">
                                            <p:txEl>
                                              <p:pRg st="0" end="0"/>
                                            </p:txEl>
                                          </p:spTgt>
                                        </p:tgtEl>
                                        <p:attrNameLst>
                                          <p:attrName>style.visibility</p:attrName>
                                        </p:attrNameLst>
                                      </p:cBhvr>
                                      <p:to>
                                        <p:strVal val="visible"/>
                                      </p:to>
                                    </p:set>
                                    <p:anim calcmode="lin" valueType="num">
                                      <p:cBhvr>
                                        <p:cTn id="59" dur="400" fill="hold"/>
                                        <p:tgtEl>
                                          <p:spTgt spid="92">
                                            <p:txEl>
                                              <p:pRg st="0" end="0"/>
                                            </p:txEl>
                                          </p:spTgt>
                                        </p:tgtEl>
                                        <p:attrNameLst>
                                          <p:attrName>ppt_w</p:attrName>
                                        </p:attrNameLst>
                                      </p:cBhvr>
                                      <p:tavLst>
                                        <p:tav tm="0">
                                          <p:val>
                                            <p:fltVal val="0"/>
                                          </p:val>
                                        </p:tav>
                                        <p:tav tm="100000">
                                          <p:val>
                                            <p:strVal val="#ppt_w"/>
                                          </p:val>
                                        </p:tav>
                                      </p:tavLst>
                                    </p:anim>
                                    <p:anim calcmode="lin" valueType="num">
                                      <p:cBhvr>
                                        <p:cTn id="60" dur="400" fill="hold"/>
                                        <p:tgtEl>
                                          <p:spTgt spid="92">
                                            <p:txEl>
                                              <p:pRg st="0" end="0"/>
                                            </p:txEl>
                                          </p:spTgt>
                                        </p:tgtEl>
                                        <p:attrNameLst>
                                          <p:attrName>ppt_h</p:attrName>
                                        </p:attrNameLst>
                                      </p:cBhvr>
                                      <p:tavLst>
                                        <p:tav tm="0">
                                          <p:val>
                                            <p:fltVal val="0"/>
                                          </p:val>
                                        </p:tav>
                                        <p:tav tm="100000">
                                          <p:val>
                                            <p:strVal val="#ppt_h"/>
                                          </p:val>
                                        </p:tav>
                                      </p:tavLst>
                                    </p:anim>
                                    <p:animEffect transition="in" filter="fade">
                                      <p:cBhvr>
                                        <p:cTn id="61" dur="400"/>
                                        <p:tgtEl>
                                          <p:spTgt spid="92">
                                            <p:txEl>
                                              <p:pRg st="0" end="0"/>
                                            </p:txEl>
                                          </p:spTgt>
                                        </p:tgtEl>
                                      </p:cBhvr>
                                    </p:animEffect>
                                  </p:childTnLst>
                                </p:cTn>
                              </p:par>
                            </p:childTnLst>
                          </p:cTn>
                        </p:par>
                        <p:par>
                          <p:cTn id="62" fill="hold">
                            <p:stCondLst>
                              <p:cond delay="5400"/>
                            </p:stCondLst>
                            <p:childTnLst>
                              <p:par>
                                <p:cTn id="63" presetID="53" presetClass="entr" presetSubtype="16" fill="hold" grpId="0" nodeType="afterEffect">
                                  <p:stCondLst>
                                    <p:cond delay="0"/>
                                  </p:stCondLst>
                                  <p:childTnLst>
                                    <p:set>
                                      <p:cBhvr>
                                        <p:cTn id="64" dur="1" fill="hold">
                                          <p:stCondLst>
                                            <p:cond delay="0"/>
                                          </p:stCondLst>
                                        </p:cTn>
                                        <p:tgtEl>
                                          <p:spTgt spid="93">
                                            <p:txEl>
                                              <p:pRg st="0" end="0"/>
                                            </p:txEl>
                                          </p:spTgt>
                                        </p:tgtEl>
                                        <p:attrNameLst>
                                          <p:attrName>style.visibility</p:attrName>
                                        </p:attrNameLst>
                                      </p:cBhvr>
                                      <p:to>
                                        <p:strVal val="visible"/>
                                      </p:to>
                                    </p:set>
                                    <p:anim calcmode="lin" valueType="num">
                                      <p:cBhvr>
                                        <p:cTn id="65" dur="400" fill="hold"/>
                                        <p:tgtEl>
                                          <p:spTgt spid="93">
                                            <p:txEl>
                                              <p:pRg st="0" end="0"/>
                                            </p:txEl>
                                          </p:spTgt>
                                        </p:tgtEl>
                                        <p:attrNameLst>
                                          <p:attrName>ppt_w</p:attrName>
                                        </p:attrNameLst>
                                      </p:cBhvr>
                                      <p:tavLst>
                                        <p:tav tm="0">
                                          <p:val>
                                            <p:fltVal val="0"/>
                                          </p:val>
                                        </p:tav>
                                        <p:tav tm="100000">
                                          <p:val>
                                            <p:strVal val="#ppt_w"/>
                                          </p:val>
                                        </p:tav>
                                      </p:tavLst>
                                    </p:anim>
                                    <p:anim calcmode="lin" valueType="num">
                                      <p:cBhvr>
                                        <p:cTn id="66" dur="400" fill="hold"/>
                                        <p:tgtEl>
                                          <p:spTgt spid="93">
                                            <p:txEl>
                                              <p:pRg st="0" end="0"/>
                                            </p:txEl>
                                          </p:spTgt>
                                        </p:tgtEl>
                                        <p:attrNameLst>
                                          <p:attrName>ppt_h</p:attrName>
                                        </p:attrNameLst>
                                      </p:cBhvr>
                                      <p:tavLst>
                                        <p:tav tm="0">
                                          <p:val>
                                            <p:fltVal val="0"/>
                                          </p:val>
                                        </p:tav>
                                        <p:tav tm="100000">
                                          <p:val>
                                            <p:strVal val="#ppt_h"/>
                                          </p:val>
                                        </p:tav>
                                      </p:tavLst>
                                    </p:anim>
                                    <p:animEffect transition="in" filter="fade">
                                      <p:cBhvr>
                                        <p:cTn id="67" dur="400"/>
                                        <p:tgtEl>
                                          <p:spTgt spid="93">
                                            <p:txEl>
                                              <p:pRg st="0" end="0"/>
                                            </p:txEl>
                                          </p:spTgt>
                                        </p:tgtEl>
                                      </p:cBhvr>
                                    </p:animEffect>
                                  </p:childTnLst>
                                </p:cTn>
                              </p:par>
                            </p:childTnLst>
                          </p:cTn>
                        </p:par>
                        <p:par>
                          <p:cTn id="68" fill="hold">
                            <p:stCondLst>
                              <p:cond delay="5800"/>
                            </p:stCondLst>
                            <p:childTnLst>
                              <p:par>
                                <p:cTn id="69" presetID="53" presetClass="entr" presetSubtype="16" fill="hold" grpId="0" nodeType="afterEffect">
                                  <p:stCondLst>
                                    <p:cond delay="0"/>
                                  </p:stCondLst>
                                  <p:childTnLst>
                                    <p:set>
                                      <p:cBhvr>
                                        <p:cTn id="70" dur="1" fill="hold">
                                          <p:stCondLst>
                                            <p:cond delay="0"/>
                                          </p:stCondLst>
                                        </p:cTn>
                                        <p:tgtEl>
                                          <p:spTgt spid="94">
                                            <p:txEl>
                                              <p:pRg st="0" end="0"/>
                                            </p:txEl>
                                          </p:spTgt>
                                        </p:tgtEl>
                                        <p:attrNameLst>
                                          <p:attrName>style.visibility</p:attrName>
                                        </p:attrNameLst>
                                      </p:cBhvr>
                                      <p:to>
                                        <p:strVal val="visible"/>
                                      </p:to>
                                    </p:set>
                                    <p:anim calcmode="lin" valueType="num">
                                      <p:cBhvr>
                                        <p:cTn id="71" dur="400" fill="hold"/>
                                        <p:tgtEl>
                                          <p:spTgt spid="94">
                                            <p:txEl>
                                              <p:pRg st="0" end="0"/>
                                            </p:txEl>
                                          </p:spTgt>
                                        </p:tgtEl>
                                        <p:attrNameLst>
                                          <p:attrName>ppt_w</p:attrName>
                                        </p:attrNameLst>
                                      </p:cBhvr>
                                      <p:tavLst>
                                        <p:tav tm="0">
                                          <p:val>
                                            <p:fltVal val="0"/>
                                          </p:val>
                                        </p:tav>
                                        <p:tav tm="100000">
                                          <p:val>
                                            <p:strVal val="#ppt_w"/>
                                          </p:val>
                                        </p:tav>
                                      </p:tavLst>
                                    </p:anim>
                                    <p:anim calcmode="lin" valueType="num">
                                      <p:cBhvr>
                                        <p:cTn id="72" dur="400" fill="hold"/>
                                        <p:tgtEl>
                                          <p:spTgt spid="94">
                                            <p:txEl>
                                              <p:pRg st="0" end="0"/>
                                            </p:txEl>
                                          </p:spTgt>
                                        </p:tgtEl>
                                        <p:attrNameLst>
                                          <p:attrName>ppt_h</p:attrName>
                                        </p:attrNameLst>
                                      </p:cBhvr>
                                      <p:tavLst>
                                        <p:tav tm="0">
                                          <p:val>
                                            <p:fltVal val="0"/>
                                          </p:val>
                                        </p:tav>
                                        <p:tav tm="100000">
                                          <p:val>
                                            <p:strVal val="#ppt_h"/>
                                          </p:val>
                                        </p:tav>
                                      </p:tavLst>
                                    </p:anim>
                                    <p:animEffect transition="in" filter="fade">
                                      <p:cBhvr>
                                        <p:cTn id="73" dur="400"/>
                                        <p:tgtEl>
                                          <p:spTgt spid="94">
                                            <p:txEl>
                                              <p:pRg st="0" end="0"/>
                                            </p:txEl>
                                          </p:spTgt>
                                        </p:tgtEl>
                                      </p:cBhvr>
                                    </p:animEffect>
                                  </p:childTnLst>
                                </p:cTn>
                              </p:par>
                            </p:childTnLst>
                          </p:cTn>
                        </p:par>
                        <p:par>
                          <p:cTn id="74" fill="hold">
                            <p:stCondLst>
                              <p:cond delay="6200"/>
                            </p:stCondLst>
                            <p:childTnLst>
                              <p:par>
                                <p:cTn id="75" presetID="53" presetClass="entr" presetSubtype="16" fill="hold" grpId="0" nodeType="afterEffect">
                                  <p:stCondLst>
                                    <p:cond delay="0"/>
                                  </p:stCondLst>
                                  <p:childTnLst>
                                    <p:set>
                                      <p:cBhvr>
                                        <p:cTn id="76" dur="1" fill="hold">
                                          <p:stCondLst>
                                            <p:cond delay="0"/>
                                          </p:stCondLst>
                                        </p:cTn>
                                        <p:tgtEl>
                                          <p:spTgt spid="95">
                                            <p:txEl>
                                              <p:pRg st="0" end="0"/>
                                            </p:txEl>
                                          </p:spTgt>
                                        </p:tgtEl>
                                        <p:attrNameLst>
                                          <p:attrName>style.visibility</p:attrName>
                                        </p:attrNameLst>
                                      </p:cBhvr>
                                      <p:to>
                                        <p:strVal val="visible"/>
                                      </p:to>
                                    </p:set>
                                    <p:anim calcmode="lin" valueType="num">
                                      <p:cBhvr>
                                        <p:cTn id="77" dur="400" fill="hold"/>
                                        <p:tgtEl>
                                          <p:spTgt spid="95">
                                            <p:txEl>
                                              <p:pRg st="0" end="0"/>
                                            </p:txEl>
                                          </p:spTgt>
                                        </p:tgtEl>
                                        <p:attrNameLst>
                                          <p:attrName>ppt_w</p:attrName>
                                        </p:attrNameLst>
                                      </p:cBhvr>
                                      <p:tavLst>
                                        <p:tav tm="0">
                                          <p:val>
                                            <p:fltVal val="0"/>
                                          </p:val>
                                        </p:tav>
                                        <p:tav tm="100000">
                                          <p:val>
                                            <p:strVal val="#ppt_w"/>
                                          </p:val>
                                        </p:tav>
                                      </p:tavLst>
                                    </p:anim>
                                    <p:anim calcmode="lin" valueType="num">
                                      <p:cBhvr>
                                        <p:cTn id="78" dur="400" fill="hold"/>
                                        <p:tgtEl>
                                          <p:spTgt spid="95">
                                            <p:txEl>
                                              <p:pRg st="0" end="0"/>
                                            </p:txEl>
                                          </p:spTgt>
                                        </p:tgtEl>
                                        <p:attrNameLst>
                                          <p:attrName>ppt_h</p:attrName>
                                        </p:attrNameLst>
                                      </p:cBhvr>
                                      <p:tavLst>
                                        <p:tav tm="0">
                                          <p:val>
                                            <p:fltVal val="0"/>
                                          </p:val>
                                        </p:tav>
                                        <p:tav tm="100000">
                                          <p:val>
                                            <p:strVal val="#ppt_h"/>
                                          </p:val>
                                        </p:tav>
                                      </p:tavLst>
                                    </p:anim>
                                    <p:animEffect transition="in" filter="fade">
                                      <p:cBhvr>
                                        <p:cTn id="79" dur="400"/>
                                        <p:tgtEl>
                                          <p:spTgt spid="95">
                                            <p:txEl>
                                              <p:pRg st="0" end="0"/>
                                            </p:txEl>
                                          </p:spTgt>
                                        </p:tgtEl>
                                      </p:cBhvr>
                                    </p:animEffect>
                                  </p:childTnLst>
                                </p:cTn>
                              </p:par>
                            </p:childTnLst>
                          </p:cTn>
                        </p:par>
                        <p:par>
                          <p:cTn id="80" fill="hold">
                            <p:stCondLst>
                              <p:cond delay="6600"/>
                            </p:stCondLst>
                            <p:childTnLst>
                              <p:par>
                                <p:cTn id="81" presetID="53" presetClass="entr" presetSubtype="16" fill="hold" grpId="0" nodeType="afterEffect">
                                  <p:stCondLst>
                                    <p:cond delay="0"/>
                                  </p:stCondLst>
                                  <p:childTnLst>
                                    <p:set>
                                      <p:cBhvr>
                                        <p:cTn id="82" dur="1" fill="hold">
                                          <p:stCondLst>
                                            <p:cond delay="0"/>
                                          </p:stCondLst>
                                        </p:cTn>
                                        <p:tgtEl>
                                          <p:spTgt spid="96">
                                            <p:txEl>
                                              <p:pRg st="0" end="0"/>
                                            </p:txEl>
                                          </p:spTgt>
                                        </p:tgtEl>
                                        <p:attrNameLst>
                                          <p:attrName>style.visibility</p:attrName>
                                        </p:attrNameLst>
                                      </p:cBhvr>
                                      <p:to>
                                        <p:strVal val="visible"/>
                                      </p:to>
                                    </p:set>
                                    <p:anim calcmode="lin" valueType="num">
                                      <p:cBhvr>
                                        <p:cTn id="83" dur="400" fill="hold"/>
                                        <p:tgtEl>
                                          <p:spTgt spid="96">
                                            <p:txEl>
                                              <p:pRg st="0" end="0"/>
                                            </p:txEl>
                                          </p:spTgt>
                                        </p:tgtEl>
                                        <p:attrNameLst>
                                          <p:attrName>ppt_w</p:attrName>
                                        </p:attrNameLst>
                                      </p:cBhvr>
                                      <p:tavLst>
                                        <p:tav tm="0">
                                          <p:val>
                                            <p:fltVal val="0"/>
                                          </p:val>
                                        </p:tav>
                                        <p:tav tm="100000">
                                          <p:val>
                                            <p:strVal val="#ppt_w"/>
                                          </p:val>
                                        </p:tav>
                                      </p:tavLst>
                                    </p:anim>
                                    <p:anim calcmode="lin" valueType="num">
                                      <p:cBhvr>
                                        <p:cTn id="84" dur="400" fill="hold"/>
                                        <p:tgtEl>
                                          <p:spTgt spid="96">
                                            <p:txEl>
                                              <p:pRg st="0" end="0"/>
                                            </p:txEl>
                                          </p:spTgt>
                                        </p:tgtEl>
                                        <p:attrNameLst>
                                          <p:attrName>ppt_h</p:attrName>
                                        </p:attrNameLst>
                                      </p:cBhvr>
                                      <p:tavLst>
                                        <p:tav tm="0">
                                          <p:val>
                                            <p:fltVal val="0"/>
                                          </p:val>
                                        </p:tav>
                                        <p:tav tm="100000">
                                          <p:val>
                                            <p:strVal val="#ppt_h"/>
                                          </p:val>
                                        </p:tav>
                                      </p:tavLst>
                                    </p:anim>
                                    <p:animEffect transition="in" filter="fade">
                                      <p:cBhvr>
                                        <p:cTn id="85" dur="400"/>
                                        <p:tgtEl>
                                          <p:spTgt spid="96">
                                            <p:txEl>
                                              <p:pRg st="0" end="0"/>
                                            </p:txEl>
                                          </p:spTgt>
                                        </p:tgtEl>
                                      </p:cBhvr>
                                    </p:animEffect>
                                  </p:childTnLst>
                                </p:cTn>
                              </p:par>
                            </p:childTnLst>
                          </p:cTn>
                        </p:par>
                        <p:par>
                          <p:cTn id="86" fill="hold">
                            <p:stCondLst>
                              <p:cond delay="7000"/>
                            </p:stCondLst>
                            <p:childTnLst>
                              <p:par>
                                <p:cTn id="87" presetID="53" presetClass="entr" presetSubtype="16" fill="hold" grpId="0" nodeType="afterEffect">
                                  <p:stCondLst>
                                    <p:cond delay="0"/>
                                  </p:stCondLst>
                                  <p:childTnLst>
                                    <p:set>
                                      <p:cBhvr>
                                        <p:cTn id="88" dur="1" fill="hold">
                                          <p:stCondLst>
                                            <p:cond delay="0"/>
                                          </p:stCondLst>
                                        </p:cTn>
                                        <p:tgtEl>
                                          <p:spTgt spid="97">
                                            <p:txEl>
                                              <p:pRg st="0" end="0"/>
                                            </p:txEl>
                                          </p:spTgt>
                                        </p:tgtEl>
                                        <p:attrNameLst>
                                          <p:attrName>style.visibility</p:attrName>
                                        </p:attrNameLst>
                                      </p:cBhvr>
                                      <p:to>
                                        <p:strVal val="visible"/>
                                      </p:to>
                                    </p:set>
                                    <p:anim calcmode="lin" valueType="num">
                                      <p:cBhvr>
                                        <p:cTn id="89" dur="400" fill="hold"/>
                                        <p:tgtEl>
                                          <p:spTgt spid="97">
                                            <p:txEl>
                                              <p:pRg st="0" end="0"/>
                                            </p:txEl>
                                          </p:spTgt>
                                        </p:tgtEl>
                                        <p:attrNameLst>
                                          <p:attrName>ppt_w</p:attrName>
                                        </p:attrNameLst>
                                      </p:cBhvr>
                                      <p:tavLst>
                                        <p:tav tm="0">
                                          <p:val>
                                            <p:fltVal val="0"/>
                                          </p:val>
                                        </p:tav>
                                        <p:tav tm="100000">
                                          <p:val>
                                            <p:strVal val="#ppt_w"/>
                                          </p:val>
                                        </p:tav>
                                      </p:tavLst>
                                    </p:anim>
                                    <p:anim calcmode="lin" valueType="num">
                                      <p:cBhvr>
                                        <p:cTn id="90" dur="400" fill="hold"/>
                                        <p:tgtEl>
                                          <p:spTgt spid="97">
                                            <p:txEl>
                                              <p:pRg st="0" end="0"/>
                                            </p:txEl>
                                          </p:spTgt>
                                        </p:tgtEl>
                                        <p:attrNameLst>
                                          <p:attrName>ppt_h</p:attrName>
                                        </p:attrNameLst>
                                      </p:cBhvr>
                                      <p:tavLst>
                                        <p:tav tm="0">
                                          <p:val>
                                            <p:fltVal val="0"/>
                                          </p:val>
                                        </p:tav>
                                        <p:tav tm="100000">
                                          <p:val>
                                            <p:strVal val="#ppt_h"/>
                                          </p:val>
                                        </p:tav>
                                      </p:tavLst>
                                    </p:anim>
                                    <p:animEffect transition="in" filter="fade">
                                      <p:cBhvr>
                                        <p:cTn id="91" dur="400"/>
                                        <p:tgtEl>
                                          <p:spTgt spid="97">
                                            <p:txEl>
                                              <p:pRg st="0" end="0"/>
                                            </p:txEl>
                                          </p:spTgt>
                                        </p:tgtEl>
                                      </p:cBhvr>
                                    </p:animEffect>
                                  </p:childTnLst>
                                </p:cTn>
                              </p:par>
                            </p:childTnLst>
                          </p:cTn>
                        </p:par>
                        <p:par>
                          <p:cTn id="92" fill="hold">
                            <p:stCondLst>
                              <p:cond delay="7400"/>
                            </p:stCondLst>
                            <p:childTnLst>
                              <p:par>
                                <p:cTn id="93" presetID="53" presetClass="entr" presetSubtype="16" fill="hold" grpId="0" nodeType="afterEffect">
                                  <p:stCondLst>
                                    <p:cond delay="0"/>
                                  </p:stCondLst>
                                  <p:childTnLst>
                                    <p:set>
                                      <p:cBhvr>
                                        <p:cTn id="94" dur="1" fill="hold">
                                          <p:stCondLst>
                                            <p:cond delay="0"/>
                                          </p:stCondLst>
                                        </p:cTn>
                                        <p:tgtEl>
                                          <p:spTgt spid="98">
                                            <p:txEl>
                                              <p:pRg st="0" end="0"/>
                                            </p:txEl>
                                          </p:spTgt>
                                        </p:tgtEl>
                                        <p:attrNameLst>
                                          <p:attrName>style.visibility</p:attrName>
                                        </p:attrNameLst>
                                      </p:cBhvr>
                                      <p:to>
                                        <p:strVal val="visible"/>
                                      </p:to>
                                    </p:set>
                                    <p:anim calcmode="lin" valueType="num">
                                      <p:cBhvr>
                                        <p:cTn id="95" dur="400" fill="hold"/>
                                        <p:tgtEl>
                                          <p:spTgt spid="98">
                                            <p:txEl>
                                              <p:pRg st="0" end="0"/>
                                            </p:txEl>
                                          </p:spTgt>
                                        </p:tgtEl>
                                        <p:attrNameLst>
                                          <p:attrName>ppt_w</p:attrName>
                                        </p:attrNameLst>
                                      </p:cBhvr>
                                      <p:tavLst>
                                        <p:tav tm="0">
                                          <p:val>
                                            <p:fltVal val="0"/>
                                          </p:val>
                                        </p:tav>
                                        <p:tav tm="100000">
                                          <p:val>
                                            <p:strVal val="#ppt_w"/>
                                          </p:val>
                                        </p:tav>
                                      </p:tavLst>
                                    </p:anim>
                                    <p:anim calcmode="lin" valueType="num">
                                      <p:cBhvr>
                                        <p:cTn id="96" dur="400" fill="hold"/>
                                        <p:tgtEl>
                                          <p:spTgt spid="98">
                                            <p:txEl>
                                              <p:pRg st="0" end="0"/>
                                            </p:txEl>
                                          </p:spTgt>
                                        </p:tgtEl>
                                        <p:attrNameLst>
                                          <p:attrName>ppt_h</p:attrName>
                                        </p:attrNameLst>
                                      </p:cBhvr>
                                      <p:tavLst>
                                        <p:tav tm="0">
                                          <p:val>
                                            <p:fltVal val="0"/>
                                          </p:val>
                                        </p:tav>
                                        <p:tav tm="100000">
                                          <p:val>
                                            <p:strVal val="#ppt_h"/>
                                          </p:val>
                                        </p:tav>
                                      </p:tavLst>
                                    </p:anim>
                                    <p:animEffect transition="in" filter="fade">
                                      <p:cBhvr>
                                        <p:cTn id="97" dur="400"/>
                                        <p:tgtEl>
                                          <p:spTgt spid="98">
                                            <p:txEl>
                                              <p:pRg st="0" end="0"/>
                                            </p:txEl>
                                          </p:spTgt>
                                        </p:tgtEl>
                                      </p:cBhvr>
                                    </p:animEffect>
                                  </p:childTnLst>
                                </p:cTn>
                              </p:par>
                            </p:childTnLst>
                          </p:cTn>
                        </p:par>
                        <p:par>
                          <p:cTn id="98" fill="hold">
                            <p:stCondLst>
                              <p:cond delay="7800"/>
                            </p:stCondLst>
                            <p:childTnLst>
                              <p:par>
                                <p:cTn id="99" presetID="53" presetClass="entr" presetSubtype="16" fill="hold" grpId="0" nodeType="afterEffect">
                                  <p:stCondLst>
                                    <p:cond delay="0"/>
                                  </p:stCondLst>
                                  <p:childTnLst>
                                    <p:set>
                                      <p:cBhvr>
                                        <p:cTn id="100" dur="1" fill="hold">
                                          <p:stCondLst>
                                            <p:cond delay="0"/>
                                          </p:stCondLst>
                                        </p:cTn>
                                        <p:tgtEl>
                                          <p:spTgt spid="99">
                                            <p:txEl>
                                              <p:pRg st="0" end="0"/>
                                            </p:txEl>
                                          </p:spTgt>
                                        </p:tgtEl>
                                        <p:attrNameLst>
                                          <p:attrName>style.visibility</p:attrName>
                                        </p:attrNameLst>
                                      </p:cBhvr>
                                      <p:to>
                                        <p:strVal val="visible"/>
                                      </p:to>
                                    </p:set>
                                    <p:anim calcmode="lin" valueType="num">
                                      <p:cBhvr>
                                        <p:cTn id="101" dur="400" fill="hold"/>
                                        <p:tgtEl>
                                          <p:spTgt spid="99">
                                            <p:txEl>
                                              <p:pRg st="0" end="0"/>
                                            </p:txEl>
                                          </p:spTgt>
                                        </p:tgtEl>
                                        <p:attrNameLst>
                                          <p:attrName>ppt_w</p:attrName>
                                        </p:attrNameLst>
                                      </p:cBhvr>
                                      <p:tavLst>
                                        <p:tav tm="0">
                                          <p:val>
                                            <p:fltVal val="0"/>
                                          </p:val>
                                        </p:tav>
                                        <p:tav tm="100000">
                                          <p:val>
                                            <p:strVal val="#ppt_w"/>
                                          </p:val>
                                        </p:tav>
                                      </p:tavLst>
                                    </p:anim>
                                    <p:anim calcmode="lin" valueType="num">
                                      <p:cBhvr>
                                        <p:cTn id="102" dur="400" fill="hold"/>
                                        <p:tgtEl>
                                          <p:spTgt spid="99">
                                            <p:txEl>
                                              <p:pRg st="0" end="0"/>
                                            </p:txEl>
                                          </p:spTgt>
                                        </p:tgtEl>
                                        <p:attrNameLst>
                                          <p:attrName>ppt_h</p:attrName>
                                        </p:attrNameLst>
                                      </p:cBhvr>
                                      <p:tavLst>
                                        <p:tav tm="0">
                                          <p:val>
                                            <p:fltVal val="0"/>
                                          </p:val>
                                        </p:tav>
                                        <p:tav tm="100000">
                                          <p:val>
                                            <p:strVal val="#ppt_h"/>
                                          </p:val>
                                        </p:tav>
                                      </p:tavLst>
                                    </p:anim>
                                    <p:animEffect transition="in" filter="fade">
                                      <p:cBhvr>
                                        <p:cTn id="103" dur="400"/>
                                        <p:tgtEl>
                                          <p:spTgt spid="99">
                                            <p:txEl>
                                              <p:pRg st="0" end="0"/>
                                            </p:txEl>
                                          </p:spTgt>
                                        </p:tgtEl>
                                      </p:cBhvr>
                                    </p:animEffect>
                                  </p:childTnLst>
                                </p:cTn>
                              </p:par>
                            </p:childTnLst>
                          </p:cTn>
                        </p:par>
                        <p:par>
                          <p:cTn id="104" fill="hold">
                            <p:stCondLst>
                              <p:cond delay="8200"/>
                            </p:stCondLst>
                            <p:childTnLst>
                              <p:par>
                                <p:cTn id="105" presetID="53" presetClass="entr" presetSubtype="16" fill="hold" grpId="0" nodeType="afterEffect">
                                  <p:stCondLst>
                                    <p:cond delay="0"/>
                                  </p:stCondLst>
                                  <p:childTnLst>
                                    <p:set>
                                      <p:cBhvr>
                                        <p:cTn id="106" dur="1" fill="hold">
                                          <p:stCondLst>
                                            <p:cond delay="0"/>
                                          </p:stCondLst>
                                        </p:cTn>
                                        <p:tgtEl>
                                          <p:spTgt spid="100">
                                            <p:txEl>
                                              <p:pRg st="0" end="0"/>
                                            </p:txEl>
                                          </p:spTgt>
                                        </p:tgtEl>
                                        <p:attrNameLst>
                                          <p:attrName>style.visibility</p:attrName>
                                        </p:attrNameLst>
                                      </p:cBhvr>
                                      <p:to>
                                        <p:strVal val="visible"/>
                                      </p:to>
                                    </p:set>
                                    <p:anim calcmode="lin" valueType="num">
                                      <p:cBhvr>
                                        <p:cTn id="107" dur="400" fill="hold"/>
                                        <p:tgtEl>
                                          <p:spTgt spid="100">
                                            <p:txEl>
                                              <p:pRg st="0" end="0"/>
                                            </p:txEl>
                                          </p:spTgt>
                                        </p:tgtEl>
                                        <p:attrNameLst>
                                          <p:attrName>ppt_w</p:attrName>
                                        </p:attrNameLst>
                                      </p:cBhvr>
                                      <p:tavLst>
                                        <p:tav tm="0">
                                          <p:val>
                                            <p:fltVal val="0"/>
                                          </p:val>
                                        </p:tav>
                                        <p:tav tm="100000">
                                          <p:val>
                                            <p:strVal val="#ppt_w"/>
                                          </p:val>
                                        </p:tav>
                                      </p:tavLst>
                                    </p:anim>
                                    <p:anim calcmode="lin" valueType="num">
                                      <p:cBhvr>
                                        <p:cTn id="108" dur="400" fill="hold"/>
                                        <p:tgtEl>
                                          <p:spTgt spid="100">
                                            <p:txEl>
                                              <p:pRg st="0" end="0"/>
                                            </p:txEl>
                                          </p:spTgt>
                                        </p:tgtEl>
                                        <p:attrNameLst>
                                          <p:attrName>ppt_h</p:attrName>
                                        </p:attrNameLst>
                                      </p:cBhvr>
                                      <p:tavLst>
                                        <p:tav tm="0">
                                          <p:val>
                                            <p:fltVal val="0"/>
                                          </p:val>
                                        </p:tav>
                                        <p:tav tm="100000">
                                          <p:val>
                                            <p:strVal val="#ppt_h"/>
                                          </p:val>
                                        </p:tav>
                                      </p:tavLst>
                                    </p:anim>
                                    <p:animEffect transition="in" filter="fade">
                                      <p:cBhvr>
                                        <p:cTn id="109" dur="400"/>
                                        <p:tgtEl>
                                          <p:spTgt spid="100">
                                            <p:txEl>
                                              <p:pRg st="0" end="0"/>
                                            </p:txEl>
                                          </p:spTgt>
                                        </p:tgtEl>
                                      </p:cBhvr>
                                    </p:animEffect>
                                  </p:childTnLst>
                                </p:cTn>
                              </p:par>
                            </p:childTnLst>
                          </p:cTn>
                        </p:par>
                        <p:par>
                          <p:cTn id="110" fill="hold">
                            <p:stCondLst>
                              <p:cond delay="8600"/>
                            </p:stCondLst>
                            <p:childTnLst>
                              <p:par>
                                <p:cTn id="111" presetID="53" presetClass="entr" presetSubtype="16" fill="hold" grpId="0" nodeType="afterEffect">
                                  <p:stCondLst>
                                    <p:cond delay="0"/>
                                  </p:stCondLst>
                                  <p:childTnLst>
                                    <p:set>
                                      <p:cBhvr>
                                        <p:cTn id="112" dur="1" fill="hold">
                                          <p:stCondLst>
                                            <p:cond delay="0"/>
                                          </p:stCondLst>
                                        </p:cTn>
                                        <p:tgtEl>
                                          <p:spTgt spid="101">
                                            <p:txEl>
                                              <p:pRg st="0" end="0"/>
                                            </p:txEl>
                                          </p:spTgt>
                                        </p:tgtEl>
                                        <p:attrNameLst>
                                          <p:attrName>style.visibility</p:attrName>
                                        </p:attrNameLst>
                                      </p:cBhvr>
                                      <p:to>
                                        <p:strVal val="visible"/>
                                      </p:to>
                                    </p:set>
                                    <p:anim calcmode="lin" valueType="num">
                                      <p:cBhvr>
                                        <p:cTn id="113" dur="400" fill="hold"/>
                                        <p:tgtEl>
                                          <p:spTgt spid="101">
                                            <p:txEl>
                                              <p:pRg st="0" end="0"/>
                                            </p:txEl>
                                          </p:spTgt>
                                        </p:tgtEl>
                                        <p:attrNameLst>
                                          <p:attrName>ppt_w</p:attrName>
                                        </p:attrNameLst>
                                      </p:cBhvr>
                                      <p:tavLst>
                                        <p:tav tm="0">
                                          <p:val>
                                            <p:fltVal val="0"/>
                                          </p:val>
                                        </p:tav>
                                        <p:tav tm="100000">
                                          <p:val>
                                            <p:strVal val="#ppt_w"/>
                                          </p:val>
                                        </p:tav>
                                      </p:tavLst>
                                    </p:anim>
                                    <p:anim calcmode="lin" valueType="num">
                                      <p:cBhvr>
                                        <p:cTn id="114" dur="400" fill="hold"/>
                                        <p:tgtEl>
                                          <p:spTgt spid="101">
                                            <p:txEl>
                                              <p:pRg st="0" end="0"/>
                                            </p:txEl>
                                          </p:spTgt>
                                        </p:tgtEl>
                                        <p:attrNameLst>
                                          <p:attrName>ppt_h</p:attrName>
                                        </p:attrNameLst>
                                      </p:cBhvr>
                                      <p:tavLst>
                                        <p:tav tm="0">
                                          <p:val>
                                            <p:fltVal val="0"/>
                                          </p:val>
                                        </p:tav>
                                        <p:tav tm="100000">
                                          <p:val>
                                            <p:strVal val="#ppt_h"/>
                                          </p:val>
                                        </p:tav>
                                      </p:tavLst>
                                    </p:anim>
                                    <p:animEffect transition="in" filter="fade">
                                      <p:cBhvr>
                                        <p:cTn id="115" dur="400"/>
                                        <p:tgtEl>
                                          <p:spTgt spid="101">
                                            <p:txEl>
                                              <p:pRg st="0" end="0"/>
                                            </p:txEl>
                                          </p:spTgt>
                                        </p:tgtEl>
                                      </p:cBhvr>
                                    </p:animEffect>
                                  </p:childTnLst>
                                </p:cTn>
                              </p:par>
                            </p:childTnLst>
                          </p:cTn>
                        </p:par>
                        <p:par>
                          <p:cTn id="116" fill="hold">
                            <p:stCondLst>
                              <p:cond delay="9000"/>
                            </p:stCondLst>
                            <p:childTnLst>
                              <p:par>
                                <p:cTn id="117" presetID="53" presetClass="entr" presetSubtype="16" fill="hold" grpId="0" nodeType="afterEffect">
                                  <p:stCondLst>
                                    <p:cond delay="0"/>
                                  </p:stCondLst>
                                  <p:childTnLst>
                                    <p:set>
                                      <p:cBhvr>
                                        <p:cTn id="118" dur="1" fill="hold">
                                          <p:stCondLst>
                                            <p:cond delay="0"/>
                                          </p:stCondLst>
                                        </p:cTn>
                                        <p:tgtEl>
                                          <p:spTgt spid="102">
                                            <p:txEl>
                                              <p:pRg st="0" end="0"/>
                                            </p:txEl>
                                          </p:spTgt>
                                        </p:tgtEl>
                                        <p:attrNameLst>
                                          <p:attrName>style.visibility</p:attrName>
                                        </p:attrNameLst>
                                      </p:cBhvr>
                                      <p:to>
                                        <p:strVal val="visible"/>
                                      </p:to>
                                    </p:set>
                                    <p:anim calcmode="lin" valueType="num">
                                      <p:cBhvr>
                                        <p:cTn id="119" dur="400" fill="hold"/>
                                        <p:tgtEl>
                                          <p:spTgt spid="102">
                                            <p:txEl>
                                              <p:pRg st="0" end="0"/>
                                            </p:txEl>
                                          </p:spTgt>
                                        </p:tgtEl>
                                        <p:attrNameLst>
                                          <p:attrName>ppt_w</p:attrName>
                                        </p:attrNameLst>
                                      </p:cBhvr>
                                      <p:tavLst>
                                        <p:tav tm="0">
                                          <p:val>
                                            <p:fltVal val="0"/>
                                          </p:val>
                                        </p:tav>
                                        <p:tav tm="100000">
                                          <p:val>
                                            <p:strVal val="#ppt_w"/>
                                          </p:val>
                                        </p:tav>
                                      </p:tavLst>
                                    </p:anim>
                                    <p:anim calcmode="lin" valueType="num">
                                      <p:cBhvr>
                                        <p:cTn id="120" dur="400" fill="hold"/>
                                        <p:tgtEl>
                                          <p:spTgt spid="102">
                                            <p:txEl>
                                              <p:pRg st="0" end="0"/>
                                            </p:txEl>
                                          </p:spTgt>
                                        </p:tgtEl>
                                        <p:attrNameLst>
                                          <p:attrName>ppt_h</p:attrName>
                                        </p:attrNameLst>
                                      </p:cBhvr>
                                      <p:tavLst>
                                        <p:tav tm="0">
                                          <p:val>
                                            <p:fltVal val="0"/>
                                          </p:val>
                                        </p:tav>
                                        <p:tav tm="100000">
                                          <p:val>
                                            <p:strVal val="#ppt_h"/>
                                          </p:val>
                                        </p:tav>
                                      </p:tavLst>
                                    </p:anim>
                                    <p:animEffect transition="in" filter="fade">
                                      <p:cBhvr>
                                        <p:cTn id="121" dur="400"/>
                                        <p:tgtEl>
                                          <p:spTgt spid="102">
                                            <p:txEl>
                                              <p:pRg st="0" end="0"/>
                                            </p:txEl>
                                          </p:spTgt>
                                        </p:tgtEl>
                                      </p:cBhvr>
                                    </p:animEffect>
                                  </p:childTnLst>
                                </p:cTn>
                              </p:par>
                            </p:childTnLst>
                          </p:cTn>
                        </p:par>
                        <p:par>
                          <p:cTn id="122" fill="hold">
                            <p:stCondLst>
                              <p:cond delay="9400"/>
                            </p:stCondLst>
                            <p:childTnLst>
                              <p:par>
                                <p:cTn id="123" presetID="53" presetClass="entr" presetSubtype="16" fill="hold" grpId="0" nodeType="afterEffect">
                                  <p:stCondLst>
                                    <p:cond delay="0"/>
                                  </p:stCondLst>
                                  <p:childTnLst>
                                    <p:set>
                                      <p:cBhvr>
                                        <p:cTn id="124" dur="1" fill="hold">
                                          <p:stCondLst>
                                            <p:cond delay="0"/>
                                          </p:stCondLst>
                                        </p:cTn>
                                        <p:tgtEl>
                                          <p:spTgt spid="103">
                                            <p:txEl>
                                              <p:pRg st="0" end="0"/>
                                            </p:txEl>
                                          </p:spTgt>
                                        </p:tgtEl>
                                        <p:attrNameLst>
                                          <p:attrName>style.visibility</p:attrName>
                                        </p:attrNameLst>
                                      </p:cBhvr>
                                      <p:to>
                                        <p:strVal val="visible"/>
                                      </p:to>
                                    </p:set>
                                    <p:anim calcmode="lin" valueType="num">
                                      <p:cBhvr>
                                        <p:cTn id="125" dur="400" fill="hold"/>
                                        <p:tgtEl>
                                          <p:spTgt spid="103">
                                            <p:txEl>
                                              <p:pRg st="0" end="0"/>
                                            </p:txEl>
                                          </p:spTgt>
                                        </p:tgtEl>
                                        <p:attrNameLst>
                                          <p:attrName>ppt_w</p:attrName>
                                        </p:attrNameLst>
                                      </p:cBhvr>
                                      <p:tavLst>
                                        <p:tav tm="0">
                                          <p:val>
                                            <p:fltVal val="0"/>
                                          </p:val>
                                        </p:tav>
                                        <p:tav tm="100000">
                                          <p:val>
                                            <p:strVal val="#ppt_w"/>
                                          </p:val>
                                        </p:tav>
                                      </p:tavLst>
                                    </p:anim>
                                    <p:anim calcmode="lin" valueType="num">
                                      <p:cBhvr>
                                        <p:cTn id="126" dur="400" fill="hold"/>
                                        <p:tgtEl>
                                          <p:spTgt spid="103">
                                            <p:txEl>
                                              <p:pRg st="0" end="0"/>
                                            </p:txEl>
                                          </p:spTgt>
                                        </p:tgtEl>
                                        <p:attrNameLst>
                                          <p:attrName>ppt_h</p:attrName>
                                        </p:attrNameLst>
                                      </p:cBhvr>
                                      <p:tavLst>
                                        <p:tav tm="0">
                                          <p:val>
                                            <p:fltVal val="0"/>
                                          </p:val>
                                        </p:tav>
                                        <p:tav tm="100000">
                                          <p:val>
                                            <p:strVal val="#ppt_h"/>
                                          </p:val>
                                        </p:tav>
                                      </p:tavLst>
                                    </p:anim>
                                    <p:animEffect transition="in" filter="fade">
                                      <p:cBhvr>
                                        <p:cTn id="127" dur="400"/>
                                        <p:tgtEl>
                                          <p:spTgt spid="1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animBg="1"/>
      <p:bldP spid="32" grpId="0" animBg="1"/>
      <p:bldP spid="33" grpId="0" animBg="1"/>
      <p:bldP spid="34" grpId="0" animBg="1"/>
      <p:bldP spid="92" grpId="0" build="p">
        <p:tmplLst>
          <p:tmpl lvl="1">
            <p:tnLst>
              <p:par>
                <p:cTn presetID="53" presetClass="entr" presetSubtype="16" fill="hold" nodeType="afterEffect">
                  <p:stCondLst>
                    <p:cond delay="0"/>
                  </p:stCondLst>
                  <p:childTnLst>
                    <p:set>
                      <p:cBhvr>
                        <p:cTn dur="1" fill="hold">
                          <p:stCondLst>
                            <p:cond delay="0"/>
                          </p:stCondLst>
                        </p:cTn>
                        <p:tgtEl>
                          <p:spTgt spid="92"/>
                        </p:tgtEl>
                        <p:attrNameLst>
                          <p:attrName>style.visibility</p:attrName>
                        </p:attrNameLst>
                      </p:cBhvr>
                      <p:to>
                        <p:strVal val="visible"/>
                      </p:to>
                    </p:set>
                    <p:anim calcmode="lin" valueType="num">
                      <p:cBhvr>
                        <p:cTn dur="400" fill="hold"/>
                        <p:tgtEl>
                          <p:spTgt spid="92"/>
                        </p:tgtEl>
                        <p:attrNameLst>
                          <p:attrName>ppt_w</p:attrName>
                        </p:attrNameLst>
                      </p:cBhvr>
                      <p:tavLst>
                        <p:tav tm="0">
                          <p:val>
                            <p:fltVal val="0"/>
                          </p:val>
                        </p:tav>
                        <p:tav tm="100000">
                          <p:val>
                            <p:strVal val="#ppt_w"/>
                          </p:val>
                        </p:tav>
                      </p:tavLst>
                    </p:anim>
                    <p:anim calcmode="lin" valueType="num">
                      <p:cBhvr>
                        <p:cTn dur="400" fill="hold"/>
                        <p:tgtEl>
                          <p:spTgt spid="92"/>
                        </p:tgtEl>
                        <p:attrNameLst>
                          <p:attrName>ppt_h</p:attrName>
                        </p:attrNameLst>
                      </p:cBhvr>
                      <p:tavLst>
                        <p:tav tm="0">
                          <p:val>
                            <p:fltVal val="0"/>
                          </p:val>
                        </p:tav>
                        <p:tav tm="100000">
                          <p:val>
                            <p:strVal val="#ppt_h"/>
                          </p:val>
                        </p:tav>
                      </p:tavLst>
                    </p:anim>
                    <p:animEffect transition="in" filter="fade">
                      <p:cBhvr>
                        <p:cTn dur="400"/>
                        <p:tgtEl>
                          <p:spTgt spid="92"/>
                        </p:tgtEl>
                      </p:cBhvr>
                    </p:animEffect>
                  </p:childTnLst>
                </p:cTn>
              </p:par>
            </p:tnLst>
          </p:tmpl>
        </p:tmplLst>
      </p:bldP>
      <p:bldP spid="93" grpId="0" build="p">
        <p:tmplLst>
          <p:tmpl lvl="1">
            <p:tnLst>
              <p:par>
                <p:cTn presetID="53" presetClass="entr" presetSubtype="16" fill="hold" nodeType="afterEffect">
                  <p:stCondLst>
                    <p:cond delay="0"/>
                  </p:stCondLst>
                  <p:childTnLst>
                    <p:set>
                      <p:cBhvr>
                        <p:cTn dur="1" fill="hold">
                          <p:stCondLst>
                            <p:cond delay="0"/>
                          </p:stCondLst>
                        </p:cTn>
                        <p:tgtEl>
                          <p:spTgt spid="93"/>
                        </p:tgtEl>
                        <p:attrNameLst>
                          <p:attrName>style.visibility</p:attrName>
                        </p:attrNameLst>
                      </p:cBhvr>
                      <p:to>
                        <p:strVal val="visible"/>
                      </p:to>
                    </p:set>
                    <p:anim calcmode="lin" valueType="num">
                      <p:cBhvr>
                        <p:cTn dur="400" fill="hold"/>
                        <p:tgtEl>
                          <p:spTgt spid="93"/>
                        </p:tgtEl>
                        <p:attrNameLst>
                          <p:attrName>ppt_w</p:attrName>
                        </p:attrNameLst>
                      </p:cBhvr>
                      <p:tavLst>
                        <p:tav tm="0">
                          <p:val>
                            <p:fltVal val="0"/>
                          </p:val>
                        </p:tav>
                        <p:tav tm="100000">
                          <p:val>
                            <p:strVal val="#ppt_w"/>
                          </p:val>
                        </p:tav>
                      </p:tavLst>
                    </p:anim>
                    <p:anim calcmode="lin" valueType="num">
                      <p:cBhvr>
                        <p:cTn dur="400" fill="hold"/>
                        <p:tgtEl>
                          <p:spTgt spid="93"/>
                        </p:tgtEl>
                        <p:attrNameLst>
                          <p:attrName>ppt_h</p:attrName>
                        </p:attrNameLst>
                      </p:cBhvr>
                      <p:tavLst>
                        <p:tav tm="0">
                          <p:val>
                            <p:fltVal val="0"/>
                          </p:val>
                        </p:tav>
                        <p:tav tm="100000">
                          <p:val>
                            <p:strVal val="#ppt_h"/>
                          </p:val>
                        </p:tav>
                      </p:tavLst>
                    </p:anim>
                    <p:animEffect transition="in" filter="fade">
                      <p:cBhvr>
                        <p:cTn dur="400"/>
                        <p:tgtEl>
                          <p:spTgt spid="93"/>
                        </p:tgtEl>
                      </p:cBhvr>
                    </p:animEffect>
                  </p:childTnLst>
                </p:cTn>
              </p:par>
            </p:tnLst>
          </p:tmpl>
        </p:tmplLst>
      </p:bldP>
      <p:bldP spid="94" grpId="0" build="p">
        <p:tmplLst>
          <p:tmpl lvl="1">
            <p:tnLst>
              <p:par>
                <p:cTn presetID="53" presetClass="entr" presetSubtype="16" fill="hold" nodeType="afterEffect">
                  <p:stCondLst>
                    <p:cond delay="0"/>
                  </p:stCondLst>
                  <p:childTnLst>
                    <p:set>
                      <p:cBhvr>
                        <p:cTn dur="1" fill="hold">
                          <p:stCondLst>
                            <p:cond delay="0"/>
                          </p:stCondLst>
                        </p:cTn>
                        <p:tgtEl>
                          <p:spTgt spid="94"/>
                        </p:tgtEl>
                        <p:attrNameLst>
                          <p:attrName>style.visibility</p:attrName>
                        </p:attrNameLst>
                      </p:cBhvr>
                      <p:to>
                        <p:strVal val="visible"/>
                      </p:to>
                    </p:set>
                    <p:anim calcmode="lin" valueType="num">
                      <p:cBhvr>
                        <p:cTn dur="400" fill="hold"/>
                        <p:tgtEl>
                          <p:spTgt spid="94"/>
                        </p:tgtEl>
                        <p:attrNameLst>
                          <p:attrName>ppt_w</p:attrName>
                        </p:attrNameLst>
                      </p:cBhvr>
                      <p:tavLst>
                        <p:tav tm="0">
                          <p:val>
                            <p:fltVal val="0"/>
                          </p:val>
                        </p:tav>
                        <p:tav tm="100000">
                          <p:val>
                            <p:strVal val="#ppt_w"/>
                          </p:val>
                        </p:tav>
                      </p:tavLst>
                    </p:anim>
                    <p:anim calcmode="lin" valueType="num">
                      <p:cBhvr>
                        <p:cTn dur="400" fill="hold"/>
                        <p:tgtEl>
                          <p:spTgt spid="94"/>
                        </p:tgtEl>
                        <p:attrNameLst>
                          <p:attrName>ppt_h</p:attrName>
                        </p:attrNameLst>
                      </p:cBhvr>
                      <p:tavLst>
                        <p:tav tm="0">
                          <p:val>
                            <p:fltVal val="0"/>
                          </p:val>
                        </p:tav>
                        <p:tav tm="100000">
                          <p:val>
                            <p:strVal val="#ppt_h"/>
                          </p:val>
                        </p:tav>
                      </p:tavLst>
                    </p:anim>
                    <p:animEffect transition="in" filter="fade">
                      <p:cBhvr>
                        <p:cTn dur="400"/>
                        <p:tgtEl>
                          <p:spTgt spid="94"/>
                        </p:tgtEl>
                      </p:cBhvr>
                    </p:animEffect>
                  </p:childTnLst>
                </p:cTn>
              </p:par>
            </p:tnLst>
          </p:tmpl>
        </p:tmplLst>
      </p:bldP>
      <p:bldP spid="95" grpId="0" build="p">
        <p:tmplLst>
          <p:tmpl lvl="1">
            <p:tnLst>
              <p:par>
                <p:cTn presetID="53" presetClass="entr" presetSubtype="16" fill="hold" nodeType="afterEffect">
                  <p:stCondLst>
                    <p:cond delay="0"/>
                  </p:stCondLst>
                  <p:childTnLst>
                    <p:set>
                      <p:cBhvr>
                        <p:cTn dur="1" fill="hold">
                          <p:stCondLst>
                            <p:cond delay="0"/>
                          </p:stCondLst>
                        </p:cTn>
                        <p:tgtEl>
                          <p:spTgt spid="95"/>
                        </p:tgtEl>
                        <p:attrNameLst>
                          <p:attrName>style.visibility</p:attrName>
                        </p:attrNameLst>
                      </p:cBhvr>
                      <p:to>
                        <p:strVal val="visible"/>
                      </p:to>
                    </p:set>
                    <p:anim calcmode="lin" valueType="num">
                      <p:cBhvr>
                        <p:cTn dur="400" fill="hold"/>
                        <p:tgtEl>
                          <p:spTgt spid="95"/>
                        </p:tgtEl>
                        <p:attrNameLst>
                          <p:attrName>ppt_w</p:attrName>
                        </p:attrNameLst>
                      </p:cBhvr>
                      <p:tavLst>
                        <p:tav tm="0">
                          <p:val>
                            <p:fltVal val="0"/>
                          </p:val>
                        </p:tav>
                        <p:tav tm="100000">
                          <p:val>
                            <p:strVal val="#ppt_w"/>
                          </p:val>
                        </p:tav>
                      </p:tavLst>
                    </p:anim>
                    <p:anim calcmode="lin" valueType="num">
                      <p:cBhvr>
                        <p:cTn dur="400" fill="hold"/>
                        <p:tgtEl>
                          <p:spTgt spid="95"/>
                        </p:tgtEl>
                        <p:attrNameLst>
                          <p:attrName>ppt_h</p:attrName>
                        </p:attrNameLst>
                      </p:cBhvr>
                      <p:tavLst>
                        <p:tav tm="0">
                          <p:val>
                            <p:fltVal val="0"/>
                          </p:val>
                        </p:tav>
                        <p:tav tm="100000">
                          <p:val>
                            <p:strVal val="#ppt_h"/>
                          </p:val>
                        </p:tav>
                      </p:tavLst>
                    </p:anim>
                    <p:animEffect transition="in" filter="fade">
                      <p:cBhvr>
                        <p:cTn dur="400"/>
                        <p:tgtEl>
                          <p:spTgt spid="95"/>
                        </p:tgtEl>
                      </p:cBhvr>
                    </p:animEffect>
                  </p:childTnLst>
                </p:cTn>
              </p:par>
            </p:tnLst>
          </p:tmpl>
        </p:tmplLst>
      </p:bldP>
      <p:bldP spid="96" grpId="0" build="p">
        <p:tmplLst>
          <p:tmpl lvl="1">
            <p:tnLst>
              <p:par>
                <p:cTn presetID="53" presetClass="entr" presetSubtype="16" fill="hold" nodeType="afterEffect">
                  <p:stCondLst>
                    <p:cond delay="0"/>
                  </p:stCondLst>
                  <p:childTnLst>
                    <p:set>
                      <p:cBhvr>
                        <p:cTn dur="1" fill="hold">
                          <p:stCondLst>
                            <p:cond delay="0"/>
                          </p:stCondLst>
                        </p:cTn>
                        <p:tgtEl>
                          <p:spTgt spid="96"/>
                        </p:tgtEl>
                        <p:attrNameLst>
                          <p:attrName>style.visibility</p:attrName>
                        </p:attrNameLst>
                      </p:cBhvr>
                      <p:to>
                        <p:strVal val="visible"/>
                      </p:to>
                    </p:set>
                    <p:anim calcmode="lin" valueType="num">
                      <p:cBhvr>
                        <p:cTn dur="400" fill="hold"/>
                        <p:tgtEl>
                          <p:spTgt spid="96"/>
                        </p:tgtEl>
                        <p:attrNameLst>
                          <p:attrName>ppt_w</p:attrName>
                        </p:attrNameLst>
                      </p:cBhvr>
                      <p:tavLst>
                        <p:tav tm="0">
                          <p:val>
                            <p:fltVal val="0"/>
                          </p:val>
                        </p:tav>
                        <p:tav tm="100000">
                          <p:val>
                            <p:strVal val="#ppt_w"/>
                          </p:val>
                        </p:tav>
                      </p:tavLst>
                    </p:anim>
                    <p:anim calcmode="lin" valueType="num">
                      <p:cBhvr>
                        <p:cTn dur="400" fill="hold"/>
                        <p:tgtEl>
                          <p:spTgt spid="96"/>
                        </p:tgtEl>
                        <p:attrNameLst>
                          <p:attrName>ppt_h</p:attrName>
                        </p:attrNameLst>
                      </p:cBhvr>
                      <p:tavLst>
                        <p:tav tm="0">
                          <p:val>
                            <p:fltVal val="0"/>
                          </p:val>
                        </p:tav>
                        <p:tav tm="100000">
                          <p:val>
                            <p:strVal val="#ppt_h"/>
                          </p:val>
                        </p:tav>
                      </p:tavLst>
                    </p:anim>
                    <p:animEffect transition="in" filter="fade">
                      <p:cBhvr>
                        <p:cTn dur="400"/>
                        <p:tgtEl>
                          <p:spTgt spid="96"/>
                        </p:tgtEl>
                      </p:cBhvr>
                    </p:animEffect>
                  </p:childTnLst>
                </p:cTn>
              </p:par>
            </p:tnLst>
          </p:tmpl>
        </p:tmplLst>
      </p:bldP>
      <p:bldP spid="97" grpId="0" build="p">
        <p:tmplLst>
          <p:tmpl lvl="1">
            <p:tnLst>
              <p:par>
                <p:cTn presetID="53" presetClass="entr" presetSubtype="16" fill="hold" nodeType="afterEffect">
                  <p:stCondLst>
                    <p:cond delay="0"/>
                  </p:stCondLst>
                  <p:childTnLst>
                    <p:set>
                      <p:cBhvr>
                        <p:cTn dur="1" fill="hold">
                          <p:stCondLst>
                            <p:cond delay="0"/>
                          </p:stCondLst>
                        </p:cTn>
                        <p:tgtEl>
                          <p:spTgt spid="97"/>
                        </p:tgtEl>
                        <p:attrNameLst>
                          <p:attrName>style.visibility</p:attrName>
                        </p:attrNameLst>
                      </p:cBhvr>
                      <p:to>
                        <p:strVal val="visible"/>
                      </p:to>
                    </p:set>
                    <p:anim calcmode="lin" valueType="num">
                      <p:cBhvr>
                        <p:cTn dur="400" fill="hold"/>
                        <p:tgtEl>
                          <p:spTgt spid="97"/>
                        </p:tgtEl>
                        <p:attrNameLst>
                          <p:attrName>ppt_w</p:attrName>
                        </p:attrNameLst>
                      </p:cBhvr>
                      <p:tavLst>
                        <p:tav tm="0">
                          <p:val>
                            <p:fltVal val="0"/>
                          </p:val>
                        </p:tav>
                        <p:tav tm="100000">
                          <p:val>
                            <p:strVal val="#ppt_w"/>
                          </p:val>
                        </p:tav>
                      </p:tavLst>
                    </p:anim>
                    <p:anim calcmode="lin" valueType="num">
                      <p:cBhvr>
                        <p:cTn dur="400" fill="hold"/>
                        <p:tgtEl>
                          <p:spTgt spid="97"/>
                        </p:tgtEl>
                        <p:attrNameLst>
                          <p:attrName>ppt_h</p:attrName>
                        </p:attrNameLst>
                      </p:cBhvr>
                      <p:tavLst>
                        <p:tav tm="0">
                          <p:val>
                            <p:fltVal val="0"/>
                          </p:val>
                        </p:tav>
                        <p:tav tm="100000">
                          <p:val>
                            <p:strVal val="#ppt_h"/>
                          </p:val>
                        </p:tav>
                      </p:tavLst>
                    </p:anim>
                    <p:animEffect transition="in" filter="fade">
                      <p:cBhvr>
                        <p:cTn dur="400"/>
                        <p:tgtEl>
                          <p:spTgt spid="97"/>
                        </p:tgtEl>
                      </p:cBhvr>
                    </p:animEffect>
                  </p:childTnLst>
                </p:cTn>
              </p:par>
            </p:tnLst>
          </p:tmpl>
        </p:tmplLst>
      </p:bldP>
      <p:bldP spid="98" grpId="0" build="p">
        <p:tmplLst>
          <p:tmpl lvl="1">
            <p:tnLst>
              <p:par>
                <p:cTn presetID="53" presetClass="entr" presetSubtype="16" fill="hold" nodeType="afterEffect">
                  <p:stCondLst>
                    <p:cond delay="0"/>
                  </p:stCondLst>
                  <p:childTnLst>
                    <p:set>
                      <p:cBhvr>
                        <p:cTn dur="1" fill="hold">
                          <p:stCondLst>
                            <p:cond delay="0"/>
                          </p:stCondLst>
                        </p:cTn>
                        <p:tgtEl>
                          <p:spTgt spid="98"/>
                        </p:tgtEl>
                        <p:attrNameLst>
                          <p:attrName>style.visibility</p:attrName>
                        </p:attrNameLst>
                      </p:cBhvr>
                      <p:to>
                        <p:strVal val="visible"/>
                      </p:to>
                    </p:set>
                    <p:anim calcmode="lin" valueType="num">
                      <p:cBhvr>
                        <p:cTn dur="400" fill="hold"/>
                        <p:tgtEl>
                          <p:spTgt spid="98"/>
                        </p:tgtEl>
                        <p:attrNameLst>
                          <p:attrName>ppt_w</p:attrName>
                        </p:attrNameLst>
                      </p:cBhvr>
                      <p:tavLst>
                        <p:tav tm="0">
                          <p:val>
                            <p:fltVal val="0"/>
                          </p:val>
                        </p:tav>
                        <p:tav tm="100000">
                          <p:val>
                            <p:strVal val="#ppt_w"/>
                          </p:val>
                        </p:tav>
                      </p:tavLst>
                    </p:anim>
                    <p:anim calcmode="lin" valueType="num">
                      <p:cBhvr>
                        <p:cTn dur="400" fill="hold"/>
                        <p:tgtEl>
                          <p:spTgt spid="98"/>
                        </p:tgtEl>
                        <p:attrNameLst>
                          <p:attrName>ppt_h</p:attrName>
                        </p:attrNameLst>
                      </p:cBhvr>
                      <p:tavLst>
                        <p:tav tm="0">
                          <p:val>
                            <p:fltVal val="0"/>
                          </p:val>
                        </p:tav>
                        <p:tav tm="100000">
                          <p:val>
                            <p:strVal val="#ppt_h"/>
                          </p:val>
                        </p:tav>
                      </p:tavLst>
                    </p:anim>
                    <p:animEffect transition="in" filter="fade">
                      <p:cBhvr>
                        <p:cTn dur="400"/>
                        <p:tgtEl>
                          <p:spTgt spid="98"/>
                        </p:tgtEl>
                      </p:cBhvr>
                    </p:animEffect>
                  </p:childTnLst>
                </p:cTn>
              </p:par>
            </p:tnLst>
          </p:tmpl>
        </p:tmplLst>
      </p:bldP>
      <p:bldP spid="99" grpId="0" build="p">
        <p:tmplLst>
          <p:tmpl lvl="1">
            <p:tnLst>
              <p:par>
                <p:cTn presetID="53" presetClass="entr" presetSubtype="16" fill="hold" nodeType="afterEffect">
                  <p:stCondLst>
                    <p:cond delay="0"/>
                  </p:stCondLst>
                  <p:childTnLst>
                    <p:set>
                      <p:cBhvr>
                        <p:cTn dur="1" fill="hold">
                          <p:stCondLst>
                            <p:cond delay="0"/>
                          </p:stCondLst>
                        </p:cTn>
                        <p:tgtEl>
                          <p:spTgt spid="99"/>
                        </p:tgtEl>
                        <p:attrNameLst>
                          <p:attrName>style.visibility</p:attrName>
                        </p:attrNameLst>
                      </p:cBhvr>
                      <p:to>
                        <p:strVal val="visible"/>
                      </p:to>
                    </p:set>
                    <p:anim calcmode="lin" valueType="num">
                      <p:cBhvr>
                        <p:cTn dur="400" fill="hold"/>
                        <p:tgtEl>
                          <p:spTgt spid="99"/>
                        </p:tgtEl>
                        <p:attrNameLst>
                          <p:attrName>ppt_w</p:attrName>
                        </p:attrNameLst>
                      </p:cBhvr>
                      <p:tavLst>
                        <p:tav tm="0">
                          <p:val>
                            <p:fltVal val="0"/>
                          </p:val>
                        </p:tav>
                        <p:tav tm="100000">
                          <p:val>
                            <p:strVal val="#ppt_w"/>
                          </p:val>
                        </p:tav>
                      </p:tavLst>
                    </p:anim>
                    <p:anim calcmode="lin" valueType="num">
                      <p:cBhvr>
                        <p:cTn dur="400" fill="hold"/>
                        <p:tgtEl>
                          <p:spTgt spid="99"/>
                        </p:tgtEl>
                        <p:attrNameLst>
                          <p:attrName>ppt_h</p:attrName>
                        </p:attrNameLst>
                      </p:cBhvr>
                      <p:tavLst>
                        <p:tav tm="0">
                          <p:val>
                            <p:fltVal val="0"/>
                          </p:val>
                        </p:tav>
                        <p:tav tm="100000">
                          <p:val>
                            <p:strVal val="#ppt_h"/>
                          </p:val>
                        </p:tav>
                      </p:tavLst>
                    </p:anim>
                    <p:animEffect transition="in" filter="fade">
                      <p:cBhvr>
                        <p:cTn dur="400"/>
                        <p:tgtEl>
                          <p:spTgt spid="99"/>
                        </p:tgtEl>
                      </p:cBhvr>
                    </p:animEffect>
                  </p:childTnLst>
                </p:cTn>
              </p:par>
            </p:tnLst>
          </p:tmpl>
        </p:tmplLst>
      </p:bldP>
      <p:bldP spid="100" grpId="0" build="p">
        <p:tmplLst>
          <p:tmpl lvl="1">
            <p:tnLst>
              <p:par>
                <p:cTn presetID="53" presetClass="entr" presetSubtype="16" fill="hold" nodeType="afterEffect">
                  <p:stCondLst>
                    <p:cond delay="0"/>
                  </p:stCondLst>
                  <p:childTnLst>
                    <p:set>
                      <p:cBhvr>
                        <p:cTn dur="1" fill="hold">
                          <p:stCondLst>
                            <p:cond delay="0"/>
                          </p:stCondLst>
                        </p:cTn>
                        <p:tgtEl>
                          <p:spTgt spid="100"/>
                        </p:tgtEl>
                        <p:attrNameLst>
                          <p:attrName>style.visibility</p:attrName>
                        </p:attrNameLst>
                      </p:cBhvr>
                      <p:to>
                        <p:strVal val="visible"/>
                      </p:to>
                    </p:set>
                    <p:anim calcmode="lin" valueType="num">
                      <p:cBhvr>
                        <p:cTn dur="400" fill="hold"/>
                        <p:tgtEl>
                          <p:spTgt spid="100"/>
                        </p:tgtEl>
                        <p:attrNameLst>
                          <p:attrName>ppt_w</p:attrName>
                        </p:attrNameLst>
                      </p:cBhvr>
                      <p:tavLst>
                        <p:tav tm="0">
                          <p:val>
                            <p:fltVal val="0"/>
                          </p:val>
                        </p:tav>
                        <p:tav tm="100000">
                          <p:val>
                            <p:strVal val="#ppt_w"/>
                          </p:val>
                        </p:tav>
                      </p:tavLst>
                    </p:anim>
                    <p:anim calcmode="lin" valueType="num">
                      <p:cBhvr>
                        <p:cTn dur="400" fill="hold"/>
                        <p:tgtEl>
                          <p:spTgt spid="100"/>
                        </p:tgtEl>
                        <p:attrNameLst>
                          <p:attrName>ppt_h</p:attrName>
                        </p:attrNameLst>
                      </p:cBhvr>
                      <p:tavLst>
                        <p:tav tm="0">
                          <p:val>
                            <p:fltVal val="0"/>
                          </p:val>
                        </p:tav>
                        <p:tav tm="100000">
                          <p:val>
                            <p:strVal val="#ppt_h"/>
                          </p:val>
                        </p:tav>
                      </p:tavLst>
                    </p:anim>
                    <p:animEffect transition="in" filter="fade">
                      <p:cBhvr>
                        <p:cTn dur="400"/>
                        <p:tgtEl>
                          <p:spTgt spid="100"/>
                        </p:tgtEl>
                      </p:cBhvr>
                    </p:animEffect>
                  </p:childTnLst>
                </p:cTn>
              </p:par>
            </p:tnLst>
          </p:tmpl>
        </p:tmplLst>
      </p:bldP>
      <p:bldP spid="101" grpId="0" build="p">
        <p:tmplLst>
          <p:tmpl lvl="1">
            <p:tnLst>
              <p:par>
                <p:cTn presetID="53" presetClass="entr" presetSubtype="16" fill="hold" nodeType="afterEffect">
                  <p:stCondLst>
                    <p:cond delay="0"/>
                  </p:stCondLst>
                  <p:childTnLst>
                    <p:set>
                      <p:cBhvr>
                        <p:cTn dur="1" fill="hold">
                          <p:stCondLst>
                            <p:cond delay="0"/>
                          </p:stCondLst>
                        </p:cTn>
                        <p:tgtEl>
                          <p:spTgt spid="101"/>
                        </p:tgtEl>
                        <p:attrNameLst>
                          <p:attrName>style.visibility</p:attrName>
                        </p:attrNameLst>
                      </p:cBhvr>
                      <p:to>
                        <p:strVal val="visible"/>
                      </p:to>
                    </p:set>
                    <p:anim calcmode="lin" valueType="num">
                      <p:cBhvr>
                        <p:cTn dur="400" fill="hold"/>
                        <p:tgtEl>
                          <p:spTgt spid="101"/>
                        </p:tgtEl>
                        <p:attrNameLst>
                          <p:attrName>ppt_w</p:attrName>
                        </p:attrNameLst>
                      </p:cBhvr>
                      <p:tavLst>
                        <p:tav tm="0">
                          <p:val>
                            <p:fltVal val="0"/>
                          </p:val>
                        </p:tav>
                        <p:tav tm="100000">
                          <p:val>
                            <p:strVal val="#ppt_w"/>
                          </p:val>
                        </p:tav>
                      </p:tavLst>
                    </p:anim>
                    <p:anim calcmode="lin" valueType="num">
                      <p:cBhvr>
                        <p:cTn dur="400" fill="hold"/>
                        <p:tgtEl>
                          <p:spTgt spid="101"/>
                        </p:tgtEl>
                        <p:attrNameLst>
                          <p:attrName>ppt_h</p:attrName>
                        </p:attrNameLst>
                      </p:cBhvr>
                      <p:tavLst>
                        <p:tav tm="0">
                          <p:val>
                            <p:fltVal val="0"/>
                          </p:val>
                        </p:tav>
                        <p:tav tm="100000">
                          <p:val>
                            <p:strVal val="#ppt_h"/>
                          </p:val>
                        </p:tav>
                      </p:tavLst>
                    </p:anim>
                    <p:animEffect transition="in" filter="fade">
                      <p:cBhvr>
                        <p:cTn dur="400"/>
                        <p:tgtEl>
                          <p:spTgt spid="101"/>
                        </p:tgtEl>
                      </p:cBhvr>
                    </p:animEffect>
                  </p:childTnLst>
                </p:cTn>
              </p:par>
            </p:tnLst>
          </p:tmpl>
        </p:tmplLst>
      </p:bldP>
      <p:bldP spid="102" grpId="0" build="p">
        <p:tmplLst>
          <p:tmpl lvl="1">
            <p:tnLst>
              <p:par>
                <p:cTn presetID="53" presetClass="entr" presetSubtype="16"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 calcmode="lin" valueType="num">
                      <p:cBhvr>
                        <p:cTn dur="400" fill="hold"/>
                        <p:tgtEl>
                          <p:spTgt spid="102"/>
                        </p:tgtEl>
                        <p:attrNameLst>
                          <p:attrName>ppt_w</p:attrName>
                        </p:attrNameLst>
                      </p:cBhvr>
                      <p:tavLst>
                        <p:tav tm="0">
                          <p:val>
                            <p:fltVal val="0"/>
                          </p:val>
                        </p:tav>
                        <p:tav tm="100000">
                          <p:val>
                            <p:strVal val="#ppt_w"/>
                          </p:val>
                        </p:tav>
                      </p:tavLst>
                    </p:anim>
                    <p:anim calcmode="lin" valueType="num">
                      <p:cBhvr>
                        <p:cTn dur="400" fill="hold"/>
                        <p:tgtEl>
                          <p:spTgt spid="102"/>
                        </p:tgtEl>
                        <p:attrNameLst>
                          <p:attrName>ppt_h</p:attrName>
                        </p:attrNameLst>
                      </p:cBhvr>
                      <p:tavLst>
                        <p:tav tm="0">
                          <p:val>
                            <p:fltVal val="0"/>
                          </p:val>
                        </p:tav>
                        <p:tav tm="100000">
                          <p:val>
                            <p:strVal val="#ppt_h"/>
                          </p:val>
                        </p:tav>
                      </p:tavLst>
                    </p:anim>
                    <p:animEffect transition="in" filter="fade">
                      <p:cBhvr>
                        <p:cTn dur="400"/>
                        <p:tgtEl>
                          <p:spTgt spid="102"/>
                        </p:tgtEl>
                      </p:cBhvr>
                    </p:animEffect>
                  </p:childTnLst>
                </p:cTn>
              </p:par>
            </p:tnLst>
          </p:tmpl>
        </p:tmplLst>
      </p:bldP>
      <p:bldP spid="103" grpId="0" build="p">
        <p:tmplLst>
          <p:tmpl lvl="1">
            <p:tnLst>
              <p:par>
                <p:cTn presetID="53" presetClass="entr" presetSubtype="16" fill="hold" nodeType="afterEffect">
                  <p:stCondLst>
                    <p:cond delay="0"/>
                  </p:stCondLst>
                  <p:childTnLst>
                    <p:set>
                      <p:cBhvr>
                        <p:cTn dur="1" fill="hold">
                          <p:stCondLst>
                            <p:cond delay="0"/>
                          </p:stCondLst>
                        </p:cTn>
                        <p:tgtEl>
                          <p:spTgt spid="103"/>
                        </p:tgtEl>
                        <p:attrNameLst>
                          <p:attrName>style.visibility</p:attrName>
                        </p:attrNameLst>
                      </p:cBhvr>
                      <p:to>
                        <p:strVal val="visible"/>
                      </p:to>
                    </p:set>
                    <p:anim calcmode="lin" valueType="num">
                      <p:cBhvr>
                        <p:cTn dur="400" fill="hold"/>
                        <p:tgtEl>
                          <p:spTgt spid="103"/>
                        </p:tgtEl>
                        <p:attrNameLst>
                          <p:attrName>ppt_w</p:attrName>
                        </p:attrNameLst>
                      </p:cBhvr>
                      <p:tavLst>
                        <p:tav tm="0">
                          <p:val>
                            <p:fltVal val="0"/>
                          </p:val>
                        </p:tav>
                        <p:tav tm="100000">
                          <p:val>
                            <p:strVal val="#ppt_w"/>
                          </p:val>
                        </p:tav>
                      </p:tavLst>
                    </p:anim>
                    <p:anim calcmode="lin" valueType="num">
                      <p:cBhvr>
                        <p:cTn dur="400" fill="hold"/>
                        <p:tgtEl>
                          <p:spTgt spid="103"/>
                        </p:tgtEl>
                        <p:attrNameLst>
                          <p:attrName>ppt_h</p:attrName>
                        </p:attrNameLst>
                      </p:cBhvr>
                      <p:tavLst>
                        <p:tav tm="0">
                          <p:val>
                            <p:fltVal val="0"/>
                          </p:val>
                        </p:tav>
                        <p:tav tm="100000">
                          <p:val>
                            <p:strVal val="#ppt_h"/>
                          </p:val>
                        </p:tav>
                      </p:tavLst>
                    </p:anim>
                    <p:animEffect transition="in" filter="fade">
                      <p:cBhvr>
                        <p:cTn dur="400"/>
                        <p:tgtEl>
                          <p:spTgt spid="103"/>
                        </p:tgtEl>
                      </p:cBhvr>
                    </p:animEffect>
                  </p:childTnLst>
                </p:cTn>
              </p:par>
            </p:tnLst>
          </p:tmpl>
        </p:tmplLst>
      </p:b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1763688" y="195486"/>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43" name="椭圆 42"/>
          <p:cNvSpPr/>
          <p:nvPr/>
        </p:nvSpPr>
        <p:spPr>
          <a:xfrm>
            <a:off x="3880459" y="1343980"/>
            <a:ext cx="1270141" cy="1270141"/>
          </a:xfrm>
          <a:prstGeom prst="ellipse">
            <a:avLst/>
          </a:prstGeom>
          <a:noFill/>
          <a:ln w="6350">
            <a:solidFill>
              <a:schemeClr val="tx1">
                <a:lumMod val="50000"/>
                <a:lumOff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44" name="标题 11"/>
          <p:cNvSpPr txBox="1"/>
          <p:nvPr/>
        </p:nvSpPr>
        <p:spPr>
          <a:xfrm>
            <a:off x="3880459" y="1874883"/>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323" b="1" dirty="0">
                <a:solidFill>
                  <a:srgbClr val="2C3637"/>
                </a:solidFill>
                <a:latin typeface="+mn-lt"/>
                <a:ea typeface="+mn-ea"/>
                <a:cs typeface="+mn-ea"/>
                <a:sym typeface="+mn-lt"/>
              </a:rPr>
              <a:t>添加标题</a:t>
            </a:r>
          </a:p>
        </p:txBody>
      </p:sp>
      <p:sp>
        <p:nvSpPr>
          <p:cNvPr id="45" name="椭圆 44"/>
          <p:cNvSpPr/>
          <p:nvPr/>
        </p:nvSpPr>
        <p:spPr>
          <a:xfrm>
            <a:off x="3682550" y="1146071"/>
            <a:ext cx="1665961" cy="1665961"/>
          </a:xfrm>
          <a:prstGeom prst="ellipse">
            <a:avLst/>
          </a:prstGeom>
          <a:noFill/>
          <a:ln w="317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46" name="弧形 45"/>
          <p:cNvSpPr/>
          <p:nvPr/>
        </p:nvSpPr>
        <p:spPr>
          <a:xfrm rot="1419601">
            <a:off x="3684585" y="1146965"/>
            <a:ext cx="1664172" cy="1664172"/>
          </a:xfrm>
          <a:prstGeom prst="arc">
            <a:avLst>
              <a:gd name="adj1" fmla="val 16200000"/>
              <a:gd name="adj2" fmla="val 74557"/>
            </a:avLst>
          </a:prstGeom>
          <a:ln w="317500">
            <a:solidFill>
              <a:srgbClr val="E62A2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7" name="弧形 46"/>
          <p:cNvSpPr/>
          <p:nvPr/>
        </p:nvSpPr>
        <p:spPr>
          <a:xfrm rot="6836891">
            <a:off x="3684585" y="1144825"/>
            <a:ext cx="1664172" cy="1664172"/>
          </a:xfrm>
          <a:prstGeom prst="arc">
            <a:avLst>
              <a:gd name="adj1" fmla="val 16200000"/>
              <a:gd name="adj2" fmla="val 19713747"/>
            </a:avLst>
          </a:prstGeom>
          <a:ln w="317500">
            <a:solidFill>
              <a:srgbClr val="55735B">
                <a:alpha val="50196"/>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8" name="弧形 47"/>
          <p:cNvSpPr/>
          <p:nvPr/>
        </p:nvSpPr>
        <p:spPr>
          <a:xfrm rot="10285779">
            <a:off x="3677342" y="1146965"/>
            <a:ext cx="1664172" cy="1664172"/>
          </a:xfrm>
          <a:prstGeom prst="arc">
            <a:avLst>
              <a:gd name="adj1" fmla="val 16200000"/>
              <a:gd name="adj2" fmla="val 18837964"/>
            </a:avLst>
          </a:prstGeom>
          <a:ln w="3175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9" name="标题 11"/>
          <p:cNvSpPr txBox="1"/>
          <p:nvPr/>
        </p:nvSpPr>
        <p:spPr>
          <a:xfrm>
            <a:off x="3547163" y="1572805"/>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50</a:t>
            </a:r>
            <a:endParaRPr lang="zh-CN" altLang="en-US" sz="1323" dirty="0">
              <a:solidFill>
                <a:schemeClr val="bg1"/>
              </a:solidFill>
              <a:latin typeface="+mn-lt"/>
              <a:ea typeface="+mn-ea"/>
              <a:cs typeface="+mn-ea"/>
              <a:sym typeface="+mn-lt"/>
            </a:endParaRPr>
          </a:p>
        </p:txBody>
      </p:sp>
      <p:sp>
        <p:nvSpPr>
          <p:cNvPr id="50" name="标题 11"/>
          <p:cNvSpPr txBox="1"/>
          <p:nvPr/>
        </p:nvSpPr>
        <p:spPr>
          <a:xfrm>
            <a:off x="5134839" y="167529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25</a:t>
            </a:r>
            <a:endParaRPr lang="zh-CN" altLang="en-US" sz="1323" dirty="0">
              <a:solidFill>
                <a:schemeClr val="bg1"/>
              </a:solidFill>
              <a:latin typeface="+mn-lt"/>
              <a:ea typeface="+mn-ea"/>
              <a:cs typeface="+mn-ea"/>
              <a:sym typeface="+mn-lt"/>
            </a:endParaRPr>
          </a:p>
        </p:txBody>
      </p:sp>
      <p:sp>
        <p:nvSpPr>
          <p:cNvPr id="51" name="标题 11"/>
          <p:cNvSpPr txBox="1"/>
          <p:nvPr/>
        </p:nvSpPr>
        <p:spPr>
          <a:xfrm>
            <a:off x="4923149" y="241956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15</a:t>
            </a:r>
            <a:endParaRPr lang="zh-CN" altLang="en-US" sz="1323" dirty="0">
              <a:solidFill>
                <a:schemeClr val="bg1"/>
              </a:solidFill>
              <a:latin typeface="+mn-lt"/>
              <a:ea typeface="+mn-ea"/>
              <a:cs typeface="+mn-ea"/>
              <a:sym typeface="+mn-lt"/>
            </a:endParaRPr>
          </a:p>
        </p:txBody>
      </p:sp>
      <p:sp>
        <p:nvSpPr>
          <p:cNvPr id="52" name="标题 11"/>
          <p:cNvSpPr txBox="1"/>
          <p:nvPr/>
        </p:nvSpPr>
        <p:spPr>
          <a:xfrm>
            <a:off x="4129311" y="263125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10</a:t>
            </a:r>
            <a:endParaRPr lang="zh-CN" altLang="en-US" sz="1323" dirty="0">
              <a:solidFill>
                <a:schemeClr val="bg1"/>
              </a:solidFill>
              <a:latin typeface="+mn-lt"/>
              <a:ea typeface="+mn-ea"/>
              <a:cs typeface="+mn-ea"/>
              <a:sym typeface="+mn-lt"/>
            </a:endParaRPr>
          </a:p>
        </p:txBody>
      </p:sp>
      <p:sp>
        <p:nvSpPr>
          <p:cNvPr id="53" name="标题 11"/>
          <p:cNvSpPr txBox="1"/>
          <p:nvPr/>
        </p:nvSpPr>
        <p:spPr>
          <a:xfrm>
            <a:off x="1345130" y="1354406"/>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50%</a:t>
            </a:r>
            <a:endParaRPr lang="zh-CN" altLang="en-US" sz="2940" dirty="0">
              <a:solidFill>
                <a:srgbClr val="2C3637"/>
              </a:solidFill>
              <a:latin typeface="+mn-lt"/>
              <a:ea typeface="+mn-ea"/>
              <a:cs typeface="+mn-ea"/>
              <a:sym typeface="+mn-lt"/>
            </a:endParaRPr>
          </a:p>
        </p:txBody>
      </p:sp>
      <p:sp>
        <p:nvSpPr>
          <p:cNvPr id="54" name="标题 11"/>
          <p:cNvSpPr txBox="1"/>
          <p:nvPr/>
        </p:nvSpPr>
        <p:spPr>
          <a:xfrm>
            <a:off x="1804895" y="1407329"/>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55" name="标题 11"/>
          <p:cNvSpPr txBox="1"/>
          <p:nvPr/>
        </p:nvSpPr>
        <p:spPr>
          <a:xfrm>
            <a:off x="1804895" y="1090394"/>
            <a:ext cx="1689346"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56" name="标题 11"/>
          <p:cNvSpPr txBox="1"/>
          <p:nvPr/>
        </p:nvSpPr>
        <p:spPr>
          <a:xfrm>
            <a:off x="1345130" y="2310043"/>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10%</a:t>
            </a:r>
            <a:endParaRPr lang="zh-CN" altLang="en-US" sz="2940" dirty="0">
              <a:solidFill>
                <a:srgbClr val="2C3637"/>
              </a:solidFill>
              <a:latin typeface="+mn-lt"/>
              <a:ea typeface="+mn-ea"/>
              <a:cs typeface="+mn-ea"/>
              <a:sym typeface="+mn-lt"/>
            </a:endParaRPr>
          </a:p>
        </p:txBody>
      </p:sp>
      <p:sp>
        <p:nvSpPr>
          <p:cNvPr id="57" name="标题 11"/>
          <p:cNvSpPr txBox="1"/>
          <p:nvPr/>
        </p:nvSpPr>
        <p:spPr>
          <a:xfrm>
            <a:off x="1804895" y="2362966"/>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58" name="标题 11"/>
          <p:cNvSpPr txBox="1"/>
          <p:nvPr/>
        </p:nvSpPr>
        <p:spPr>
          <a:xfrm>
            <a:off x="1804895" y="2046031"/>
            <a:ext cx="1689346"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59" name="标题 11"/>
          <p:cNvSpPr txBox="1"/>
          <p:nvPr/>
        </p:nvSpPr>
        <p:spPr>
          <a:xfrm>
            <a:off x="5505298" y="1354406"/>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25%</a:t>
            </a:r>
            <a:endParaRPr lang="zh-CN" altLang="en-US" sz="2940" dirty="0">
              <a:solidFill>
                <a:srgbClr val="2C3637"/>
              </a:solidFill>
              <a:latin typeface="+mn-lt"/>
              <a:ea typeface="+mn-ea"/>
              <a:cs typeface="+mn-ea"/>
              <a:sym typeface="+mn-lt"/>
            </a:endParaRPr>
          </a:p>
        </p:txBody>
      </p:sp>
      <p:sp>
        <p:nvSpPr>
          <p:cNvPr id="60" name="标题 11"/>
          <p:cNvSpPr txBox="1"/>
          <p:nvPr/>
        </p:nvSpPr>
        <p:spPr>
          <a:xfrm>
            <a:off x="5965063" y="1407329"/>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61" name="标题 11"/>
          <p:cNvSpPr txBox="1"/>
          <p:nvPr/>
        </p:nvSpPr>
        <p:spPr>
          <a:xfrm>
            <a:off x="5965062" y="1090394"/>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62" name="标题 11"/>
          <p:cNvSpPr txBox="1"/>
          <p:nvPr/>
        </p:nvSpPr>
        <p:spPr>
          <a:xfrm>
            <a:off x="5505298" y="2310043"/>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15%</a:t>
            </a:r>
            <a:endParaRPr lang="zh-CN" altLang="en-US" sz="2940" dirty="0">
              <a:solidFill>
                <a:srgbClr val="2C3637"/>
              </a:solidFill>
              <a:latin typeface="+mn-lt"/>
              <a:ea typeface="+mn-ea"/>
              <a:cs typeface="+mn-ea"/>
              <a:sym typeface="+mn-lt"/>
            </a:endParaRPr>
          </a:p>
        </p:txBody>
      </p:sp>
      <p:sp>
        <p:nvSpPr>
          <p:cNvPr id="63" name="标题 11"/>
          <p:cNvSpPr txBox="1"/>
          <p:nvPr/>
        </p:nvSpPr>
        <p:spPr>
          <a:xfrm>
            <a:off x="5965063" y="2362966"/>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64" name="标题 11"/>
          <p:cNvSpPr txBox="1"/>
          <p:nvPr/>
        </p:nvSpPr>
        <p:spPr>
          <a:xfrm>
            <a:off x="5965062" y="2046031"/>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65" name="TextBox 69"/>
          <p:cNvSpPr txBox="1"/>
          <p:nvPr/>
        </p:nvSpPr>
        <p:spPr>
          <a:xfrm>
            <a:off x="1456723" y="3738654"/>
            <a:ext cx="6006709" cy="475130"/>
          </a:xfrm>
          <a:prstGeom prst="rect">
            <a:avLst/>
          </a:prstGeom>
          <a:noFill/>
        </p:spPr>
        <p:txBody>
          <a:bodyPr wrap="square" lIns="0" tIns="0" rIns="0" bIns="0" rtlCol="0">
            <a:spAutoFit/>
          </a:bodyPr>
          <a:lstStyle/>
          <a:p>
            <a:pPr algn="just"/>
            <a:r>
              <a:rPr lang="zh-CN" altLang="en-US" sz="1029" dirty="0">
                <a:solidFill>
                  <a:schemeClr val="tx1">
                    <a:lumMod val="75000"/>
                    <a:lumOff val="25000"/>
                  </a:schemeClr>
                </a:solidFill>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6" name="TextBox 70"/>
          <p:cNvSpPr txBox="1"/>
          <p:nvPr/>
        </p:nvSpPr>
        <p:spPr>
          <a:xfrm>
            <a:off x="3727163" y="3418986"/>
            <a:ext cx="1513522" cy="226216"/>
          </a:xfrm>
          <a:prstGeom prst="rect">
            <a:avLst/>
          </a:prstGeom>
          <a:noFill/>
        </p:spPr>
        <p:txBody>
          <a:bodyPr wrap="square" lIns="0" tIns="0" rIns="0" bIns="0" rtlCol="0">
            <a:spAutoFit/>
          </a:bodyPr>
          <a:lstStyle/>
          <a:p>
            <a:r>
              <a:rPr lang="zh-CN" altLang="en-US" sz="1470" b="1" dirty="0">
                <a:solidFill>
                  <a:schemeClr val="tx1">
                    <a:lumMod val="75000"/>
                    <a:lumOff val="25000"/>
                  </a:schemeClr>
                </a:solidFill>
                <a:cs typeface="+mn-ea"/>
                <a:sym typeface="+mn-lt"/>
              </a:rPr>
              <a:t>点击输入标题文本</a:t>
            </a:r>
          </a:p>
        </p:txBody>
      </p:sp>
    </p:spTree>
    <p:extLst>
      <p:ext uri="{BB962C8B-B14F-4D97-AF65-F5344CB8AC3E}">
        <p14:creationId xmlns:p14="http://schemas.microsoft.com/office/powerpoint/2010/main" val="27538818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heel(1)">
                                      <p:cBhvr>
                                        <p:cTn id="15" dur="2000"/>
                                        <p:tgtEl>
                                          <p:spTgt spid="43"/>
                                        </p:tgtEl>
                                      </p:cBhvr>
                                    </p:animEffect>
                                  </p:childTnLst>
                                </p:cTn>
                              </p:par>
                              <p:par>
                                <p:cTn id="16" presetID="53" presetClass="entr" presetSubtype="16" fill="hold" grpId="0" nodeType="withEffect">
                                  <p:stCondLst>
                                    <p:cond delay="750"/>
                                  </p:stCondLst>
                                  <p:childTnLst>
                                    <p:set>
                                      <p:cBhvr>
                                        <p:cTn id="17" dur="1" fill="hold">
                                          <p:stCondLst>
                                            <p:cond delay="0"/>
                                          </p:stCondLst>
                                        </p:cTn>
                                        <p:tgtEl>
                                          <p:spTgt spid="44"/>
                                        </p:tgtEl>
                                        <p:attrNameLst>
                                          <p:attrName>style.visibility</p:attrName>
                                        </p:attrNameLst>
                                      </p:cBhvr>
                                      <p:to>
                                        <p:strVal val="visible"/>
                                      </p:to>
                                    </p:set>
                                    <p:anim calcmode="lin" valueType="num">
                                      <p:cBhvr>
                                        <p:cTn id="18" dur="500" fill="hold"/>
                                        <p:tgtEl>
                                          <p:spTgt spid="44"/>
                                        </p:tgtEl>
                                        <p:attrNameLst>
                                          <p:attrName>ppt_w</p:attrName>
                                        </p:attrNameLst>
                                      </p:cBhvr>
                                      <p:tavLst>
                                        <p:tav tm="0">
                                          <p:val>
                                            <p:fltVal val="0"/>
                                          </p:val>
                                        </p:tav>
                                        <p:tav tm="100000">
                                          <p:val>
                                            <p:strVal val="#ppt_w"/>
                                          </p:val>
                                        </p:tav>
                                      </p:tavLst>
                                    </p:anim>
                                    <p:anim calcmode="lin" valueType="num">
                                      <p:cBhvr>
                                        <p:cTn id="19" dur="500" fill="hold"/>
                                        <p:tgtEl>
                                          <p:spTgt spid="44"/>
                                        </p:tgtEl>
                                        <p:attrNameLst>
                                          <p:attrName>ppt_h</p:attrName>
                                        </p:attrNameLst>
                                      </p:cBhvr>
                                      <p:tavLst>
                                        <p:tav tm="0">
                                          <p:val>
                                            <p:fltVal val="0"/>
                                          </p:val>
                                        </p:tav>
                                        <p:tav tm="100000">
                                          <p:val>
                                            <p:strVal val="#ppt_h"/>
                                          </p:val>
                                        </p:tav>
                                      </p:tavLst>
                                    </p:anim>
                                    <p:animEffect transition="in" filter="fade">
                                      <p:cBhvr>
                                        <p:cTn id="20" dur="500"/>
                                        <p:tgtEl>
                                          <p:spTgt spid="44"/>
                                        </p:tgtEl>
                                      </p:cBhvr>
                                    </p:animEffect>
                                  </p:childTnLst>
                                </p:cTn>
                              </p:par>
                            </p:childTnLst>
                          </p:cTn>
                        </p:par>
                        <p:par>
                          <p:cTn id="21" fill="hold">
                            <p:stCondLst>
                              <p:cond delay="2850"/>
                            </p:stCondLst>
                            <p:childTnLst>
                              <p:par>
                                <p:cTn id="22" presetID="21" presetClass="entr" presetSubtype="1"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heel(1)">
                                      <p:cBhvr>
                                        <p:cTn id="24" dur="2000"/>
                                        <p:tgtEl>
                                          <p:spTgt spid="45"/>
                                        </p:tgtEl>
                                      </p:cBhvr>
                                    </p:animEffect>
                                  </p:childTnLst>
                                </p:cTn>
                              </p:par>
                            </p:childTnLst>
                          </p:cTn>
                        </p:par>
                        <p:par>
                          <p:cTn id="25" fill="hold">
                            <p:stCondLst>
                              <p:cond delay="4850"/>
                            </p:stCondLst>
                            <p:childTnLst>
                              <p:par>
                                <p:cTn id="26" presetID="53" presetClass="entr" presetSubtype="16"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Effect transition="in" filter="fade">
                                      <p:cBhvr>
                                        <p:cTn id="30" dur="500"/>
                                        <p:tgtEl>
                                          <p:spTgt spid="46"/>
                                        </p:tgtEl>
                                      </p:cBhvr>
                                    </p:animEffect>
                                  </p:childTnLst>
                                </p:cTn>
                              </p:par>
                            </p:childTnLst>
                          </p:cTn>
                        </p:par>
                        <p:par>
                          <p:cTn id="31" fill="hold">
                            <p:stCondLst>
                              <p:cond delay="5350"/>
                            </p:stCondLst>
                            <p:childTnLst>
                              <p:par>
                                <p:cTn id="32" presetID="53" presetClass="entr" presetSubtype="16"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500" fill="hold"/>
                                        <p:tgtEl>
                                          <p:spTgt spid="47"/>
                                        </p:tgtEl>
                                        <p:attrNameLst>
                                          <p:attrName>ppt_w</p:attrName>
                                        </p:attrNameLst>
                                      </p:cBhvr>
                                      <p:tavLst>
                                        <p:tav tm="0">
                                          <p:val>
                                            <p:fltVal val="0"/>
                                          </p:val>
                                        </p:tav>
                                        <p:tav tm="100000">
                                          <p:val>
                                            <p:strVal val="#ppt_w"/>
                                          </p:val>
                                        </p:tav>
                                      </p:tavLst>
                                    </p:anim>
                                    <p:anim calcmode="lin" valueType="num">
                                      <p:cBhvr>
                                        <p:cTn id="35" dur="500" fill="hold"/>
                                        <p:tgtEl>
                                          <p:spTgt spid="47"/>
                                        </p:tgtEl>
                                        <p:attrNameLst>
                                          <p:attrName>ppt_h</p:attrName>
                                        </p:attrNameLst>
                                      </p:cBhvr>
                                      <p:tavLst>
                                        <p:tav tm="0">
                                          <p:val>
                                            <p:fltVal val="0"/>
                                          </p:val>
                                        </p:tav>
                                        <p:tav tm="100000">
                                          <p:val>
                                            <p:strVal val="#ppt_h"/>
                                          </p:val>
                                        </p:tav>
                                      </p:tavLst>
                                    </p:anim>
                                    <p:animEffect transition="in" filter="fade">
                                      <p:cBhvr>
                                        <p:cTn id="36" dur="500"/>
                                        <p:tgtEl>
                                          <p:spTgt spid="47"/>
                                        </p:tgtEl>
                                      </p:cBhvr>
                                    </p:animEffect>
                                  </p:childTnLst>
                                </p:cTn>
                              </p:par>
                            </p:childTnLst>
                          </p:cTn>
                        </p:par>
                        <p:par>
                          <p:cTn id="37" fill="hold">
                            <p:stCondLst>
                              <p:cond delay="5850"/>
                            </p:stCondLst>
                            <p:childTnLst>
                              <p:par>
                                <p:cTn id="38" presetID="53" presetClass="entr" presetSubtype="16"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fltVal val="0"/>
                                          </p:val>
                                        </p:tav>
                                        <p:tav tm="100000">
                                          <p:val>
                                            <p:strVal val="#ppt_w"/>
                                          </p:val>
                                        </p:tav>
                                      </p:tavLst>
                                    </p:anim>
                                    <p:anim calcmode="lin" valueType="num">
                                      <p:cBhvr>
                                        <p:cTn id="41" dur="500" fill="hold"/>
                                        <p:tgtEl>
                                          <p:spTgt spid="48"/>
                                        </p:tgtEl>
                                        <p:attrNameLst>
                                          <p:attrName>ppt_h</p:attrName>
                                        </p:attrNameLst>
                                      </p:cBhvr>
                                      <p:tavLst>
                                        <p:tav tm="0">
                                          <p:val>
                                            <p:fltVal val="0"/>
                                          </p:val>
                                        </p:tav>
                                        <p:tav tm="100000">
                                          <p:val>
                                            <p:strVal val="#ppt_h"/>
                                          </p:val>
                                        </p:tav>
                                      </p:tavLst>
                                    </p:anim>
                                    <p:animEffect transition="in" filter="fade">
                                      <p:cBhvr>
                                        <p:cTn id="42" dur="500"/>
                                        <p:tgtEl>
                                          <p:spTgt spid="4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par>
                                <p:cTn id="48" presetID="53" presetClass="entr" presetSubtype="16" fill="hold" grpId="0" nodeType="withEffect">
                                  <p:stCondLst>
                                    <p:cond delay="500"/>
                                  </p:stCondLst>
                                  <p:childTnLst>
                                    <p:set>
                                      <p:cBhvr>
                                        <p:cTn id="49" dur="1" fill="hold">
                                          <p:stCondLst>
                                            <p:cond delay="0"/>
                                          </p:stCondLst>
                                        </p:cTn>
                                        <p:tgtEl>
                                          <p:spTgt spid="50"/>
                                        </p:tgtEl>
                                        <p:attrNameLst>
                                          <p:attrName>style.visibility</p:attrName>
                                        </p:attrNameLst>
                                      </p:cBhvr>
                                      <p:to>
                                        <p:strVal val="visible"/>
                                      </p:to>
                                    </p:set>
                                    <p:anim calcmode="lin" valueType="num">
                                      <p:cBhvr>
                                        <p:cTn id="50" dur="500" fill="hold"/>
                                        <p:tgtEl>
                                          <p:spTgt spid="50"/>
                                        </p:tgtEl>
                                        <p:attrNameLst>
                                          <p:attrName>ppt_w</p:attrName>
                                        </p:attrNameLst>
                                      </p:cBhvr>
                                      <p:tavLst>
                                        <p:tav tm="0">
                                          <p:val>
                                            <p:fltVal val="0"/>
                                          </p:val>
                                        </p:tav>
                                        <p:tav tm="100000">
                                          <p:val>
                                            <p:strVal val="#ppt_w"/>
                                          </p:val>
                                        </p:tav>
                                      </p:tavLst>
                                    </p:anim>
                                    <p:anim calcmode="lin" valueType="num">
                                      <p:cBhvr>
                                        <p:cTn id="51" dur="500" fill="hold"/>
                                        <p:tgtEl>
                                          <p:spTgt spid="50"/>
                                        </p:tgtEl>
                                        <p:attrNameLst>
                                          <p:attrName>ppt_h</p:attrName>
                                        </p:attrNameLst>
                                      </p:cBhvr>
                                      <p:tavLst>
                                        <p:tav tm="0">
                                          <p:val>
                                            <p:fltVal val="0"/>
                                          </p:val>
                                        </p:tav>
                                        <p:tav tm="100000">
                                          <p:val>
                                            <p:strVal val="#ppt_h"/>
                                          </p:val>
                                        </p:tav>
                                      </p:tavLst>
                                    </p:anim>
                                    <p:animEffect transition="in" filter="fade">
                                      <p:cBhvr>
                                        <p:cTn id="52" dur="500"/>
                                        <p:tgtEl>
                                          <p:spTgt spid="50"/>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52"/>
                                        </p:tgtEl>
                                        <p:attrNameLst>
                                          <p:attrName>style.visibility</p:attrName>
                                        </p:attrNameLst>
                                      </p:cBhvr>
                                      <p:to>
                                        <p:strVal val="visible"/>
                                      </p:to>
                                    </p:set>
                                    <p:anim calcmode="lin" valueType="num">
                                      <p:cBhvr>
                                        <p:cTn id="60" dur="500" fill="hold"/>
                                        <p:tgtEl>
                                          <p:spTgt spid="52"/>
                                        </p:tgtEl>
                                        <p:attrNameLst>
                                          <p:attrName>ppt_w</p:attrName>
                                        </p:attrNameLst>
                                      </p:cBhvr>
                                      <p:tavLst>
                                        <p:tav tm="0">
                                          <p:val>
                                            <p:fltVal val="0"/>
                                          </p:val>
                                        </p:tav>
                                        <p:tav tm="100000">
                                          <p:val>
                                            <p:strVal val="#ppt_w"/>
                                          </p:val>
                                        </p:tav>
                                      </p:tavLst>
                                    </p:anim>
                                    <p:anim calcmode="lin" valueType="num">
                                      <p:cBhvr>
                                        <p:cTn id="61" dur="500" fill="hold"/>
                                        <p:tgtEl>
                                          <p:spTgt spid="52"/>
                                        </p:tgtEl>
                                        <p:attrNameLst>
                                          <p:attrName>ppt_h</p:attrName>
                                        </p:attrNameLst>
                                      </p:cBhvr>
                                      <p:tavLst>
                                        <p:tav tm="0">
                                          <p:val>
                                            <p:fltVal val="0"/>
                                          </p:val>
                                        </p:tav>
                                        <p:tav tm="100000">
                                          <p:val>
                                            <p:strVal val="#ppt_h"/>
                                          </p:val>
                                        </p:tav>
                                      </p:tavLst>
                                    </p:anim>
                                    <p:animEffect transition="in" filter="fade">
                                      <p:cBhvr>
                                        <p:cTn id="62" dur="500"/>
                                        <p:tgtEl>
                                          <p:spTgt spid="52"/>
                                        </p:tgtEl>
                                      </p:cBhvr>
                                    </p:animEffect>
                                  </p:childTnLst>
                                </p:cTn>
                              </p:par>
                              <p:par>
                                <p:cTn id="63" presetID="53" presetClass="entr" presetSubtype="16" fill="hold" grpId="0" nodeType="withEffect">
                                  <p:stCondLst>
                                    <p:cond delay="1250"/>
                                  </p:stCondLst>
                                  <p:childTnLst>
                                    <p:set>
                                      <p:cBhvr>
                                        <p:cTn id="64" dur="1" fill="hold">
                                          <p:stCondLst>
                                            <p:cond delay="0"/>
                                          </p:stCondLst>
                                        </p:cTn>
                                        <p:tgtEl>
                                          <p:spTgt spid="53"/>
                                        </p:tgtEl>
                                        <p:attrNameLst>
                                          <p:attrName>style.visibility</p:attrName>
                                        </p:attrNameLst>
                                      </p:cBhvr>
                                      <p:to>
                                        <p:strVal val="visible"/>
                                      </p:to>
                                    </p:set>
                                    <p:anim calcmode="lin" valueType="num">
                                      <p:cBhvr>
                                        <p:cTn id="65" dur="500" fill="hold"/>
                                        <p:tgtEl>
                                          <p:spTgt spid="53"/>
                                        </p:tgtEl>
                                        <p:attrNameLst>
                                          <p:attrName>ppt_w</p:attrName>
                                        </p:attrNameLst>
                                      </p:cBhvr>
                                      <p:tavLst>
                                        <p:tav tm="0">
                                          <p:val>
                                            <p:fltVal val="0"/>
                                          </p:val>
                                        </p:tav>
                                        <p:tav tm="100000">
                                          <p:val>
                                            <p:strVal val="#ppt_w"/>
                                          </p:val>
                                        </p:tav>
                                      </p:tavLst>
                                    </p:anim>
                                    <p:anim calcmode="lin" valueType="num">
                                      <p:cBhvr>
                                        <p:cTn id="66" dur="500" fill="hold"/>
                                        <p:tgtEl>
                                          <p:spTgt spid="53"/>
                                        </p:tgtEl>
                                        <p:attrNameLst>
                                          <p:attrName>ppt_h</p:attrName>
                                        </p:attrNameLst>
                                      </p:cBhvr>
                                      <p:tavLst>
                                        <p:tav tm="0">
                                          <p:val>
                                            <p:fltVal val="0"/>
                                          </p:val>
                                        </p:tav>
                                        <p:tav tm="100000">
                                          <p:val>
                                            <p:strVal val="#ppt_h"/>
                                          </p:val>
                                        </p:tav>
                                      </p:tavLst>
                                    </p:anim>
                                    <p:animEffect transition="in" filter="fade">
                                      <p:cBhvr>
                                        <p:cTn id="67" dur="500"/>
                                        <p:tgtEl>
                                          <p:spTgt spid="53"/>
                                        </p:tgtEl>
                                      </p:cBhvr>
                                    </p:animEffect>
                                  </p:childTnLst>
                                </p:cTn>
                              </p:par>
                              <p:par>
                                <p:cTn id="68" presetID="53" presetClass="entr" presetSubtype="16" fill="hold" grpId="0" nodeType="withEffect">
                                  <p:stCondLst>
                                    <p:cond delay="1250"/>
                                  </p:stCondLst>
                                  <p:childTnLst>
                                    <p:set>
                                      <p:cBhvr>
                                        <p:cTn id="69" dur="1" fill="hold">
                                          <p:stCondLst>
                                            <p:cond delay="0"/>
                                          </p:stCondLst>
                                        </p:cTn>
                                        <p:tgtEl>
                                          <p:spTgt spid="54"/>
                                        </p:tgtEl>
                                        <p:attrNameLst>
                                          <p:attrName>style.visibility</p:attrName>
                                        </p:attrNameLst>
                                      </p:cBhvr>
                                      <p:to>
                                        <p:strVal val="visible"/>
                                      </p:to>
                                    </p:set>
                                    <p:anim calcmode="lin" valueType="num">
                                      <p:cBhvr>
                                        <p:cTn id="70" dur="500" fill="hold"/>
                                        <p:tgtEl>
                                          <p:spTgt spid="54"/>
                                        </p:tgtEl>
                                        <p:attrNameLst>
                                          <p:attrName>ppt_w</p:attrName>
                                        </p:attrNameLst>
                                      </p:cBhvr>
                                      <p:tavLst>
                                        <p:tav tm="0">
                                          <p:val>
                                            <p:fltVal val="0"/>
                                          </p:val>
                                        </p:tav>
                                        <p:tav tm="100000">
                                          <p:val>
                                            <p:strVal val="#ppt_w"/>
                                          </p:val>
                                        </p:tav>
                                      </p:tavLst>
                                    </p:anim>
                                    <p:anim calcmode="lin" valueType="num">
                                      <p:cBhvr>
                                        <p:cTn id="71" dur="500" fill="hold"/>
                                        <p:tgtEl>
                                          <p:spTgt spid="54"/>
                                        </p:tgtEl>
                                        <p:attrNameLst>
                                          <p:attrName>ppt_h</p:attrName>
                                        </p:attrNameLst>
                                      </p:cBhvr>
                                      <p:tavLst>
                                        <p:tav tm="0">
                                          <p:val>
                                            <p:fltVal val="0"/>
                                          </p:val>
                                        </p:tav>
                                        <p:tav tm="100000">
                                          <p:val>
                                            <p:strVal val="#ppt_h"/>
                                          </p:val>
                                        </p:tav>
                                      </p:tavLst>
                                    </p:anim>
                                    <p:animEffect transition="in" filter="fade">
                                      <p:cBhvr>
                                        <p:cTn id="72" dur="500"/>
                                        <p:tgtEl>
                                          <p:spTgt spid="54"/>
                                        </p:tgtEl>
                                      </p:cBhvr>
                                    </p:animEffect>
                                  </p:childTnLst>
                                </p:cTn>
                              </p:par>
                              <p:par>
                                <p:cTn id="73" presetID="53" presetClass="entr" presetSubtype="16" fill="hold" grpId="0" nodeType="withEffect">
                                  <p:stCondLst>
                                    <p:cond delay="1250"/>
                                  </p:stCondLst>
                                  <p:childTnLst>
                                    <p:set>
                                      <p:cBhvr>
                                        <p:cTn id="74" dur="1" fill="hold">
                                          <p:stCondLst>
                                            <p:cond delay="0"/>
                                          </p:stCondLst>
                                        </p:cTn>
                                        <p:tgtEl>
                                          <p:spTgt spid="55"/>
                                        </p:tgtEl>
                                        <p:attrNameLst>
                                          <p:attrName>style.visibility</p:attrName>
                                        </p:attrNameLst>
                                      </p:cBhvr>
                                      <p:to>
                                        <p:strVal val="visible"/>
                                      </p:to>
                                    </p:set>
                                    <p:anim calcmode="lin" valueType="num">
                                      <p:cBhvr>
                                        <p:cTn id="75" dur="500" fill="hold"/>
                                        <p:tgtEl>
                                          <p:spTgt spid="55"/>
                                        </p:tgtEl>
                                        <p:attrNameLst>
                                          <p:attrName>ppt_w</p:attrName>
                                        </p:attrNameLst>
                                      </p:cBhvr>
                                      <p:tavLst>
                                        <p:tav tm="0">
                                          <p:val>
                                            <p:fltVal val="0"/>
                                          </p:val>
                                        </p:tav>
                                        <p:tav tm="100000">
                                          <p:val>
                                            <p:strVal val="#ppt_w"/>
                                          </p:val>
                                        </p:tav>
                                      </p:tavLst>
                                    </p:anim>
                                    <p:anim calcmode="lin" valueType="num">
                                      <p:cBhvr>
                                        <p:cTn id="76" dur="500" fill="hold"/>
                                        <p:tgtEl>
                                          <p:spTgt spid="55"/>
                                        </p:tgtEl>
                                        <p:attrNameLst>
                                          <p:attrName>ppt_h</p:attrName>
                                        </p:attrNameLst>
                                      </p:cBhvr>
                                      <p:tavLst>
                                        <p:tav tm="0">
                                          <p:val>
                                            <p:fltVal val="0"/>
                                          </p:val>
                                        </p:tav>
                                        <p:tav tm="100000">
                                          <p:val>
                                            <p:strVal val="#ppt_h"/>
                                          </p:val>
                                        </p:tav>
                                      </p:tavLst>
                                    </p:anim>
                                    <p:animEffect transition="in" filter="fade">
                                      <p:cBhvr>
                                        <p:cTn id="77" dur="500"/>
                                        <p:tgtEl>
                                          <p:spTgt spid="55"/>
                                        </p:tgtEl>
                                      </p:cBhvr>
                                    </p:animEffect>
                                  </p:childTnLst>
                                </p:cTn>
                              </p:par>
                              <p:par>
                                <p:cTn id="78" presetID="53" presetClass="entr" presetSubtype="16" fill="hold" grpId="0" nodeType="withEffect">
                                  <p:stCondLst>
                                    <p:cond delay="1250"/>
                                  </p:stCondLst>
                                  <p:childTnLst>
                                    <p:set>
                                      <p:cBhvr>
                                        <p:cTn id="79" dur="1" fill="hold">
                                          <p:stCondLst>
                                            <p:cond delay="0"/>
                                          </p:stCondLst>
                                        </p:cTn>
                                        <p:tgtEl>
                                          <p:spTgt spid="56"/>
                                        </p:tgtEl>
                                        <p:attrNameLst>
                                          <p:attrName>style.visibility</p:attrName>
                                        </p:attrNameLst>
                                      </p:cBhvr>
                                      <p:to>
                                        <p:strVal val="visible"/>
                                      </p:to>
                                    </p:set>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fltVal val="0"/>
                                          </p:val>
                                        </p:tav>
                                        <p:tav tm="100000">
                                          <p:val>
                                            <p:strVal val="#ppt_h"/>
                                          </p:val>
                                        </p:tav>
                                      </p:tavLst>
                                    </p:anim>
                                    <p:animEffect transition="in" filter="fade">
                                      <p:cBhvr>
                                        <p:cTn id="82" dur="500"/>
                                        <p:tgtEl>
                                          <p:spTgt spid="56"/>
                                        </p:tgtEl>
                                      </p:cBhvr>
                                    </p:animEffect>
                                  </p:childTnLst>
                                </p:cTn>
                              </p:par>
                              <p:par>
                                <p:cTn id="83" presetID="53" presetClass="entr" presetSubtype="16" fill="hold" grpId="0" nodeType="withEffect">
                                  <p:stCondLst>
                                    <p:cond delay="125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fltVal val="0"/>
                                          </p:val>
                                        </p:tav>
                                        <p:tav tm="100000">
                                          <p:val>
                                            <p:strVal val="#ppt_w"/>
                                          </p:val>
                                        </p:tav>
                                      </p:tavLst>
                                    </p:anim>
                                    <p:anim calcmode="lin" valueType="num">
                                      <p:cBhvr>
                                        <p:cTn id="86" dur="500" fill="hold"/>
                                        <p:tgtEl>
                                          <p:spTgt spid="57"/>
                                        </p:tgtEl>
                                        <p:attrNameLst>
                                          <p:attrName>ppt_h</p:attrName>
                                        </p:attrNameLst>
                                      </p:cBhvr>
                                      <p:tavLst>
                                        <p:tav tm="0">
                                          <p:val>
                                            <p:fltVal val="0"/>
                                          </p:val>
                                        </p:tav>
                                        <p:tav tm="100000">
                                          <p:val>
                                            <p:strVal val="#ppt_h"/>
                                          </p:val>
                                        </p:tav>
                                      </p:tavLst>
                                    </p:anim>
                                    <p:animEffect transition="in" filter="fade">
                                      <p:cBhvr>
                                        <p:cTn id="87" dur="500"/>
                                        <p:tgtEl>
                                          <p:spTgt spid="57"/>
                                        </p:tgtEl>
                                      </p:cBhvr>
                                    </p:animEffect>
                                  </p:childTnLst>
                                </p:cTn>
                              </p:par>
                              <p:par>
                                <p:cTn id="88" presetID="53" presetClass="entr" presetSubtype="16" fill="hold" grpId="0" nodeType="withEffect">
                                  <p:stCondLst>
                                    <p:cond delay="1250"/>
                                  </p:stCondLst>
                                  <p:childTnLst>
                                    <p:set>
                                      <p:cBhvr>
                                        <p:cTn id="89" dur="1" fill="hold">
                                          <p:stCondLst>
                                            <p:cond delay="0"/>
                                          </p:stCondLst>
                                        </p:cTn>
                                        <p:tgtEl>
                                          <p:spTgt spid="58"/>
                                        </p:tgtEl>
                                        <p:attrNameLst>
                                          <p:attrName>style.visibility</p:attrName>
                                        </p:attrNameLst>
                                      </p:cBhvr>
                                      <p:to>
                                        <p:strVal val="visible"/>
                                      </p:to>
                                    </p:set>
                                    <p:anim calcmode="lin" valueType="num">
                                      <p:cBhvr>
                                        <p:cTn id="90" dur="500" fill="hold"/>
                                        <p:tgtEl>
                                          <p:spTgt spid="58"/>
                                        </p:tgtEl>
                                        <p:attrNameLst>
                                          <p:attrName>ppt_w</p:attrName>
                                        </p:attrNameLst>
                                      </p:cBhvr>
                                      <p:tavLst>
                                        <p:tav tm="0">
                                          <p:val>
                                            <p:fltVal val="0"/>
                                          </p:val>
                                        </p:tav>
                                        <p:tav tm="100000">
                                          <p:val>
                                            <p:strVal val="#ppt_w"/>
                                          </p:val>
                                        </p:tav>
                                      </p:tavLst>
                                    </p:anim>
                                    <p:anim calcmode="lin" valueType="num">
                                      <p:cBhvr>
                                        <p:cTn id="91" dur="500" fill="hold"/>
                                        <p:tgtEl>
                                          <p:spTgt spid="58"/>
                                        </p:tgtEl>
                                        <p:attrNameLst>
                                          <p:attrName>ppt_h</p:attrName>
                                        </p:attrNameLst>
                                      </p:cBhvr>
                                      <p:tavLst>
                                        <p:tav tm="0">
                                          <p:val>
                                            <p:fltVal val="0"/>
                                          </p:val>
                                        </p:tav>
                                        <p:tav tm="100000">
                                          <p:val>
                                            <p:strVal val="#ppt_h"/>
                                          </p:val>
                                        </p:tav>
                                      </p:tavLst>
                                    </p:anim>
                                    <p:animEffect transition="in" filter="fade">
                                      <p:cBhvr>
                                        <p:cTn id="92" dur="500"/>
                                        <p:tgtEl>
                                          <p:spTgt spid="58"/>
                                        </p:tgtEl>
                                      </p:cBhvr>
                                    </p:animEffect>
                                  </p:childTnLst>
                                </p:cTn>
                              </p:par>
                              <p:par>
                                <p:cTn id="93" presetID="53" presetClass="entr" presetSubtype="16" fill="hold" grpId="0" nodeType="withEffect">
                                  <p:stCondLst>
                                    <p:cond delay="12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par>
                                <p:cTn id="98" presetID="53" presetClass="entr" presetSubtype="16" fill="hold" grpId="0" nodeType="withEffect">
                                  <p:stCondLst>
                                    <p:cond delay="1250"/>
                                  </p:stCondLst>
                                  <p:childTnLst>
                                    <p:set>
                                      <p:cBhvr>
                                        <p:cTn id="99" dur="1" fill="hold">
                                          <p:stCondLst>
                                            <p:cond delay="0"/>
                                          </p:stCondLst>
                                        </p:cTn>
                                        <p:tgtEl>
                                          <p:spTgt spid="60"/>
                                        </p:tgtEl>
                                        <p:attrNameLst>
                                          <p:attrName>style.visibility</p:attrName>
                                        </p:attrNameLst>
                                      </p:cBhvr>
                                      <p:to>
                                        <p:strVal val="visible"/>
                                      </p:to>
                                    </p:set>
                                    <p:anim calcmode="lin" valueType="num">
                                      <p:cBhvr>
                                        <p:cTn id="100" dur="500" fill="hold"/>
                                        <p:tgtEl>
                                          <p:spTgt spid="60"/>
                                        </p:tgtEl>
                                        <p:attrNameLst>
                                          <p:attrName>ppt_w</p:attrName>
                                        </p:attrNameLst>
                                      </p:cBhvr>
                                      <p:tavLst>
                                        <p:tav tm="0">
                                          <p:val>
                                            <p:fltVal val="0"/>
                                          </p:val>
                                        </p:tav>
                                        <p:tav tm="100000">
                                          <p:val>
                                            <p:strVal val="#ppt_w"/>
                                          </p:val>
                                        </p:tav>
                                      </p:tavLst>
                                    </p:anim>
                                    <p:anim calcmode="lin" valueType="num">
                                      <p:cBhvr>
                                        <p:cTn id="101" dur="500" fill="hold"/>
                                        <p:tgtEl>
                                          <p:spTgt spid="60"/>
                                        </p:tgtEl>
                                        <p:attrNameLst>
                                          <p:attrName>ppt_h</p:attrName>
                                        </p:attrNameLst>
                                      </p:cBhvr>
                                      <p:tavLst>
                                        <p:tav tm="0">
                                          <p:val>
                                            <p:fltVal val="0"/>
                                          </p:val>
                                        </p:tav>
                                        <p:tav tm="100000">
                                          <p:val>
                                            <p:strVal val="#ppt_h"/>
                                          </p:val>
                                        </p:tav>
                                      </p:tavLst>
                                    </p:anim>
                                    <p:animEffect transition="in" filter="fade">
                                      <p:cBhvr>
                                        <p:cTn id="102" dur="500"/>
                                        <p:tgtEl>
                                          <p:spTgt spid="60"/>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Effect transition="in" filter="fade">
                                      <p:cBhvr>
                                        <p:cTn id="107" dur="500"/>
                                        <p:tgtEl>
                                          <p:spTgt spid="61"/>
                                        </p:tgtEl>
                                      </p:cBhvr>
                                    </p:animEffect>
                                  </p:childTnLst>
                                </p:cTn>
                              </p:par>
                              <p:par>
                                <p:cTn id="108" presetID="53" presetClass="entr" presetSubtype="16" fill="hold" grpId="0" nodeType="withEffect">
                                  <p:stCondLst>
                                    <p:cond delay="1250"/>
                                  </p:stCondLst>
                                  <p:childTnLst>
                                    <p:set>
                                      <p:cBhvr>
                                        <p:cTn id="109" dur="1" fill="hold">
                                          <p:stCondLst>
                                            <p:cond delay="0"/>
                                          </p:stCondLst>
                                        </p:cTn>
                                        <p:tgtEl>
                                          <p:spTgt spid="62"/>
                                        </p:tgtEl>
                                        <p:attrNameLst>
                                          <p:attrName>style.visibility</p:attrName>
                                        </p:attrNameLst>
                                      </p:cBhvr>
                                      <p:to>
                                        <p:strVal val="visible"/>
                                      </p:to>
                                    </p:set>
                                    <p:anim calcmode="lin" valueType="num">
                                      <p:cBhvr>
                                        <p:cTn id="110" dur="500" fill="hold"/>
                                        <p:tgtEl>
                                          <p:spTgt spid="62"/>
                                        </p:tgtEl>
                                        <p:attrNameLst>
                                          <p:attrName>ppt_w</p:attrName>
                                        </p:attrNameLst>
                                      </p:cBhvr>
                                      <p:tavLst>
                                        <p:tav tm="0">
                                          <p:val>
                                            <p:fltVal val="0"/>
                                          </p:val>
                                        </p:tav>
                                        <p:tav tm="100000">
                                          <p:val>
                                            <p:strVal val="#ppt_w"/>
                                          </p:val>
                                        </p:tav>
                                      </p:tavLst>
                                    </p:anim>
                                    <p:anim calcmode="lin" valueType="num">
                                      <p:cBhvr>
                                        <p:cTn id="111" dur="500" fill="hold"/>
                                        <p:tgtEl>
                                          <p:spTgt spid="62"/>
                                        </p:tgtEl>
                                        <p:attrNameLst>
                                          <p:attrName>ppt_h</p:attrName>
                                        </p:attrNameLst>
                                      </p:cBhvr>
                                      <p:tavLst>
                                        <p:tav tm="0">
                                          <p:val>
                                            <p:fltVal val="0"/>
                                          </p:val>
                                        </p:tav>
                                        <p:tav tm="100000">
                                          <p:val>
                                            <p:strVal val="#ppt_h"/>
                                          </p:val>
                                        </p:tav>
                                      </p:tavLst>
                                    </p:anim>
                                    <p:animEffect transition="in" filter="fade">
                                      <p:cBhvr>
                                        <p:cTn id="112" dur="500"/>
                                        <p:tgtEl>
                                          <p:spTgt spid="62"/>
                                        </p:tgtEl>
                                      </p:cBhvr>
                                    </p:animEffect>
                                  </p:childTnLst>
                                </p:cTn>
                              </p:par>
                              <p:par>
                                <p:cTn id="113" presetID="53" presetClass="entr" presetSubtype="16" fill="hold" grpId="0" nodeType="withEffect">
                                  <p:stCondLst>
                                    <p:cond delay="1250"/>
                                  </p:stCondLst>
                                  <p:childTnLst>
                                    <p:set>
                                      <p:cBhvr>
                                        <p:cTn id="114" dur="1" fill="hold">
                                          <p:stCondLst>
                                            <p:cond delay="0"/>
                                          </p:stCondLst>
                                        </p:cTn>
                                        <p:tgtEl>
                                          <p:spTgt spid="63"/>
                                        </p:tgtEl>
                                        <p:attrNameLst>
                                          <p:attrName>style.visibility</p:attrName>
                                        </p:attrNameLst>
                                      </p:cBhvr>
                                      <p:to>
                                        <p:strVal val="visible"/>
                                      </p:to>
                                    </p:set>
                                    <p:anim calcmode="lin" valueType="num">
                                      <p:cBhvr>
                                        <p:cTn id="115" dur="500" fill="hold"/>
                                        <p:tgtEl>
                                          <p:spTgt spid="63"/>
                                        </p:tgtEl>
                                        <p:attrNameLst>
                                          <p:attrName>ppt_w</p:attrName>
                                        </p:attrNameLst>
                                      </p:cBhvr>
                                      <p:tavLst>
                                        <p:tav tm="0">
                                          <p:val>
                                            <p:fltVal val="0"/>
                                          </p:val>
                                        </p:tav>
                                        <p:tav tm="100000">
                                          <p:val>
                                            <p:strVal val="#ppt_w"/>
                                          </p:val>
                                        </p:tav>
                                      </p:tavLst>
                                    </p:anim>
                                    <p:anim calcmode="lin" valueType="num">
                                      <p:cBhvr>
                                        <p:cTn id="116" dur="500" fill="hold"/>
                                        <p:tgtEl>
                                          <p:spTgt spid="63"/>
                                        </p:tgtEl>
                                        <p:attrNameLst>
                                          <p:attrName>ppt_h</p:attrName>
                                        </p:attrNameLst>
                                      </p:cBhvr>
                                      <p:tavLst>
                                        <p:tav tm="0">
                                          <p:val>
                                            <p:fltVal val="0"/>
                                          </p:val>
                                        </p:tav>
                                        <p:tav tm="100000">
                                          <p:val>
                                            <p:strVal val="#ppt_h"/>
                                          </p:val>
                                        </p:tav>
                                      </p:tavLst>
                                    </p:anim>
                                    <p:animEffect transition="in" filter="fade">
                                      <p:cBhvr>
                                        <p:cTn id="117" dur="500"/>
                                        <p:tgtEl>
                                          <p:spTgt spid="63"/>
                                        </p:tgtEl>
                                      </p:cBhvr>
                                    </p:animEffect>
                                  </p:childTnLst>
                                </p:cTn>
                              </p:par>
                              <p:par>
                                <p:cTn id="118" presetID="53" presetClass="entr" presetSubtype="16" fill="hold" grpId="0" nodeType="withEffect">
                                  <p:stCondLst>
                                    <p:cond delay="1250"/>
                                  </p:stCondLst>
                                  <p:childTnLst>
                                    <p:set>
                                      <p:cBhvr>
                                        <p:cTn id="119" dur="1" fill="hold">
                                          <p:stCondLst>
                                            <p:cond delay="0"/>
                                          </p:stCondLst>
                                        </p:cTn>
                                        <p:tgtEl>
                                          <p:spTgt spid="64"/>
                                        </p:tgtEl>
                                        <p:attrNameLst>
                                          <p:attrName>style.visibility</p:attrName>
                                        </p:attrNameLst>
                                      </p:cBhvr>
                                      <p:to>
                                        <p:strVal val="visible"/>
                                      </p:to>
                                    </p:set>
                                    <p:anim calcmode="lin" valueType="num">
                                      <p:cBhvr>
                                        <p:cTn id="120" dur="500" fill="hold"/>
                                        <p:tgtEl>
                                          <p:spTgt spid="64"/>
                                        </p:tgtEl>
                                        <p:attrNameLst>
                                          <p:attrName>ppt_w</p:attrName>
                                        </p:attrNameLst>
                                      </p:cBhvr>
                                      <p:tavLst>
                                        <p:tav tm="0">
                                          <p:val>
                                            <p:fltVal val="0"/>
                                          </p:val>
                                        </p:tav>
                                        <p:tav tm="100000">
                                          <p:val>
                                            <p:strVal val="#ppt_w"/>
                                          </p:val>
                                        </p:tav>
                                      </p:tavLst>
                                    </p:anim>
                                    <p:anim calcmode="lin" valueType="num">
                                      <p:cBhvr>
                                        <p:cTn id="121" dur="500" fill="hold"/>
                                        <p:tgtEl>
                                          <p:spTgt spid="64"/>
                                        </p:tgtEl>
                                        <p:attrNameLst>
                                          <p:attrName>ppt_h</p:attrName>
                                        </p:attrNameLst>
                                      </p:cBhvr>
                                      <p:tavLst>
                                        <p:tav tm="0">
                                          <p:val>
                                            <p:fltVal val="0"/>
                                          </p:val>
                                        </p:tav>
                                        <p:tav tm="100000">
                                          <p:val>
                                            <p:strVal val="#ppt_h"/>
                                          </p:val>
                                        </p:tav>
                                      </p:tavLst>
                                    </p:anim>
                                    <p:animEffect transition="in" filter="fade">
                                      <p:cBhvr>
                                        <p:cTn id="122" dur="500"/>
                                        <p:tgtEl>
                                          <p:spTgt spid="64"/>
                                        </p:tgtEl>
                                      </p:cBhvr>
                                    </p:animEffect>
                                  </p:childTnLst>
                                </p:cTn>
                              </p:par>
                            </p:childTnLst>
                          </p:cTn>
                        </p:par>
                        <p:par>
                          <p:cTn id="123" fill="hold">
                            <p:stCondLst>
                              <p:cond delay="7600"/>
                            </p:stCondLst>
                            <p:childTnLst>
                              <p:par>
                                <p:cTn id="124" presetID="2" presetClass="entr" presetSubtype="2"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300" fill="hold"/>
                                        <p:tgtEl>
                                          <p:spTgt spid="66"/>
                                        </p:tgtEl>
                                        <p:attrNameLst>
                                          <p:attrName>ppt_x</p:attrName>
                                        </p:attrNameLst>
                                      </p:cBhvr>
                                      <p:tavLst>
                                        <p:tav tm="0">
                                          <p:val>
                                            <p:strVal val="1+#ppt_w/2"/>
                                          </p:val>
                                        </p:tav>
                                        <p:tav tm="100000">
                                          <p:val>
                                            <p:strVal val="#ppt_x"/>
                                          </p:val>
                                        </p:tav>
                                      </p:tavLst>
                                    </p:anim>
                                    <p:anim calcmode="lin" valueType="num">
                                      <p:cBhvr additive="base">
                                        <p:cTn id="127" dur="300" fill="hold"/>
                                        <p:tgtEl>
                                          <p:spTgt spid="66"/>
                                        </p:tgtEl>
                                        <p:attrNameLst>
                                          <p:attrName>ppt_y</p:attrName>
                                        </p:attrNameLst>
                                      </p:cBhvr>
                                      <p:tavLst>
                                        <p:tav tm="0">
                                          <p:val>
                                            <p:strVal val="#ppt_y"/>
                                          </p:val>
                                        </p:tav>
                                        <p:tav tm="100000">
                                          <p:val>
                                            <p:strVal val="#ppt_y"/>
                                          </p:val>
                                        </p:tav>
                                      </p:tavLst>
                                    </p:anim>
                                  </p:childTnLst>
                                </p:cTn>
                              </p:par>
                            </p:childTnLst>
                          </p:cTn>
                        </p:par>
                        <p:par>
                          <p:cTn id="128" fill="hold">
                            <p:stCondLst>
                              <p:cond delay="7900"/>
                            </p:stCondLst>
                            <p:childTnLst>
                              <p:par>
                                <p:cTn id="129" presetID="2" presetClass="entr" presetSubtype="2" fill="hold" grpId="0" nodeType="after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additive="base">
                                        <p:cTn id="131" dur="300" fill="hold"/>
                                        <p:tgtEl>
                                          <p:spTgt spid="65"/>
                                        </p:tgtEl>
                                        <p:attrNameLst>
                                          <p:attrName>ppt_x</p:attrName>
                                        </p:attrNameLst>
                                      </p:cBhvr>
                                      <p:tavLst>
                                        <p:tav tm="0">
                                          <p:val>
                                            <p:strVal val="1+#ppt_w/2"/>
                                          </p:val>
                                        </p:tav>
                                        <p:tav tm="100000">
                                          <p:val>
                                            <p:strVal val="#ppt_x"/>
                                          </p:val>
                                        </p:tav>
                                      </p:tavLst>
                                    </p:anim>
                                    <p:anim calcmode="lin" valueType="num">
                                      <p:cBhvr additive="base">
                                        <p:cTn id="132" dur="3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3" grpId="0" bldLvl="0" animBg="1"/>
      <p:bldP spid="44" grpId="0"/>
      <p:bldP spid="45" grpId="0" bldLvl="0" animBg="1"/>
      <p:bldP spid="46" grpId="0" bldLvl="0" animBg="1"/>
      <p:bldP spid="47" grpId="0" bldLvl="0" animBg="1"/>
      <p:bldP spid="48" grpId="0" bldLvl="0" animBg="1"/>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5" name="MH_SubTitle_4"/>
          <p:cNvSpPr/>
          <p:nvPr>
            <p:custDataLst>
              <p:tags r:id="rId1"/>
            </p:custDataLst>
          </p:nvPr>
        </p:nvSpPr>
        <p:spPr>
          <a:xfrm>
            <a:off x="4362750" y="3278536"/>
            <a:ext cx="2575278" cy="784049"/>
          </a:xfrm>
          <a:prstGeom prst="rect">
            <a:avLst/>
          </a:prstGeom>
        </p:spPr>
        <p:txBody>
          <a:bodyPr anchor="ctr"/>
          <a:lstStyle/>
          <a:p>
            <a:pPr lvl="0">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6" name="MH_SubTitle_4"/>
          <p:cNvSpPr/>
          <p:nvPr>
            <p:custDataLst>
              <p:tags r:id="rId2"/>
            </p:custDataLst>
          </p:nvPr>
        </p:nvSpPr>
        <p:spPr>
          <a:xfrm>
            <a:off x="199510" y="2866322"/>
            <a:ext cx="2575278" cy="784049"/>
          </a:xfrm>
          <a:prstGeom prst="rect">
            <a:avLst/>
          </a:prstGeom>
        </p:spPr>
        <p:txBody>
          <a:bodyPr anchor="ctr"/>
          <a:lstStyle/>
          <a:p>
            <a:pPr lvl="0" algn="r">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7" name="MH_SubTitle_4"/>
          <p:cNvSpPr/>
          <p:nvPr>
            <p:custDataLst>
              <p:tags r:id="rId3"/>
            </p:custDataLst>
          </p:nvPr>
        </p:nvSpPr>
        <p:spPr>
          <a:xfrm>
            <a:off x="1999162" y="1027314"/>
            <a:ext cx="2575278" cy="784049"/>
          </a:xfrm>
          <a:prstGeom prst="rect">
            <a:avLst/>
          </a:prstGeom>
        </p:spPr>
        <p:txBody>
          <a:bodyPr anchor="ctr"/>
          <a:lstStyle/>
          <a:p>
            <a:pPr lvl="0" algn="r">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8" name="MH_Other_1"/>
          <p:cNvSpPr>
            <a:spLocks/>
          </p:cNvSpPr>
          <p:nvPr>
            <p:custDataLst>
              <p:tags r:id="rId4"/>
            </p:custDataLst>
          </p:nvPr>
        </p:nvSpPr>
        <p:spPr bwMode="auto">
          <a:xfrm>
            <a:off x="5388048" y="1293916"/>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19" name="MH_Other_2"/>
          <p:cNvPicPr>
            <a:picLocks/>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388048" y="1088568"/>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MH_Other_3"/>
          <p:cNvSpPr>
            <a:spLocks/>
          </p:cNvSpPr>
          <p:nvPr>
            <p:custDataLst>
              <p:tags r:id="rId6"/>
            </p:custDataLst>
          </p:nvPr>
        </p:nvSpPr>
        <p:spPr bwMode="auto">
          <a:xfrm>
            <a:off x="4582220" y="1739610"/>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1" name="MH_Other_4"/>
          <p:cNvPicPr>
            <a:picLocks/>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82221" y="1534262"/>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MH_Other_5"/>
          <p:cNvSpPr>
            <a:spLocks/>
          </p:cNvSpPr>
          <p:nvPr>
            <p:custDataLst>
              <p:tags r:id="rId8"/>
            </p:custDataLst>
          </p:nvPr>
        </p:nvSpPr>
        <p:spPr bwMode="auto">
          <a:xfrm>
            <a:off x="3776392" y="2185303"/>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3" name="MH_Other_6"/>
          <p:cNvPicPr>
            <a:picLocks/>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76393" y="1979956"/>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MH_Other_7"/>
          <p:cNvSpPr>
            <a:spLocks/>
          </p:cNvSpPr>
          <p:nvPr>
            <p:custDataLst>
              <p:tags r:id="rId10"/>
            </p:custDataLst>
          </p:nvPr>
        </p:nvSpPr>
        <p:spPr bwMode="auto">
          <a:xfrm>
            <a:off x="2972121" y="2630998"/>
            <a:ext cx="667021"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5" name="MH_Other_8"/>
          <p:cNvPicPr>
            <a:picLocks/>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72120" y="2425650"/>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MH_SubTitle_4"/>
          <p:cNvSpPr/>
          <p:nvPr>
            <p:custDataLst>
              <p:tags r:id="rId12"/>
            </p:custDataLst>
          </p:nvPr>
        </p:nvSpPr>
        <p:spPr>
          <a:xfrm>
            <a:off x="6260767" y="1526678"/>
            <a:ext cx="2575278" cy="784049"/>
          </a:xfrm>
          <a:prstGeom prst="rect">
            <a:avLst/>
          </a:prstGeom>
        </p:spPr>
        <p:txBody>
          <a:bodyPr anchor="ctr"/>
          <a:lstStyle/>
          <a:p>
            <a:pPr lvl="0">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29" name="矩形 28"/>
          <p:cNvSpPr/>
          <p:nvPr/>
        </p:nvSpPr>
        <p:spPr>
          <a:xfrm>
            <a:off x="4483148" y="2096611"/>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C</a:t>
            </a:r>
            <a:endParaRPr lang="zh-CN" altLang="en-US" sz="3528" b="1" dirty="0">
              <a:solidFill>
                <a:srgbClr val="C00000"/>
              </a:solidFill>
              <a:cs typeface="+mn-ea"/>
              <a:sym typeface="+mn-lt"/>
            </a:endParaRPr>
          </a:p>
        </p:txBody>
      </p:sp>
      <p:sp>
        <p:nvSpPr>
          <p:cNvPr id="30" name="矩形 29"/>
          <p:cNvSpPr/>
          <p:nvPr/>
        </p:nvSpPr>
        <p:spPr>
          <a:xfrm>
            <a:off x="5284752" y="1658764"/>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D</a:t>
            </a:r>
            <a:endParaRPr lang="zh-CN" altLang="en-US" sz="3528" b="1" dirty="0">
              <a:solidFill>
                <a:srgbClr val="C00000"/>
              </a:solidFill>
              <a:cs typeface="+mn-ea"/>
              <a:sym typeface="+mn-lt"/>
            </a:endParaRPr>
          </a:p>
        </p:txBody>
      </p:sp>
      <p:sp>
        <p:nvSpPr>
          <p:cNvPr id="31" name="矩形 30"/>
          <p:cNvSpPr/>
          <p:nvPr/>
        </p:nvSpPr>
        <p:spPr>
          <a:xfrm>
            <a:off x="3662711" y="2519991"/>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B</a:t>
            </a:r>
            <a:endParaRPr lang="zh-CN" altLang="en-US" sz="3528" b="1" dirty="0">
              <a:solidFill>
                <a:srgbClr val="C00000"/>
              </a:solidFill>
              <a:cs typeface="+mn-ea"/>
              <a:sym typeface="+mn-lt"/>
            </a:endParaRPr>
          </a:p>
        </p:txBody>
      </p:sp>
      <p:sp>
        <p:nvSpPr>
          <p:cNvPr id="32" name="矩形 31"/>
          <p:cNvSpPr/>
          <p:nvPr/>
        </p:nvSpPr>
        <p:spPr>
          <a:xfrm>
            <a:off x="2816948" y="2941666"/>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A</a:t>
            </a:r>
            <a:endParaRPr lang="zh-CN" altLang="en-US" sz="3528" b="1" dirty="0">
              <a:solidFill>
                <a:srgbClr val="C00000"/>
              </a:solidFill>
              <a:cs typeface="+mn-ea"/>
              <a:sym typeface="+mn-lt"/>
            </a:endParaRPr>
          </a:p>
        </p:txBody>
      </p:sp>
    </p:spTree>
    <p:extLst>
      <p:ext uri="{BB962C8B-B14F-4D97-AF65-F5344CB8AC3E}">
        <p14:creationId xmlns:p14="http://schemas.microsoft.com/office/powerpoint/2010/main" val="171658131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1850"/>
                            </p:stCondLst>
                            <p:childTnLst>
                              <p:par>
                                <p:cTn id="22" presetID="53" presetClass="entr" presetSubtype="16" fill="hold" grpId="0" nodeType="after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500" fill="hold"/>
                                        <p:tgtEl>
                                          <p:spTgt spid="32"/>
                                        </p:tgtEl>
                                        <p:attrNameLst>
                                          <p:attrName>ppt_w</p:attrName>
                                        </p:attrNameLst>
                                      </p:cBhvr>
                                      <p:tavLst>
                                        <p:tav tm="0">
                                          <p:val>
                                            <p:fltVal val="0"/>
                                          </p:val>
                                        </p:tav>
                                        <p:tav tm="100000">
                                          <p:val>
                                            <p:strVal val="#ppt_w"/>
                                          </p:val>
                                        </p:tav>
                                      </p:tavLst>
                                    </p:anim>
                                    <p:anim calcmode="lin" valueType="num">
                                      <p:cBhvr>
                                        <p:cTn id="25" dur="500" fill="hold"/>
                                        <p:tgtEl>
                                          <p:spTgt spid="32"/>
                                        </p:tgtEl>
                                        <p:attrNameLst>
                                          <p:attrName>ppt_h</p:attrName>
                                        </p:attrNameLst>
                                      </p:cBhvr>
                                      <p:tavLst>
                                        <p:tav tm="0">
                                          <p:val>
                                            <p:fltVal val="0"/>
                                          </p:val>
                                        </p:tav>
                                        <p:tav tm="100000">
                                          <p:val>
                                            <p:strVal val="#ppt_h"/>
                                          </p:val>
                                        </p:tav>
                                      </p:tavLst>
                                    </p:anim>
                                    <p:animEffect transition="in" filter="fade">
                                      <p:cBhvr>
                                        <p:cTn id="26" dur="500"/>
                                        <p:tgtEl>
                                          <p:spTgt spid="32"/>
                                        </p:tgtEl>
                                      </p:cBhvr>
                                    </p:animEffect>
                                  </p:childTnLst>
                                </p:cTn>
                              </p:par>
                            </p:childTnLst>
                          </p:cTn>
                        </p:par>
                        <p:par>
                          <p:cTn id="27" fill="hold">
                            <p:stCondLst>
                              <p:cond delay="2350"/>
                            </p:stCondLst>
                            <p:childTnLst>
                              <p:par>
                                <p:cTn id="28" presetID="22" presetClass="entr" presetSubtype="2"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right)">
                                      <p:cBhvr>
                                        <p:cTn id="30" dur="500"/>
                                        <p:tgtEl>
                                          <p:spTgt spid="16"/>
                                        </p:tgtEl>
                                      </p:cBhvr>
                                    </p:animEffect>
                                  </p:childTnLst>
                                </p:cTn>
                              </p:par>
                            </p:childTnLst>
                          </p:cTn>
                        </p:par>
                        <p:par>
                          <p:cTn id="31" fill="hold">
                            <p:stCondLst>
                              <p:cond delay="2850"/>
                            </p:stCondLst>
                            <p:childTnLst>
                              <p:par>
                                <p:cTn id="32" presetID="2" presetClass="entr" presetSubtype="4"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ppt_x"/>
                                          </p:val>
                                        </p:tav>
                                        <p:tav tm="100000">
                                          <p:val>
                                            <p:strVal val="#ppt_x"/>
                                          </p:val>
                                        </p:tav>
                                      </p:tavLst>
                                    </p:anim>
                                    <p:anim calcmode="lin" valueType="num">
                                      <p:cBhvr additive="base">
                                        <p:cTn id="35" dur="500" fill="hold"/>
                                        <p:tgtEl>
                                          <p:spTgt spid="23"/>
                                        </p:tgtEl>
                                        <p:attrNameLst>
                                          <p:attrName>ppt_y</p:attrName>
                                        </p:attrNameLst>
                                      </p:cBhvr>
                                      <p:tavLst>
                                        <p:tav tm="0">
                                          <p:val>
                                            <p:strVal val="1+#ppt_h/2"/>
                                          </p:val>
                                        </p:tav>
                                        <p:tav tm="100000">
                                          <p:val>
                                            <p:strVal val="#ppt_y"/>
                                          </p:val>
                                        </p:tav>
                                      </p:tavLst>
                                    </p:anim>
                                  </p:childTnLst>
                                </p:cTn>
                              </p:par>
                            </p:childTnLst>
                          </p:cTn>
                        </p:par>
                        <p:par>
                          <p:cTn id="36" fill="hold">
                            <p:stCondLst>
                              <p:cond delay="3350"/>
                            </p:stCondLst>
                            <p:childTnLst>
                              <p:par>
                                <p:cTn id="37" presetID="22" presetClass="entr" presetSubtype="1"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500"/>
                                        <p:tgtEl>
                                          <p:spTgt spid="22"/>
                                        </p:tgtEl>
                                      </p:cBhvr>
                                    </p:animEffect>
                                  </p:childTnLst>
                                </p:cTn>
                              </p:par>
                            </p:childTnLst>
                          </p:cTn>
                        </p:par>
                        <p:par>
                          <p:cTn id="40" fill="hold">
                            <p:stCondLst>
                              <p:cond delay="3850"/>
                            </p:stCondLst>
                            <p:childTnLst>
                              <p:par>
                                <p:cTn id="41" presetID="53" presetClass="entr" presetSubtype="16"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left)">
                                      <p:cBhvr>
                                        <p:cTn id="49" dur="500"/>
                                        <p:tgtEl>
                                          <p:spTgt spid="15"/>
                                        </p:tgtEl>
                                      </p:cBhvr>
                                    </p:animEffect>
                                  </p:childTnLst>
                                </p:cTn>
                              </p:par>
                            </p:childTnLst>
                          </p:cTn>
                        </p:par>
                        <p:par>
                          <p:cTn id="50" fill="hold">
                            <p:stCondLst>
                              <p:cond delay="4850"/>
                            </p:stCondLst>
                            <p:childTnLst>
                              <p:par>
                                <p:cTn id="51" presetID="2" presetClass="entr" presetSubtype="4"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350"/>
                            </p:stCondLst>
                            <p:childTnLst>
                              <p:par>
                                <p:cTn id="56" presetID="22"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up)">
                                      <p:cBhvr>
                                        <p:cTn id="58" dur="500"/>
                                        <p:tgtEl>
                                          <p:spTgt spid="20"/>
                                        </p:tgtEl>
                                      </p:cBhvr>
                                    </p:animEffect>
                                  </p:childTnLst>
                                </p:cTn>
                              </p:par>
                            </p:childTnLst>
                          </p:cTn>
                        </p:par>
                        <p:par>
                          <p:cTn id="59" fill="hold">
                            <p:stCondLst>
                              <p:cond delay="5850"/>
                            </p:stCondLst>
                            <p:childTnLst>
                              <p:par>
                                <p:cTn id="60" presetID="53" presetClass="entr" presetSubtype="16"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childTnLst>
                          </p:cTn>
                        </p:par>
                        <p:par>
                          <p:cTn id="65" fill="hold">
                            <p:stCondLst>
                              <p:cond delay="6350"/>
                            </p:stCondLst>
                            <p:childTnLst>
                              <p:par>
                                <p:cTn id="66" presetID="22" presetClass="entr" presetSubtype="2" fill="hold" grpId="0"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right)">
                                      <p:cBhvr>
                                        <p:cTn id="68" dur="500"/>
                                        <p:tgtEl>
                                          <p:spTgt spid="17"/>
                                        </p:tgtEl>
                                      </p:cBhvr>
                                    </p:animEffect>
                                  </p:childTnLst>
                                </p:cTn>
                              </p:par>
                            </p:childTnLst>
                          </p:cTn>
                        </p:par>
                        <p:par>
                          <p:cTn id="69" fill="hold">
                            <p:stCondLst>
                              <p:cond delay="6850"/>
                            </p:stCondLst>
                            <p:childTnLst>
                              <p:par>
                                <p:cTn id="70" presetID="2" presetClass="entr" presetSubtype="4"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350"/>
                            </p:stCondLst>
                            <p:childTnLst>
                              <p:par>
                                <p:cTn id="75" presetID="22" presetClass="entr" presetSubtype="1"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ipe(up)">
                                      <p:cBhvr>
                                        <p:cTn id="77" dur="500"/>
                                        <p:tgtEl>
                                          <p:spTgt spid="18"/>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ppt_w</p:attrName>
                                        </p:attrNameLst>
                                      </p:cBhvr>
                                      <p:tavLst>
                                        <p:tav tm="0">
                                          <p:val>
                                            <p:fltVal val="0"/>
                                          </p:val>
                                        </p:tav>
                                        <p:tav tm="100000">
                                          <p:val>
                                            <p:strVal val="#ppt_w"/>
                                          </p:val>
                                        </p:tav>
                                      </p:tavLst>
                                    </p:anim>
                                    <p:anim calcmode="lin" valueType="num">
                                      <p:cBhvr>
                                        <p:cTn id="82" dur="500" fill="hold"/>
                                        <p:tgtEl>
                                          <p:spTgt spid="30"/>
                                        </p:tgtEl>
                                        <p:attrNameLst>
                                          <p:attrName>ppt_h</p:attrName>
                                        </p:attrNameLst>
                                      </p:cBhvr>
                                      <p:tavLst>
                                        <p:tav tm="0">
                                          <p:val>
                                            <p:fltVal val="0"/>
                                          </p:val>
                                        </p:tav>
                                        <p:tav tm="100000">
                                          <p:val>
                                            <p:strVal val="#ppt_h"/>
                                          </p:val>
                                        </p:tav>
                                      </p:tavLst>
                                    </p:anim>
                                    <p:animEffect transition="in" filter="fade">
                                      <p:cBhvr>
                                        <p:cTn id="83" dur="500"/>
                                        <p:tgtEl>
                                          <p:spTgt spid="30"/>
                                        </p:tgtEl>
                                      </p:cBhvr>
                                    </p:animEffect>
                                  </p:childTnLst>
                                </p:cTn>
                              </p:par>
                            </p:childTnLst>
                          </p:cTn>
                        </p:par>
                        <p:par>
                          <p:cTn id="84" fill="hold">
                            <p:stCondLst>
                              <p:cond delay="8350"/>
                            </p:stCondLst>
                            <p:childTnLst>
                              <p:par>
                                <p:cTn id="85" presetID="22" presetClass="entr" presetSubtype="8"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wipe(left)">
                                      <p:cBhvr>
                                        <p:cTn id="8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p:bldP spid="16" grpId="0"/>
      <p:bldP spid="17" grpId="0"/>
      <p:bldP spid="18" grpId="0" animBg="1"/>
      <p:bldP spid="20" grpId="0" animBg="1"/>
      <p:bldP spid="22" grpId="0" animBg="1"/>
      <p:bldP spid="24" grpId="0" animBg="1"/>
      <p:bldP spid="28" grpId="0"/>
      <p:bldP spid="29" grpId="0"/>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28" name="TextBox 2"/>
          <p:cNvSpPr txBox="1"/>
          <p:nvPr/>
        </p:nvSpPr>
        <p:spPr>
          <a:xfrm>
            <a:off x="2020670" y="2216949"/>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29" name="TextBox 3"/>
          <p:cNvSpPr txBox="1"/>
          <p:nvPr/>
        </p:nvSpPr>
        <p:spPr>
          <a:xfrm>
            <a:off x="1548715" y="3285857"/>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30" name="TextBox 4"/>
          <p:cNvSpPr txBox="1"/>
          <p:nvPr/>
        </p:nvSpPr>
        <p:spPr>
          <a:xfrm>
            <a:off x="6122728" y="2203474"/>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31" name="TextBox 5"/>
          <p:cNvSpPr txBox="1"/>
          <p:nvPr/>
        </p:nvSpPr>
        <p:spPr>
          <a:xfrm>
            <a:off x="5657520" y="3288874"/>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32" name="椭圆 34"/>
          <p:cNvSpPr/>
          <p:nvPr/>
        </p:nvSpPr>
        <p:spPr>
          <a:xfrm rot="16200000">
            <a:off x="3665950" y="1979166"/>
            <a:ext cx="897916" cy="115477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33" name="组合 32"/>
          <p:cNvGrpSpPr/>
          <p:nvPr/>
        </p:nvGrpSpPr>
        <p:grpSpPr>
          <a:xfrm rot="5400000">
            <a:off x="5078098" y="1954289"/>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3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3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37" name="椭圆 34"/>
          <p:cNvSpPr/>
          <p:nvPr/>
        </p:nvSpPr>
        <p:spPr>
          <a:xfrm rot="5400000">
            <a:off x="4511010" y="3046207"/>
            <a:ext cx="897916" cy="115477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38" name="组合 37"/>
          <p:cNvGrpSpPr/>
          <p:nvPr/>
        </p:nvGrpSpPr>
        <p:grpSpPr>
          <a:xfrm rot="16200000">
            <a:off x="3136924" y="3022975"/>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3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4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41" name="TextBox 14"/>
          <p:cNvSpPr txBox="1"/>
          <p:nvPr/>
        </p:nvSpPr>
        <p:spPr>
          <a:xfrm>
            <a:off x="5641014" y="3620168"/>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42" name="TextBox 15"/>
          <p:cNvSpPr txBox="1"/>
          <p:nvPr/>
        </p:nvSpPr>
        <p:spPr>
          <a:xfrm>
            <a:off x="775203" y="2553842"/>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43" name="TextBox 16"/>
          <p:cNvSpPr txBox="1"/>
          <p:nvPr/>
        </p:nvSpPr>
        <p:spPr>
          <a:xfrm>
            <a:off x="304627" y="3616623"/>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69" name="TextBox 17"/>
          <p:cNvSpPr txBox="1"/>
          <p:nvPr/>
        </p:nvSpPr>
        <p:spPr>
          <a:xfrm>
            <a:off x="6122728" y="2521294"/>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0" name="TextBox 18"/>
          <p:cNvSpPr txBox="1"/>
          <p:nvPr/>
        </p:nvSpPr>
        <p:spPr>
          <a:xfrm>
            <a:off x="1651150" y="1145023"/>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71" name="TextBox 19"/>
          <p:cNvSpPr txBox="1"/>
          <p:nvPr/>
        </p:nvSpPr>
        <p:spPr>
          <a:xfrm>
            <a:off x="5635516" y="1179452"/>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72" name="椭圆 34"/>
          <p:cNvSpPr/>
          <p:nvPr/>
        </p:nvSpPr>
        <p:spPr>
          <a:xfrm rot="5400000">
            <a:off x="4526511" y="929206"/>
            <a:ext cx="897916" cy="115477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73" name="组合 72"/>
          <p:cNvGrpSpPr/>
          <p:nvPr/>
        </p:nvGrpSpPr>
        <p:grpSpPr>
          <a:xfrm rot="16200000">
            <a:off x="3152425" y="905973"/>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76" name="TextBox 24"/>
          <p:cNvSpPr txBox="1"/>
          <p:nvPr/>
        </p:nvSpPr>
        <p:spPr>
          <a:xfrm>
            <a:off x="5623834" y="1461706"/>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7" name="TextBox 25"/>
          <p:cNvSpPr txBox="1"/>
          <p:nvPr/>
        </p:nvSpPr>
        <p:spPr>
          <a:xfrm>
            <a:off x="375191" y="1464898"/>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8" name="KSO_Shape"/>
          <p:cNvSpPr>
            <a:spLocks/>
          </p:cNvSpPr>
          <p:nvPr/>
        </p:nvSpPr>
        <p:spPr bwMode="auto">
          <a:xfrm>
            <a:off x="3466499" y="1265618"/>
            <a:ext cx="542392" cy="461031"/>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79" name="KSO_Shape"/>
          <p:cNvSpPr>
            <a:spLocks/>
          </p:cNvSpPr>
          <p:nvPr/>
        </p:nvSpPr>
        <p:spPr bwMode="auto">
          <a:xfrm>
            <a:off x="4015062" y="2294993"/>
            <a:ext cx="510307" cy="511158"/>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0" name="KSO_Shape"/>
          <p:cNvSpPr>
            <a:spLocks/>
          </p:cNvSpPr>
          <p:nvPr/>
        </p:nvSpPr>
        <p:spPr bwMode="auto">
          <a:xfrm>
            <a:off x="3461530" y="3382127"/>
            <a:ext cx="506914" cy="436791"/>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1" name="KSO_Shape"/>
          <p:cNvSpPr>
            <a:spLocks/>
          </p:cNvSpPr>
          <p:nvPr/>
        </p:nvSpPr>
        <p:spPr bwMode="auto">
          <a:xfrm>
            <a:off x="4566789" y="1304751"/>
            <a:ext cx="585167" cy="401815"/>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2" name="KSO_Shape"/>
          <p:cNvSpPr>
            <a:spLocks/>
          </p:cNvSpPr>
          <p:nvPr/>
        </p:nvSpPr>
        <p:spPr bwMode="auto">
          <a:xfrm>
            <a:off x="5125008" y="2281518"/>
            <a:ext cx="512466" cy="507341"/>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3" name="KSO_Shape"/>
          <p:cNvSpPr/>
          <p:nvPr/>
        </p:nvSpPr>
        <p:spPr>
          <a:xfrm>
            <a:off x="4593620" y="3390205"/>
            <a:ext cx="470656" cy="470656"/>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90019175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 presetClass="entr" presetSubtype="8" fill="hold" nodeType="afterEffect" p14:presetBounceEnd="44000">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14:bounceEnd="44000">
                                          <p:cBhvr additive="base">
                                            <p:cTn id="15"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16" dur="500" fill="hold"/>
                                            <p:tgtEl>
                                              <p:spTgt spid="73"/>
                                            </p:tgtEl>
                                            <p:attrNameLst>
                                              <p:attrName>ppt_y</p:attrName>
                                            </p:attrNameLst>
                                          </p:cBhvr>
                                          <p:tavLst>
                                            <p:tav tm="0">
                                              <p:val>
                                                <p:strVal val="#ppt_y"/>
                                              </p:val>
                                            </p:tav>
                                            <p:tav tm="100000">
                                              <p:val>
                                                <p:strVal val="#ppt_y"/>
                                              </p:val>
                                            </p:tav>
                                          </p:tavLst>
                                        </p:anim>
                                      </p:childTnLst>
                                    </p:cTn>
                                  </p:par>
                                  <p:par>
                                    <p:cTn id="17" presetID="12" presetClass="entr" presetSubtype="8" fill="hold" grpId="0" nodeType="withEffect">
                                      <p:stCondLst>
                                        <p:cond delay="20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300"/>
                                            <p:tgtEl>
                                              <p:spTgt spid="77"/>
                                            </p:tgtEl>
                                            <p:attrNameLst>
                                              <p:attrName>ppt_x</p:attrName>
                                            </p:attrNameLst>
                                          </p:cBhvr>
                                          <p:tavLst>
                                            <p:tav tm="0">
                                              <p:val>
                                                <p:strVal val="#ppt_x-#ppt_w*1.125000"/>
                                              </p:val>
                                            </p:tav>
                                            <p:tav tm="100000">
                                              <p:val>
                                                <p:strVal val="#ppt_x"/>
                                              </p:val>
                                            </p:tav>
                                          </p:tavLst>
                                        </p:anim>
                                        <p:animEffect transition="in" filter="wipe(right)">
                                          <p:cBhvr>
                                            <p:cTn id="20" dur="300"/>
                                            <p:tgtEl>
                                              <p:spTgt spid="77"/>
                                            </p:tgtEl>
                                          </p:cBhvr>
                                        </p:animEffect>
                                      </p:childTnLst>
                                    </p:cTn>
                                  </p:par>
                                  <p:par>
                                    <p:cTn id="21" presetID="12" presetClass="entr" presetSubtype="8"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additive="base">
                                            <p:cTn id="23" dur="300"/>
                                            <p:tgtEl>
                                              <p:spTgt spid="70"/>
                                            </p:tgtEl>
                                            <p:attrNameLst>
                                              <p:attrName>ppt_x</p:attrName>
                                            </p:attrNameLst>
                                          </p:cBhvr>
                                          <p:tavLst>
                                            <p:tav tm="0">
                                              <p:val>
                                                <p:strVal val="#ppt_x-#ppt_w*1.125000"/>
                                              </p:val>
                                            </p:tav>
                                            <p:tav tm="100000">
                                              <p:val>
                                                <p:strVal val="#ppt_x"/>
                                              </p:val>
                                            </p:tav>
                                          </p:tavLst>
                                        </p:anim>
                                        <p:animEffect transition="in" filter="wipe(right)">
                                          <p:cBhvr>
                                            <p:cTn id="24" dur="300"/>
                                            <p:tgtEl>
                                              <p:spTgt spid="70"/>
                                            </p:tgtEl>
                                          </p:cBhvr>
                                        </p:animEffect>
                                      </p:childTnLst>
                                    </p:cTn>
                                  </p:par>
                                </p:childTnLst>
                              </p:cTn>
                            </p:par>
                            <p:par>
                              <p:cTn id="25" fill="hold">
                                <p:stCondLst>
                                  <p:cond delay="1350"/>
                                </p:stCondLst>
                                <p:childTnLst>
                                  <p:par>
                                    <p:cTn id="26" presetID="2" presetClass="entr" presetSubtype="2" fill="hold" grpId="0" nodeType="afterEffect" p14:presetBounceEnd="44000">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14:bounceEnd="44000">
                                          <p:cBhvr additive="base">
                                            <p:cTn id="28" dur="500" fill="hold"/>
                                            <p:tgtEl>
                                              <p:spTgt spid="72"/>
                                            </p:tgtEl>
                                            <p:attrNameLst>
                                              <p:attrName>ppt_x</p:attrName>
                                            </p:attrNameLst>
                                          </p:cBhvr>
                                          <p:tavLst>
                                            <p:tav tm="0">
                                              <p:val>
                                                <p:strVal val="1+#ppt_w/2"/>
                                              </p:val>
                                            </p:tav>
                                            <p:tav tm="100000">
                                              <p:val>
                                                <p:strVal val="#ppt_x"/>
                                              </p:val>
                                            </p:tav>
                                          </p:tavLst>
                                        </p:anim>
                                        <p:anim calcmode="lin" valueType="num" p14:bounceEnd="44000">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12" presetClass="entr" presetSubtype="2" fill="hold" grpId="0" nodeType="withEffect">
                                      <p:stCondLst>
                                        <p:cond delay="20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300"/>
                                            <p:tgtEl>
                                              <p:spTgt spid="71"/>
                                            </p:tgtEl>
                                            <p:attrNameLst>
                                              <p:attrName>ppt_x</p:attrName>
                                            </p:attrNameLst>
                                          </p:cBhvr>
                                          <p:tavLst>
                                            <p:tav tm="0">
                                              <p:val>
                                                <p:strVal val="#ppt_x+#ppt_w*1.125000"/>
                                              </p:val>
                                            </p:tav>
                                            <p:tav tm="100000">
                                              <p:val>
                                                <p:strVal val="#ppt_x"/>
                                              </p:val>
                                            </p:tav>
                                          </p:tavLst>
                                        </p:anim>
                                        <p:animEffect transition="in" filter="wipe(left)">
                                          <p:cBhvr>
                                            <p:cTn id="33" dur="300"/>
                                            <p:tgtEl>
                                              <p:spTgt spid="71"/>
                                            </p:tgtEl>
                                          </p:cBhvr>
                                        </p:animEffect>
                                      </p:childTnLst>
                                    </p:cTn>
                                  </p:par>
                                  <p:par>
                                    <p:cTn id="34" presetID="12" presetClass="entr" presetSubtype="2" fill="hold" grpId="0" nodeType="withEffect">
                                      <p:stCondLst>
                                        <p:cond delay="200"/>
                                      </p:stCondLst>
                                      <p:childTnLst>
                                        <p:set>
                                          <p:cBhvr>
                                            <p:cTn id="35" dur="1" fill="hold">
                                              <p:stCondLst>
                                                <p:cond delay="0"/>
                                              </p:stCondLst>
                                            </p:cTn>
                                            <p:tgtEl>
                                              <p:spTgt spid="76"/>
                                            </p:tgtEl>
                                            <p:attrNameLst>
                                              <p:attrName>style.visibility</p:attrName>
                                            </p:attrNameLst>
                                          </p:cBhvr>
                                          <p:to>
                                            <p:strVal val="visible"/>
                                          </p:to>
                                        </p:set>
                                        <p:anim calcmode="lin" valueType="num">
                                          <p:cBhvr additive="base">
                                            <p:cTn id="36" dur="300"/>
                                            <p:tgtEl>
                                              <p:spTgt spid="76"/>
                                            </p:tgtEl>
                                            <p:attrNameLst>
                                              <p:attrName>ppt_x</p:attrName>
                                            </p:attrNameLst>
                                          </p:cBhvr>
                                          <p:tavLst>
                                            <p:tav tm="0">
                                              <p:val>
                                                <p:strVal val="#ppt_x+#ppt_w*1.125000"/>
                                              </p:val>
                                            </p:tav>
                                            <p:tav tm="100000">
                                              <p:val>
                                                <p:strVal val="#ppt_x"/>
                                              </p:val>
                                            </p:tav>
                                          </p:tavLst>
                                        </p:anim>
                                        <p:animEffect transition="in" filter="wipe(left)">
                                          <p:cBhvr>
                                            <p:cTn id="37" dur="300"/>
                                            <p:tgtEl>
                                              <p:spTgt spid="76"/>
                                            </p:tgtEl>
                                          </p:cBhvr>
                                        </p:animEffect>
                                      </p:childTnLst>
                                    </p:cTn>
                                  </p:par>
                                </p:childTnLst>
                              </p:cTn>
                            </p:par>
                            <p:par>
                              <p:cTn id="38" fill="hold">
                                <p:stCondLst>
                                  <p:cond delay="1850"/>
                                </p:stCondLst>
                                <p:childTnLst>
                                  <p:par>
                                    <p:cTn id="39" presetID="2" presetClass="entr" presetSubtype="8" fill="hold" grpId="0" nodeType="afterEffect" p14:presetBounceEnd="44000">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14:bounceEnd="44000">
                                          <p:cBhvr additive="base">
                                            <p:cTn id="41"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42" dur="500" fill="hold"/>
                                            <p:tgtEl>
                                              <p:spTgt spid="32"/>
                                            </p:tgtEl>
                                            <p:attrNameLst>
                                              <p:attrName>ppt_y</p:attrName>
                                            </p:attrNameLst>
                                          </p:cBhvr>
                                          <p:tavLst>
                                            <p:tav tm="0">
                                              <p:val>
                                                <p:strVal val="#ppt_y"/>
                                              </p:val>
                                            </p:tav>
                                            <p:tav tm="100000">
                                              <p:val>
                                                <p:strVal val="#ppt_y"/>
                                              </p:val>
                                            </p:tav>
                                          </p:tavLst>
                                        </p:anim>
                                      </p:childTnLst>
                                    </p:cTn>
                                  </p:par>
                                  <p:par>
                                    <p:cTn id="43" presetID="12" presetClass="entr" presetSubtype="8" fill="hold" grpId="0"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300"/>
                                            <p:tgtEl>
                                              <p:spTgt spid="28"/>
                                            </p:tgtEl>
                                            <p:attrNameLst>
                                              <p:attrName>ppt_x</p:attrName>
                                            </p:attrNameLst>
                                          </p:cBhvr>
                                          <p:tavLst>
                                            <p:tav tm="0">
                                              <p:val>
                                                <p:strVal val="#ppt_x-#ppt_w*1.125000"/>
                                              </p:val>
                                            </p:tav>
                                            <p:tav tm="100000">
                                              <p:val>
                                                <p:strVal val="#ppt_x"/>
                                              </p:val>
                                            </p:tav>
                                          </p:tavLst>
                                        </p:anim>
                                        <p:animEffect transition="in" filter="wipe(right)">
                                          <p:cBhvr>
                                            <p:cTn id="46" dur="300"/>
                                            <p:tgtEl>
                                              <p:spTgt spid="28"/>
                                            </p:tgtEl>
                                          </p:cBhvr>
                                        </p:animEffect>
                                      </p:childTnLst>
                                    </p:cTn>
                                  </p:par>
                                  <p:par>
                                    <p:cTn id="47" presetID="12" presetClass="entr" presetSubtype="8" fill="hold" grpId="0" nodeType="withEffect">
                                      <p:stCondLst>
                                        <p:cond delay="20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300"/>
                                            <p:tgtEl>
                                              <p:spTgt spid="42"/>
                                            </p:tgtEl>
                                            <p:attrNameLst>
                                              <p:attrName>ppt_x</p:attrName>
                                            </p:attrNameLst>
                                          </p:cBhvr>
                                          <p:tavLst>
                                            <p:tav tm="0">
                                              <p:val>
                                                <p:strVal val="#ppt_x-#ppt_w*1.125000"/>
                                              </p:val>
                                            </p:tav>
                                            <p:tav tm="100000">
                                              <p:val>
                                                <p:strVal val="#ppt_x"/>
                                              </p:val>
                                            </p:tav>
                                          </p:tavLst>
                                        </p:anim>
                                        <p:animEffect transition="in" filter="wipe(right)">
                                          <p:cBhvr>
                                            <p:cTn id="50" dur="300"/>
                                            <p:tgtEl>
                                              <p:spTgt spid="42"/>
                                            </p:tgtEl>
                                          </p:cBhvr>
                                        </p:animEffect>
                                      </p:childTnLst>
                                    </p:cTn>
                                  </p:par>
                                </p:childTnLst>
                              </p:cTn>
                            </p:par>
                            <p:par>
                              <p:cTn id="51" fill="hold">
                                <p:stCondLst>
                                  <p:cond delay="2350"/>
                                </p:stCondLst>
                                <p:childTnLst>
                                  <p:par>
                                    <p:cTn id="52" presetID="2" presetClass="entr" presetSubtype="2" fill="hold" nodeType="afterEffect" p14:presetBounceEnd="44000">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14:bounceEnd="44000">
                                          <p:cBhvr additive="base">
                                            <p:cTn id="54" dur="5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55" dur="500" fill="hold"/>
                                            <p:tgtEl>
                                              <p:spTgt spid="33"/>
                                            </p:tgtEl>
                                            <p:attrNameLst>
                                              <p:attrName>ppt_y</p:attrName>
                                            </p:attrNameLst>
                                          </p:cBhvr>
                                          <p:tavLst>
                                            <p:tav tm="0">
                                              <p:val>
                                                <p:strVal val="#ppt_y"/>
                                              </p:val>
                                            </p:tav>
                                            <p:tav tm="100000">
                                              <p:val>
                                                <p:strVal val="#ppt_y"/>
                                              </p:val>
                                            </p:tav>
                                          </p:tavLst>
                                        </p:anim>
                                      </p:childTnLst>
                                    </p:cTn>
                                  </p:par>
                                  <p:par>
                                    <p:cTn id="56" presetID="12" presetClass="entr" presetSubtype="2" fill="hold" grpId="0" nodeType="withEffect">
                                      <p:stCondLst>
                                        <p:cond delay="20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p:tgtEl>
                                              <p:spTgt spid="30"/>
                                            </p:tgtEl>
                                            <p:attrNameLst>
                                              <p:attrName>ppt_x</p:attrName>
                                            </p:attrNameLst>
                                          </p:cBhvr>
                                          <p:tavLst>
                                            <p:tav tm="0">
                                              <p:val>
                                                <p:strVal val="#ppt_x+#ppt_w*1.125000"/>
                                              </p:val>
                                            </p:tav>
                                            <p:tav tm="100000">
                                              <p:val>
                                                <p:strVal val="#ppt_x"/>
                                              </p:val>
                                            </p:tav>
                                          </p:tavLst>
                                        </p:anim>
                                        <p:animEffect transition="in" filter="wipe(left)">
                                          <p:cBhvr>
                                            <p:cTn id="59" dur="300"/>
                                            <p:tgtEl>
                                              <p:spTgt spid="30"/>
                                            </p:tgtEl>
                                          </p:cBhvr>
                                        </p:animEffect>
                                      </p:childTnLst>
                                    </p:cTn>
                                  </p:par>
                                  <p:par>
                                    <p:cTn id="60" presetID="12" presetClass="entr" presetSubtype="2" fill="hold" grpId="0" nodeType="withEffect">
                                      <p:stCondLst>
                                        <p:cond delay="20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300"/>
                                            <p:tgtEl>
                                              <p:spTgt spid="69"/>
                                            </p:tgtEl>
                                            <p:attrNameLst>
                                              <p:attrName>ppt_x</p:attrName>
                                            </p:attrNameLst>
                                          </p:cBhvr>
                                          <p:tavLst>
                                            <p:tav tm="0">
                                              <p:val>
                                                <p:strVal val="#ppt_x+#ppt_w*1.125000"/>
                                              </p:val>
                                            </p:tav>
                                            <p:tav tm="100000">
                                              <p:val>
                                                <p:strVal val="#ppt_x"/>
                                              </p:val>
                                            </p:tav>
                                          </p:tavLst>
                                        </p:anim>
                                        <p:animEffect transition="in" filter="wipe(left)">
                                          <p:cBhvr>
                                            <p:cTn id="63" dur="300"/>
                                            <p:tgtEl>
                                              <p:spTgt spid="69"/>
                                            </p:tgtEl>
                                          </p:cBhvr>
                                        </p:animEffect>
                                      </p:childTnLst>
                                    </p:cTn>
                                  </p:par>
                                </p:childTnLst>
                              </p:cTn>
                            </p:par>
                            <p:par>
                              <p:cTn id="64" fill="hold">
                                <p:stCondLst>
                                  <p:cond delay="2850"/>
                                </p:stCondLst>
                                <p:childTnLst>
                                  <p:par>
                                    <p:cTn id="65" presetID="2" presetClass="entr" presetSubtype="8" fill="hold" nodeType="afterEffect" p14:presetBounceEnd="44000">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14:bounceEnd="44000">
                                          <p:cBhvr additive="base">
                                            <p:cTn id="67" dur="500" fill="hold"/>
                                            <p:tgtEl>
                                              <p:spTgt spid="38"/>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38"/>
                                            </p:tgtEl>
                                            <p:attrNameLst>
                                              <p:attrName>ppt_y</p:attrName>
                                            </p:attrNameLst>
                                          </p:cBhvr>
                                          <p:tavLst>
                                            <p:tav tm="0">
                                              <p:val>
                                                <p:strVal val="#ppt_y"/>
                                              </p:val>
                                            </p:tav>
                                            <p:tav tm="100000">
                                              <p:val>
                                                <p:strVal val="#ppt_y"/>
                                              </p:val>
                                            </p:tav>
                                          </p:tavLst>
                                        </p:anim>
                                      </p:childTnLst>
                                    </p:cTn>
                                  </p:par>
                                  <p:par>
                                    <p:cTn id="69" presetID="12" presetClass="entr" presetSubtype="8" fill="hold" grpId="0" nodeType="withEffect">
                                      <p:stCondLst>
                                        <p:cond delay="20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300"/>
                                            <p:tgtEl>
                                              <p:spTgt spid="43"/>
                                            </p:tgtEl>
                                            <p:attrNameLst>
                                              <p:attrName>ppt_x</p:attrName>
                                            </p:attrNameLst>
                                          </p:cBhvr>
                                          <p:tavLst>
                                            <p:tav tm="0">
                                              <p:val>
                                                <p:strVal val="#ppt_x-#ppt_w*1.125000"/>
                                              </p:val>
                                            </p:tav>
                                            <p:tav tm="100000">
                                              <p:val>
                                                <p:strVal val="#ppt_x"/>
                                              </p:val>
                                            </p:tav>
                                          </p:tavLst>
                                        </p:anim>
                                        <p:animEffect transition="in" filter="wipe(right)">
                                          <p:cBhvr>
                                            <p:cTn id="72" dur="300"/>
                                            <p:tgtEl>
                                              <p:spTgt spid="43"/>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300"/>
                                            <p:tgtEl>
                                              <p:spTgt spid="29"/>
                                            </p:tgtEl>
                                            <p:attrNameLst>
                                              <p:attrName>ppt_x</p:attrName>
                                            </p:attrNameLst>
                                          </p:cBhvr>
                                          <p:tavLst>
                                            <p:tav tm="0">
                                              <p:val>
                                                <p:strVal val="#ppt_x-#ppt_w*1.125000"/>
                                              </p:val>
                                            </p:tav>
                                            <p:tav tm="100000">
                                              <p:val>
                                                <p:strVal val="#ppt_x"/>
                                              </p:val>
                                            </p:tav>
                                          </p:tavLst>
                                        </p:anim>
                                        <p:animEffect transition="in" filter="wipe(right)">
                                          <p:cBhvr>
                                            <p:cTn id="76" dur="300"/>
                                            <p:tgtEl>
                                              <p:spTgt spid="29"/>
                                            </p:tgtEl>
                                          </p:cBhvr>
                                        </p:animEffect>
                                      </p:childTnLst>
                                    </p:cTn>
                                  </p:par>
                                </p:childTnLst>
                              </p:cTn>
                            </p:par>
                            <p:par>
                              <p:cTn id="77" fill="hold">
                                <p:stCondLst>
                                  <p:cond delay="3350"/>
                                </p:stCondLst>
                                <p:childTnLst>
                                  <p:par>
                                    <p:cTn id="78" presetID="2" presetClass="entr" presetSubtype="2" fill="hold" grpId="0" nodeType="afterEffect" p14:presetBounceEnd="44000">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14:bounceEnd="44000">
                                          <p:cBhvr additive="base">
                                            <p:cTn id="80" dur="500" fill="hold"/>
                                            <p:tgtEl>
                                              <p:spTgt spid="37"/>
                                            </p:tgtEl>
                                            <p:attrNameLst>
                                              <p:attrName>ppt_x</p:attrName>
                                            </p:attrNameLst>
                                          </p:cBhvr>
                                          <p:tavLst>
                                            <p:tav tm="0">
                                              <p:val>
                                                <p:strVal val="1+#ppt_w/2"/>
                                              </p:val>
                                            </p:tav>
                                            <p:tav tm="100000">
                                              <p:val>
                                                <p:strVal val="#ppt_x"/>
                                              </p:val>
                                            </p:tav>
                                          </p:tavLst>
                                        </p:anim>
                                        <p:anim calcmode="lin" valueType="num" p14:bounceEnd="44000">
                                          <p:cBhvr additive="base">
                                            <p:cTn id="81" dur="500" fill="hold"/>
                                            <p:tgtEl>
                                              <p:spTgt spid="37"/>
                                            </p:tgtEl>
                                            <p:attrNameLst>
                                              <p:attrName>ppt_y</p:attrName>
                                            </p:attrNameLst>
                                          </p:cBhvr>
                                          <p:tavLst>
                                            <p:tav tm="0">
                                              <p:val>
                                                <p:strVal val="#ppt_y"/>
                                              </p:val>
                                            </p:tav>
                                            <p:tav tm="100000">
                                              <p:val>
                                                <p:strVal val="#ppt_y"/>
                                              </p:val>
                                            </p:tav>
                                          </p:tavLst>
                                        </p:anim>
                                      </p:childTnLst>
                                    </p:cTn>
                                  </p:par>
                                  <p:par>
                                    <p:cTn id="82" presetID="12" presetClass="entr" presetSubtype="2" fill="hold" grpId="0" nodeType="withEffect">
                                      <p:stCondLst>
                                        <p:cond delay="200"/>
                                      </p:stCondLst>
                                      <p:childTnLst>
                                        <p:set>
                                          <p:cBhvr>
                                            <p:cTn id="83" dur="1" fill="hold">
                                              <p:stCondLst>
                                                <p:cond delay="0"/>
                                              </p:stCondLst>
                                            </p:cTn>
                                            <p:tgtEl>
                                              <p:spTgt spid="31"/>
                                            </p:tgtEl>
                                            <p:attrNameLst>
                                              <p:attrName>style.visibility</p:attrName>
                                            </p:attrNameLst>
                                          </p:cBhvr>
                                          <p:to>
                                            <p:strVal val="visible"/>
                                          </p:to>
                                        </p:set>
                                        <p:anim calcmode="lin" valueType="num">
                                          <p:cBhvr additive="base">
                                            <p:cTn id="84" dur="300"/>
                                            <p:tgtEl>
                                              <p:spTgt spid="31"/>
                                            </p:tgtEl>
                                            <p:attrNameLst>
                                              <p:attrName>ppt_x</p:attrName>
                                            </p:attrNameLst>
                                          </p:cBhvr>
                                          <p:tavLst>
                                            <p:tav tm="0">
                                              <p:val>
                                                <p:strVal val="#ppt_x+#ppt_w*1.125000"/>
                                              </p:val>
                                            </p:tav>
                                            <p:tav tm="100000">
                                              <p:val>
                                                <p:strVal val="#ppt_x"/>
                                              </p:val>
                                            </p:tav>
                                          </p:tavLst>
                                        </p:anim>
                                        <p:animEffect transition="in" filter="wipe(left)">
                                          <p:cBhvr>
                                            <p:cTn id="85" dur="300"/>
                                            <p:tgtEl>
                                              <p:spTgt spid="31"/>
                                            </p:tgtEl>
                                          </p:cBhvr>
                                        </p:animEffect>
                                      </p:childTnLst>
                                    </p:cTn>
                                  </p:par>
                                  <p:par>
                                    <p:cTn id="86" presetID="12" presetClass="entr" presetSubtype="2" fill="hold" grpId="0" nodeType="withEffect">
                                      <p:stCondLst>
                                        <p:cond delay="20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300"/>
                                            <p:tgtEl>
                                              <p:spTgt spid="41"/>
                                            </p:tgtEl>
                                            <p:attrNameLst>
                                              <p:attrName>ppt_x</p:attrName>
                                            </p:attrNameLst>
                                          </p:cBhvr>
                                          <p:tavLst>
                                            <p:tav tm="0">
                                              <p:val>
                                                <p:strVal val="#ppt_x+#ppt_w*1.125000"/>
                                              </p:val>
                                            </p:tav>
                                            <p:tav tm="100000">
                                              <p:val>
                                                <p:strVal val="#ppt_x"/>
                                              </p:val>
                                            </p:tav>
                                          </p:tavLst>
                                        </p:anim>
                                        <p:animEffect transition="in" filter="wipe(left)">
                                          <p:cBhvr>
                                            <p:cTn id="89" dur="300"/>
                                            <p:tgtEl>
                                              <p:spTgt spid="41"/>
                                            </p:tgtEl>
                                          </p:cBhvr>
                                        </p:animEffect>
                                      </p:childTnLst>
                                    </p:cTn>
                                  </p:par>
                                </p:childTnLst>
                              </p:cTn>
                            </p:par>
                            <p:par>
                              <p:cTn id="90" fill="hold">
                                <p:stCondLst>
                                  <p:cond delay="3850"/>
                                </p:stCondLst>
                                <p:childTnLst>
                                  <p:par>
                                    <p:cTn id="91" presetID="53" presetClass="entr" presetSubtype="528" fill="hold" grpId="0" nodeType="after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p:cTn id="93" dur="500" fill="hold"/>
                                            <p:tgtEl>
                                              <p:spTgt spid="81"/>
                                            </p:tgtEl>
                                            <p:attrNameLst>
                                              <p:attrName>ppt_w</p:attrName>
                                            </p:attrNameLst>
                                          </p:cBhvr>
                                          <p:tavLst>
                                            <p:tav tm="0">
                                              <p:val>
                                                <p:fltVal val="0"/>
                                              </p:val>
                                            </p:tav>
                                            <p:tav tm="100000">
                                              <p:val>
                                                <p:strVal val="#ppt_w"/>
                                              </p:val>
                                            </p:tav>
                                          </p:tavLst>
                                        </p:anim>
                                        <p:anim calcmode="lin" valueType="num">
                                          <p:cBhvr>
                                            <p:cTn id="94" dur="500" fill="hold"/>
                                            <p:tgtEl>
                                              <p:spTgt spid="81"/>
                                            </p:tgtEl>
                                            <p:attrNameLst>
                                              <p:attrName>ppt_h</p:attrName>
                                            </p:attrNameLst>
                                          </p:cBhvr>
                                          <p:tavLst>
                                            <p:tav tm="0">
                                              <p:val>
                                                <p:fltVal val="0"/>
                                              </p:val>
                                            </p:tav>
                                            <p:tav tm="100000">
                                              <p:val>
                                                <p:strVal val="#ppt_h"/>
                                              </p:val>
                                            </p:tav>
                                          </p:tavLst>
                                        </p:anim>
                                        <p:animEffect transition="in" filter="fade">
                                          <p:cBhvr>
                                            <p:cTn id="95" dur="500"/>
                                            <p:tgtEl>
                                              <p:spTgt spid="81"/>
                                            </p:tgtEl>
                                          </p:cBhvr>
                                        </p:animEffect>
                                        <p:anim calcmode="lin" valueType="num">
                                          <p:cBhvr>
                                            <p:cTn id="96" dur="500" fill="hold"/>
                                            <p:tgtEl>
                                              <p:spTgt spid="81"/>
                                            </p:tgtEl>
                                            <p:attrNameLst>
                                              <p:attrName>ppt_x</p:attrName>
                                            </p:attrNameLst>
                                          </p:cBhvr>
                                          <p:tavLst>
                                            <p:tav tm="0">
                                              <p:val>
                                                <p:fltVal val="0.5"/>
                                              </p:val>
                                            </p:tav>
                                            <p:tav tm="100000">
                                              <p:val>
                                                <p:strVal val="#ppt_x"/>
                                              </p:val>
                                            </p:tav>
                                          </p:tavLst>
                                        </p:anim>
                                        <p:anim calcmode="lin" valueType="num">
                                          <p:cBhvr>
                                            <p:cTn id="97" dur="500" fill="hold"/>
                                            <p:tgtEl>
                                              <p:spTgt spid="81"/>
                                            </p:tgtEl>
                                            <p:attrNameLst>
                                              <p:attrName>ppt_y</p:attrName>
                                            </p:attrNameLst>
                                          </p:cBhvr>
                                          <p:tavLst>
                                            <p:tav tm="0">
                                              <p:val>
                                                <p:fltVal val="0.5"/>
                                              </p:val>
                                            </p:tav>
                                            <p:tav tm="100000">
                                              <p:val>
                                                <p:strVal val="#ppt_y"/>
                                              </p:val>
                                            </p:tav>
                                          </p:tavLst>
                                        </p:anim>
                                      </p:childTnLst>
                                    </p:cTn>
                                  </p:par>
                                  <p:par>
                                    <p:cTn id="98" presetID="53" presetClass="entr" presetSubtype="528" fill="hold" grpId="0" nodeType="withEffect">
                                      <p:stCondLst>
                                        <p:cond delay="1000"/>
                                      </p:stCondLst>
                                      <p:childTnLst>
                                        <p:set>
                                          <p:cBhvr>
                                            <p:cTn id="99" dur="1" fill="hold">
                                              <p:stCondLst>
                                                <p:cond delay="0"/>
                                              </p:stCondLst>
                                            </p:cTn>
                                            <p:tgtEl>
                                              <p:spTgt spid="78"/>
                                            </p:tgtEl>
                                            <p:attrNameLst>
                                              <p:attrName>style.visibility</p:attrName>
                                            </p:attrNameLst>
                                          </p:cBhvr>
                                          <p:to>
                                            <p:strVal val="visible"/>
                                          </p:to>
                                        </p:set>
                                        <p:anim calcmode="lin" valueType="num">
                                          <p:cBhvr>
                                            <p:cTn id="100" dur="500" fill="hold"/>
                                            <p:tgtEl>
                                              <p:spTgt spid="78"/>
                                            </p:tgtEl>
                                            <p:attrNameLst>
                                              <p:attrName>ppt_w</p:attrName>
                                            </p:attrNameLst>
                                          </p:cBhvr>
                                          <p:tavLst>
                                            <p:tav tm="0">
                                              <p:val>
                                                <p:fltVal val="0"/>
                                              </p:val>
                                            </p:tav>
                                            <p:tav tm="100000">
                                              <p:val>
                                                <p:strVal val="#ppt_w"/>
                                              </p:val>
                                            </p:tav>
                                          </p:tavLst>
                                        </p:anim>
                                        <p:anim calcmode="lin" valueType="num">
                                          <p:cBhvr>
                                            <p:cTn id="101" dur="500" fill="hold"/>
                                            <p:tgtEl>
                                              <p:spTgt spid="78"/>
                                            </p:tgtEl>
                                            <p:attrNameLst>
                                              <p:attrName>ppt_h</p:attrName>
                                            </p:attrNameLst>
                                          </p:cBhvr>
                                          <p:tavLst>
                                            <p:tav tm="0">
                                              <p:val>
                                                <p:fltVal val="0"/>
                                              </p:val>
                                            </p:tav>
                                            <p:tav tm="100000">
                                              <p:val>
                                                <p:strVal val="#ppt_h"/>
                                              </p:val>
                                            </p:tav>
                                          </p:tavLst>
                                        </p:anim>
                                        <p:animEffect transition="in" filter="fade">
                                          <p:cBhvr>
                                            <p:cTn id="102" dur="500"/>
                                            <p:tgtEl>
                                              <p:spTgt spid="78"/>
                                            </p:tgtEl>
                                          </p:cBhvr>
                                        </p:animEffect>
                                        <p:anim calcmode="lin" valueType="num">
                                          <p:cBhvr>
                                            <p:cTn id="103" dur="500" fill="hold"/>
                                            <p:tgtEl>
                                              <p:spTgt spid="78"/>
                                            </p:tgtEl>
                                            <p:attrNameLst>
                                              <p:attrName>ppt_x</p:attrName>
                                            </p:attrNameLst>
                                          </p:cBhvr>
                                          <p:tavLst>
                                            <p:tav tm="0">
                                              <p:val>
                                                <p:fltVal val="0.5"/>
                                              </p:val>
                                            </p:tav>
                                            <p:tav tm="100000">
                                              <p:val>
                                                <p:strVal val="#ppt_x"/>
                                              </p:val>
                                            </p:tav>
                                          </p:tavLst>
                                        </p:anim>
                                        <p:anim calcmode="lin" valueType="num">
                                          <p:cBhvr>
                                            <p:cTn id="104" dur="500" fill="hold"/>
                                            <p:tgtEl>
                                              <p:spTgt spid="78"/>
                                            </p:tgtEl>
                                            <p:attrNameLst>
                                              <p:attrName>ppt_y</p:attrName>
                                            </p:attrNameLst>
                                          </p:cBhvr>
                                          <p:tavLst>
                                            <p:tav tm="0">
                                              <p:val>
                                                <p:fltVal val="0.5"/>
                                              </p:val>
                                            </p:tav>
                                            <p:tav tm="100000">
                                              <p:val>
                                                <p:strVal val="#ppt_y"/>
                                              </p:val>
                                            </p:tav>
                                          </p:tavLst>
                                        </p:anim>
                                      </p:childTnLst>
                                    </p:cTn>
                                  </p:par>
                                  <p:par>
                                    <p:cTn id="105" presetID="53" presetClass="entr" presetSubtype="528" fill="hold" grpId="0" nodeType="withEffect">
                                      <p:stCondLst>
                                        <p:cond delay="800"/>
                                      </p:stCondLst>
                                      <p:childTnLst>
                                        <p:set>
                                          <p:cBhvr>
                                            <p:cTn id="106" dur="1" fill="hold">
                                              <p:stCondLst>
                                                <p:cond delay="0"/>
                                              </p:stCondLst>
                                            </p:cTn>
                                            <p:tgtEl>
                                              <p:spTgt spid="79"/>
                                            </p:tgtEl>
                                            <p:attrNameLst>
                                              <p:attrName>style.visibility</p:attrName>
                                            </p:attrNameLst>
                                          </p:cBhvr>
                                          <p:to>
                                            <p:strVal val="visible"/>
                                          </p:to>
                                        </p:set>
                                        <p:anim calcmode="lin" valueType="num">
                                          <p:cBhvr>
                                            <p:cTn id="107" dur="500" fill="hold"/>
                                            <p:tgtEl>
                                              <p:spTgt spid="79"/>
                                            </p:tgtEl>
                                            <p:attrNameLst>
                                              <p:attrName>ppt_w</p:attrName>
                                            </p:attrNameLst>
                                          </p:cBhvr>
                                          <p:tavLst>
                                            <p:tav tm="0">
                                              <p:val>
                                                <p:fltVal val="0"/>
                                              </p:val>
                                            </p:tav>
                                            <p:tav tm="100000">
                                              <p:val>
                                                <p:strVal val="#ppt_w"/>
                                              </p:val>
                                            </p:tav>
                                          </p:tavLst>
                                        </p:anim>
                                        <p:anim calcmode="lin" valueType="num">
                                          <p:cBhvr>
                                            <p:cTn id="108" dur="500" fill="hold"/>
                                            <p:tgtEl>
                                              <p:spTgt spid="79"/>
                                            </p:tgtEl>
                                            <p:attrNameLst>
                                              <p:attrName>ppt_h</p:attrName>
                                            </p:attrNameLst>
                                          </p:cBhvr>
                                          <p:tavLst>
                                            <p:tav tm="0">
                                              <p:val>
                                                <p:fltVal val="0"/>
                                              </p:val>
                                            </p:tav>
                                            <p:tav tm="100000">
                                              <p:val>
                                                <p:strVal val="#ppt_h"/>
                                              </p:val>
                                            </p:tav>
                                          </p:tavLst>
                                        </p:anim>
                                        <p:animEffect transition="in" filter="fade">
                                          <p:cBhvr>
                                            <p:cTn id="109" dur="500"/>
                                            <p:tgtEl>
                                              <p:spTgt spid="79"/>
                                            </p:tgtEl>
                                          </p:cBhvr>
                                        </p:animEffect>
                                        <p:anim calcmode="lin" valueType="num">
                                          <p:cBhvr>
                                            <p:cTn id="110" dur="500" fill="hold"/>
                                            <p:tgtEl>
                                              <p:spTgt spid="79"/>
                                            </p:tgtEl>
                                            <p:attrNameLst>
                                              <p:attrName>ppt_x</p:attrName>
                                            </p:attrNameLst>
                                          </p:cBhvr>
                                          <p:tavLst>
                                            <p:tav tm="0">
                                              <p:val>
                                                <p:fltVal val="0.5"/>
                                              </p:val>
                                            </p:tav>
                                            <p:tav tm="100000">
                                              <p:val>
                                                <p:strVal val="#ppt_x"/>
                                              </p:val>
                                            </p:tav>
                                          </p:tavLst>
                                        </p:anim>
                                        <p:anim calcmode="lin" valueType="num">
                                          <p:cBhvr>
                                            <p:cTn id="111" dur="500" fill="hold"/>
                                            <p:tgtEl>
                                              <p:spTgt spid="79"/>
                                            </p:tgtEl>
                                            <p:attrNameLst>
                                              <p:attrName>ppt_y</p:attrName>
                                            </p:attrNameLst>
                                          </p:cBhvr>
                                          <p:tavLst>
                                            <p:tav tm="0">
                                              <p:val>
                                                <p:fltVal val="0.5"/>
                                              </p:val>
                                            </p:tav>
                                            <p:tav tm="100000">
                                              <p:val>
                                                <p:strVal val="#ppt_y"/>
                                              </p:val>
                                            </p:tav>
                                          </p:tavLst>
                                        </p:anim>
                                      </p:childTnLst>
                                    </p:cTn>
                                  </p:par>
                                  <p:par>
                                    <p:cTn id="112" presetID="53" presetClass="entr" presetSubtype="528" fill="hold" grpId="0" nodeType="withEffect">
                                      <p:stCondLst>
                                        <p:cond delay="600"/>
                                      </p:stCondLst>
                                      <p:childTnLst>
                                        <p:set>
                                          <p:cBhvr>
                                            <p:cTn id="113" dur="1" fill="hold">
                                              <p:stCondLst>
                                                <p:cond delay="0"/>
                                              </p:stCondLst>
                                            </p:cTn>
                                            <p:tgtEl>
                                              <p:spTgt spid="80"/>
                                            </p:tgtEl>
                                            <p:attrNameLst>
                                              <p:attrName>style.visibility</p:attrName>
                                            </p:attrNameLst>
                                          </p:cBhvr>
                                          <p:to>
                                            <p:strVal val="visible"/>
                                          </p:to>
                                        </p:set>
                                        <p:anim calcmode="lin" valueType="num">
                                          <p:cBhvr>
                                            <p:cTn id="114" dur="500" fill="hold"/>
                                            <p:tgtEl>
                                              <p:spTgt spid="80"/>
                                            </p:tgtEl>
                                            <p:attrNameLst>
                                              <p:attrName>ppt_w</p:attrName>
                                            </p:attrNameLst>
                                          </p:cBhvr>
                                          <p:tavLst>
                                            <p:tav tm="0">
                                              <p:val>
                                                <p:fltVal val="0"/>
                                              </p:val>
                                            </p:tav>
                                            <p:tav tm="100000">
                                              <p:val>
                                                <p:strVal val="#ppt_w"/>
                                              </p:val>
                                            </p:tav>
                                          </p:tavLst>
                                        </p:anim>
                                        <p:anim calcmode="lin" valueType="num">
                                          <p:cBhvr>
                                            <p:cTn id="115" dur="500" fill="hold"/>
                                            <p:tgtEl>
                                              <p:spTgt spid="80"/>
                                            </p:tgtEl>
                                            <p:attrNameLst>
                                              <p:attrName>ppt_h</p:attrName>
                                            </p:attrNameLst>
                                          </p:cBhvr>
                                          <p:tavLst>
                                            <p:tav tm="0">
                                              <p:val>
                                                <p:fltVal val="0"/>
                                              </p:val>
                                            </p:tav>
                                            <p:tav tm="100000">
                                              <p:val>
                                                <p:strVal val="#ppt_h"/>
                                              </p:val>
                                            </p:tav>
                                          </p:tavLst>
                                        </p:anim>
                                        <p:animEffect transition="in" filter="fade">
                                          <p:cBhvr>
                                            <p:cTn id="116" dur="500"/>
                                            <p:tgtEl>
                                              <p:spTgt spid="80"/>
                                            </p:tgtEl>
                                          </p:cBhvr>
                                        </p:animEffect>
                                        <p:anim calcmode="lin" valueType="num">
                                          <p:cBhvr>
                                            <p:cTn id="117" dur="500" fill="hold"/>
                                            <p:tgtEl>
                                              <p:spTgt spid="80"/>
                                            </p:tgtEl>
                                            <p:attrNameLst>
                                              <p:attrName>ppt_x</p:attrName>
                                            </p:attrNameLst>
                                          </p:cBhvr>
                                          <p:tavLst>
                                            <p:tav tm="0">
                                              <p:val>
                                                <p:fltVal val="0.5"/>
                                              </p:val>
                                            </p:tav>
                                            <p:tav tm="100000">
                                              <p:val>
                                                <p:strVal val="#ppt_x"/>
                                              </p:val>
                                            </p:tav>
                                          </p:tavLst>
                                        </p:anim>
                                        <p:anim calcmode="lin" valueType="num">
                                          <p:cBhvr>
                                            <p:cTn id="118" dur="500" fill="hold"/>
                                            <p:tgtEl>
                                              <p:spTgt spid="80"/>
                                            </p:tgtEl>
                                            <p:attrNameLst>
                                              <p:attrName>ppt_y</p:attrName>
                                            </p:attrNameLst>
                                          </p:cBhvr>
                                          <p:tavLst>
                                            <p:tav tm="0">
                                              <p:val>
                                                <p:fltVal val="0.5"/>
                                              </p:val>
                                            </p:tav>
                                            <p:tav tm="100000">
                                              <p:val>
                                                <p:strVal val="#ppt_y"/>
                                              </p:val>
                                            </p:tav>
                                          </p:tavLst>
                                        </p:anim>
                                      </p:childTnLst>
                                    </p:cTn>
                                  </p:par>
                                  <p:par>
                                    <p:cTn id="119" presetID="53" presetClass="entr" presetSubtype="528" fill="hold" grpId="0" nodeType="withEffect">
                                      <p:stCondLst>
                                        <p:cond delay="20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500" fill="hold"/>
                                            <p:tgtEl>
                                              <p:spTgt spid="82"/>
                                            </p:tgtEl>
                                            <p:attrNameLst>
                                              <p:attrName>ppt_w</p:attrName>
                                            </p:attrNameLst>
                                          </p:cBhvr>
                                          <p:tavLst>
                                            <p:tav tm="0">
                                              <p:val>
                                                <p:fltVal val="0"/>
                                              </p:val>
                                            </p:tav>
                                            <p:tav tm="100000">
                                              <p:val>
                                                <p:strVal val="#ppt_w"/>
                                              </p:val>
                                            </p:tav>
                                          </p:tavLst>
                                        </p:anim>
                                        <p:anim calcmode="lin" valueType="num">
                                          <p:cBhvr>
                                            <p:cTn id="122" dur="500" fill="hold"/>
                                            <p:tgtEl>
                                              <p:spTgt spid="82"/>
                                            </p:tgtEl>
                                            <p:attrNameLst>
                                              <p:attrName>ppt_h</p:attrName>
                                            </p:attrNameLst>
                                          </p:cBhvr>
                                          <p:tavLst>
                                            <p:tav tm="0">
                                              <p:val>
                                                <p:fltVal val="0"/>
                                              </p:val>
                                            </p:tav>
                                            <p:tav tm="100000">
                                              <p:val>
                                                <p:strVal val="#ppt_h"/>
                                              </p:val>
                                            </p:tav>
                                          </p:tavLst>
                                        </p:anim>
                                        <p:animEffect transition="in" filter="fade">
                                          <p:cBhvr>
                                            <p:cTn id="123" dur="500"/>
                                            <p:tgtEl>
                                              <p:spTgt spid="82"/>
                                            </p:tgtEl>
                                          </p:cBhvr>
                                        </p:animEffect>
                                        <p:anim calcmode="lin" valueType="num">
                                          <p:cBhvr>
                                            <p:cTn id="124" dur="500" fill="hold"/>
                                            <p:tgtEl>
                                              <p:spTgt spid="82"/>
                                            </p:tgtEl>
                                            <p:attrNameLst>
                                              <p:attrName>ppt_x</p:attrName>
                                            </p:attrNameLst>
                                          </p:cBhvr>
                                          <p:tavLst>
                                            <p:tav tm="0">
                                              <p:val>
                                                <p:fltVal val="0.5"/>
                                              </p:val>
                                            </p:tav>
                                            <p:tav tm="100000">
                                              <p:val>
                                                <p:strVal val="#ppt_x"/>
                                              </p:val>
                                            </p:tav>
                                          </p:tavLst>
                                        </p:anim>
                                        <p:anim calcmode="lin" valueType="num">
                                          <p:cBhvr>
                                            <p:cTn id="125" dur="500" fill="hold"/>
                                            <p:tgtEl>
                                              <p:spTgt spid="82"/>
                                            </p:tgtEl>
                                            <p:attrNameLst>
                                              <p:attrName>ppt_y</p:attrName>
                                            </p:attrNameLst>
                                          </p:cBhvr>
                                          <p:tavLst>
                                            <p:tav tm="0">
                                              <p:val>
                                                <p:fltVal val="0.5"/>
                                              </p:val>
                                            </p:tav>
                                            <p:tav tm="100000">
                                              <p:val>
                                                <p:strVal val="#ppt_y"/>
                                              </p:val>
                                            </p:tav>
                                          </p:tavLst>
                                        </p:anim>
                                      </p:childTnLst>
                                    </p:cTn>
                                  </p:par>
                                  <p:par>
                                    <p:cTn id="126" presetID="53" presetClass="entr" presetSubtype="528" fill="hold" grpId="0" nodeType="withEffect">
                                      <p:stCondLst>
                                        <p:cond delay="400"/>
                                      </p:stCondLst>
                                      <p:childTnLst>
                                        <p:set>
                                          <p:cBhvr>
                                            <p:cTn id="127" dur="1" fill="hold">
                                              <p:stCondLst>
                                                <p:cond delay="0"/>
                                              </p:stCondLst>
                                            </p:cTn>
                                            <p:tgtEl>
                                              <p:spTgt spid="83"/>
                                            </p:tgtEl>
                                            <p:attrNameLst>
                                              <p:attrName>style.visibility</p:attrName>
                                            </p:attrNameLst>
                                          </p:cBhvr>
                                          <p:to>
                                            <p:strVal val="visible"/>
                                          </p:to>
                                        </p:set>
                                        <p:anim calcmode="lin" valueType="num">
                                          <p:cBhvr>
                                            <p:cTn id="128" dur="500" fill="hold"/>
                                            <p:tgtEl>
                                              <p:spTgt spid="83"/>
                                            </p:tgtEl>
                                            <p:attrNameLst>
                                              <p:attrName>ppt_w</p:attrName>
                                            </p:attrNameLst>
                                          </p:cBhvr>
                                          <p:tavLst>
                                            <p:tav tm="0">
                                              <p:val>
                                                <p:fltVal val="0"/>
                                              </p:val>
                                            </p:tav>
                                            <p:tav tm="100000">
                                              <p:val>
                                                <p:strVal val="#ppt_w"/>
                                              </p:val>
                                            </p:tav>
                                          </p:tavLst>
                                        </p:anim>
                                        <p:anim calcmode="lin" valueType="num">
                                          <p:cBhvr>
                                            <p:cTn id="129" dur="500" fill="hold"/>
                                            <p:tgtEl>
                                              <p:spTgt spid="83"/>
                                            </p:tgtEl>
                                            <p:attrNameLst>
                                              <p:attrName>ppt_h</p:attrName>
                                            </p:attrNameLst>
                                          </p:cBhvr>
                                          <p:tavLst>
                                            <p:tav tm="0">
                                              <p:val>
                                                <p:fltVal val="0"/>
                                              </p:val>
                                            </p:tav>
                                            <p:tav tm="100000">
                                              <p:val>
                                                <p:strVal val="#ppt_h"/>
                                              </p:val>
                                            </p:tav>
                                          </p:tavLst>
                                        </p:anim>
                                        <p:animEffect transition="in" filter="fade">
                                          <p:cBhvr>
                                            <p:cTn id="130" dur="500"/>
                                            <p:tgtEl>
                                              <p:spTgt spid="83"/>
                                            </p:tgtEl>
                                          </p:cBhvr>
                                        </p:animEffect>
                                        <p:anim calcmode="lin" valueType="num">
                                          <p:cBhvr>
                                            <p:cTn id="131" dur="500" fill="hold"/>
                                            <p:tgtEl>
                                              <p:spTgt spid="83"/>
                                            </p:tgtEl>
                                            <p:attrNameLst>
                                              <p:attrName>ppt_x</p:attrName>
                                            </p:attrNameLst>
                                          </p:cBhvr>
                                          <p:tavLst>
                                            <p:tav tm="0">
                                              <p:val>
                                                <p:fltVal val="0.5"/>
                                              </p:val>
                                            </p:tav>
                                            <p:tav tm="100000">
                                              <p:val>
                                                <p:strVal val="#ppt_x"/>
                                              </p:val>
                                            </p:tav>
                                          </p:tavLst>
                                        </p:anim>
                                        <p:anim calcmode="lin" valueType="num">
                                          <p:cBhvr>
                                            <p:cTn id="132" dur="500" fill="hold"/>
                                            <p:tgtEl>
                                              <p:spTgt spid="8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8" grpId="0"/>
          <p:bldP spid="29" grpId="0"/>
          <p:bldP spid="30" grpId="0"/>
          <p:bldP spid="31" grpId="0"/>
          <p:bldP spid="32" grpId="0" animBg="1"/>
          <p:bldP spid="37" grpId="0" animBg="1"/>
          <p:bldP spid="41" grpId="0"/>
          <p:bldP spid="42" grpId="0"/>
          <p:bldP spid="43" grpId="0"/>
          <p:bldP spid="69" grpId="0"/>
          <p:bldP spid="70" grpId="0"/>
          <p:bldP spid="71" grpId="0"/>
          <p:bldP spid="72" grpId="0" animBg="1"/>
          <p:bldP spid="76" grpId="0"/>
          <p:bldP spid="77" grpId="0"/>
          <p:bldP spid="78" grpId="0" animBg="1"/>
          <p:bldP spid="79" grpId="0" animBg="1"/>
          <p:bldP spid="80" grpId="0" animBg="1"/>
          <p:bldP spid="81" grpId="0" animBg="1"/>
          <p:bldP spid="82" grpId="0" animBg="1"/>
          <p:bldP spid="8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 presetClass="entr" presetSubtype="8" fill="hold"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0-#ppt_w/2"/>
                                              </p:val>
                                            </p:tav>
                                            <p:tav tm="100000">
                                              <p:val>
                                                <p:strVal val="#ppt_x"/>
                                              </p:val>
                                            </p:tav>
                                          </p:tavLst>
                                        </p:anim>
                                        <p:anim calcmode="lin" valueType="num">
                                          <p:cBhvr additive="base">
                                            <p:cTn id="16" dur="500" fill="hold"/>
                                            <p:tgtEl>
                                              <p:spTgt spid="73"/>
                                            </p:tgtEl>
                                            <p:attrNameLst>
                                              <p:attrName>ppt_y</p:attrName>
                                            </p:attrNameLst>
                                          </p:cBhvr>
                                          <p:tavLst>
                                            <p:tav tm="0">
                                              <p:val>
                                                <p:strVal val="#ppt_y"/>
                                              </p:val>
                                            </p:tav>
                                            <p:tav tm="100000">
                                              <p:val>
                                                <p:strVal val="#ppt_y"/>
                                              </p:val>
                                            </p:tav>
                                          </p:tavLst>
                                        </p:anim>
                                      </p:childTnLst>
                                    </p:cTn>
                                  </p:par>
                                  <p:par>
                                    <p:cTn id="17" presetID="12" presetClass="entr" presetSubtype="8" fill="hold" grpId="0" nodeType="withEffect">
                                      <p:stCondLst>
                                        <p:cond delay="20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300"/>
                                            <p:tgtEl>
                                              <p:spTgt spid="77"/>
                                            </p:tgtEl>
                                            <p:attrNameLst>
                                              <p:attrName>ppt_x</p:attrName>
                                            </p:attrNameLst>
                                          </p:cBhvr>
                                          <p:tavLst>
                                            <p:tav tm="0">
                                              <p:val>
                                                <p:strVal val="#ppt_x-#ppt_w*1.125000"/>
                                              </p:val>
                                            </p:tav>
                                            <p:tav tm="100000">
                                              <p:val>
                                                <p:strVal val="#ppt_x"/>
                                              </p:val>
                                            </p:tav>
                                          </p:tavLst>
                                        </p:anim>
                                        <p:animEffect transition="in" filter="wipe(right)">
                                          <p:cBhvr>
                                            <p:cTn id="20" dur="300"/>
                                            <p:tgtEl>
                                              <p:spTgt spid="77"/>
                                            </p:tgtEl>
                                          </p:cBhvr>
                                        </p:animEffect>
                                      </p:childTnLst>
                                    </p:cTn>
                                  </p:par>
                                  <p:par>
                                    <p:cTn id="21" presetID="12" presetClass="entr" presetSubtype="8"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additive="base">
                                            <p:cTn id="23" dur="300"/>
                                            <p:tgtEl>
                                              <p:spTgt spid="70"/>
                                            </p:tgtEl>
                                            <p:attrNameLst>
                                              <p:attrName>ppt_x</p:attrName>
                                            </p:attrNameLst>
                                          </p:cBhvr>
                                          <p:tavLst>
                                            <p:tav tm="0">
                                              <p:val>
                                                <p:strVal val="#ppt_x-#ppt_w*1.125000"/>
                                              </p:val>
                                            </p:tav>
                                            <p:tav tm="100000">
                                              <p:val>
                                                <p:strVal val="#ppt_x"/>
                                              </p:val>
                                            </p:tav>
                                          </p:tavLst>
                                        </p:anim>
                                        <p:animEffect transition="in" filter="wipe(right)">
                                          <p:cBhvr>
                                            <p:cTn id="24" dur="300"/>
                                            <p:tgtEl>
                                              <p:spTgt spid="70"/>
                                            </p:tgtEl>
                                          </p:cBhvr>
                                        </p:animEffect>
                                      </p:childTnLst>
                                    </p:cTn>
                                  </p:par>
                                </p:childTnLst>
                              </p:cTn>
                            </p:par>
                            <p:par>
                              <p:cTn id="25" fill="hold">
                                <p:stCondLst>
                                  <p:cond delay="1350"/>
                                </p:stCondLst>
                                <p:childTnLst>
                                  <p:par>
                                    <p:cTn id="26" presetID="2" presetClass="entr" presetSubtype="2" fill="hold" grpId="0" nodeType="afterEffect">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1+#ppt_w/2"/>
                                              </p:val>
                                            </p:tav>
                                            <p:tav tm="100000">
                                              <p:val>
                                                <p:strVal val="#ppt_x"/>
                                              </p:val>
                                            </p:tav>
                                          </p:tavLst>
                                        </p:anim>
                                        <p:anim calcmode="lin" valueType="num">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12" presetClass="entr" presetSubtype="2" fill="hold" grpId="0" nodeType="withEffect">
                                      <p:stCondLst>
                                        <p:cond delay="20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300"/>
                                            <p:tgtEl>
                                              <p:spTgt spid="71"/>
                                            </p:tgtEl>
                                            <p:attrNameLst>
                                              <p:attrName>ppt_x</p:attrName>
                                            </p:attrNameLst>
                                          </p:cBhvr>
                                          <p:tavLst>
                                            <p:tav tm="0">
                                              <p:val>
                                                <p:strVal val="#ppt_x+#ppt_w*1.125000"/>
                                              </p:val>
                                            </p:tav>
                                            <p:tav tm="100000">
                                              <p:val>
                                                <p:strVal val="#ppt_x"/>
                                              </p:val>
                                            </p:tav>
                                          </p:tavLst>
                                        </p:anim>
                                        <p:animEffect transition="in" filter="wipe(left)">
                                          <p:cBhvr>
                                            <p:cTn id="33" dur="300"/>
                                            <p:tgtEl>
                                              <p:spTgt spid="71"/>
                                            </p:tgtEl>
                                          </p:cBhvr>
                                        </p:animEffect>
                                      </p:childTnLst>
                                    </p:cTn>
                                  </p:par>
                                  <p:par>
                                    <p:cTn id="34" presetID="12" presetClass="entr" presetSubtype="2" fill="hold" grpId="0" nodeType="withEffect">
                                      <p:stCondLst>
                                        <p:cond delay="200"/>
                                      </p:stCondLst>
                                      <p:childTnLst>
                                        <p:set>
                                          <p:cBhvr>
                                            <p:cTn id="35" dur="1" fill="hold">
                                              <p:stCondLst>
                                                <p:cond delay="0"/>
                                              </p:stCondLst>
                                            </p:cTn>
                                            <p:tgtEl>
                                              <p:spTgt spid="76"/>
                                            </p:tgtEl>
                                            <p:attrNameLst>
                                              <p:attrName>style.visibility</p:attrName>
                                            </p:attrNameLst>
                                          </p:cBhvr>
                                          <p:to>
                                            <p:strVal val="visible"/>
                                          </p:to>
                                        </p:set>
                                        <p:anim calcmode="lin" valueType="num">
                                          <p:cBhvr additive="base">
                                            <p:cTn id="36" dur="300"/>
                                            <p:tgtEl>
                                              <p:spTgt spid="76"/>
                                            </p:tgtEl>
                                            <p:attrNameLst>
                                              <p:attrName>ppt_x</p:attrName>
                                            </p:attrNameLst>
                                          </p:cBhvr>
                                          <p:tavLst>
                                            <p:tav tm="0">
                                              <p:val>
                                                <p:strVal val="#ppt_x+#ppt_w*1.125000"/>
                                              </p:val>
                                            </p:tav>
                                            <p:tav tm="100000">
                                              <p:val>
                                                <p:strVal val="#ppt_x"/>
                                              </p:val>
                                            </p:tav>
                                          </p:tavLst>
                                        </p:anim>
                                        <p:animEffect transition="in" filter="wipe(left)">
                                          <p:cBhvr>
                                            <p:cTn id="37" dur="300"/>
                                            <p:tgtEl>
                                              <p:spTgt spid="76"/>
                                            </p:tgtEl>
                                          </p:cBhvr>
                                        </p:animEffect>
                                      </p:childTnLst>
                                    </p:cTn>
                                  </p:par>
                                </p:childTnLst>
                              </p:cTn>
                            </p:par>
                            <p:par>
                              <p:cTn id="38" fill="hold">
                                <p:stCondLst>
                                  <p:cond delay="185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0-#ppt_w/2"/>
                                              </p:val>
                                            </p:tav>
                                            <p:tav tm="100000">
                                              <p:val>
                                                <p:strVal val="#ppt_x"/>
                                              </p:val>
                                            </p:tav>
                                          </p:tavLst>
                                        </p:anim>
                                        <p:anim calcmode="lin" valueType="num">
                                          <p:cBhvr additive="base">
                                            <p:cTn id="42" dur="500" fill="hold"/>
                                            <p:tgtEl>
                                              <p:spTgt spid="32"/>
                                            </p:tgtEl>
                                            <p:attrNameLst>
                                              <p:attrName>ppt_y</p:attrName>
                                            </p:attrNameLst>
                                          </p:cBhvr>
                                          <p:tavLst>
                                            <p:tav tm="0">
                                              <p:val>
                                                <p:strVal val="#ppt_y"/>
                                              </p:val>
                                            </p:tav>
                                            <p:tav tm="100000">
                                              <p:val>
                                                <p:strVal val="#ppt_y"/>
                                              </p:val>
                                            </p:tav>
                                          </p:tavLst>
                                        </p:anim>
                                      </p:childTnLst>
                                    </p:cTn>
                                  </p:par>
                                  <p:par>
                                    <p:cTn id="43" presetID="12" presetClass="entr" presetSubtype="8" fill="hold" grpId="0"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300"/>
                                            <p:tgtEl>
                                              <p:spTgt spid="28"/>
                                            </p:tgtEl>
                                            <p:attrNameLst>
                                              <p:attrName>ppt_x</p:attrName>
                                            </p:attrNameLst>
                                          </p:cBhvr>
                                          <p:tavLst>
                                            <p:tav tm="0">
                                              <p:val>
                                                <p:strVal val="#ppt_x-#ppt_w*1.125000"/>
                                              </p:val>
                                            </p:tav>
                                            <p:tav tm="100000">
                                              <p:val>
                                                <p:strVal val="#ppt_x"/>
                                              </p:val>
                                            </p:tav>
                                          </p:tavLst>
                                        </p:anim>
                                        <p:animEffect transition="in" filter="wipe(right)">
                                          <p:cBhvr>
                                            <p:cTn id="46" dur="300"/>
                                            <p:tgtEl>
                                              <p:spTgt spid="28"/>
                                            </p:tgtEl>
                                          </p:cBhvr>
                                        </p:animEffect>
                                      </p:childTnLst>
                                    </p:cTn>
                                  </p:par>
                                  <p:par>
                                    <p:cTn id="47" presetID="12" presetClass="entr" presetSubtype="8" fill="hold" grpId="0" nodeType="withEffect">
                                      <p:stCondLst>
                                        <p:cond delay="20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300"/>
                                            <p:tgtEl>
                                              <p:spTgt spid="42"/>
                                            </p:tgtEl>
                                            <p:attrNameLst>
                                              <p:attrName>ppt_x</p:attrName>
                                            </p:attrNameLst>
                                          </p:cBhvr>
                                          <p:tavLst>
                                            <p:tav tm="0">
                                              <p:val>
                                                <p:strVal val="#ppt_x-#ppt_w*1.125000"/>
                                              </p:val>
                                            </p:tav>
                                            <p:tav tm="100000">
                                              <p:val>
                                                <p:strVal val="#ppt_x"/>
                                              </p:val>
                                            </p:tav>
                                          </p:tavLst>
                                        </p:anim>
                                        <p:animEffect transition="in" filter="wipe(right)">
                                          <p:cBhvr>
                                            <p:cTn id="50" dur="300"/>
                                            <p:tgtEl>
                                              <p:spTgt spid="42"/>
                                            </p:tgtEl>
                                          </p:cBhvr>
                                        </p:animEffect>
                                      </p:childTnLst>
                                    </p:cTn>
                                  </p:par>
                                </p:childTnLst>
                              </p:cTn>
                            </p:par>
                            <p:par>
                              <p:cTn id="51" fill="hold">
                                <p:stCondLst>
                                  <p:cond delay="2350"/>
                                </p:stCondLst>
                                <p:childTnLst>
                                  <p:par>
                                    <p:cTn id="52" presetID="2" presetClass="entr" presetSubtype="2"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1+#ppt_w/2"/>
                                              </p:val>
                                            </p:tav>
                                            <p:tav tm="100000">
                                              <p:val>
                                                <p:strVal val="#ppt_x"/>
                                              </p:val>
                                            </p:tav>
                                          </p:tavLst>
                                        </p:anim>
                                        <p:anim calcmode="lin" valueType="num">
                                          <p:cBhvr additive="base">
                                            <p:cTn id="55" dur="500" fill="hold"/>
                                            <p:tgtEl>
                                              <p:spTgt spid="33"/>
                                            </p:tgtEl>
                                            <p:attrNameLst>
                                              <p:attrName>ppt_y</p:attrName>
                                            </p:attrNameLst>
                                          </p:cBhvr>
                                          <p:tavLst>
                                            <p:tav tm="0">
                                              <p:val>
                                                <p:strVal val="#ppt_y"/>
                                              </p:val>
                                            </p:tav>
                                            <p:tav tm="100000">
                                              <p:val>
                                                <p:strVal val="#ppt_y"/>
                                              </p:val>
                                            </p:tav>
                                          </p:tavLst>
                                        </p:anim>
                                      </p:childTnLst>
                                    </p:cTn>
                                  </p:par>
                                  <p:par>
                                    <p:cTn id="56" presetID="12" presetClass="entr" presetSubtype="2" fill="hold" grpId="0" nodeType="withEffect">
                                      <p:stCondLst>
                                        <p:cond delay="20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p:tgtEl>
                                              <p:spTgt spid="30"/>
                                            </p:tgtEl>
                                            <p:attrNameLst>
                                              <p:attrName>ppt_x</p:attrName>
                                            </p:attrNameLst>
                                          </p:cBhvr>
                                          <p:tavLst>
                                            <p:tav tm="0">
                                              <p:val>
                                                <p:strVal val="#ppt_x+#ppt_w*1.125000"/>
                                              </p:val>
                                            </p:tav>
                                            <p:tav tm="100000">
                                              <p:val>
                                                <p:strVal val="#ppt_x"/>
                                              </p:val>
                                            </p:tav>
                                          </p:tavLst>
                                        </p:anim>
                                        <p:animEffect transition="in" filter="wipe(left)">
                                          <p:cBhvr>
                                            <p:cTn id="59" dur="300"/>
                                            <p:tgtEl>
                                              <p:spTgt spid="30"/>
                                            </p:tgtEl>
                                          </p:cBhvr>
                                        </p:animEffect>
                                      </p:childTnLst>
                                    </p:cTn>
                                  </p:par>
                                  <p:par>
                                    <p:cTn id="60" presetID="12" presetClass="entr" presetSubtype="2" fill="hold" grpId="0" nodeType="withEffect">
                                      <p:stCondLst>
                                        <p:cond delay="20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300"/>
                                            <p:tgtEl>
                                              <p:spTgt spid="69"/>
                                            </p:tgtEl>
                                            <p:attrNameLst>
                                              <p:attrName>ppt_x</p:attrName>
                                            </p:attrNameLst>
                                          </p:cBhvr>
                                          <p:tavLst>
                                            <p:tav tm="0">
                                              <p:val>
                                                <p:strVal val="#ppt_x+#ppt_w*1.125000"/>
                                              </p:val>
                                            </p:tav>
                                            <p:tav tm="100000">
                                              <p:val>
                                                <p:strVal val="#ppt_x"/>
                                              </p:val>
                                            </p:tav>
                                          </p:tavLst>
                                        </p:anim>
                                        <p:animEffect transition="in" filter="wipe(left)">
                                          <p:cBhvr>
                                            <p:cTn id="63" dur="300"/>
                                            <p:tgtEl>
                                              <p:spTgt spid="69"/>
                                            </p:tgtEl>
                                          </p:cBhvr>
                                        </p:animEffect>
                                      </p:childTnLst>
                                    </p:cTn>
                                  </p:par>
                                </p:childTnLst>
                              </p:cTn>
                            </p:par>
                            <p:par>
                              <p:cTn id="64" fill="hold">
                                <p:stCondLst>
                                  <p:cond delay="2850"/>
                                </p:stCondLst>
                                <p:childTnLst>
                                  <p:par>
                                    <p:cTn id="65" presetID="2" presetClass="entr" presetSubtype="8" fill="hold"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0-#ppt_w/2"/>
                                              </p:val>
                                            </p:tav>
                                            <p:tav tm="100000">
                                              <p:val>
                                                <p:strVal val="#ppt_x"/>
                                              </p:val>
                                            </p:tav>
                                          </p:tavLst>
                                        </p:anim>
                                        <p:anim calcmode="lin" valueType="num">
                                          <p:cBhvr additive="base">
                                            <p:cTn id="68" dur="500" fill="hold"/>
                                            <p:tgtEl>
                                              <p:spTgt spid="38"/>
                                            </p:tgtEl>
                                            <p:attrNameLst>
                                              <p:attrName>ppt_y</p:attrName>
                                            </p:attrNameLst>
                                          </p:cBhvr>
                                          <p:tavLst>
                                            <p:tav tm="0">
                                              <p:val>
                                                <p:strVal val="#ppt_y"/>
                                              </p:val>
                                            </p:tav>
                                            <p:tav tm="100000">
                                              <p:val>
                                                <p:strVal val="#ppt_y"/>
                                              </p:val>
                                            </p:tav>
                                          </p:tavLst>
                                        </p:anim>
                                      </p:childTnLst>
                                    </p:cTn>
                                  </p:par>
                                  <p:par>
                                    <p:cTn id="69" presetID="12" presetClass="entr" presetSubtype="8" fill="hold" grpId="0" nodeType="withEffect">
                                      <p:stCondLst>
                                        <p:cond delay="20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300"/>
                                            <p:tgtEl>
                                              <p:spTgt spid="43"/>
                                            </p:tgtEl>
                                            <p:attrNameLst>
                                              <p:attrName>ppt_x</p:attrName>
                                            </p:attrNameLst>
                                          </p:cBhvr>
                                          <p:tavLst>
                                            <p:tav tm="0">
                                              <p:val>
                                                <p:strVal val="#ppt_x-#ppt_w*1.125000"/>
                                              </p:val>
                                            </p:tav>
                                            <p:tav tm="100000">
                                              <p:val>
                                                <p:strVal val="#ppt_x"/>
                                              </p:val>
                                            </p:tav>
                                          </p:tavLst>
                                        </p:anim>
                                        <p:animEffect transition="in" filter="wipe(right)">
                                          <p:cBhvr>
                                            <p:cTn id="72" dur="300"/>
                                            <p:tgtEl>
                                              <p:spTgt spid="43"/>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300"/>
                                            <p:tgtEl>
                                              <p:spTgt spid="29"/>
                                            </p:tgtEl>
                                            <p:attrNameLst>
                                              <p:attrName>ppt_x</p:attrName>
                                            </p:attrNameLst>
                                          </p:cBhvr>
                                          <p:tavLst>
                                            <p:tav tm="0">
                                              <p:val>
                                                <p:strVal val="#ppt_x-#ppt_w*1.125000"/>
                                              </p:val>
                                            </p:tav>
                                            <p:tav tm="100000">
                                              <p:val>
                                                <p:strVal val="#ppt_x"/>
                                              </p:val>
                                            </p:tav>
                                          </p:tavLst>
                                        </p:anim>
                                        <p:animEffect transition="in" filter="wipe(right)">
                                          <p:cBhvr>
                                            <p:cTn id="76" dur="300"/>
                                            <p:tgtEl>
                                              <p:spTgt spid="29"/>
                                            </p:tgtEl>
                                          </p:cBhvr>
                                        </p:animEffect>
                                      </p:childTnLst>
                                    </p:cTn>
                                  </p:par>
                                </p:childTnLst>
                              </p:cTn>
                            </p:par>
                            <p:par>
                              <p:cTn id="77" fill="hold">
                                <p:stCondLst>
                                  <p:cond delay="3350"/>
                                </p:stCondLst>
                                <p:childTnLst>
                                  <p:par>
                                    <p:cTn id="78" presetID="2" presetClass="entr" presetSubtype="2"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1+#ppt_w/2"/>
                                              </p:val>
                                            </p:tav>
                                            <p:tav tm="100000">
                                              <p:val>
                                                <p:strVal val="#ppt_x"/>
                                              </p:val>
                                            </p:tav>
                                          </p:tavLst>
                                        </p:anim>
                                        <p:anim calcmode="lin" valueType="num">
                                          <p:cBhvr additive="base">
                                            <p:cTn id="81" dur="500" fill="hold"/>
                                            <p:tgtEl>
                                              <p:spTgt spid="37"/>
                                            </p:tgtEl>
                                            <p:attrNameLst>
                                              <p:attrName>ppt_y</p:attrName>
                                            </p:attrNameLst>
                                          </p:cBhvr>
                                          <p:tavLst>
                                            <p:tav tm="0">
                                              <p:val>
                                                <p:strVal val="#ppt_y"/>
                                              </p:val>
                                            </p:tav>
                                            <p:tav tm="100000">
                                              <p:val>
                                                <p:strVal val="#ppt_y"/>
                                              </p:val>
                                            </p:tav>
                                          </p:tavLst>
                                        </p:anim>
                                      </p:childTnLst>
                                    </p:cTn>
                                  </p:par>
                                  <p:par>
                                    <p:cTn id="82" presetID="12" presetClass="entr" presetSubtype="2" fill="hold" grpId="0" nodeType="withEffect">
                                      <p:stCondLst>
                                        <p:cond delay="200"/>
                                      </p:stCondLst>
                                      <p:childTnLst>
                                        <p:set>
                                          <p:cBhvr>
                                            <p:cTn id="83" dur="1" fill="hold">
                                              <p:stCondLst>
                                                <p:cond delay="0"/>
                                              </p:stCondLst>
                                            </p:cTn>
                                            <p:tgtEl>
                                              <p:spTgt spid="31"/>
                                            </p:tgtEl>
                                            <p:attrNameLst>
                                              <p:attrName>style.visibility</p:attrName>
                                            </p:attrNameLst>
                                          </p:cBhvr>
                                          <p:to>
                                            <p:strVal val="visible"/>
                                          </p:to>
                                        </p:set>
                                        <p:anim calcmode="lin" valueType="num">
                                          <p:cBhvr additive="base">
                                            <p:cTn id="84" dur="300"/>
                                            <p:tgtEl>
                                              <p:spTgt spid="31"/>
                                            </p:tgtEl>
                                            <p:attrNameLst>
                                              <p:attrName>ppt_x</p:attrName>
                                            </p:attrNameLst>
                                          </p:cBhvr>
                                          <p:tavLst>
                                            <p:tav tm="0">
                                              <p:val>
                                                <p:strVal val="#ppt_x+#ppt_w*1.125000"/>
                                              </p:val>
                                            </p:tav>
                                            <p:tav tm="100000">
                                              <p:val>
                                                <p:strVal val="#ppt_x"/>
                                              </p:val>
                                            </p:tav>
                                          </p:tavLst>
                                        </p:anim>
                                        <p:animEffect transition="in" filter="wipe(left)">
                                          <p:cBhvr>
                                            <p:cTn id="85" dur="300"/>
                                            <p:tgtEl>
                                              <p:spTgt spid="31"/>
                                            </p:tgtEl>
                                          </p:cBhvr>
                                        </p:animEffect>
                                      </p:childTnLst>
                                    </p:cTn>
                                  </p:par>
                                  <p:par>
                                    <p:cTn id="86" presetID="12" presetClass="entr" presetSubtype="2" fill="hold" grpId="0" nodeType="withEffect">
                                      <p:stCondLst>
                                        <p:cond delay="20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300"/>
                                            <p:tgtEl>
                                              <p:spTgt spid="41"/>
                                            </p:tgtEl>
                                            <p:attrNameLst>
                                              <p:attrName>ppt_x</p:attrName>
                                            </p:attrNameLst>
                                          </p:cBhvr>
                                          <p:tavLst>
                                            <p:tav tm="0">
                                              <p:val>
                                                <p:strVal val="#ppt_x+#ppt_w*1.125000"/>
                                              </p:val>
                                            </p:tav>
                                            <p:tav tm="100000">
                                              <p:val>
                                                <p:strVal val="#ppt_x"/>
                                              </p:val>
                                            </p:tav>
                                          </p:tavLst>
                                        </p:anim>
                                        <p:animEffect transition="in" filter="wipe(left)">
                                          <p:cBhvr>
                                            <p:cTn id="89" dur="300"/>
                                            <p:tgtEl>
                                              <p:spTgt spid="41"/>
                                            </p:tgtEl>
                                          </p:cBhvr>
                                        </p:animEffect>
                                      </p:childTnLst>
                                    </p:cTn>
                                  </p:par>
                                </p:childTnLst>
                              </p:cTn>
                            </p:par>
                            <p:par>
                              <p:cTn id="90" fill="hold">
                                <p:stCondLst>
                                  <p:cond delay="3850"/>
                                </p:stCondLst>
                                <p:childTnLst>
                                  <p:par>
                                    <p:cTn id="91" presetID="53" presetClass="entr" presetSubtype="528" fill="hold" grpId="0" nodeType="after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p:cTn id="93" dur="500" fill="hold"/>
                                            <p:tgtEl>
                                              <p:spTgt spid="81"/>
                                            </p:tgtEl>
                                            <p:attrNameLst>
                                              <p:attrName>ppt_w</p:attrName>
                                            </p:attrNameLst>
                                          </p:cBhvr>
                                          <p:tavLst>
                                            <p:tav tm="0">
                                              <p:val>
                                                <p:fltVal val="0"/>
                                              </p:val>
                                            </p:tav>
                                            <p:tav tm="100000">
                                              <p:val>
                                                <p:strVal val="#ppt_w"/>
                                              </p:val>
                                            </p:tav>
                                          </p:tavLst>
                                        </p:anim>
                                        <p:anim calcmode="lin" valueType="num">
                                          <p:cBhvr>
                                            <p:cTn id="94" dur="500" fill="hold"/>
                                            <p:tgtEl>
                                              <p:spTgt spid="81"/>
                                            </p:tgtEl>
                                            <p:attrNameLst>
                                              <p:attrName>ppt_h</p:attrName>
                                            </p:attrNameLst>
                                          </p:cBhvr>
                                          <p:tavLst>
                                            <p:tav tm="0">
                                              <p:val>
                                                <p:fltVal val="0"/>
                                              </p:val>
                                            </p:tav>
                                            <p:tav tm="100000">
                                              <p:val>
                                                <p:strVal val="#ppt_h"/>
                                              </p:val>
                                            </p:tav>
                                          </p:tavLst>
                                        </p:anim>
                                        <p:animEffect transition="in" filter="fade">
                                          <p:cBhvr>
                                            <p:cTn id="95" dur="500"/>
                                            <p:tgtEl>
                                              <p:spTgt spid="81"/>
                                            </p:tgtEl>
                                          </p:cBhvr>
                                        </p:animEffect>
                                        <p:anim calcmode="lin" valueType="num">
                                          <p:cBhvr>
                                            <p:cTn id="96" dur="500" fill="hold"/>
                                            <p:tgtEl>
                                              <p:spTgt spid="81"/>
                                            </p:tgtEl>
                                            <p:attrNameLst>
                                              <p:attrName>ppt_x</p:attrName>
                                            </p:attrNameLst>
                                          </p:cBhvr>
                                          <p:tavLst>
                                            <p:tav tm="0">
                                              <p:val>
                                                <p:fltVal val="0.5"/>
                                              </p:val>
                                            </p:tav>
                                            <p:tav tm="100000">
                                              <p:val>
                                                <p:strVal val="#ppt_x"/>
                                              </p:val>
                                            </p:tav>
                                          </p:tavLst>
                                        </p:anim>
                                        <p:anim calcmode="lin" valueType="num">
                                          <p:cBhvr>
                                            <p:cTn id="97" dur="500" fill="hold"/>
                                            <p:tgtEl>
                                              <p:spTgt spid="81"/>
                                            </p:tgtEl>
                                            <p:attrNameLst>
                                              <p:attrName>ppt_y</p:attrName>
                                            </p:attrNameLst>
                                          </p:cBhvr>
                                          <p:tavLst>
                                            <p:tav tm="0">
                                              <p:val>
                                                <p:fltVal val="0.5"/>
                                              </p:val>
                                            </p:tav>
                                            <p:tav tm="100000">
                                              <p:val>
                                                <p:strVal val="#ppt_y"/>
                                              </p:val>
                                            </p:tav>
                                          </p:tavLst>
                                        </p:anim>
                                      </p:childTnLst>
                                    </p:cTn>
                                  </p:par>
                                  <p:par>
                                    <p:cTn id="98" presetID="53" presetClass="entr" presetSubtype="528" fill="hold" grpId="0" nodeType="withEffect">
                                      <p:stCondLst>
                                        <p:cond delay="1000"/>
                                      </p:stCondLst>
                                      <p:childTnLst>
                                        <p:set>
                                          <p:cBhvr>
                                            <p:cTn id="99" dur="1" fill="hold">
                                              <p:stCondLst>
                                                <p:cond delay="0"/>
                                              </p:stCondLst>
                                            </p:cTn>
                                            <p:tgtEl>
                                              <p:spTgt spid="78"/>
                                            </p:tgtEl>
                                            <p:attrNameLst>
                                              <p:attrName>style.visibility</p:attrName>
                                            </p:attrNameLst>
                                          </p:cBhvr>
                                          <p:to>
                                            <p:strVal val="visible"/>
                                          </p:to>
                                        </p:set>
                                        <p:anim calcmode="lin" valueType="num">
                                          <p:cBhvr>
                                            <p:cTn id="100" dur="500" fill="hold"/>
                                            <p:tgtEl>
                                              <p:spTgt spid="78"/>
                                            </p:tgtEl>
                                            <p:attrNameLst>
                                              <p:attrName>ppt_w</p:attrName>
                                            </p:attrNameLst>
                                          </p:cBhvr>
                                          <p:tavLst>
                                            <p:tav tm="0">
                                              <p:val>
                                                <p:fltVal val="0"/>
                                              </p:val>
                                            </p:tav>
                                            <p:tav tm="100000">
                                              <p:val>
                                                <p:strVal val="#ppt_w"/>
                                              </p:val>
                                            </p:tav>
                                          </p:tavLst>
                                        </p:anim>
                                        <p:anim calcmode="lin" valueType="num">
                                          <p:cBhvr>
                                            <p:cTn id="101" dur="500" fill="hold"/>
                                            <p:tgtEl>
                                              <p:spTgt spid="78"/>
                                            </p:tgtEl>
                                            <p:attrNameLst>
                                              <p:attrName>ppt_h</p:attrName>
                                            </p:attrNameLst>
                                          </p:cBhvr>
                                          <p:tavLst>
                                            <p:tav tm="0">
                                              <p:val>
                                                <p:fltVal val="0"/>
                                              </p:val>
                                            </p:tav>
                                            <p:tav tm="100000">
                                              <p:val>
                                                <p:strVal val="#ppt_h"/>
                                              </p:val>
                                            </p:tav>
                                          </p:tavLst>
                                        </p:anim>
                                        <p:animEffect transition="in" filter="fade">
                                          <p:cBhvr>
                                            <p:cTn id="102" dur="500"/>
                                            <p:tgtEl>
                                              <p:spTgt spid="78"/>
                                            </p:tgtEl>
                                          </p:cBhvr>
                                        </p:animEffect>
                                        <p:anim calcmode="lin" valueType="num">
                                          <p:cBhvr>
                                            <p:cTn id="103" dur="500" fill="hold"/>
                                            <p:tgtEl>
                                              <p:spTgt spid="78"/>
                                            </p:tgtEl>
                                            <p:attrNameLst>
                                              <p:attrName>ppt_x</p:attrName>
                                            </p:attrNameLst>
                                          </p:cBhvr>
                                          <p:tavLst>
                                            <p:tav tm="0">
                                              <p:val>
                                                <p:fltVal val="0.5"/>
                                              </p:val>
                                            </p:tav>
                                            <p:tav tm="100000">
                                              <p:val>
                                                <p:strVal val="#ppt_x"/>
                                              </p:val>
                                            </p:tav>
                                          </p:tavLst>
                                        </p:anim>
                                        <p:anim calcmode="lin" valueType="num">
                                          <p:cBhvr>
                                            <p:cTn id="104" dur="500" fill="hold"/>
                                            <p:tgtEl>
                                              <p:spTgt spid="78"/>
                                            </p:tgtEl>
                                            <p:attrNameLst>
                                              <p:attrName>ppt_y</p:attrName>
                                            </p:attrNameLst>
                                          </p:cBhvr>
                                          <p:tavLst>
                                            <p:tav tm="0">
                                              <p:val>
                                                <p:fltVal val="0.5"/>
                                              </p:val>
                                            </p:tav>
                                            <p:tav tm="100000">
                                              <p:val>
                                                <p:strVal val="#ppt_y"/>
                                              </p:val>
                                            </p:tav>
                                          </p:tavLst>
                                        </p:anim>
                                      </p:childTnLst>
                                    </p:cTn>
                                  </p:par>
                                  <p:par>
                                    <p:cTn id="105" presetID="53" presetClass="entr" presetSubtype="528" fill="hold" grpId="0" nodeType="withEffect">
                                      <p:stCondLst>
                                        <p:cond delay="800"/>
                                      </p:stCondLst>
                                      <p:childTnLst>
                                        <p:set>
                                          <p:cBhvr>
                                            <p:cTn id="106" dur="1" fill="hold">
                                              <p:stCondLst>
                                                <p:cond delay="0"/>
                                              </p:stCondLst>
                                            </p:cTn>
                                            <p:tgtEl>
                                              <p:spTgt spid="79"/>
                                            </p:tgtEl>
                                            <p:attrNameLst>
                                              <p:attrName>style.visibility</p:attrName>
                                            </p:attrNameLst>
                                          </p:cBhvr>
                                          <p:to>
                                            <p:strVal val="visible"/>
                                          </p:to>
                                        </p:set>
                                        <p:anim calcmode="lin" valueType="num">
                                          <p:cBhvr>
                                            <p:cTn id="107" dur="500" fill="hold"/>
                                            <p:tgtEl>
                                              <p:spTgt spid="79"/>
                                            </p:tgtEl>
                                            <p:attrNameLst>
                                              <p:attrName>ppt_w</p:attrName>
                                            </p:attrNameLst>
                                          </p:cBhvr>
                                          <p:tavLst>
                                            <p:tav tm="0">
                                              <p:val>
                                                <p:fltVal val="0"/>
                                              </p:val>
                                            </p:tav>
                                            <p:tav tm="100000">
                                              <p:val>
                                                <p:strVal val="#ppt_w"/>
                                              </p:val>
                                            </p:tav>
                                          </p:tavLst>
                                        </p:anim>
                                        <p:anim calcmode="lin" valueType="num">
                                          <p:cBhvr>
                                            <p:cTn id="108" dur="500" fill="hold"/>
                                            <p:tgtEl>
                                              <p:spTgt spid="79"/>
                                            </p:tgtEl>
                                            <p:attrNameLst>
                                              <p:attrName>ppt_h</p:attrName>
                                            </p:attrNameLst>
                                          </p:cBhvr>
                                          <p:tavLst>
                                            <p:tav tm="0">
                                              <p:val>
                                                <p:fltVal val="0"/>
                                              </p:val>
                                            </p:tav>
                                            <p:tav tm="100000">
                                              <p:val>
                                                <p:strVal val="#ppt_h"/>
                                              </p:val>
                                            </p:tav>
                                          </p:tavLst>
                                        </p:anim>
                                        <p:animEffect transition="in" filter="fade">
                                          <p:cBhvr>
                                            <p:cTn id="109" dur="500"/>
                                            <p:tgtEl>
                                              <p:spTgt spid="79"/>
                                            </p:tgtEl>
                                          </p:cBhvr>
                                        </p:animEffect>
                                        <p:anim calcmode="lin" valueType="num">
                                          <p:cBhvr>
                                            <p:cTn id="110" dur="500" fill="hold"/>
                                            <p:tgtEl>
                                              <p:spTgt spid="79"/>
                                            </p:tgtEl>
                                            <p:attrNameLst>
                                              <p:attrName>ppt_x</p:attrName>
                                            </p:attrNameLst>
                                          </p:cBhvr>
                                          <p:tavLst>
                                            <p:tav tm="0">
                                              <p:val>
                                                <p:fltVal val="0.5"/>
                                              </p:val>
                                            </p:tav>
                                            <p:tav tm="100000">
                                              <p:val>
                                                <p:strVal val="#ppt_x"/>
                                              </p:val>
                                            </p:tav>
                                          </p:tavLst>
                                        </p:anim>
                                        <p:anim calcmode="lin" valueType="num">
                                          <p:cBhvr>
                                            <p:cTn id="111" dur="500" fill="hold"/>
                                            <p:tgtEl>
                                              <p:spTgt spid="79"/>
                                            </p:tgtEl>
                                            <p:attrNameLst>
                                              <p:attrName>ppt_y</p:attrName>
                                            </p:attrNameLst>
                                          </p:cBhvr>
                                          <p:tavLst>
                                            <p:tav tm="0">
                                              <p:val>
                                                <p:fltVal val="0.5"/>
                                              </p:val>
                                            </p:tav>
                                            <p:tav tm="100000">
                                              <p:val>
                                                <p:strVal val="#ppt_y"/>
                                              </p:val>
                                            </p:tav>
                                          </p:tavLst>
                                        </p:anim>
                                      </p:childTnLst>
                                    </p:cTn>
                                  </p:par>
                                  <p:par>
                                    <p:cTn id="112" presetID="53" presetClass="entr" presetSubtype="528" fill="hold" grpId="0" nodeType="withEffect">
                                      <p:stCondLst>
                                        <p:cond delay="600"/>
                                      </p:stCondLst>
                                      <p:childTnLst>
                                        <p:set>
                                          <p:cBhvr>
                                            <p:cTn id="113" dur="1" fill="hold">
                                              <p:stCondLst>
                                                <p:cond delay="0"/>
                                              </p:stCondLst>
                                            </p:cTn>
                                            <p:tgtEl>
                                              <p:spTgt spid="80"/>
                                            </p:tgtEl>
                                            <p:attrNameLst>
                                              <p:attrName>style.visibility</p:attrName>
                                            </p:attrNameLst>
                                          </p:cBhvr>
                                          <p:to>
                                            <p:strVal val="visible"/>
                                          </p:to>
                                        </p:set>
                                        <p:anim calcmode="lin" valueType="num">
                                          <p:cBhvr>
                                            <p:cTn id="114" dur="500" fill="hold"/>
                                            <p:tgtEl>
                                              <p:spTgt spid="80"/>
                                            </p:tgtEl>
                                            <p:attrNameLst>
                                              <p:attrName>ppt_w</p:attrName>
                                            </p:attrNameLst>
                                          </p:cBhvr>
                                          <p:tavLst>
                                            <p:tav tm="0">
                                              <p:val>
                                                <p:fltVal val="0"/>
                                              </p:val>
                                            </p:tav>
                                            <p:tav tm="100000">
                                              <p:val>
                                                <p:strVal val="#ppt_w"/>
                                              </p:val>
                                            </p:tav>
                                          </p:tavLst>
                                        </p:anim>
                                        <p:anim calcmode="lin" valueType="num">
                                          <p:cBhvr>
                                            <p:cTn id="115" dur="500" fill="hold"/>
                                            <p:tgtEl>
                                              <p:spTgt spid="80"/>
                                            </p:tgtEl>
                                            <p:attrNameLst>
                                              <p:attrName>ppt_h</p:attrName>
                                            </p:attrNameLst>
                                          </p:cBhvr>
                                          <p:tavLst>
                                            <p:tav tm="0">
                                              <p:val>
                                                <p:fltVal val="0"/>
                                              </p:val>
                                            </p:tav>
                                            <p:tav tm="100000">
                                              <p:val>
                                                <p:strVal val="#ppt_h"/>
                                              </p:val>
                                            </p:tav>
                                          </p:tavLst>
                                        </p:anim>
                                        <p:animEffect transition="in" filter="fade">
                                          <p:cBhvr>
                                            <p:cTn id="116" dur="500"/>
                                            <p:tgtEl>
                                              <p:spTgt spid="80"/>
                                            </p:tgtEl>
                                          </p:cBhvr>
                                        </p:animEffect>
                                        <p:anim calcmode="lin" valueType="num">
                                          <p:cBhvr>
                                            <p:cTn id="117" dur="500" fill="hold"/>
                                            <p:tgtEl>
                                              <p:spTgt spid="80"/>
                                            </p:tgtEl>
                                            <p:attrNameLst>
                                              <p:attrName>ppt_x</p:attrName>
                                            </p:attrNameLst>
                                          </p:cBhvr>
                                          <p:tavLst>
                                            <p:tav tm="0">
                                              <p:val>
                                                <p:fltVal val="0.5"/>
                                              </p:val>
                                            </p:tav>
                                            <p:tav tm="100000">
                                              <p:val>
                                                <p:strVal val="#ppt_x"/>
                                              </p:val>
                                            </p:tav>
                                          </p:tavLst>
                                        </p:anim>
                                        <p:anim calcmode="lin" valueType="num">
                                          <p:cBhvr>
                                            <p:cTn id="118" dur="500" fill="hold"/>
                                            <p:tgtEl>
                                              <p:spTgt spid="80"/>
                                            </p:tgtEl>
                                            <p:attrNameLst>
                                              <p:attrName>ppt_y</p:attrName>
                                            </p:attrNameLst>
                                          </p:cBhvr>
                                          <p:tavLst>
                                            <p:tav tm="0">
                                              <p:val>
                                                <p:fltVal val="0.5"/>
                                              </p:val>
                                            </p:tav>
                                            <p:tav tm="100000">
                                              <p:val>
                                                <p:strVal val="#ppt_y"/>
                                              </p:val>
                                            </p:tav>
                                          </p:tavLst>
                                        </p:anim>
                                      </p:childTnLst>
                                    </p:cTn>
                                  </p:par>
                                  <p:par>
                                    <p:cTn id="119" presetID="53" presetClass="entr" presetSubtype="528" fill="hold" grpId="0" nodeType="withEffect">
                                      <p:stCondLst>
                                        <p:cond delay="20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500" fill="hold"/>
                                            <p:tgtEl>
                                              <p:spTgt spid="82"/>
                                            </p:tgtEl>
                                            <p:attrNameLst>
                                              <p:attrName>ppt_w</p:attrName>
                                            </p:attrNameLst>
                                          </p:cBhvr>
                                          <p:tavLst>
                                            <p:tav tm="0">
                                              <p:val>
                                                <p:fltVal val="0"/>
                                              </p:val>
                                            </p:tav>
                                            <p:tav tm="100000">
                                              <p:val>
                                                <p:strVal val="#ppt_w"/>
                                              </p:val>
                                            </p:tav>
                                          </p:tavLst>
                                        </p:anim>
                                        <p:anim calcmode="lin" valueType="num">
                                          <p:cBhvr>
                                            <p:cTn id="122" dur="500" fill="hold"/>
                                            <p:tgtEl>
                                              <p:spTgt spid="82"/>
                                            </p:tgtEl>
                                            <p:attrNameLst>
                                              <p:attrName>ppt_h</p:attrName>
                                            </p:attrNameLst>
                                          </p:cBhvr>
                                          <p:tavLst>
                                            <p:tav tm="0">
                                              <p:val>
                                                <p:fltVal val="0"/>
                                              </p:val>
                                            </p:tav>
                                            <p:tav tm="100000">
                                              <p:val>
                                                <p:strVal val="#ppt_h"/>
                                              </p:val>
                                            </p:tav>
                                          </p:tavLst>
                                        </p:anim>
                                        <p:animEffect transition="in" filter="fade">
                                          <p:cBhvr>
                                            <p:cTn id="123" dur="500"/>
                                            <p:tgtEl>
                                              <p:spTgt spid="82"/>
                                            </p:tgtEl>
                                          </p:cBhvr>
                                        </p:animEffect>
                                        <p:anim calcmode="lin" valueType="num">
                                          <p:cBhvr>
                                            <p:cTn id="124" dur="500" fill="hold"/>
                                            <p:tgtEl>
                                              <p:spTgt spid="82"/>
                                            </p:tgtEl>
                                            <p:attrNameLst>
                                              <p:attrName>ppt_x</p:attrName>
                                            </p:attrNameLst>
                                          </p:cBhvr>
                                          <p:tavLst>
                                            <p:tav tm="0">
                                              <p:val>
                                                <p:fltVal val="0.5"/>
                                              </p:val>
                                            </p:tav>
                                            <p:tav tm="100000">
                                              <p:val>
                                                <p:strVal val="#ppt_x"/>
                                              </p:val>
                                            </p:tav>
                                          </p:tavLst>
                                        </p:anim>
                                        <p:anim calcmode="lin" valueType="num">
                                          <p:cBhvr>
                                            <p:cTn id="125" dur="500" fill="hold"/>
                                            <p:tgtEl>
                                              <p:spTgt spid="82"/>
                                            </p:tgtEl>
                                            <p:attrNameLst>
                                              <p:attrName>ppt_y</p:attrName>
                                            </p:attrNameLst>
                                          </p:cBhvr>
                                          <p:tavLst>
                                            <p:tav tm="0">
                                              <p:val>
                                                <p:fltVal val="0.5"/>
                                              </p:val>
                                            </p:tav>
                                            <p:tav tm="100000">
                                              <p:val>
                                                <p:strVal val="#ppt_y"/>
                                              </p:val>
                                            </p:tav>
                                          </p:tavLst>
                                        </p:anim>
                                      </p:childTnLst>
                                    </p:cTn>
                                  </p:par>
                                  <p:par>
                                    <p:cTn id="126" presetID="53" presetClass="entr" presetSubtype="528" fill="hold" grpId="0" nodeType="withEffect">
                                      <p:stCondLst>
                                        <p:cond delay="400"/>
                                      </p:stCondLst>
                                      <p:childTnLst>
                                        <p:set>
                                          <p:cBhvr>
                                            <p:cTn id="127" dur="1" fill="hold">
                                              <p:stCondLst>
                                                <p:cond delay="0"/>
                                              </p:stCondLst>
                                            </p:cTn>
                                            <p:tgtEl>
                                              <p:spTgt spid="83"/>
                                            </p:tgtEl>
                                            <p:attrNameLst>
                                              <p:attrName>style.visibility</p:attrName>
                                            </p:attrNameLst>
                                          </p:cBhvr>
                                          <p:to>
                                            <p:strVal val="visible"/>
                                          </p:to>
                                        </p:set>
                                        <p:anim calcmode="lin" valueType="num">
                                          <p:cBhvr>
                                            <p:cTn id="128" dur="500" fill="hold"/>
                                            <p:tgtEl>
                                              <p:spTgt spid="83"/>
                                            </p:tgtEl>
                                            <p:attrNameLst>
                                              <p:attrName>ppt_w</p:attrName>
                                            </p:attrNameLst>
                                          </p:cBhvr>
                                          <p:tavLst>
                                            <p:tav tm="0">
                                              <p:val>
                                                <p:fltVal val="0"/>
                                              </p:val>
                                            </p:tav>
                                            <p:tav tm="100000">
                                              <p:val>
                                                <p:strVal val="#ppt_w"/>
                                              </p:val>
                                            </p:tav>
                                          </p:tavLst>
                                        </p:anim>
                                        <p:anim calcmode="lin" valueType="num">
                                          <p:cBhvr>
                                            <p:cTn id="129" dur="500" fill="hold"/>
                                            <p:tgtEl>
                                              <p:spTgt spid="83"/>
                                            </p:tgtEl>
                                            <p:attrNameLst>
                                              <p:attrName>ppt_h</p:attrName>
                                            </p:attrNameLst>
                                          </p:cBhvr>
                                          <p:tavLst>
                                            <p:tav tm="0">
                                              <p:val>
                                                <p:fltVal val="0"/>
                                              </p:val>
                                            </p:tav>
                                            <p:tav tm="100000">
                                              <p:val>
                                                <p:strVal val="#ppt_h"/>
                                              </p:val>
                                            </p:tav>
                                          </p:tavLst>
                                        </p:anim>
                                        <p:animEffect transition="in" filter="fade">
                                          <p:cBhvr>
                                            <p:cTn id="130" dur="500"/>
                                            <p:tgtEl>
                                              <p:spTgt spid="83"/>
                                            </p:tgtEl>
                                          </p:cBhvr>
                                        </p:animEffect>
                                        <p:anim calcmode="lin" valueType="num">
                                          <p:cBhvr>
                                            <p:cTn id="131" dur="500" fill="hold"/>
                                            <p:tgtEl>
                                              <p:spTgt spid="83"/>
                                            </p:tgtEl>
                                            <p:attrNameLst>
                                              <p:attrName>ppt_x</p:attrName>
                                            </p:attrNameLst>
                                          </p:cBhvr>
                                          <p:tavLst>
                                            <p:tav tm="0">
                                              <p:val>
                                                <p:fltVal val="0.5"/>
                                              </p:val>
                                            </p:tav>
                                            <p:tav tm="100000">
                                              <p:val>
                                                <p:strVal val="#ppt_x"/>
                                              </p:val>
                                            </p:tav>
                                          </p:tavLst>
                                        </p:anim>
                                        <p:anim calcmode="lin" valueType="num">
                                          <p:cBhvr>
                                            <p:cTn id="132" dur="500" fill="hold"/>
                                            <p:tgtEl>
                                              <p:spTgt spid="8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8" grpId="0"/>
          <p:bldP spid="29" grpId="0"/>
          <p:bldP spid="30" grpId="0"/>
          <p:bldP spid="31" grpId="0"/>
          <p:bldP spid="32" grpId="0" animBg="1"/>
          <p:bldP spid="37" grpId="0" animBg="1"/>
          <p:bldP spid="41" grpId="0"/>
          <p:bldP spid="42" grpId="0"/>
          <p:bldP spid="43" grpId="0"/>
          <p:bldP spid="69" grpId="0"/>
          <p:bldP spid="70" grpId="0"/>
          <p:bldP spid="71" grpId="0"/>
          <p:bldP spid="72" grpId="0" animBg="1"/>
          <p:bldP spid="76" grpId="0"/>
          <p:bldP spid="77" grpId="0"/>
          <p:bldP spid="78" grpId="0" animBg="1"/>
          <p:bldP spid="79" grpId="0" animBg="1"/>
          <p:bldP spid="80" grpId="0" animBg="1"/>
          <p:bldP spid="81" grpId="0" animBg="1"/>
          <p:bldP spid="82" grpId="0" animBg="1"/>
          <p:bldP spid="83"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cxnSp>
        <p:nvCxnSpPr>
          <p:cNvPr id="28" name="直接连接符 27"/>
          <p:cNvCxnSpPr/>
          <p:nvPr/>
        </p:nvCxnSpPr>
        <p:spPr>
          <a:xfrm>
            <a:off x="1006881"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标题 4"/>
          <p:cNvSpPr txBox="1"/>
          <p:nvPr/>
        </p:nvSpPr>
        <p:spPr>
          <a:xfrm>
            <a:off x="1112726"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058" b="1" dirty="0">
                <a:solidFill>
                  <a:schemeClr val="tx1">
                    <a:lumMod val="75000"/>
                    <a:lumOff val="25000"/>
                  </a:schemeClr>
                </a:solidFill>
                <a:latin typeface="+mn-lt"/>
                <a:ea typeface="+mn-ea"/>
                <a:cs typeface="+mn-ea"/>
                <a:sym typeface="+mn-lt"/>
              </a:rPr>
              <a:t>添加标题</a:t>
            </a:r>
          </a:p>
        </p:txBody>
      </p:sp>
      <p:sp>
        <p:nvSpPr>
          <p:cNvPr id="30" name="标题 4"/>
          <p:cNvSpPr txBox="1"/>
          <p:nvPr/>
        </p:nvSpPr>
        <p:spPr>
          <a:xfrm>
            <a:off x="1112726"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1" name="标题 4"/>
          <p:cNvSpPr txBox="1"/>
          <p:nvPr/>
        </p:nvSpPr>
        <p:spPr>
          <a:xfrm>
            <a:off x="1112726"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2" name="标题 4"/>
          <p:cNvSpPr txBox="1"/>
          <p:nvPr/>
        </p:nvSpPr>
        <p:spPr>
          <a:xfrm>
            <a:off x="1112726"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3" name="标题 4"/>
          <p:cNvSpPr txBox="1"/>
          <p:nvPr/>
        </p:nvSpPr>
        <p:spPr>
          <a:xfrm>
            <a:off x="1112726"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4" name="标题 4"/>
          <p:cNvSpPr txBox="1"/>
          <p:nvPr/>
        </p:nvSpPr>
        <p:spPr>
          <a:xfrm>
            <a:off x="1112726"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5" name="矩形 34"/>
          <p:cNvSpPr/>
          <p:nvPr/>
        </p:nvSpPr>
        <p:spPr>
          <a:xfrm>
            <a:off x="953959" y="3208149"/>
            <a:ext cx="1693521" cy="3175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36" name="Freeform 34"/>
          <p:cNvSpPr>
            <a:spLocks noEditPoints="1"/>
          </p:cNvSpPr>
          <p:nvPr/>
        </p:nvSpPr>
        <p:spPr bwMode="auto">
          <a:xfrm>
            <a:off x="1059804" y="3261327"/>
            <a:ext cx="210013" cy="211180"/>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37" name="标题 4"/>
          <p:cNvSpPr txBox="1"/>
          <p:nvPr/>
        </p:nvSpPr>
        <p:spPr>
          <a:xfrm>
            <a:off x="1377339"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38" name="直接连接符 37"/>
          <p:cNvCxnSpPr/>
          <p:nvPr/>
        </p:nvCxnSpPr>
        <p:spPr>
          <a:xfrm>
            <a:off x="2859170"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标题 4"/>
          <p:cNvSpPr txBox="1"/>
          <p:nvPr/>
        </p:nvSpPr>
        <p:spPr>
          <a:xfrm>
            <a:off x="2965015"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40" name="标题 4"/>
          <p:cNvSpPr txBox="1"/>
          <p:nvPr/>
        </p:nvSpPr>
        <p:spPr>
          <a:xfrm>
            <a:off x="2965015"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49" name="标题 4"/>
          <p:cNvSpPr txBox="1"/>
          <p:nvPr/>
        </p:nvSpPr>
        <p:spPr>
          <a:xfrm>
            <a:off x="2965015"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0" name="标题 4"/>
          <p:cNvSpPr txBox="1"/>
          <p:nvPr/>
        </p:nvSpPr>
        <p:spPr>
          <a:xfrm>
            <a:off x="2965015"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1" name="标题 4"/>
          <p:cNvSpPr txBox="1"/>
          <p:nvPr/>
        </p:nvSpPr>
        <p:spPr>
          <a:xfrm>
            <a:off x="2965015"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2" name="标题 4"/>
          <p:cNvSpPr txBox="1"/>
          <p:nvPr/>
        </p:nvSpPr>
        <p:spPr>
          <a:xfrm>
            <a:off x="2965015"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3" name="矩形 52"/>
          <p:cNvSpPr/>
          <p:nvPr/>
        </p:nvSpPr>
        <p:spPr>
          <a:xfrm>
            <a:off x="2806248" y="3208149"/>
            <a:ext cx="1693521" cy="317535"/>
          </a:xfrm>
          <a:prstGeom prst="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4" name="标题 4"/>
          <p:cNvSpPr txBox="1"/>
          <p:nvPr/>
        </p:nvSpPr>
        <p:spPr>
          <a:xfrm>
            <a:off x="3229628"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55" name="直接连接符 54"/>
          <p:cNvCxnSpPr/>
          <p:nvPr/>
        </p:nvCxnSpPr>
        <p:spPr>
          <a:xfrm>
            <a:off x="4711459"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6" name="标题 4"/>
          <p:cNvSpPr txBox="1"/>
          <p:nvPr/>
        </p:nvSpPr>
        <p:spPr>
          <a:xfrm>
            <a:off x="4817304"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57" name="标题 4"/>
          <p:cNvSpPr txBox="1"/>
          <p:nvPr/>
        </p:nvSpPr>
        <p:spPr>
          <a:xfrm>
            <a:off x="4817304"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8" name="标题 4"/>
          <p:cNvSpPr txBox="1"/>
          <p:nvPr/>
        </p:nvSpPr>
        <p:spPr>
          <a:xfrm>
            <a:off x="4817304"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9" name="标题 4"/>
          <p:cNvSpPr txBox="1"/>
          <p:nvPr/>
        </p:nvSpPr>
        <p:spPr>
          <a:xfrm>
            <a:off x="4817304"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0" name="标题 4"/>
          <p:cNvSpPr txBox="1"/>
          <p:nvPr/>
        </p:nvSpPr>
        <p:spPr>
          <a:xfrm>
            <a:off x="4817304"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1" name="标题 4"/>
          <p:cNvSpPr txBox="1"/>
          <p:nvPr/>
        </p:nvSpPr>
        <p:spPr>
          <a:xfrm>
            <a:off x="4817304"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2" name="矩形 61"/>
          <p:cNvSpPr/>
          <p:nvPr/>
        </p:nvSpPr>
        <p:spPr>
          <a:xfrm>
            <a:off x="4658537" y="3208149"/>
            <a:ext cx="1693521" cy="3175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63" name="标题 4"/>
          <p:cNvSpPr txBox="1"/>
          <p:nvPr/>
        </p:nvSpPr>
        <p:spPr>
          <a:xfrm>
            <a:off x="5081917"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64" name="直接连接符 63"/>
          <p:cNvCxnSpPr/>
          <p:nvPr/>
        </p:nvCxnSpPr>
        <p:spPr>
          <a:xfrm>
            <a:off x="6563748"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5" name="标题 4"/>
          <p:cNvSpPr txBox="1"/>
          <p:nvPr/>
        </p:nvSpPr>
        <p:spPr>
          <a:xfrm>
            <a:off x="6669594"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66" name="标题 4"/>
          <p:cNvSpPr txBox="1"/>
          <p:nvPr/>
        </p:nvSpPr>
        <p:spPr>
          <a:xfrm>
            <a:off x="6669594"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7" name="标题 4"/>
          <p:cNvSpPr txBox="1"/>
          <p:nvPr/>
        </p:nvSpPr>
        <p:spPr>
          <a:xfrm>
            <a:off x="6669594"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8" name="标题 4"/>
          <p:cNvSpPr txBox="1"/>
          <p:nvPr/>
        </p:nvSpPr>
        <p:spPr>
          <a:xfrm>
            <a:off x="6669594"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9" name="标题 4"/>
          <p:cNvSpPr txBox="1"/>
          <p:nvPr/>
        </p:nvSpPr>
        <p:spPr>
          <a:xfrm>
            <a:off x="6669594"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70" name="标题 4"/>
          <p:cNvSpPr txBox="1"/>
          <p:nvPr/>
        </p:nvSpPr>
        <p:spPr>
          <a:xfrm>
            <a:off x="6669594"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71" name="矩形 70"/>
          <p:cNvSpPr/>
          <p:nvPr/>
        </p:nvSpPr>
        <p:spPr>
          <a:xfrm>
            <a:off x="6510826" y="3208149"/>
            <a:ext cx="1693521" cy="317535"/>
          </a:xfrm>
          <a:prstGeom prst="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72" name="标题 4"/>
          <p:cNvSpPr txBox="1"/>
          <p:nvPr/>
        </p:nvSpPr>
        <p:spPr>
          <a:xfrm>
            <a:off x="6934206"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sp>
        <p:nvSpPr>
          <p:cNvPr id="73" name="Freeform 63"/>
          <p:cNvSpPr>
            <a:spLocks noEditPoints="1"/>
          </p:cNvSpPr>
          <p:nvPr/>
        </p:nvSpPr>
        <p:spPr bwMode="auto">
          <a:xfrm>
            <a:off x="2912093" y="3284895"/>
            <a:ext cx="206513" cy="215847"/>
          </a:xfrm>
          <a:custGeom>
            <a:avLst/>
            <a:gdLst>
              <a:gd name="T0" fmla="*/ 17 w 195"/>
              <a:gd name="T1" fmla="*/ 103 h 203"/>
              <a:gd name="T2" fmla="*/ 17 w 195"/>
              <a:gd name="T3" fmla="*/ 45 h 203"/>
              <a:gd name="T4" fmla="*/ 0 w 195"/>
              <a:gd name="T5" fmla="*/ 74 h 203"/>
              <a:gd name="T6" fmla="*/ 17 w 195"/>
              <a:gd name="T7" fmla="*/ 103 h 203"/>
              <a:gd name="T8" fmla="*/ 29 w 195"/>
              <a:gd name="T9" fmla="*/ 112 h 203"/>
              <a:gd name="T10" fmla="*/ 77 w 195"/>
              <a:gd name="T11" fmla="*/ 112 h 203"/>
              <a:gd name="T12" fmla="*/ 77 w 195"/>
              <a:gd name="T13" fmla="*/ 40 h 203"/>
              <a:gd name="T14" fmla="*/ 29 w 195"/>
              <a:gd name="T15" fmla="*/ 40 h 203"/>
              <a:gd name="T16" fmla="*/ 21 w 195"/>
              <a:gd name="T17" fmla="*/ 48 h 203"/>
              <a:gd name="T18" fmla="*/ 21 w 195"/>
              <a:gd name="T19" fmla="*/ 104 h 203"/>
              <a:gd name="T20" fmla="*/ 29 w 195"/>
              <a:gd name="T21" fmla="*/ 112 h 203"/>
              <a:gd name="T22" fmla="*/ 161 w 195"/>
              <a:gd name="T23" fmla="*/ 13 h 203"/>
              <a:gd name="T24" fmla="*/ 81 w 195"/>
              <a:gd name="T25" fmla="*/ 40 h 203"/>
              <a:gd name="T26" fmla="*/ 81 w 195"/>
              <a:gd name="T27" fmla="*/ 113 h 203"/>
              <a:gd name="T28" fmla="*/ 161 w 195"/>
              <a:gd name="T29" fmla="*/ 140 h 203"/>
              <a:gd name="T30" fmla="*/ 161 w 195"/>
              <a:gd name="T31" fmla="*/ 13 h 203"/>
              <a:gd name="T32" fmla="*/ 89 w 195"/>
              <a:gd name="T33" fmla="*/ 68 h 203"/>
              <a:gd name="T34" fmla="*/ 89 w 195"/>
              <a:gd name="T35" fmla="*/ 52 h 203"/>
              <a:gd name="T36" fmla="*/ 154 w 195"/>
              <a:gd name="T37" fmla="*/ 29 h 203"/>
              <a:gd name="T38" fmla="*/ 89 w 195"/>
              <a:gd name="T39" fmla="*/ 68 h 203"/>
              <a:gd name="T40" fmla="*/ 177 w 195"/>
              <a:gd name="T41" fmla="*/ 0 h 203"/>
              <a:gd name="T42" fmla="*/ 165 w 195"/>
              <a:gd name="T43" fmla="*/ 0 h 203"/>
              <a:gd name="T44" fmla="*/ 165 w 195"/>
              <a:gd name="T45" fmla="*/ 152 h 203"/>
              <a:gd name="T46" fmla="*/ 177 w 195"/>
              <a:gd name="T47" fmla="*/ 152 h 203"/>
              <a:gd name="T48" fmla="*/ 177 w 195"/>
              <a:gd name="T49" fmla="*/ 0 h 203"/>
              <a:gd name="T50" fmla="*/ 195 w 195"/>
              <a:gd name="T51" fmla="*/ 75 h 203"/>
              <a:gd name="T52" fmla="*/ 181 w 195"/>
              <a:gd name="T53" fmla="*/ 54 h 203"/>
              <a:gd name="T54" fmla="*/ 181 w 195"/>
              <a:gd name="T55" fmla="*/ 96 h 203"/>
              <a:gd name="T56" fmla="*/ 195 w 195"/>
              <a:gd name="T57" fmla="*/ 75 h 203"/>
              <a:gd name="T58" fmla="*/ 65 w 195"/>
              <a:gd name="T59" fmla="*/ 116 h 203"/>
              <a:gd name="T60" fmla="*/ 29 w 195"/>
              <a:gd name="T61" fmla="*/ 116 h 203"/>
              <a:gd name="T62" fmla="*/ 41 w 195"/>
              <a:gd name="T63" fmla="*/ 186 h 203"/>
              <a:gd name="T64" fmla="*/ 65 w 195"/>
              <a:gd name="T65" fmla="*/ 180 h 203"/>
              <a:gd name="T66" fmla="*/ 65 w 195"/>
              <a:gd name="T67"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5" h="203">
                <a:moveTo>
                  <a:pt x="17" y="103"/>
                </a:moveTo>
                <a:cubicBezTo>
                  <a:pt x="17" y="45"/>
                  <a:pt x="17" y="45"/>
                  <a:pt x="17" y="45"/>
                </a:cubicBezTo>
                <a:cubicBezTo>
                  <a:pt x="7" y="48"/>
                  <a:pt x="0" y="60"/>
                  <a:pt x="0" y="74"/>
                </a:cubicBezTo>
                <a:cubicBezTo>
                  <a:pt x="0" y="88"/>
                  <a:pt x="7" y="100"/>
                  <a:pt x="17" y="103"/>
                </a:cubicBezTo>
                <a:close/>
                <a:moveTo>
                  <a:pt x="29" y="112"/>
                </a:moveTo>
                <a:cubicBezTo>
                  <a:pt x="77" y="112"/>
                  <a:pt x="77" y="112"/>
                  <a:pt x="77" y="112"/>
                </a:cubicBezTo>
                <a:cubicBezTo>
                  <a:pt x="77" y="40"/>
                  <a:pt x="77" y="40"/>
                  <a:pt x="77" y="40"/>
                </a:cubicBezTo>
                <a:cubicBezTo>
                  <a:pt x="29" y="40"/>
                  <a:pt x="29" y="40"/>
                  <a:pt x="29" y="40"/>
                </a:cubicBezTo>
                <a:cubicBezTo>
                  <a:pt x="24" y="40"/>
                  <a:pt x="21" y="44"/>
                  <a:pt x="21" y="48"/>
                </a:cubicBezTo>
                <a:cubicBezTo>
                  <a:pt x="21" y="104"/>
                  <a:pt x="21" y="104"/>
                  <a:pt x="21" y="104"/>
                </a:cubicBezTo>
                <a:cubicBezTo>
                  <a:pt x="21" y="109"/>
                  <a:pt x="24" y="112"/>
                  <a:pt x="29" y="112"/>
                </a:cubicBezTo>
                <a:close/>
                <a:moveTo>
                  <a:pt x="161" y="13"/>
                </a:moveTo>
                <a:cubicBezTo>
                  <a:pt x="161" y="13"/>
                  <a:pt x="122" y="40"/>
                  <a:pt x="81" y="40"/>
                </a:cubicBezTo>
                <a:cubicBezTo>
                  <a:pt x="81" y="57"/>
                  <a:pt x="81" y="107"/>
                  <a:pt x="81" y="113"/>
                </a:cubicBezTo>
                <a:cubicBezTo>
                  <a:pt x="122" y="113"/>
                  <a:pt x="161" y="140"/>
                  <a:pt x="161" y="140"/>
                </a:cubicBezTo>
                <a:lnTo>
                  <a:pt x="161" y="13"/>
                </a:lnTo>
                <a:close/>
                <a:moveTo>
                  <a:pt x="89" y="68"/>
                </a:moveTo>
                <a:cubicBezTo>
                  <a:pt x="89" y="52"/>
                  <a:pt x="89" y="52"/>
                  <a:pt x="89" y="52"/>
                </a:cubicBezTo>
                <a:cubicBezTo>
                  <a:pt x="89" y="52"/>
                  <a:pt x="124" y="54"/>
                  <a:pt x="154" y="29"/>
                </a:cubicBezTo>
                <a:cubicBezTo>
                  <a:pt x="154" y="53"/>
                  <a:pt x="89" y="68"/>
                  <a:pt x="89" y="68"/>
                </a:cubicBezTo>
                <a:close/>
                <a:moveTo>
                  <a:pt x="177" y="0"/>
                </a:moveTo>
                <a:cubicBezTo>
                  <a:pt x="165" y="0"/>
                  <a:pt x="165" y="0"/>
                  <a:pt x="165" y="0"/>
                </a:cubicBezTo>
                <a:cubicBezTo>
                  <a:pt x="165" y="152"/>
                  <a:pt x="165" y="152"/>
                  <a:pt x="165" y="152"/>
                </a:cubicBezTo>
                <a:cubicBezTo>
                  <a:pt x="177" y="152"/>
                  <a:pt x="177" y="152"/>
                  <a:pt x="177" y="152"/>
                </a:cubicBezTo>
                <a:lnTo>
                  <a:pt x="177" y="0"/>
                </a:lnTo>
                <a:close/>
                <a:moveTo>
                  <a:pt x="195" y="75"/>
                </a:moveTo>
                <a:cubicBezTo>
                  <a:pt x="195" y="66"/>
                  <a:pt x="189" y="58"/>
                  <a:pt x="181" y="54"/>
                </a:cubicBezTo>
                <a:cubicBezTo>
                  <a:pt x="181" y="96"/>
                  <a:pt x="181" y="96"/>
                  <a:pt x="181" y="96"/>
                </a:cubicBezTo>
                <a:cubicBezTo>
                  <a:pt x="189" y="92"/>
                  <a:pt x="195" y="84"/>
                  <a:pt x="195" y="75"/>
                </a:cubicBezTo>
                <a:close/>
                <a:moveTo>
                  <a:pt x="65" y="116"/>
                </a:moveTo>
                <a:cubicBezTo>
                  <a:pt x="62" y="116"/>
                  <a:pt x="29" y="116"/>
                  <a:pt x="29" y="116"/>
                </a:cubicBezTo>
                <a:cubicBezTo>
                  <a:pt x="29" y="116"/>
                  <a:pt x="27" y="161"/>
                  <a:pt x="41" y="186"/>
                </a:cubicBezTo>
                <a:cubicBezTo>
                  <a:pt x="59" y="203"/>
                  <a:pt x="67" y="185"/>
                  <a:pt x="65" y="180"/>
                </a:cubicBezTo>
                <a:cubicBezTo>
                  <a:pt x="63" y="175"/>
                  <a:pt x="51" y="135"/>
                  <a:pt x="65" y="116"/>
                </a:cubicBez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74" name="流程图: 联系 20"/>
          <p:cNvSpPr/>
          <p:nvPr/>
        </p:nvSpPr>
        <p:spPr>
          <a:xfrm>
            <a:off x="4817304" y="3257620"/>
            <a:ext cx="158768" cy="234156"/>
          </a:xfrm>
          <a:custGeom>
            <a:avLst/>
            <a:gdLst/>
            <a:ahLst/>
            <a:cxnLst/>
            <a:rect l="l" t="t" r="r" b="b"/>
            <a:pathLst>
              <a:path w="977900" h="1447800">
                <a:moveTo>
                  <a:pt x="485775" y="203200"/>
                </a:moveTo>
                <a:lnTo>
                  <a:pt x="546485" y="399665"/>
                </a:lnTo>
                <a:lnTo>
                  <a:pt x="742949" y="399664"/>
                </a:lnTo>
                <a:lnTo>
                  <a:pt x="584005" y="521084"/>
                </a:lnTo>
                <a:lnTo>
                  <a:pt x="644718" y="717549"/>
                </a:lnTo>
                <a:lnTo>
                  <a:pt x="485775" y="596126"/>
                </a:lnTo>
                <a:lnTo>
                  <a:pt x="326832" y="717549"/>
                </a:lnTo>
                <a:lnTo>
                  <a:pt x="387545" y="521084"/>
                </a:lnTo>
                <a:lnTo>
                  <a:pt x="228601" y="399664"/>
                </a:lnTo>
                <a:lnTo>
                  <a:pt x="425065" y="399665"/>
                </a:lnTo>
                <a:close/>
                <a:moveTo>
                  <a:pt x="486229" y="136980"/>
                </a:moveTo>
                <a:cubicBezTo>
                  <a:pt x="290839" y="136980"/>
                  <a:pt x="132444" y="295375"/>
                  <a:pt x="132444" y="490765"/>
                </a:cubicBezTo>
                <a:cubicBezTo>
                  <a:pt x="132444" y="686155"/>
                  <a:pt x="290839" y="844550"/>
                  <a:pt x="486229" y="844550"/>
                </a:cubicBezTo>
                <a:cubicBezTo>
                  <a:pt x="681619" y="844550"/>
                  <a:pt x="840014" y="686155"/>
                  <a:pt x="840014" y="490765"/>
                </a:cubicBezTo>
                <a:cubicBezTo>
                  <a:pt x="840014" y="295375"/>
                  <a:pt x="681619" y="136980"/>
                  <a:pt x="486229" y="136980"/>
                </a:cubicBezTo>
                <a:close/>
                <a:moveTo>
                  <a:pt x="488950" y="0"/>
                </a:moveTo>
                <a:cubicBezTo>
                  <a:pt x="758990" y="0"/>
                  <a:pt x="977900" y="218910"/>
                  <a:pt x="977900" y="488950"/>
                </a:cubicBezTo>
                <a:cubicBezTo>
                  <a:pt x="977900" y="682898"/>
                  <a:pt x="864979" y="850470"/>
                  <a:pt x="700535" y="927935"/>
                </a:cubicBezTo>
                <a:lnTo>
                  <a:pt x="809625" y="1447800"/>
                </a:lnTo>
                <a:lnTo>
                  <a:pt x="506413" y="1206950"/>
                </a:lnTo>
                <a:lnTo>
                  <a:pt x="203200" y="1447800"/>
                </a:lnTo>
                <a:lnTo>
                  <a:pt x="309181" y="942752"/>
                </a:lnTo>
                <a:cubicBezTo>
                  <a:pt x="127925" y="871931"/>
                  <a:pt x="0" y="695380"/>
                  <a:pt x="0" y="488950"/>
                </a:cubicBezTo>
                <a:cubicBezTo>
                  <a:pt x="0" y="218910"/>
                  <a:pt x="218910" y="0"/>
                  <a:pt x="4889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76751">
              <a:defRPr/>
            </a:pPr>
            <a:endParaRPr lang="zh-CN" altLang="en-US" sz="975">
              <a:cs typeface="+mn-ea"/>
              <a:sym typeface="+mn-lt"/>
            </a:endParaRPr>
          </a:p>
        </p:txBody>
      </p:sp>
      <p:sp>
        <p:nvSpPr>
          <p:cNvPr id="75" name="Freeform 174"/>
          <p:cNvSpPr>
            <a:spLocks noEditPoints="1"/>
          </p:cNvSpPr>
          <p:nvPr/>
        </p:nvSpPr>
        <p:spPr bwMode="auto">
          <a:xfrm>
            <a:off x="6655664" y="3263077"/>
            <a:ext cx="207680" cy="207680"/>
          </a:xfrm>
          <a:custGeom>
            <a:avLst/>
            <a:gdLst>
              <a:gd name="T0" fmla="*/ 99 w 197"/>
              <a:gd name="T1" fmla="*/ 0 h 197"/>
              <a:gd name="T2" fmla="*/ 158 w 197"/>
              <a:gd name="T3" fmla="*/ 159 h 197"/>
              <a:gd name="T4" fmla="*/ 159 w 197"/>
              <a:gd name="T5" fmla="*/ 122 h 197"/>
              <a:gd name="T6" fmla="*/ 154 w 197"/>
              <a:gd name="T7" fmla="*/ 131 h 197"/>
              <a:gd name="T8" fmla="*/ 150 w 197"/>
              <a:gd name="T9" fmla="*/ 137 h 197"/>
              <a:gd name="T10" fmla="*/ 99 w 197"/>
              <a:gd name="T11" fmla="*/ 183 h 197"/>
              <a:gd name="T12" fmla="*/ 104 w 197"/>
              <a:gd name="T13" fmla="*/ 162 h 197"/>
              <a:gd name="T14" fmla="*/ 86 w 197"/>
              <a:gd name="T15" fmla="*/ 161 h 197"/>
              <a:gd name="T16" fmla="*/ 99 w 197"/>
              <a:gd name="T17" fmla="*/ 183 h 197"/>
              <a:gd name="T18" fmla="*/ 48 w 197"/>
              <a:gd name="T19" fmla="*/ 139 h 197"/>
              <a:gd name="T20" fmla="*/ 39 w 197"/>
              <a:gd name="T21" fmla="*/ 122 h 197"/>
              <a:gd name="T22" fmla="*/ 38 w 197"/>
              <a:gd name="T23" fmla="*/ 39 h 197"/>
              <a:gd name="T24" fmla="*/ 41 w 197"/>
              <a:gd name="T25" fmla="*/ 71 h 197"/>
              <a:gd name="T26" fmla="*/ 44 w 197"/>
              <a:gd name="T27" fmla="*/ 65 h 197"/>
              <a:gd name="T28" fmla="*/ 38 w 197"/>
              <a:gd name="T29" fmla="*/ 39 h 197"/>
              <a:gd name="T30" fmla="*/ 86 w 197"/>
              <a:gd name="T31" fmla="*/ 35 h 197"/>
              <a:gd name="T32" fmla="*/ 99 w 197"/>
              <a:gd name="T33" fmla="*/ 34 h 197"/>
              <a:gd name="T34" fmla="*/ 109 w 197"/>
              <a:gd name="T35" fmla="*/ 35 h 197"/>
              <a:gd name="T36" fmla="*/ 130 w 197"/>
              <a:gd name="T37" fmla="*/ 52 h 197"/>
              <a:gd name="T38" fmla="*/ 99 w 197"/>
              <a:gd name="T39" fmla="*/ 43 h 197"/>
              <a:gd name="T40" fmla="*/ 68 w 197"/>
              <a:gd name="T41" fmla="*/ 52 h 197"/>
              <a:gd name="T42" fmla="*/ 45 w 197"/>
              <a:gd name="T43" fmla="*/ 109 h 197"/>
              <a:gd name="T44" fmla="*/ 82 w 197"/>
              <a:gd name="T45" fmla="*/ 151 h 197"/>
              <a:gd name="T46" fmla="*/ 125 w 197"/>
              <a:gd name="T47" fmla="*/ 147 h 197"/>
              <a:gd name="T48" fmla="*/ 154 w 197"/>
              <a:gd name="T49" fmla="*/ 98 h 197"/>
              <a:gd name="T50" fmla="*/ 158 w 197"/>
              <a:gd name="T51" fmla="*/ 38 h 197"/>
              <a:gd name="T52" fmla="*/ 151 w 197"/>
              <a:gd name="T53" fmla="*/ 60 h 197"/>
              <a:gd name="T54" fmla="*/ 154 w 197"/>
              <a:gd name="T55" fmla="*/ 65 h 197"/>
              <a:gd name="T56" fmla="*/ 159 w 197"/>
              <a:gd name="T57" fmla="*/ 75 h 197"/>
              <a:gd name="T58" fmla="*/ 158 w 197"/>
              <a:gd name="T59" fmla="*/ 38 h 197"/>
              <a:gd name="T60" fmla="*/ 123 w 197"/>
              <a:gd name="T61" fmla="*/ 96 h 197"/>
              <a:gd name="T62" fmla="*/ 104 w 197"/>
              <a:gd name="T63" fmla="*/ 131 h 197"/>
              <a:gd name="T64" fmla="*/ 99 w 197"/>
              <a:gd name="T65" fmla="*/ 131 h 197"/>
              <a:gd name="T66" fmla="*/ 75 w 197"/>
              <a:gd name="T67" fmla="*/ 109 h 197"/>
              <a:gd name="T68" fmla="*/ 90 w 197"/>
              <a:gd name="T69" fmla="*/ 114 h 197"/>
              <a:gd name="T70" fmla="*/ 92 w 197"/>
              <a:gd name="T71" fmla="*/ 125 h 197"/>
              <a:gd name="T72" fmla="*/ 97 w 197"/>
              <a:gd name="T73" fmla="*/ 103 h 197"/>
              <a:gd name="T74" fmla="*/ 75 w 197"/>
              <a:gd name="T75" fmla="*/ 84 h 197"/>
              <a:gd name="T76" fmla="*/ 87 w 197"/>
              <a:gd name="T77" fmla="*/ 66 h 197"/>
              <a:gd name="T78" fmla="*/ 104 w 197"/>
              <a:gd name="T79" fmla="*/ 52 h 197"/>
              <a:gd name="T80" fmla="*/ 127 w 197"/>
              <a:gd name="T81" fmla="*/ 77 h 197"/>
              <a:gd name="T82" fmla="*/ 113 w 197"/>
              <a:gd name="T83" fmla="*/ 84 h 197"/>
              <a:gd name="T84" fmla="*/ 113 w 197"/>
              <a:gd name="T85" fmla="*/ 69 h 197"/>
              <a:gd name="T86" fmla="*/ 104 w 197"/>
              <a:gd name="T87" fmla="*/ 88 h 197"/>
              <a:gd name="T88" fmla="*/ 114 w 197"/>
              <a:gd name="T89" fmla="*/ 122 h 197"/>
              <a:gd name="T90" fmla="*/ 106 w 197"/>
              <a:gd name="T91" fmla="*/ 104 h 197"/>
              <a:gd name="T92" fmla="*/ 104 w 197"/>
              <a:gd name="T93" fmla="*/ 126 h 197"/>
              <a:gd name="T94" fmla="*/ 87 w 197"/>
              <a:gd name="T95" fmla="*/ 78 h 197"/>
              <a:gd name="T96" fmla="*/ 98 w 197"/>
              <a:gd name="T97" fmla="*/ 8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7" h="197">
                <a:moveTo>
                  <a:pt x="99" y="197"/>
                </a:moveTo>
                <a:cubicBezTo>
                  <a:pt x="44" y="197"/>
                  <a:pt x="0" y="153"/>
                  <a:pt x="0" y="98"/>
                </a:cubicBezTo>
                <a:cubicBezTo>
                  <a:pt x="0" y="44"/>
                  <a:pt x="44" y="0"/>
                  <a:pt x="99" y="0"/>
                </a:cubicBezTo>
                <a:cubicBezTo>
                  <a:pt x="153" y="0"/>
                  <a:pt x="197" y="44"/>
                  <a:pt x="197" y="98"/>
                </a:cubicBezTo>
                <a:cubicBezTo>
                  <a:pt x="197" y="153"/>
                  <a:pt x="153" y="197"/>
                  <a:pt x="99" y="197"/>
                </a:cubicBezTo>
                <a:close/>
                <a:moveTo>
                  <a:pt x="158" y="159"/>
                </a:moveTo>
                <a:cubicBezTo>
                  <a:pt x="168" y="149"/>
                  <a:pt x="176" y="136"/>
                  <a:pt x="180" y="122"/>
                </a:cubicBezTo>
                <a:cubicBezTo>
                  <a:pt x="159" y="122"/>
                  <a:pt x="159" y="122"/>
                  <a:pt x="159" y="122"/>
                </a:cubicBezTo>
                <a:cubicBezTo>
                  <a:pt x="159" y="122"/>
                  <a:pt x="159" y="122"/>
                  <a:pt x="159" y="122"/>
                </a:cubicBezTo>
                <a:cubicBezTo>
                  <a:pt x="158" y="124"/>
                  <a:pt x="157" y="125"/>
                  <a:pt x="157" y="127"/>
                </a:cubicBezTo>
                <a:cubicBezTo>
                  <a:pt x="156" y="127"/>
                  <a:pt x="156" y="127"/>
                  <a:pt x="156" y="127"/>
                </a:cubicBezTo>
                <a:cubicBezTo>
                  <a:pt x="156" y="129"/>
                  <a:pt x="155" y="130"/>
                  <a:pt x="154" y="131"/>
                </a:cubicBezTo>
                <a:cubicBezTo>
                  <a:pt x="154" y="132"/>
                  <a:pt x="154" y="132"/>
                  <a:pt x="153" y="132"/>
                </a:cubicBezTo>
                <a:cubicBezTo>
                  <a:pt x="153" y="134"/>
                  <a:pt x="152" y="135"/>
                  <a:pt x="151" y="136"/>
                </a:cubicBezTo>
                <a:cubicBezTo>
                  <a:pt x="151" y="136"/>
                  <a:pt x="151" y="137"/>
                  <a:pt x="150" y="137"/>
                </a:cubicBezTo>
                <a:cubicBezTo>
                  <a:pt x="149" y="138"/>
                  <a:pt x="148" y="139"/>
                  <a:pt x="147" y="141"/>
                </a:cubicBezTo>
                <a:lnTo>
                  <a:pt x="158" y="159"/>
                </a:lnTo>
                <a:close/>
                <a:moveTo>
                  <a:pt x="99" y="183"/>
                </a:moveTo>
                <a:cubicBezTo>
                  <a:pt x="106" y="183"/>
                  <a:pt x="113" y="182"/>
                  <a:pt x="119" y="180"/>
                </a:cubicBezTo>
                <a:cubicBezTo>
                  <a:pt x="109" y="162"/>
                  <a:pt x="109" y="162"/>
                  <a:pt x="109" y="162"/>
                </a:cubicBezTo>
                <a:cubicBezTo>
                  <a:pt x="107" y="162"/>
                  <a:pt x="106" y="162"/>
                  <a:pt x="104" y="162"/>
                </a:cubicBezTo>
                <a:cubicBezTo>
                  <a:pt x="102" y="163"/>
                  <a:pt x="101" y="163"/>
                  <a:pt x="99" y="163"/>
                </a:cubicBezTo>
                <a:cubicBezTo>
                  <a:pt x="97" y="163"/>
                  <a:pt x="94" y="163"/>
                  <a:pt x="92" y="162"/>
                </a:cubicBezTo>
                <a:cubicBezTo>
                  <a:pt x="90" y="162"/>
                  <a:pt x="88" y="162"/>
                  <a:pt x="86" y="161"/>
                </a:cubicBezTo>
                <a:cubicBezTo>
                  <a:pt x="86" y="161"/>
                  <a:pt x="86" y="161"/>
                  <a:pt x="86" y="161"/>
                </a:cubicBezTo>
                <a:cubicBezTo>
                  <a:pt x="76" y="179"/>
                  <a:pt x="76" y="179"/>
                  <a:pt x="76" y="179"/>
                </a:cubicBezTo>
                <a:cubicBezTo>
                  <a:pt x="83" y="182"/>
                  <a:pt x="91" y="183"/>
                  <a:pt x="99" y="183"/>
                </a:cubicBezTo>
                <a:close/>
                <a:moveTo>
                  <a:pt x="38" y="157"/>
                </a:moveTo>
                <a:cubicBezTo>
                  <a:pt x="48" y="139"/>
                  <a:pt x="48" y="139"/>
                  <a:pt x="48" y="139"/>
                </a:cubicBezTo>
                <a:cubicBezTo>
                  <a:pt x="48" y="139"/>
                  <a:pt x="48" y="139"/>
                  <a:pt x="48" y="139"/>
                </a:cubicBezTo>
                <a:cubicBezTo>
                  <a:pt x="47" y="136"/>
                  <a:pt x="45" y="134"/>
                  <a:pt x="43" y="131"/>
                </a:cubicBezTo>
                <a:cubicBezTo>
                  <a:pt x="43" y="131"/>
                  <a:pt x="43" y="131"/>
                  <a:pt x="43" y="131"/>
                </a:cubicBezTo>
                <a:cubicBezTo>
                  <a:pt x="41" y="128"/>
                  <a:pt x="40" y="125"/>
                  <a:pt x="39" y="122"/>
                </a:cubicBezTo>
                <a:cubicBezTo>
                  <a:pt x="18" y="122"/>
                  <a:pt x="18" y="122"/>
                  <a:pt x="18" y="122"/>
                </a:cubicBezTo>
                <a:cubicBezTo>
                  <a:pt x="22" y="135"/>
                  <a:pt x="29" y="147"/>
                  <a:pt x="38" y="157"/>
                </a:cubicBezTo>
                <a:close/>
                <a:moveTo>
                  <a:pt x="38" y="39"/>
                </a:moveTo>
                <a:cubicBezTo>
                  <a:pt x="29" y="49"/>
                  <a:pt x="21" y="61"/>
                  <a:pt x="18" y="75"/>
                </a:cubicBezTo>
                <a:cubicBezTo>
                  <a:pt x="39" y="75"/>
                  <a:pt x="39" y="75"/>
                  <a:pt x="39" y="75"/>
                </a:cubicBezTo>
                <a:cubicBezTo>
                  <a:pt x="39" y="73"/>
                  <a:pt x="40" y="72"/>
                  <a:pt x="41" y="71"/>
                </a:cubicBezTo>
                <a:cubicBezTo>
                  <a:pt x="41" y="70"/>
                  <a:pt x="41" y="70"/>
                  <a:pt x="41" y="70"/>
                </a:cubicBezTo>
                <a:cubicBezTo>
                  <a:pt x="42" y="69"/>
                  <a:pt x="42" y="67"/>
                  <a:pt x="43" y="66"/>
                </a:cubicBezTo>
                <a:cubicBezTo>
                  <a:pt x="43" y="66"/>
                  <a:pt x="43" y="65"/>
                  <a:pt x="44" y="65"/>
                </a:cubicBezTo>
                <a:cubicBezTo>
                  <a:pt x="45" y="62"/>
                  <a:pt x="47" y="60"/>
                  <a:pt x="49" y="58"/>
                </a:cubicBezTo>
                <a:cubicBezTo>
                  <a:pt x="49" y="58"/>
                  <a:pt x="49" y="58"/>
                  <a:pt x="49" y="58"/>
                </a:cubicBezTo>
                <a:lnTo>
                  <a:pt x="38" y="39"/>
                </a:lnTo>
                <a:close/>
                <a:moveTo>
                  <a:pt x="99" y="14"/>
                </a:moveTo>
                <a:cubicBezTo>
                  <a:pt x="91" y="14"/>
                  <a:pt x="83" y="15"/>
                  <a:pt x="76" y="17"/>
                </a:cubicBezTo>
                <a:cubicBezTo>
                  <a:pt x="86" y="35"/>
                  <a:pt x="86" y="35"/>
                  <a:pt x="86" y="35"/>
                </a:cubicBezTo>
                <a:cubicBezTo>
                  <a:pt x="86" y="35"/>
                  <a:pt x="86" y="35"/>
                  <a:pt x="86" y="35"/>
                </a:cubicBezTo>
                <a:cubicBezTo>
                  <a:pt x="88" y="35"/>
                  <a:pt x="90" y="34"/>
                  <a:pt x="92" y="34"/>
                </a:cubicBezTo>
                <a:cubicBezTo>
                  <a:pt x="95" y="34"/>
                  <a:pt x="97" y="34"/>
                  <a:pt x="99" y="34"/>
                </a:cubicBezTo>
                <a:cubicBezTo>
                  <a:pt x="101" y="34"/>
                  <a:pt x="102" y="34"/>
                  <a:pt x="104" y="34"/>
                </a:cubicBezTo>
                <a:cubicBezTo>
                  <a:pt x="106" y="34"/>
                  <a:pt x="107" y="34"/>
                  <a:pt x="109" y="35"/>
                </a:cubicBezTo>
                <a:cubicBezTo>
                  <a:pt x="109" y="35"/>
                  <a:pt x="109" y="35"/>
                  <a:pt x="109" y="35"/>
                </a:cubicBezTo>
                <a:cubicBezTo>
                  <a:pt x="119" y="16"/>
                  <a:pt x="119" y="16"/>
                  <a:pt x="119" y="16"/>
                </a:cubicBezTo>
                <a:cubicBezTo>
                  <a:pt x="113" y="15"/>
                  <a:pt x="106" y="14"/>
                  <a:pt x="99" y="14"/>
                </a:cubicBezTo>
                <a:close/>
                <a:moveTo>
                  <a:pt x="130" y="52"/>
                </a:moveTo>
                <a:cubicBezTo>
                  <a:pt x="128" y="51"/>
                  <a:pt x="127" y="50"/>
                  <a:pt x="125" y="50"/>
                </a:cubicBezTo>
                <a:cubicBezTo>
                  <a:pt x="122" y="48"/>
                  <a:pt x="119" y="46"/>
                  <a:pt x="115" y="45"/>
                </a:cubicBezTo>
                <a:cubicBezTo>
                  <a:pt x="110" y="44"/>
                  <a:pt x="105" y="43"/>
                  <a:pt x="99" y="43"/>
                </a:cubicBezTo>
                <a:cubicBezTo>
                  <a:pt x="93" y="43"/>
                  <a:pt x="88" y="44"/>
                  <a:pt x="82" y="45"/>
                </a:cubicBezTo>
                <a:cubicBezTo>
                  <a:pt x="79" y="46"/>
                  <a:pt x="76" y="48"/>
                  <a:pt x="72" y="50"/>
                </a:cubicBezTo>
                <a:cubicBezTo>
                  <a:pt x="71" y="50"/>
                  <a:pt x="69" y="51"/>
                  <a:pt x="68" y="52"/>
                </a:cubicBezTo>
                <a:cubicBezTo>
                  <a:pt x="56" y="60"/>
                  <a:pt x="47" y="73"/>
                  <a:pt x="45" y="87"/>
                </a:cubicBezTo>
                <a:cubicBezTo>
                  <a:pt x="44" y="91"/>
                  <a:pt x="43" y="94"/>
                  <a:pt x="43" y="98"/>
                </a:cubicBezTo>
                <a:cubicBezTo>
                  <a:pt x="43" y="102"/>
                  <a:pt x="44" y="106"/>
                  <a:pt x="45" y="109"/>
                </a:cubicBezTo>
                <a:cubicBezTo>
                  <a:pt x="47" y="124"/>
                  <a:pt x="56" y="136"/>
                  <a:pt x="68" y="144"/>
                </a:cubicBezTo>
                <a:cubicBezTo>
                  <a:pt x="69" y="145"/>
                  <a:pt x="71" y="146"/>
                  <a:pt x="72" y="147"/>
                </a:cubicBezTo>
                <a:cubicBezTo>
                  <a:pt x="76" y="149"/>
                  <a:pt x="79" y="150"/>
                  <a:pt x="82" y="151"/>
                </a:cubicBezTo>
                <a:cubicBezTo>
                  <a:pt x="88" y="153"/>
                  <a:pt x="93" y="154"/>
                  <a:pt x="99" y="154"/>
                </a:cubicBezTo>
                <a:cubicBezTo>
                  <a:pt x="105" y="154"/>
                  <a:pt x="110" y="153"/>
                  <a:pt x="115" y="151"/>
                </a:cubicBezTo>
                <a:cubicBezTo>
                  <a:pt x="119" y="150"/>
                  <a:pt x="122" y="149"/>
                  <a:pt x="125" y="147"/>
                </a:cubicBezTo>
                <a:cubicBezTo>
                  <a:pt x="127" y="146"/>
                  <a:pt x="128" y="145"/>
                  <a:pt x="130" y="144"/>
                </a:cubicBezTo>
                <a:cubicBezTo>
                  <a:pt x="142" y="136"/>
                  <a:pt x="150" y="124"/>
                  <a:pt x="153" y="109"/>
                </a:cubicBezTo>
                <a:cubicBezTo>
                  <a:pt x="154" y="106"/>
                  <a:pt x="154" y="102"/>
                  <a:pt x="154" y="98"/>
                </a:cubicBezTo>
                <a:cubicBezTo>
                  <a:pt x="154" y="94"/>
                  <a:pt x="154" y="91"/>
                  <a:pt x="153" y="87"/>
                </a:cubicBezTo>
                <a:cubicBezTo>
                  <a:pt x="150" y="73"/>
                  <a:pt x="142" y="60"/>
                  <a:pt x="130" y="52"/>
                </a:cubicBezTo>
                <a:close/>
                <a:moveTo>
                  <a:pt x="158" y="38"/>
                </a:moveTo>
                <a:cubicBezTo>
                  <a:pt x="147" y="56"/>
                  <a:pt x="147" y="56"/>
                  <a:pt x="147" y="56"/>
                </a:cubicBezTo>
                <a:cubicBezTo>
                  <a:pt x="147" y="56"/>
                  <a:pt x="147" y="56"/>
                  <a:pt x="147" y="56"/>
                </a:cubicBezTo>
                <a:cubicBezTo>
                  <a:pt x="148" y="57"/>
                  <a:pt x="149" y="58"/>
                  <a:pt x="151" y="60"/>
                </a:cubicBezTo>
                <a:cubicBezTo>
                  <a:pt x="151" y="60"/>
                  <a:pt x="151" y="60"/>
                  <a:pt x="151" y="60"/>
                </a:cubicBezTo>
                <a:cubicBezTo>
                  <a:pt x="152" y="62"/>
                  <a:pt x="153" y="63"/>
                  <a:pt x="154" y="65"/>
                </a:cubicBezTo>
                <a:cubicBezTo>
                  <a:pt x="154" y="65"/>
                  <a:pt x="154" y="65"/>
                  <a:pt x="154" y="65"/>
                </a:cubicBezTo>
                <a:cubicBezTo>
                  <a:pt x="155" y="66"/>
                  <a:pt x="156" y="68"/>
                  <a:pt x="156" y="70"/>
                </a:cubicBezTo>
                <a:cubicBezTo>
                  <a:pt x="157" y="70"/>
                  <a:pt x="157" y="70"/>
                  <a:pt x="157" y="70"/>
                </a:cubicBezTo>
                <a:cubicBezTo>
                  <a:pt x="157" y="71"/>
                  <a:pt x="158" y="73"/>
                  <a:pt x="159" y="75"/>
                </a:cubicBezTo>
                <a:cubicBezTo>
                  <a:pt x="159" y="75"/>
                  <a:pt x="159" y="75"/>
                  <a:pt x="159" y="75"/>
                </a:cubicBezTo>
                <a:cubicBezTo>
                  <a:pt x="180" y="75"/>
                  <a:pt x="180" y="75"/>
                  <a:pt x="180" y="75"/>
                </a:cubicBezTo>
                <a:cubicBezTo>
                  <a:pt x="176" y="60"/>
                  <a:pt x="168" y="48"/>
                  <a:pt x="158" y="38"/>
                </a:cubicBezTo>
                <a:close/>
                <a:moveTo>
                  <a:pt x="105" y="89"/>
                </a:moveTo>
                <a:cubicBezTo>
                  <a:pt x="106" y="89"/>
                  <a:pt x="107" y="89"/>
                  <a:pt x="107" y="89"/>
                </a:cubicBezTo>
                <a:cubicBezTo>
                  <a:pt x="114" y="90"/>
                  <a:pt x="120" y="92"/>
                  <a:pt x="123" y="96"/>
                </a:cubicBezTo>
                <a:cubicBezTo>
                  <a:pt x="127" y="99"/>
                  <a:pt x="129" y="103"/>
                  <a:pt x="129" y="109"/>
                </a:cubicBezTo>
                <a:cubicBezTo>
                  <a:pt x="129" y="115"/>
                  <a:pt x="126" y="120"/>
                  <a:pt x="121" y="124"/>
                </a:cubicBezTo>
                <a:cubicBezTo>
                  <a:pt x="117" y="128"/>
                  <a:pt x="111" y="130"/>
                  <a:pt x="104" y="131"/>
                </a:cubicBezTo>
                <a:cubicBezTo>
                  <a:pt x="104" y="145"/>
                  <a:pt x="104" y="145"/>
                  <a:pt x="104" y="145"/>
                </a:cubicBezTo>
                <a:cubicBezTo>
                  <a:pt x="99" y="145"/>
                  <a:pt x="99" y="145"/>
                  <a:pt x="99" y="145"/>
                </a:cubicBezTo>
                <a:cubicBezTo>
                  <a:pt x="99" y="131"/>
                  <a:pt x="99" y="131"/>
                  <a:pt x="99" y="131"/>
                </a:cubicBezTo>
                <a:cubicBezTo>
                  <a:pt x="91" y="130"/>
                  <a:pt x="85" y="129"/>
                  <a:pt x="80" y="126"/>
                </a:cubicBezTo>
                <a:cubicBezTo>
                  <a:pt x="75" y="123"/>
                  <a:pt x="73" y="119"/>
                  <a:pt x="73" y="115"/>
                </a:cubicBezTo>
                <a:cubicBezTo>
                  <a:pt x="73" y="112"/>
                  <a:pt x="73" y="110"/>
                  <a:pt x="75" y="109"/>
                </a:cubicBezTo>
                <a:cubicBezTo>
                  <a:pt x="76" y="107"/>
                  <a:pt x="78" y="106"/>
                  <a:pt x="81" y="106"/>
                </a:cubicBezTo>
                <a:cubicBezTo>
                  <a:pt x="84" y="106"/>
                  <a:pt x="86" y="107"/>
                  <a:pt x="87" y="108"/>
                </a:cubicBezTo>
                <a:cubicBezTo>
                  <a:pt x="89" y="110"/>
                  <a:pt x="90" y="112"/>
                  <a:pt x="90" y="114"/>
                </a:cubicBezTo>
                <a:cubicBezTo>
                  <a:pt x="90" y="116"/>
                  <a:pt x="89" y="118"/>
                  <a:pt x="89" y="119"/>
                </a:cubicBezTo>
                <a:cubicBezTo>
                  <a:pt x="88" y="121"/>
                  <a:pt x="88" y="122"/>
                  <a:pt x="87" y="123"/>
                </a:cubicBezTo>
                <a:cubicBezTo>
                  <a:pt x="88" y="124"/>
                  <a:pt x="90" y="124"/>
                  <a:pt x="92" y="125"/>
                </a:cubicBezTo>
                <a:cubicBezTo>
                  <a:pt x="94" y="126"/>
                  <a:pt x="96" y="126"/>
                  <a:pt x="99" y="126"/>
                </a:cubicBezTo>
                <a:cubicBezTo>
                  <a:pt x="99" y="103"/>
                  <a:pt x="99" y="103"/>
                  <a:pt x="99" y="103"/>
                </a:cubicBezTo>
                <a:cubicBezTo>
                  <a:pt x="98" y="103"/>
                  <a:pt x="98" y="103"/>
                  <a:pt x="97" y="103"/>
                </a:cubicBezTo>
                <a:cubicBezTo>
                  <a:pt x="97" y="103"/>
                  <a:pt x="96" y="103"/>
                  <a:pt x="96" y="103"/>
                </a:cubicBezTo>
                <a:cubicBezTo>
                  <a:pt x="89" y="103"/>
                  <a:pt x="84" y="101"/>
                  <a:pt x="80" y="97"/>
                </a:cubicBezTo>
                <a:cubicBezTo>
                  <a:pt x="76" y="94"/>
                  <a:pt x="75" y="90"/>
                  <a:pt x="75" y="84"/>
                </a:cubicBezTo>
                <a:cubicBezTo>
                  <a:pt x="75" y="82"/>
                  <a:pt x="75" y="80"/>
                  <a:pt x="76" y="77"/>
                </a:cubicBezTo>
                <a:cubicBezTo>
                  <a:pt x="77" y="75"/>
                  <a:pt x="78" y="73"/>
                  <a:pt x="80" y="71"/>
                </a:cubicBezTo>
                <a:cubicBezTo>
                  <a:pt x="82" y="69"/>
                  <a:pt x="84" y="67"/>
                  <a:pt x="87" y="66"/>
                </a:cubicBezTo>
                <a:cubicBezTo>
                  <a:pt x="90" y="64"/>
                  <a:pt x="94" y="64"/>
                  <a:pt x="99" y="63"/>
                </a:cubicBezTo>
                <a:cubicBezTo>
                  <a:pt x="99" y="52"/>
                  <a:pt x="99" y="52"/>
                  <a:pt x="99" y="52"/>
                </a:cubicBezTo>
                <a:cubicBezTo>
                  <a:pt x="104" y="52"/>
                  <a:pt x="104" y="52"/>
                  <a:pt x="104" y="52"/>
                </a:cubicBezTo>
                <a:cubicBezTo>
                  <a:pt x="104" y="63"/>
                  <a:pt x="104" y="63"/>
                  <a:pt x="104" y="63"/>
                </a:cubicBezTo>
                <a:cubicBezTo>
                  <a:pt x="110" y="64"/>
                  <a:pt x="116" y="65"/>
                  <a:pt x="120" y="68"/>
                </a:cubicBezTo>
                <a:cubicBezTo>
                  <a:pt x="125" y="70"/>
                  <a:pt x="127" y="74"/>
                  <a:pt x="127" y="77"/>
                </a:cubicBezTo>
                <a:cubicBezTo>
                  <a:pt x="127" y="80"/>
                  <a:pt x="126" y="82"/>
                  <a:pt x="125" y="83"/>
                </a:cubicBezTo>
                <a:cubicBezTo>
                  <a:pt x="123" y="85"/>
                  <a:pt x="121" y="86"/>
                  <a:pt x="119" y="86"/>
                </a:cubicBezTo>
                <a:cubicBezTo>
                  <a:pt x="116" y="86"/>
                  <a:pt x="114" y="85"/>
                  <a:pt x="113" y="84"/>
                </a:cubicBezTo>
                <a:cubicBezTo>
                  <a:pt x="111" y="82"/>
                  <a:pt x="111" y="81"/>
                  <a:pt x="111" y="78"/>
                </a:cubicBezTo>
                <a:cubicBezTo>
                  <a:pt x="111" y="77"/>
                  <a:pt x="111" y="75"/>
                  <a:pt x="111" y="74"/>
                </a:cubicBezTo>
                <a:cubicBezTo>
                  <a:pt x="112" y="72"/>
                  <a:pt x="112" y="71"/>
                  <a:pt x="113" y="69"/>
                </a:cubicBezTo>
                <a:cubicBezTo>
                  <a:pt x="112" y="69"/>
                  <a:pt x="111" y="69"/>
                  <a:pt x="109" y="68"/>
                </a:cubicBezTo>
                <a:cubicBezTo>
                  <a:pt x="107" y="68"/>
                  <a:pt x="105" y="68"/>
                  <a:pt x="104" y="68"/>
                </a:cubicBezTo>
                <a:cubicBezTo>
                  <a:pt x="104" y="88"/>
                  <a:pt x="104" y="88"/>
                  <a:pt x="104" y="88"/>
                </a:cubicBezTo>
                <a:cubicBezTo>
                  <a:pt x="104" y="88"/>
                  <a:pt x="105" y="89"/>
                  <a:pt x="105" y="89"/>
                </a:cubicBezTo>
                <a:close/>
                <a:moveTo>
                  <a:pt x="104" y="126"/>
                </a:moveTo>
                <a:cubicBezTo>
                  <a:pt x="108" y="126"/>
                  <a:pt x="111" y="125"/>
                  <a:pt x="114" y="122"/>
                </a:cubicBezTo>
                <a:cubicBezTo>
                  <a:pt x="116" y="120"/>
                  <a:pt x="117" y="118"/>
                  <a:pt x="117" y="115"/>
                </a:cubicBezTo>
                <a:cubicBezTo>
                  <a:pt x="117" y="112"/>
                  <a:pt x="116" y="110"/>
                  <a:pt x="114" y="108"/>
                </a:cubicBezTo>
                <a:cubicBezTo>
                  <a:pt x="113" y="106"/>
                  <a:pt x="110" y="105"/>
                  <a:pt x="106" y="104"/>
                </a:cubicBezTo>
                <a:cubicBezTo>
                  <a:pt x="106" y="104"/>
                  <a:pt x="106" y="104"/>
                  <a:pt x="105" y="104"/>
                </a:cubicBezTo>
                <a:cubicBezTo>
                  <a:pt x="104" y="104"/>
                  <a:pt x="104" y="104"/>
                  <a:pt x="104" y="104"/>
                </a:cubicBezTo>
                <a:lnTo>
                  <a:pt x="104" y="126"/>
                </a:lnTo>
                <a:close/>
                <a:moveTo>
                  <a:pt x="99" y="68"/>
                </a:moveTo>
                <a:cubicBezTo>
                  <a:pt x="95" y="68"/>
                  <a:pt x="92" y="69"/>
                  <a:pt x="90" y="71"/>
                </a:cubicBezTo>
                <a:cubicBezTo>
                  <a:pt x="88" y="73"/>
                  <a:pt x="87" y="75"/>
                  <a:pt x="87" y="78"/>
                </a:cubicBezTo>
                <a:cubicBezTo>
                  <a:pt x="87" y="81"/>
                  <a:pt x="87" y="83"/>
                  <a:pt x="89" y="85"/>
                </a:cubicBezTo>
                <a:cubicBezTo>
                  <a:pt x="91" y="86"/>
                  <a:pt x="93" y="87"/>
                  <a:pt x="96" y="88"/>
                </a:cubicBezTo>
                <a:cubicBezTo>
                  <a:pt x="97" y="88"/>
                  <a:pt x="97" y="88"/>
                  <a:pt x="98" y="88"/>
                </a:cubicBezTo>
                <a:cubicBezTo>
                  <a:pt x="98" y="88"/>
                  <a:pt x="98" y="88"/>
                  <a:pt x="99" y="88"/>
                </a:cubicBezTo>
                <a:lnTo>
                  <a:pt x="99" y="68"/>
                </a:ln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Tree>
    <p:extLst>
      <p:ext uri="{BB962C8B-B14F-4D97-AF65-F5344CB8AC3E}">
        <p14:creationId xmlns:p14="http://schemas.microsoft.com/office/powerpoint/2010/main" val="39610821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53" presetClass="entr" presetSubtype="16"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23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7"/>
                                        </p:tgtEl>
                                        <p:attrNameLst>
                                          <p:attrName>style.visibility</p:attrName>
                                        </p:attrNameLst>
                                      </p:cBhvr>
                                      <p:to>
                                        <p:strVal val="visible"/>
                                      </p:to>
                                    </p:set>
                                    <p:anim calcmode="lin" valueType="num">
                                      <p:cBhvr>
                                        <p:cTn id="2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7"/>
                                        </p:tgtEl>
                                        <p:attrNameLst>
                                          <p:attrName>ppt_y</p:attrName>
                                        </p:attrNameLst>
                                      </p:cBhvr>
                                      <p:tavLst>
                                        <p:tav tm="0">
                                          <p:val>
                                            <p:strVal val="#ppt_y"/>
                                          </p:val>
                                        </p:tav>
                                        <p:tav tm="100000">
                                          <p:val>
                                            <p:strVal val="#ppt_y"/>
                                          </p:val>
                                        </p:tav>
                                      </p:tavLst>
                                    </p:anim>
                                    <p:anim calcmode="lin" valueType="num">
                                      <p:cBhvr>
                                        <p:cTn id="2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7"/>
                                        </p:tgtEl>
                                      </p:cBhvr>
                                    </p:animEffect>
                                  </p:childTnLst>
                                </p:cTn>
                              </p:par>
                            </p:childTnLst>
                          </p:cTn>
                        </p:par>
                        <p:par>
                          <p:cTn id="32" fill="hold">
                            <p:stCondLst>
                              <p:cond delay="3100"/>
                            </p:stCondLst>
                            <p:childTnLst>
                              <p:par>
                                <p:cTn id="33" presetID="22" presetClass="entr" presetSubtype="4"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down)">
                                      <p:cBhvr>
                                        <p:cTn id="35" dur="500"/>
                                        <p:tgtEl>
                                          <p:spTgt spid="28"/>
                                        </p:tgtEl>
                                      </p:cBhvr>
                                    </p:animEffect>
                                  </p:childTnLst>
                                </p:cTn>
                              </p:par>
                            </p:childTnLst>
                          </p:cTn>
                        </p:par>
                        <p:par>
                          <p:cTn id="36" fill="hold">
                            <p:stCondLst>
                              <p:cond delay="3600"/>
                            </p:stCondLst>
                            <p:childTnLst>
                              <p:par>
                                <p:cTn id="37" presetID="53" presetClass="entr" presetSubtype="16"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fltVal val="0"/>
                                          </p:val>
                                        </p:tav>
                                        <p:tav tm="100000">
                                          <p:val>
                                            <p:strVal val="#ppt_w"/>
                                          </p:val>
                                        </p:tav>
                                      </p:tavLst>
                                    </p:anim>
                                    <p:anim calcmode="lin" valueType="num">
                                      <p:cBhvr>
                                        <p:cTn id="40" dur="500" fill="hold"/>
                                        <p:tgtEl>
                                          <p:spTgt spid="29"/>
                                        </p:tgtEl>
                                        <p:attrNameLst>
                                          <p:attrName>ppt_h</p:attrName>
                                        </p:attrNameLst>
                                      </p:cBhvr>
                                      <p:tavLst>
                                        <p:tav tm="0">
                                          <p:val>
                                            <p:fltVal val="0"/>
                                          </p:val>
                                        </p:tav>
                                        <p:tav tm="100000">
                                          <p:val>
                                            <p:strVal val="#ppt_h"/>
                                          </p:val>
                                        </p:tav>
                                      </p:tavLst>
                                    </p:anim>
                                    <p:animEffect transition="in" filter="fade">
                                      <p:cBhvr>
                                        <p:cTn id="41" dur="500"/>
                                        <p:tgtEl>
                                          <p:spTgt spid="29"/>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par>
                                <p:cTn id="47" presetID="53" presetClass="entr" presetSubtype="16" fill="hold" grpId="0" nodeType="withEffect">
                                  <p:stCondLst>
                                    <p:cond delay="50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childTnLst>
                                </p:cTn>
                              </p:par>
                              <p:par>
                                <p:cTn id="52" presetID="53" presetClass="entr" presetSubtype="16" fill="hold" grpId="0" nodeType="withEffect">
                                  <p:stCondLst>
                                    <p:cond delay="50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Effect transition="in" filter="fade">
                                      <p:cBhvr>
                                        <p:cTn id="56" dur="500"/>
                                        <p:tgtEl>
                                          <p:spTgt spid="32"/>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33"/>
                                        </p:tgtEl>
                                        <p:attrNameLst>
                                          <p:attrName>style.visibility</p:attrName>
                                        </p:attrNameLst>
                                      </p:cBhvr>
                                      <p:to>
                                        <p:strVal val="visible"/>
                                      </p:to>
                                    </p:set>
                                    <p:anim calcmode="lin" valueType="num">
                                      <p:cBhvr>
                                        <p:cTn id="59" dur="500" fill="hold"/>
                                        <p:tgtEl>
                                          <p:spTgt spid="33"/>
                                        </p:tgtEl>
                                        <p:attrNameLst>
                                          <p:attrName>ppt_w</p:attrName>
                                        </p:attrNameLst>
                                      </p:cBhvr>
                                      <p:tavLst>
                                        <p:tav tm="0">
                                          <p:val>
                                            <p:fltVal val="0"/>
                                          </p:val>
                                        </p:tav>
                                        <p:tav tm="100000">
                                          <p:val>
                                            <p:strVal val="#ppt_w"/>
                                          </p:val>
                                        </p:tav>
                                      </p:tavLst>
                                    </p:anim>
                                    <p:anim calcmode="lin" valueType="num">
                                      <p:cBhvr>
                                        <p:cTn id="60" dur="500" fill="hold"/>
                                        <p:tgtEl>
                                          <p:spTgt spid="33"/>
                                        </p:tgtEl>
                                        <p:attrNameLst>
                                          <p:attrName>ppt_h</p:attrName>
                                        </p:attrNameLst>
                                      </p:cBhvr>
                                      <p:tavLst>
                                        <p:tav tm="0">
                                          <p:val>
                                            <p:fltVal val="0"/>
                                          </p:val>
                                        </p:tav>
                                        <p:tav tm="100000">
                                          <p:val>
                                            <p:strVal val="#ppt_h"/>
                                          </p:val>
                                        </p:tav>
                                      </p:tavLst>
                                    </p:anim>
                                    <p:animEffect transition="in" filter="fade">
                                      <p:cBhvr>
                                        <p:cTn id="61" dur="500"/>
                                        <p:tgtEl>
                                          <p:spTgt spid="33"/>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childTnLst>
                          </p:cTn>
                        </p:par>
                        <p:par>
                          <p:cTn id="67" fill="hold">
                            <p:stCondLst>
                              <p:cond delay="4600"/>
                            </p:stCondLst>
                            <p:childTnLst>
                              <p:par>
                                <p:cTn id="68" presetID="42" presetClass="entr" presetSubtype="0"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childTnLst>
                          </p:cTn>
                        </p:par>
                        <p:par>
                          <p:cTn id="73" fill="hold">
                            <p:stCondLst>
                              <p:cond delay="5600"/>
                            </p:stCondLst>
                            <p:childTnLst>
                              <p:par>
                                <p:cTn id="74" presetID="53" presetClass="entr" presetSubtype="16"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p:cTn id="76" dur="500" fill="hold"/>
                                        <p:tgtEl>
                                          <p:spTgt spid="73"/>
                                        </p:tgtEl>
                                        <p:attrNameLst>
                                          <p:attrName>ppt_w</p:attrName>
                                        </p:attrNameLst>
                                      </p:cBhvr>
                                      <p:tavLst>
                                        <p:tav tm="0">
                                          <p:val>
                                            <p:fltVal val="0"/>
                                          </p:val>
                                        </p:tav>
                                        <p:tav tm="100000">
                                          <p:val>
                                            <p:strVal val="#ppt_w"/>
                                          </p:val>
                                        </p:tav>
                                      </p:tavLst>
                                    </p:anim>
                                    <p:anim calcmode="lin" valueType="num">
                                      <p:cBhvr>
                                        <p:cTn id="77" dur="500" fill="hold"/>
                                        <p:tgtEl>
                                          <p:spTgt spid="73"/>
                                        </p:tgtEl>
                                        <p:attrNameLst>
                                          <p:attrName>ppt_h</p:attrName>
                                        </p:attrNameLst>
                                      </p:cBhvr>
                                      <p:tavLst>
                                        <p:tav tm="0">
                                          <p:val>
                                            <p:fltVal val="0"/>
                                          </p:val>
                                        </p:tav>
                                        <p:tav tm="100000">
                                          <p:val>
                                            <p:strVal val="#ppt_h"/>
                                          </p:val>
                                        </p:tav>
                                      </p:tavLst>
                                    </p:anim>
                                    <p:animEffect transition="in" filter="fade">
                                      <p:cBhvr>
                                        <p:cTn id="78" dur="500"/>
                                        <p:tgtEl>
                                          <p:spTgt spid="73"/>
                                        </p:tgtEl>
                                      </p:cBhvr>
                                    </p:animEffect>
                                  </p:childTnLst>
                                </p:cTn>
                              </p:par>
                            </p:childTnLst>
                          </p:cTn>
                        </p:par>
                        <p:par>
                          <p:cTn id="79" fill="hold">
                            <p:stCondLst>
                              <p:cond delay="61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54"/>
                                        </p:tgtEl>
                                        <p:attrNameLst>
                                          <p:attrName>style.visibility</p:attrName>
                                        </p:attrNameLst>
                                      </p:cBhvr>
                                      <p:to>
                                        <p:strVal val="visible"/>
                                      </p:to>
                                    </p:set>
                                    <p:anim calcmode="lin" valueType="num">
                                      <p:cBhvr>
                                        <p:cTn id="82"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54"/>
                                        </p:tgtEl>
                                        <p:attrNameLst>
                                          <p:attrName>ppt_y</p:attrName>
                                        </p:attrNameLst>
                                      </p:cBhvr>
                                      <p:tavLst>
                                        <p:tav tm="0">
                                          <p:val>
                                            <p:strVal val="#ppt_y"/>
                                          </p:val>
                                        </p:tav>
                                        <p:tav tm="100000">
                                          <p:val>
                                            <p:strVal val="#ppt_y"/>
                                          </p:val>
                                        </p:tav>
                                      </p:tavLst>
                                    </p:anim>
                                    <p:anim calcmode="lin" valueType="num">
                                      <p:cBhvr>
                                        <p:cTn id="84"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54"/>
                                        </p:tgtEl>
                                      </p:cBhvr>
                                    </p:animEffect>
                                  </p:childTnLst>
                                </p:cTn>
                              </p:par>
                            </p:childTnLst>
                          </p:cTn>
                        </p:par>
                        <p:par>
                          <p:cTn id="87" fill="hold">
                            <p:stCondLst>
                              <p:cond delay="6850"/>
                            </p:stCondLst>
                            <p:childTnLst>
                              <p:par>
                                <p:cTn id="88" presetID="22" presetClass="entr" presetSubtype="4" fill="hold"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wipe(down)">
                                      <p:cBhvr>
                                        <p:cTn id="90" dur="500"/>
                                        <p:tgtEl>
                                          <p:spTgt spid="38"/>
                                        </p:tgtEl>
                                      </p:cBhvr>
                                    </p:animEffect>
                                  </p:childTnLst>
                                </p:cTn>
                              </p:par>
                            </p:childTnLst>
                          </p:cTn>
                        </p:par>
                        <p:par>
                          <p:cTn id="91" fill="hold">
                            <p:stCondLst>
                              <p:cond delay="7350"/>
                            </p:stCondLst>
                            <p:childTnLst>
                              <p:par>
                                <p:cTn id="92" presetID="53" presetClass="entr" presetSubtype="16"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 calcmode="lin" valueType="num">
                                      <p:cBhvr>
                                        <p:cTn id="94" dur="500" fill="hold"/>
                                        <p:tgtEl>
                                          <p:spTgt spid="39"/>
                                        </p:tgtEl>
                                        <p:attrNameLst>
                                          <p:attrName>ppt_w</p:attrName>
                                        </p:attrNameLst>
                                      </p:cBhvr>
                                      <p:tavLst>
                                        <p:tav tm="0">
                                          <p:val>
                                            <p:fltVal val="0"/>
                                          </p:val>
                                        </p:tav>
                                        <p:tav tm="100000">
                                          <p:val>
                                            <p:strVal val="#ppt_w"/>
                                          </p:val>
                                        </p:tav>
                                      </p:tavLst>
                                    </p:anim>
                                    <p:anim calcmode="lin" valueType="num">
                                      <p:cBhvr>
                                        <p:cTn id="95" dur="500" fill="hold"/>
                                        <p:tgtEl>
                                          <p:spTgt spid="39"/>
                                        </p:tgtEl>
                                        <p:attrNameLst>
                                          <p:attrName>ppt_h</p:attrName>
                                        </p:attrNameLst>
                                      </p:cBhvr>
                                      <p:tavLst>
                                        <p:tav tm="0">
                                          <p:val>
                                            <p:fltVal val="0"/>
                                          </p:val>
                                        </p:tav>
                                        <p:tav tm="100000">
                                          <p:val>
                                            <p:strVal val="#ppt_h"/>
                                          </p:val>
                                        </p:tav>
                                      </p:tavLst>
                                    </p:anim>
                                    <p:animEffect transition="in" filter="fade">
                                      <p:cBhvr>
                                        <p:cTn id="96" dur="500"/>
                                        <p:tgtEl>
                                          <p:spTgt spid="39"/>
                                        </p:tgtEl>
                                      </p:cBhvr>
                                    </p:animEffect>
                                  </p:childTnLst>
                                </p:cTn>
                              </p:par>
                              <p:par>
                                <p:cTn id="97" presetID="53" presetClass="entr" presetSubtype="16" fill="hold" grpId="0" nodeType="withEffect">
                                  <p:stCondLst>
                                    <p:cond delay="50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par>
                                <p:cTn id="102" presetID="53" presetClass="entr" presetSubtype="16" fill="hold" grpId="0" nodeType="withEffect">
                                  <p:stCondLst>
                                    <p:cond delay="500"/>
                                  </p:stCondLst>
                                  <p:childTnLst>
                                    <p:set>
                                      <p:cBhvr>
                                        <p:cTn id="103" dur="1" fill="hold">
                                          <p:stCondLst>
                                            <p:cond delay="0"/>
                                          </p:stCondLst>
                                        </p:cTn>
                                        <p:tgtEl>
                                          <p:spTgt spid="49"/>
                                        </p:tgtEl>
                                        <p:attrNameLst>
                                          <p:attrName>style.visibility</p:attrName>
                                        </p:attrNameLst>
                                      </p:cBhvr>
                                      <p:to>
                                        <p:strVal val="visible"/>
                                      </p:to>
                                    </p:set>
                                    <p:anim calcmode="lin" valueType="num">
                                      <p:cBhvr>
                                        <p:cTn id="104" dur="500" fill="hold"/>
                                        <p:tgtEl>
                                          <p:spTgt spid="49"/>
                                        </p:tgtEl>
                                        <p:attrNameLst>
                                          <p:attrName>ppt_w</p:attrName>
                                        </p:attrNameLst>
                                      </p:cBhvr>
                                      <p:tavLst>
                                        <p:tav tm="0">
                                          <p:val>
                                            <p:fltVal val="0"/>
                                          </p:val>
                                        </p:tav>
                                        <p:tav tm="100000">
                                          <p:val>
                                            <p:strVal val="#ppt_w"/>
                                          </p:val>
                                        </p:tav>
                                      </p:tavLst>
                                    </p:anim>
                                    <p:anim calcmode="lin" valueType="num">
                                      <p:cBhvr>
                                        <p:cTn id="105" dur="500" fill="hold"/>
                                        <p:tgtEl>
                                          <p:spTgt spid="49"/>
                                        </p:tgtEl>
                                        <p:attrNameLst>
                                          <p:attrName>ppt_h</p:attrName>
                                        </p:attrNameLst>
                                      </p:cBhvr>
                                      <p:tavLst>
                                        <p:tav tm="0">
                                          <p:val>
                                            <p:fltVal val="0"/>
                                          </p:val>
                                        </p:tav>
                                        <p:tav tm="100000">
                                          <p:val>
                                            <p:strVal val="#ppt_h"/>
                                          </p:val>
                                        </p:tav>
                                      </p:tavLst>
                                    </p:anim>
                                    <p:animEffect transition="in" filter="fade">
                                      <p:cBhvr>
                                        <p:cTn id="106" dur="500"/>
                                        <p:tgtEl>
                                          <p:spTgt spid="49"/>
                                        </p:tgtEl>
                                      </p:cBhvr>
                                    </p:animEffect>
                                  </p:childTnLst>
                                </p:cTn>
                              </p:par>
                              <p:par>
                                <p:cTn id="107" presetID="53" presetClass="entr" presetSubtype="16" fill="hold" grpId="0" nodeType="withEffect">
                                  <p:stCondLst>
                                    <p:cond delay="500"/>
                                  </p:stCondLst>
                                  <p:childTnLst>
                                    <p:set>
                                      <p:cBhvr>
                                        <p:cTn id="108" dur="1" fill="hold">
                                          <p:stCondLst>
                                            <p:cond delay="0"/>
                                          </p:stCondLst>
                                        </p:cTn>
                                        <p:tgtEl>
                                          <p:spTgt spid="50"/>
                                        </p:tgtEl>
                                        <p:attrNameLst>
                                          <p:attrName>style.visibility</p:attrName>
                                        </p:attrNameLst>
                                      </p:cBhvr>
                                      <p:to>
                                        <p:strVal val="visible"/>
                                      </p:to>
                                    </p:set>
                                    <p:anim calcmode="lin" valueType="num">
                                      <p:cBhvr>
                                        <p:cTn id="109" dur="500" fill="hold"/>
                                        <p:tgtEl>
                                          <p:spTgt spid="50"/>
                                        </p:tgtEl>
                                        <p:attrNameLst>
                                          <p:attrName>ppt_w</p:attrName>
                                        </p:attrNameLst>
                                      </p:cBhvr>
                                      <p:tavLst>
                                        <p:tav tm="0">
                                          <p:val>
                                            <p:fltVal val="0"/>
                                          </p:val>
                                        </p:tav>
                                        <p:tav tm="100000">
                                          <p:val>
                                            <p:strVal val="#ppt_w"/>
                                          </p:val>
                                        </p:tav>
                                      </p:tavLst>
                                    </p:anim>
                                    <p:anim calcmode="lin" valueType="num">
                                      <p:cBhvr>
                                        <p:cTn id="110" dur="500" fill="hold"/>
                                        <p:tgtEl>
                                          <p:spTgt spid="50"/>
                                        </p:tgtEl>
                                        <p:attrNameLst>
                                          <p:attrName>ppt_h</p:attrName>
                                        </p:attrNameLst>
                                      </p:cBhvr>
                                      <p:tavLst>
                                        <p:tav tm="0">
                                          <p:val>
                                            <p:fltVal val="0"/>
                                          </p:val>
                                        </p:tav>
                                        <p:tav tm="100000">
                                          <p:val>
                                            <p:strVal val="#ppt_h"/>
                                          </p:val>
                                        </p:tav>
                                      </p:tavLst>
                                    </p:anim>
                                    <p:animEffect transition="in" filter="fade">
                                      <p:cBhvr>
                                        <p:cTn id="111" dur="500"/>
                                        <p:tgtEl>
                                          <p:spTgt spid="50"/>
                                        </p:tgtEl>
                                      </p:cBhvr>
                                    </p:animEffect>
                                  </p:childTnLst>
                                </p:cTn>
                              </p:par>
                              <p:par>
                                <p:cTn id="112" presetID="53" presetClass="entr" presetSubtype="16" fill="hold" grpId="0" nodeType="withEffect">
                                  <p:stCondLst>
                                    <p:cond delay="50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fill="hold"/>
                                        <p:tgtEl>
                                          <p:spTgt spid="51"/>
                                        </p:tgtEl>
                                        <p:attrNameLst>
                                          <p:attrName>ppt_w</p:attrName>
                                        </p:attrNameLst>
                                      </p:cBhvr>
                                      <p:tavLst>
                                        <p:tav tm="0">
                                          <p:val>
                                            <p:fltVal val="0"/>
                                          </p:val>
                                        </p:tav>
                                        <p:tav tm="100000">
                                          <p:val>
                                            <p:strVal val="#ppt_w"/>
                                          </p:val>
                                        </p:tav>
                                      </p:tavLst>
                                    </p:anim>
                                    <p:anim calcmode="lin" valueType="num">
                                      <p:cBhvr>
                                        <p:cTn id="115" dur="500" fill="hold"/>
                                        <p:tgtEl>
                                          <p:spTgt spid="51"/>
                                        </p:tgtEl>
                                        <p:attrNameLst>
                                          <p:attrName>ppt_h</p:attrName>
                                        </p:attrNameLst>
                                      </p:cBhvr>
                                      <p:tavLst>
                                        <p:tav tm="0">
                                          <p:val>
                                            <p:fltVal val="0"/>
                                          </p:val>
                                        </p:tav>
                                        <p:tav tm="100000">
                                          <p:val>
                                            <p:strVal val="#ppt_h"/>
                                          </p:val>
                                        </p:tav>
                                      </p:tavLst>
                                    </p:anim>
                                    <p:animEffect transition="in" filter="fade">
                                      <p:cBhvr>
                                        <p:cTn id="116" dur="500"/>
                                        <p:tgtEl>
                                          <p:spTgt spid="51"/>
                                        </p:tgtEl>
                                      </p:cBhvr>
                                    </p:animEffect>
                                  </p:childTnLst>
                                </p:cTn>
                              </p:par>
                              <p:par>
                                <p:cTn id="117" presetID="53" presetClass="entr" presetSubtype="16" fill="hold" grpId="0" nodeType="withEffect">
                                  <p:stCondLst>
                                    <p:cond delay="500"/>
                                  </p:stCondLst>
                                  <p:childTnLst>
                                    <p:set>
                                      <p:cBhvr>
                                        <p:cTn id="118" dur="1" fill="hold">
                                          <p:stCondLst>
                                            <p:cond delay="0"/>
                                          </p:stCondLst>
                                        </p:cTn>
                                        <p:tgtEl>
                                          <p:spTgt spid="52"/>
                                        </p:tgtEl>
                                        <p:attrNameLst>
                                          <p:attrName>style.visibility</p:attrName>
                                        </p:attrNameLst>
                                      </p:cBhvr>
                                      <p:to>
                                        <p:strVal val="visible"/>
                                      </p:to>
                                    </p:set>
                                    <p:anim calcmode="lin" valueType="num">
                                      <p:cBhvr>
                                        <p:cTn id="119" dur="500" fill="hold"/>
                                        <p:tgtEl>
                                          <p:spTgt spid="52"/>
                                        </p:tgtEl>
                                        <p:attrNameLst>
                                          <p:attrName>ppt_w</p:attrName>
                                        </p:attrNameLst>
                                      </p:cBhvr>
                                      <p:tavLst>
                                        <p:tav tm="0">
                                          <p:val>
                                            <p:fltVal val="0"/>
                                          </p:val>
                                        </p:tav>
                                        <p:tav tm="100000">
                                          <p:val>
                                            <p:strVal val="#ppt_w"/>
                                          </p:val>
                                        </p:tav>
                                      </p:tavLst>
                                    </p:anim>
                                    <p:anim calcmode="lin" valueType="num">
                                      <p:cBhvr>
                                        <p:cTn id="120" dur="500" fill="hold"/>
                                        <p:tgtEl>
                                          <p:spTgt spid="52"/>
                                        </p:tgtEl>
                                        <p:attrNameLst>
                                          <p:attrName>ppt_h</p:attrName>
                                        </p:attrNameLst>
                                      </p:cBhvr>
                                      <p:tavLst>
                                        <p:tav tm="0">
                                          <p:val>
                                            <p:fltVal val="0"/>
                                          </p:val>
                                        </p:tav>
                                        <p:tav tm="100000">
                                          <p:val>
                                            <p:strVal val="#ppt_h"/>
                                          </p:val>
                                        </p:tav>
                                      </p:tavLst>
                                    </p:anim>
                                    <p:animEffect transition="in" filter="fade">
                                      <p:cBhvr>
                                        <p:cTn id="121" dur="500"/>
                                        <p:tgtEl>
                                          <p:spTgt spid="52"/>
                                        </p:tgtEl>
                                      </p:cBhvr>
                                    </p:animEffect>
                                  </p:childTnLst>
                                </p:cTn>
                              </p:par>
                            </p:childTnLst>
                          </p:cTn>
                        </p:par>
                        <p:par>
                          <p:cTn id="122" fill="hold">
                            <p:stCondLst>
                              <p:cond delay="8350"/>
                            </p:stCondLst>
                            <p:childTnLst>
                              <p:par>
                                <p:cTn id="123" presetID="42" presetClass="entr" presetSubtype="0" fill="hold" grpId="0" nodeType="afterEffect">
                                  <p:stCondLst>
                                    <p:cond delay="0"/>
                                  </p:stCondLst>
                                  <p:childTnLst>
                                    <p:set>
                                      <p:cBhvr>
                                        <p:cTn id="124" dur="1" fill="hold">
                                          <p:stCondLst>
                                            <p:cond delay="0"/>
                                          </p:stCondLst>
                                        </p:cTn>
                                        <p:tgtEl>
                                          <p:spTgt spid="62"/>
                                        </p:tgtEl>
                                        <p:attrNameLst>
                                          <p:attrName>style.visibility</p:attrName>
                                        </p:attrNameLst>
                                      </p:cBhvr>
                                      <p:to>
                                        <p:strVal val="visible"/>
                                      </p:to>
                                    </p:set>
                                    <p:animEffect transition="in" filter="fade">
                                      <p:cBhvr>
                                        <p:cTn id="125" dur="1000"/>
                                        <p:tgtEl>
                                          <p:spTgt spid="62"/>
                                        </p:tgtEl>
                                      </p:cBhvr>
                                    </p:animEffect>
                                    <p:anim calcmode="lin" valueType="num">
                                      <p:cBhvr>
                                        <p:cTn id="126" dur="1000" fill="hold"/>
                                        <p:tgtEl>
                                          <p:spTgt spid="62"/>
                                        </p:tgtEl>
                                        <p:attrNameLst>
                                          <p:attrName>ppt_x</p:attrName>
                                        </p:attrNameLst>
                                      </p:cBhvr>
                                      <p:tavLst>
                                        <p:tav tm="0">
                                          <p:val>
                                            <p:strVal val="#ppt_x"/>
                                          </p:val>
                                        </p:tav>
                                        <p:tav tm="100000">
                                          <p:val>
                                            <p:strVal val="#ppt_x"/>
                                          </p:val>
                                        </p:tav>
                                      </p:tavLst>
                                    </p:anim>
                                    <p:anim calcmode="lin" valueType="num">
                                      <p:cBhvr>
                                        <p:cTn id="127" dur="1000" fill="hold"/>
                                        <p:tgtEl>
                                          <p:spTgt spid="62"/>
                                        </p:tgtEl>
                                        <p:attrNameLst>
                                          <p:attrName>ppt_y</p:attrName>
                                        </p:attrNameLst>
                                      </p:cBhvr>
                                      <p:tavLst>
                                        <p:tav tm="0">
                                          <p:val>
                                            <p:strVal val="#ppt_y+.1"/>
                                          </p:val>
                                        </p:tav>
                                        <p:tav tm="100000">
                                          <p:val>
                                            <p:strVal val="#ppt_y"/>
                                          </p:val>
                                        </p:tav>
                                      </p:tavLst>
                                    </p:anim>
                                  </p:childTnLst>
                                </p:cTn>
                              </p:par>
                            </p:childTnLst>
                          </p:cTn>
                        </p:par>
                        <p:par>
                          <p:cTn id="128" fill="hold">
                            <p:stCondLst>
                              <p:cond delay="9350"/>
                            </p:stCondLst>
                            <p:childTnLst>
                              <p:par>
                                <p:cTn id="129" presetID="53" presetClass="entr" presetSubtype="16" fill="hold" grpId="0" nodeType="afterEffect">
                                  <p:stCondLst>
                                    <p:cond delay="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Effect transition="in" filter="fade">
                                      <p:cBhvr>
                                        <p:cTn id="133" dur="500"/>
                                        <p:tgtEl>
                                          <p:spTgt spid="74"/>
                                        </p:tgtEl>
                                      </p:cBhvr>
                                    </p:animEffect>
                                  </p:childTnLst>
                                </p:cTn>
                              </p:par>
                            </p:childTnLst>
                          </p:cTn>
                        </p:par>
                        <p:par>
                          <p:cTn id="134" fill="hold">
                            <p:stCondLst>
                              <p:cond delay="9850"/>
                            </p:stCondLst>
                            <p:childTnLst>
                              <p:par>
                                <p:cTn id="135" presetID="41" presetClass="entr" presetSubtype="0" fill="hold" grpId="0" nodeType="afterEffect">
                                  <p:stCondLst>
                                    <p:cond delay="0"/>
                                  </p:stCondLst>
                                  <p:iterate type="lt">
                                    <p:tmPct val="10000"/>
                                  </p:iterate>
                                  <p:childTnLst>
                                    <p:set>
                                      <p:cBhvr>
                                        <p:cTn id="136" dur="1" fill="hold">
                                          <p:stCondLst>
                                            <p:cond delay="0"/>
                                          </p:stCondLst>
                                        </p:cTn>
                                        <p:tgtEl>
                                          <p:spTgt spid="63"/>
                                        </p:tgtEl>
                                        <p:attrNameLst>
                                          <p:attrName>style.visibility</p:attrName>
                                        </p:attrNameLst>
                                      </p:cBhvr>
                                      <p:to>
                                        <p:strVal val="visible"/>
                                      </p:to>
                                    </p:set>
                                    <p:anim calcmode="lin" valueType="num">
                                      <p:cBhvr>
                                        <p:cTn id="137"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138" dur="500" fill="hold"/>
                                        <p:tgtEl>
                                          <p:spTgt spid="63"/>
                                        </p:tgtEl>
                                        <p:attrNameLst>
                                          <p:attrName>ppt_y</p:attrName>
                                        </p:attrNameLst>
                                      </p:cBhvr>
                                      <p:tavLst>
                                        <p:tav tm="0">
                                          <p:val>
                                            <p:strVal val="#ppt_y"/>
                                          </p:val>
                                        </p:tav>
                                        <p:tav tm="100000">
                                          <p:val>
                                            <p:strVal val="#ppt_y"/>
                                          </p:val>
                                        </p:tav>
                                      </p:tavLst>
                                    </p:anim>
                                    <p:anim calcmode="lin" valueType="num">
                                      <p:cBhvr>
                                        <p:cTn id="139"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140"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141" dur="500" tmFilter="0,0; .5, 1; 1, 1"/>
                                        <p:tgtEl>
                                          <p:spTgt spid="63"/>
                                        </p:tgtEl>
                                      </p:cBhvr>
                                    </p:animEffect>
                                  </p:childTnLst>
                                </p:cTn>
                              </p:par>
                            </p:childTnLst>
                          </p:cTn>
                        </p:par>
                        <p:par>
                          <p:cTn id="142" fill="hold">
                            <p:stCondLst>
                              <p:cond delay="10600"/>
                            </p:stCondLst>
                            <p:childTnLst>
                              <p:par>
                                <p:cTn id="143" presetID="22" presetClass="entr" presetSubtype="4" fill="hold" nodeType="afterEffect">
                                  <p:stCondLst>
                                    <p:cond delay="0"/>
                                  </p:stCondLst>
                                  <p:childTnLst>
                                    <p:set>
                                      <p:cBhvr>
                                        <p:cTn id="144" dur="1" fill="hold">
                                          <p:stCondLst>
                                            <p:cond delay="0"/>
                                          </p:stCondLst>
                                        </p:cTn>
                                        <p:tgtEl>
                                          <p:spTgt spid="55"/>
                                        </p:tgtEl>
                                        <p:attrNameLst>
                                          <p:attrName>style.visibility</p:attrName>
                                        </p:attrNameLst>
                                      </p:cBhvr>
                                      <p:to>
                                        <p:strVal val="visible"/>
                                      </p:to>
                                    </p:set>
                                    <p:animEffect transition="in" filter="wipe(down)">
                                      <p:cBhvr>
                                        <p:cTn id="145" dur="500"/>
                                        <p:tgtEl>
                                          <p:spTgt spid="55"/>
                                        </p:tgtEl>
                                      </p:cBhvr>
                                    </p:animEffect>
                                  </p:childTnLst>
                                </p:cTn>
                              </p:par>
                            </p:childTnLst>
                          </p:cTn>
                        </p:par>
                        <p:par>
                          <p:cTn id="146" fill="hold">
                            <p:stCondLst>
                              <p:cond delay="11100"/>
                            </p:stCondLst>
                            <p:childTnLst>
                              <p:par>
                                <p:cTn id="147" presetID="53" presetClass="entr" presetSubtype="16" fill="hold" grpId="0" nodeType="afterEffect">
                                  <p:stCondLst>
                                    <p:cond delay="0"/>
                                  </p:stCondLst>
                                  <p:childTnLst>
                                    <p:set>
                                      <p:cBhvr>
                                        <p:cTn id="148" dur="1" fill="hold">
                                          <p:stCondLst>
                                            <p:cond delay="0"/>
                                          </p:stCondLst>
                                        </p:cTn>
                                        <p:tgtEl>
                                          <p:spTgt spid="56"/>
                                        </p:tgtEl>
                                        <p:attrNameLst>
                                          <p:attrName>style.visibility</p:attrName>
                                        </p:attrNameLst>
                                      </p:cBhvr>
                                      <p:to>
                                        <p:strVal val="visible"/>
                                      </p:to>
                                    </p:set>
                                    <p:anim calcmode="lin" valueType="num">
                                      <p:cBhvr>
                                        <p:cTn id="149" dur="500" fill="hold"/>
                                        <p:tgtEl>
                                          <p:spTgt spid="56"/>
                                        </p:tgtEl>
                                        <p:attrNameLst>
                                          <p:attrName>ppt_w</p:attrName>
                                        </p:attrNameLst>
                                      </p:cBhvr>
                                      <p:tavLst>
                                        <p:tav tm="0">
                                          <p:val>
                                            <p:fltVal val="0"/>
                                          </p:val>
                                        </p:tav>
                                        <p:tav tm="100000">
                                          <p:val>
                                            <p:strVal val="#ppt_w"/>
                                          </p:val>
                                        </p:tav>
                                      </p:tavLst>
                                    </p:anim>
                                    <p:anim calcmode="lin" valueType="num">
                                      <p:cBhvr>
                                        <p:cTn id="150" dur="500" fill="hold"/>
                                        <p:tgtEl>
                                          <p:spTgt spid="56"/>
                                        </p:tgtEl>
                                        <p:attrNameLst>
                                          <p:attrName>ppt_h</p:attrName>
                                        </p:attrNameLst>
                                      </p:cBhvr>
                                      <p:tavLst>
                                        <p:tav tm="0">
                                          <p:val>
                                            <p:fltVal val="0"/>
                                          </p:val>
                                        </p:tav>
                                        <p:tav tm="100000">
                                          <p:val>
                                            <p:strVal val="#ppt_h"/>
                                          </p:val>
                                        </p:tav>
                                      </p:tavLst>
                                    </p:anim>
                                    <p:animEffect transition="in" filter="fade">
                                      <p:cBhvr>
                                        <p:cTn id="151" dur="500"/>
                                        <p:tgtEl>
                                          <p:spTgt spid="56"/>
                                        </p:tgtEl>
                                      </p:cBhvr>
                                    </p:animEffect>
                                  </p:childTnLst>
                                </p:cTn>
                              </p:par>
                              <p:par>
                                <p:cTn id="152" presetID="53" presetClass="entr" presetSubtype="16" fill="hold" grpId="0" nodeType="withEffect">
                                  <p:stCondLst>
                                    <p:cond delay="500"/>
                                  </p:stCondLst>
                                  <p:childTnLst>
                                    <p:set>
                                      <p:cBhvr>
                                        <p:cTn id="153" dur="1" fill="hold">
                                          <p:stCondLst>
                                            <p:cond delay="0"/>
                                          </p:stCondLst>
                                        </p:cTn>
                                        <p:tgtEl>
                                          <p:spTgt spid="57"/>
                                        </p:tgtEl>
                                        <p:attrNameLst>
                                          <p:attrName>style.visibility</p:attrName>
                                        </p:attrNameLst>
                                      </p:cBhvr>
                                      <p:to>
                                        <p:strVal val="visible"/>
                                      </p:to>
                                    </p:set>
                                    <p:anim calcmode="lin" valueType="num">
                                      <p:cBhvr>
                                        <p:cTn id="154" dur="500" fill="hold"/>
                                        <p:tgtEl>
                                          <p:spTgt spid="57"/>
                                        </p:tgtEl>
                                        <p:attrNameLst>
                                          <p:attrName>ppt_w</p:attrName>
                                        </p:attrNameLst>
                                      </p:cBhvr>
                                      <p:tavLst>
                                        <p:tav tm="0">
                                          <p:val>
                                            <p:fltVal val="0"/>
                                          </p:val>
                                        </p:tav>
                                        <p:tav tm="100000">
                                          <p:val>
                                            <p:strVal val="#ppt_w"/>
                                          </p:val>
                                        </p:tav>
                                      </p:tavLst>
                                    </p:anim>
                                    <p:anim calcmode="lin" valueType="num">
                                      <p:cBhvr>
                                        <p:cTn id="155" dur="500" fill="hold"/>
                                        <p:tgtEl>
                                          <p:spTgt spid="57"/>
                                        </p:tgtEl>
                                        <p:attrNameLst>
                                          <p:attrName>ppt_h</p:attrName>
                                        </p:attrNameLst>
                                      </p:cBhvr>
                                      <p:tavLst>
                                        <p:tav tm="0">
                                          <p:val>
                                            <p:fltVal val="0"/>
                                          </p:val>
                                        </p:tav>
                                        <p:tav tm="100000">
                                          <p:val>
                                            <p:strVal val="#ppt_h"/>
                                          </p:val>
                                        </p:tav>
                                      </p:tavLst>
                                    </p:anim>
                                    <p:animEffect transition="in" filter="fade">
                                      <p:cBhvr>
                                        <p:cTn id="156" dur="500"/>
                                        <p:tgtEl>
                                          <p:spTgt spid="57"/>
                                        </p:tgtEl>
                                      </p:cBhvr>
                                    </p:animEffect>
                                  </p:childTnLst>
                                </p:cTn>
                              </p:par>
                              <p:par>
                                <p:cTn id="157" presetID="53" presetClass="entr" presetSubtype="16" fill="hold" grpId="0" nodeType="withEffect">
                                  <p:stCondLst>
                                    <p:cond delay="500"/>
                                  </p:stCondLst>
                                  <p:childTnLst>
                                    <p:set>
                                      <p:cBhvr>
                                        <p:cTn id="158" dur="1" fill="hold">
                                          <p:stCondLst>
                                            <p:cond delay="0"/>
                                          </p:stCondLst>
                                        </p:cTn>
                                        <p:tgtEl>
                                          <p:spTgt spid="58"/>
                                        </p:tgtEl>
                                        <p:attrNameLst>
                                          <p:attrName>style.visibility</p:attrName>
                                        </p:attrNameLst>
                                      </p:cBhvr>
                                      <p:to>
                                        <p:strVal val="visible"/>
                                      </p:to>
                                    </p:set>
                                    <p:anim calcmode="lin" valueType="num">
                                      <p:cBhvr>
                                        <p:cTn id="159" dur="500" fill="hold"/>
                                        <p:tgtEl>
                                          <p:spTgt spid="58"/>
                                        </p:tgtEl>
                                        <p:attrNameLst>
                                          <p:attrName>ppt_w</p:attrName>
                                        </p:attrNameLst>
                                      </p:cBhvr>
                                      <p:tavLst>
                                        <p:tav tm="0">
                                          <p:val>
                                            <p:fltVal val="0"/>
                                          </p:val>
                                        </p:tav>
                                        <p:tav tm="100000">
                                          <p:val>
                                            <p:strVal val="#ppt_w"/>
                                          </p:val>
                                        </p:tav>
                                      </p:tavLst>
                                    </p:anim>
                                    <p:anim calcmode="lin" valueType="num">
                                      <p:cBhvr>
                                        <p:cTn id="160" dur="500" fill="hold"/>
                                        <p:tgtEl>
                                          <p:spTgt spid="58"/>
                                        </p:tgtEl>
                                        <p:attrNameLst>
                                          <p:attrName>ppt_h</p:attrName>
                                        </p:attrNameLst>
                                      </p:cBhvr>
                                      <p:tavLst>
                                        <p:tav tm="0">
                                          <p:val>
                                            <p:fltVal val="0"/>
                                          </p:val>
                                        </p:tav>
                                        <p:tav tm="100000">
                                          <p:val>
                                            <p:strVal val="#ppt_h"/>
                                          </p:val>
                                        </p:tav>
                                      </p:tavLst>
                                    </p:anim>
                                    <p:animEffect transition="in" filter="fade">
                                      <p:cBhvr>
                                        <p:cTn id="161" dur="500"/>
                                        <p:tgtEl>
                                          <p:spTgt spid="58"/>
                                        </p:tgtEl>
                                      </p:cBhvr>
                                    </p:animEffect>
                                  </p:childTnLst>
                                </p:cTn>
                              </p:par>
                              <p:par>
                                <p:cTn id="162" presetID="53" presetClass="entr" presetSubtype="16" fill="hold" grpId="0" nodeType="withEffect">
                                  <p:stCondLst>
                                    <p:cond delay="500"/>
                                  </p:stCondLst>
                                  <p:childTnLst>
                                    <p:set>
                                      <p:cBhvr>
                                        <p:cTn id="163" dur="1" fill="hold">
                                          <p:stCondLst>
                                            <p:cond delay="0"/>
                                          </p:stCondLst>
                                        </p:cTn>
                                        <p:tgtEl>
                                          <p:spTgt spid="59"/>
                                        </p:tgtEl>
                                        <p:attrNameLst>
                                          <p:attrName>style.visibility</p:attrName>
                                        </p:attrNameLst>
                                      </p:cBhvr>
                                      <p:to>
                                        <p:strVal val="visible"/>
                                      </p:to>
                                    </p:set>
                                    <p:anim calcmode="lin" valueType="num">
                                      <p:cBhvr>
                                        <p:cTn id="164" dur="500" fill="hold"/>
                                        <p:tgtEl>
                                          <p:spTgt spid="59"/>
                                        </p:tgtEl>
                                        <p:attrNameLst>
                                          <p:attrName>ppt_w</p:attrName>
                                        </p:attrNameLst>
                                      </p:cBhvr>
                                      <p:tavLst>
                                        <p:tav tm="0">
                                          <p:val>
                                            <p:fltVal val="0"/>
                                          </p:val>
                                        </p:tav>
                                        <p:tav tm="100000">
                                          <p:val>
                                            <p:strVal val="#ppt_w"/>
                                          </p:val>
                                        </p:tav>
                                      </p:tavLst>
                                    </p:anim>
                                    <p:anim calcmode="lin" valueType="num">
                                      <p:cBhvr>
                                        <p:cTn id="165" dur="500" fill="hold"/>
                                        <p:tgtEl>
                                          <p:spTgt spid="59"/>
                                        </p:tgtEl>
                                        <p:attrNameLst>
                                          <p:attrName>ppt_h</p:attrName>
                                        </p:attrNameLst>
                                      </p:cBhvr>
                                      <p:tavLst>
                                        <p:tav tm="0">
                                          <p:val>
                                            <p:fltVal val="0"/>
                                          </p:val>
                                        </p:tav>
                                        <p:tav tm="100000">
                                          <p:val>
                                            <p:strVal val="#ppt_h"/>
                                          </p:val>
                                        </p:tav>
                                      </p:tavLst>
                                    </p:anim>
                                    <p:animEffect transition="in" filter="fade">
                                      <p:cBhvr>
                                        <p:cTn id="166" dur="500"/>
                                        <p:tgtEl>
                                          <p:spTgt spid="59"/>
                                        </p:tgtEl>
                                      </p:cBhvr>
                                    </p:animEffect>
                                  </p:childTnLst>
                                </p:cTn>
                              </p:par>
                              <p:par>
                                <p:cTn id="167" presetID="53" presetClass="entr" presetSubtype="16" fill="hold" grpId="0" nodeType="withEffect">
                                  <p:stCondLst>
                                    <p:cond delay="500"/>
                                  </p:stCondLst>
                                  <p:childTnLst>
                                    <p:set>
                                      <p:cBhvr>
                                        <p:cTn id="168" dur="1" fill="hold">
                                          <p:stCondLst>
                                            <p:cond delay="0"/>
                                          </p:stCondLst>
                                        </p:cTn>
                                        <p:tgtEl>
                                          <p:spTgt spid="60"/>
                                        </p:tgtEl>
                                        <p:attrNameLst>
                                          <p:attrName>style.visibility</p:attrName>
                                        </p:attrNameLst>
                                      </p:cBhvr>
                                      <p:to>
                                        <p:strVal val="visible"/>
                                      </p:to>
                                    </p:set>
                                    <p:anim calcmode="lin" valueType="num">
                                      <p:cBhvr>
                                        <p:cTn id="169" dur="500" fill="hold"/>
                                        <p:tgtEl>
                                          <p:spTgt spid="60"/>
                                        </p:tgtEl>
                                        <p:attrNameLst>
                                          <p:attrName>ppt_w</p:attrName>
                                        </p:attrNameLst>
                                      </p:cBhvr>
                                      <p:tavLst>
                                        <p:tav tm="0">
                                          <p:val>
                                            <p:fltVal val="0"/>
                                          </p:val>
                                        </p:tav>
                                        <p:tav tm="100000">
                                          <p:val>
                                            <p:strVal val="#ppt_w"/>
                                          </p:val>
                                        </p:tav>
                                      </p:tavLst>
                                    </p:anim>
                                    <p:anim calcmode="lin" valueType="num">
                                      <p:cBhvr>
                                        <p:cTn id="170" dur="500" fill="hold"/>
                                        <p:tgtEl>
                                          <p:spTgt spid="60"/>
                                        </p:tgtEl>
                                        <p:attrNameLst>
                                          <p:attrName>ppt_h</p:attrName>
                                        </p:attrNameLst>
                                      </p:cBhvr>
                                      <p:tavLst>
                                        <p:tav tm="0">
                                          <p:val>
                                            <p:fltVal val="0"/>
                                          </p:val>
                                        </p:tav>
                                        <p:tav tm="100000">
                                          <p:val>
                                            <p:strVal val="#ppt_h"/>
                                          </p:val>
                                        </p:tav>
                                      </p:tavLst>
                                    </p:anim>
                                    <p:animEffect transition="in" filter="fade">
                                      <p:cBhvr>
                                        <p:cTn id="171" dur="500"/>
                                        <p:tgtEl>
                                          <p:spTgt spid="60"/>
                                        </p:tgtEl>
                                      </p:cBhvr>
                                    </p:animEffect>
                                  </p:childTnLst>
                                </p:cTn>
                              </p:par>
                              <p:par>
                                <p:cTn id="172" presetID="53" presetClass="entr" presetSubtype="16" fill="hold" grpId="0" nodeType="withEffect">
                                  <p:stCondLst>
                                    <p:cond delay="500"/>
                                  </p:stCondLst>
                                  <p:childTnLst>
                                    <p:set>
                                      <p:cBhvr>
                                        <p:cTn id="173" dur="1" fill="hold">
                                          <p:stCondLst>
                                            <p:cond delay="0"/>
                                          </p:stCondLst>
                                        </p:cTn>
                                        <p:tgtEl>
                                          <p:spTgt spid="61"/>
                                        </p:tgtEl>
                                        <p:attrNameLst>
                                          <p:attrName>style.visibility</p:attrName>
                                        </p:attrNameLst>
                                      </p:cBhvr>
                                      <p:to>
                                        <p:strVal val="visible"/>
                                      </p:to>
                                    </p:set>
                                    <p:anim calcmode="lin" valueType="num">
                                      <p:cBhvr>
                                        <p:cTn id="174" dur="500" fill="hold"/>
                                        <p:tgtEl>
                                          <p:spTgt spid="61"/>
                                        </p:tgtEl>
                                        <p:attrNameLst>
                                          <p:attrName>ppt_w</p:attrName>
                                        </p:attrNameLst>
                                      </p:cBhvr>
                                      <p:tavLst>
                                        <p:tav tm="0">
                                          <p:val>
                                            <p:fltVal val="0"/>
                                          </p:val>
                                        </p:tav>
                                        <p:tav tm="100000">
                                          <p:val>
                                            <p:strVal val="#ppt_w"/>
                                          </p:val>
                                        </p:tav>
                                      </p:tavLst>
                                    </p:anim>
                                    <p:anim calcmode="lin" valueType="num">
                                      <p:cBhvr>
                                        <p:cTn id="175" dur="500" fill="hold"/>
                                        <p:tgtEl>
                                          <p:spTgt spid="61"/>
                                        </p:tgtEl>
                                        <p:attrNameLst>
                                          <p:attrName>ppt_h</p:attrName>
                                        </p:attrNameLst>
                                      </p:cBhvr>
                                      <p:tavLst>
                                        <p:tav tm="0">
                                          <p:val>
                                            <p:fltVal val="0"/>
                                          </p:val>
                                        </p:tav>
                                        <p:tav tm="100000">
                                          <p:val>
                                            <p:strVal val="#ppt_h"/>
                                          </p:val>
                                        </p:tav>
                                      </p:tavLst>
                                    </p:anim>
                                    <p:animEffect transition="in" filter="fade">
                                      <p:cBhvr>
                                        <p:cTn id="176" dur="500"/>
                                        <p:tgtEl>
                                          <p:spTgt spid="61"/>
                                        </p:tgtEl>
                                      </p:cBhvr>
                                    </p:animEffect>
                                  </p:childTnLst>
                                </p:cTn>
                              </p:par>
                            </p:childTnLst>
                          </p:cTn>
                        </p:par>
                        <p:par>
                          <p:cTn id="177" fill="hold">
                            <p:stCondLst>
                              <p:cond delay="12100"/>
                            </p:stCondLst>
                            <p:childTnLst>
                              <p:par>
                                <p:cTn id="178" presetID="42" presetClass="entr" presetSubtype="0" fill="hold" grpId="0" nodeType="afterEffect">
                                  <p:stCondLst>
                                    <p:cond delay="0"/>
                                  </p:stCondLst>
                                  <p:childTnLst>
                                    <p:set>
                                      <p:cBhvr>
                                        <p:cTn id="179" dur="1" fill="hold">
                                          <p:stCondLst>
                                            <p:cond delay="0"/>
                                          </p:stCondLst>
                                        </p:cTn>
                                        <p:tgtEl>
                                          <p:spTgt spid="71"/>
                                        </p:tgtEl>
                                        <p:attrNameLst>
                                          <p:attrName>style.visibility</p:attrName>
                                        </p:attrNameLst>
                                      </p:cBhvr>
                                      <p:to>
                                        <p:strVal val="visible"/>
                                      </p:to>
                                    </p:set>
                                    <p:animEffect transition="in" filter="fade">
                                      <p:cBhvr>
                                        <p:cTn id="180" dur="1000"/>
                                        <p:tgtEl>
                                          <p:spTgt spid="71"/>
                                        </p:tgtEl>
                                      </p:cBhvr>
                                    </p:animEffect>
                                    <p:anim calcmode="lin" valueType="num">
                                      <p:cBhvr>
                                        <p:cTn id="181" dur="1000" fill="hold"/>
                                        <p:tgtEl>
                                          <p:spTgt spid="71"/>
                                        </p:tgtEl>
                                        <p:attrNameLst>
                                          <p:attrName>ppt_x</p:attrName>
                                        </p:attrNameLst>
                                      </p:cBhvr>
                                      <p:tavLst>
                                        <p:tav tm="0">
                                          <p:val>
                                            <p:strVal val="#ppt_x"/>
                                          </p:val>
                                        </p:tav>
                                        <p:tav tm="100000">
                                          <p:val>
                                            <p:strVal val="#ppt_x"/>
                                          </p:val>
                                        </p:tav>
                                      </p:tavLst>
                                    </p:anim>
                                    <p:anim calcmode="lin" valueType="num">
                                      <p:cBhvr>
                                        <p:cTn id="182" dur="1000" fill="hold"/>
                                        <p:tgtEl>
                                          <p:spTgt spid="71"/>
                                        </p:tgtEl>
                                        <p:attrNameLst>
                                          <p:attrName>ppt_y</p:attrName>
                                        </p:attrNameLst>
                                      </p:cBhvr>
                                      <p:tavLst>
                                        <p:tav tm="0">
                                          <p:val>
                                            <p:strVal val="#ppt_y+.1"/>
                                          </p:val>
                                        </p:tav>
                                        <p:tav tm="100000">
                                          <p:val>
                                            <p:strVal val="#ppt_y"/>
                                          </p:val>
                                        </p:tav>
                                      </p:tavLst>
                                    </p:anim>
                                  </p:childTnLst>
                                </p:cTn>
                              </p:par>
                            </p:childTnLst>
                          </p:cTn>
                        </p:par>
                        <p:par>
                          <p:cTn id="183" fill="hold">
                            <p:stCondLst>
                              <p:cond delay="13100"/>
                            </p:stCondLst>
                            <p:childTnLst>
                              <p:par>
                                <p:cTn id="184" presetID="53" presetClass="entr" presetSubtype="16" fill="hold" grpId="0" nodeType="afterEffect">
                                  <p:stCondLst>
                                    <p:cond delay="0"/>
                                  </p:stCondLst>
                                  <p:childTnLst>
                                    <p:set>
                                      <p:cBhvr>
                                        <p:cTn id="185" dur="1" fill="hold">
                                          <p:stCondLst>
                                            <p:cond delay="0"/>
                                          </p:stCondLst>
                                        </p:cTn>
                                        <p:tgtEl>
                                          <p:spTgt spid="75"/>
                                        </p:tgtEl>
                                        <p:attrNameLst>
                                          <p:attrName>style.visibility</p:attrName>
                                        </p:attrNameLst>
                                      </p:cBhvr>
                                      <p:to>
                                        <p:strVal val="visible"/>
                                      </p:to>
                                    </p:set>
                                    <p:anim calcmode="lin" valueType="num">
                                      <p:cBhvr>
                                        <p:cTn id="186" dur="500" fill="hold"/>
                                        <p:tgtEl>
                                          <p:spTgt spid="75"/>
                                        </p:tgtEl>
                                        <p:attrNameLst>
                                          <p:attrName>ppt_w</p:attrName>
                                        </p:attrNameLst>
                                      </p:cBhvr>
                                      <p:tavLst>
                                        <p:tav tm="0">
                                          <p:val>
                                            <p:fltVal val="0"/>
                                          </p:val>
                                        </p:tav>
                                        <p:tav tm="100000">
                                          <p:val>
                                            <p:strVal val="#ppt_w"/>
                                          </p:val>
                                        </p:tav>
                                      </p:tavLst>
                                    </p:anim>
                                    <p:anim calcmode="lin" valueType="num">
                                      <p:cBhvr>
                                        <p:cTn id="187" dur="500" fill="hold"/>
                                        <p:tgtEl>
                                          <p:spTgt spid="75"/>
                                        </p:tgtEl>
                                        <p:attrNameLst>
                                          <p:attrName>ppt_h</p:attrName>
                                        </p:attrNameLst>
                                      </p:cBhvr>
                                      <p:tavLst>
                                        <p:tav tm="0">
                                          <p:val>
                                            <p:fltVal val="0"/>
                                          </p:val>
                                        </p:tav>
                                        <p:tav tm="100000">
                                          <p:val>
                                            <p:strVal val="#ppt_h"/>
                                          </p:val>
                                        </p:tav>
                                      </p:tavLst>
                                    </p:anim>
                                    <p:animEffect transition="in" filter="fade">
                                      <p:cBhvr>
                                        <p:cTn id="188" dur="500"/>
                                        <p:tgtEl>
                                          <p:spTgt spid="75"/>
                                        </p:tgtEl>
                                      </p:cBhvr>
                                    </p:animEffect>
                                  </p:childTnLst>
                                </p:cTn>
                              </p:par>
                            </p:childTnLst>
                          </p:cTn>
                        </p:par>
                        <p:par>
                          <p:cTn id="189" fill="hold">
                            <p:stCondLst>
                              <p:cond delay="13600"/>
                            </p:stCondLst>
                            <p:childTnLst>
                              <p:par>
                                <p:cTn id="190" presetID="41" presetClass="entr" presetSubtype="0" fill="hold" grpId="0" nodeType="afterEffect">
                                  <p:stCondLst>
                                    <p:cond delay="0"/>
                                  </p:stCondLst>
                                  <p:iterate type="lt">
                                    <p:tmPct val="10000"/>
                                  </p:iterate>
                                  <p:childTnLst>
                                    <p:set>
                                      <p:cBhvr>
                                        <p:cTn id="191" dur="1" fill="hold">
                                          <p:stCondLst>
                                            <p:cond delay="0"/>
                                          </p:stCondLst>
                                        </p:cTn>
                                        <p:tgtEl>
                                          <p:spTgt spid="72"/>
                                        </p:tgtEl>
                                        <p:attrNameLst>
                                          <p:attrName>style.visibility</p:attrName>
                                        </p:attrNameLst>
                                      </p:cBhvr>
                                      <p:to>
                                        <p:strVal val="visible"/>
                                      </p:to>
                                    </p:set>
                                    <p:anim calcmode="lin" valueType="num">
                                      <p:cBhvr>
                                        <p:cTn id="192"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193" dur="500" fill="hold"/>
                                        <p:tgtEl>
                                          <p:spTgt spid="72"/>
                                        </p:tgtEl>
                                        <p:attrNameLst>
                                          <p:attrName>ppt_y</p:attrName>
                                        </p:attrNameLst>
                                      </p:cBhvr>
                                      <p:tavLst>
                                        <p:tav tm="0">
                                          <p:val>
                                            <p:strVal val="#ppt_y"/>
                                          </p:val>
                                        </p:tav>
                                        <p:tav tm="100000">
                                          <p:val>
                                            <p:strVal val="#ppt_y"/>
                                          </p:val>
                                        </p:tav>
                                      </p:tavLst>
                                    </p:anim>
                                    <p:anim calcmode="lin" valueType="num">
                                      <p:cBhvr>
                                        <p:cTn id="194"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195"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196" dur="500" tmFilter="0,0; .5, 1; 1, 1"/>
                                        <p:tgtEl>
                                          <p:spTgt spid="72"/>
                                        </p:tgtEl>
                                      </p:cBhvr>
                                    </p:animEffect>
                                  </p:childTnLst>
                                </p:cTn>
                              </p:par>
                            </p:childTnLst>
                          </p:cTn>
                        </p:par>
                        <p:par>
                          <p:cTn id="197" fill="hold">
                            <p:stCondLst>
                              <p:cond delay="14350"/>
                            </p:stCondLst>
                            <p:childTnLst>
                              <p:par>
                                <p:cTn id="198" presetID="22" presetClass="entr" presetSubtype="4" fill="hold" nodeType="afterEffect">
                                  <p:stCondLst>
                                    <p:cond delay="0"/>
                                  </p:stCondLst>
                                  <p:childTnLst>
                                    <p:set>
                                      <p:cBhvr>
                                        <p:cTn id="199" dur="1" fill="hold">
                                          <p:stCondLst>
                                            <p:cond delay="0"/>
                                          </p:stCondLst>
                                        </p:cTn>
                                        <p:tgtEl>
                                          <p:spTgt spid="64"/>
                                        </p:tgtEl>
                                        <p:attrNameLst>
                                          <p:attrName>style.visibility</p:attrName>
                                        </p:attrNameLst>
                                      </p:cBhvr>
                                      <p:to>
                                        <p:strVal val="visible"/>
                                      </p:to>
                                    </p:set>
                                    <p:animEffect transition="in" filter="wipe(down)">
                                      <p:cBhvr>
                                        <p:cTn id="200" dur="500"/>
                                        <p:tgtEl>
                                          <p:spTgt spid="64"/>
                                        </p:tgtEl>
                                      </p:cBhvr>
                                    </p:animEffect>
                                  </p:childTnLst>
                                </p:cTn>
                              </p:par>
                            </p:childTnLst>
                          </p:cTn>
                        </p:par>
                        <p:par>
                          <p:cTn id="201" fill="hold">
                            <p:stCondLst>
                              <p:cond delay="14850"/>
                            </p:stCondLst>
                            <p:childTnLst>
                              <p:par>
                                <p:cTn id="202" presetID="53" presetClass="entr" presetSubtype="16" fill="hold" grpId="0" nodeType="afterEffect">
                                  <p:stCondLst>
                                    <p:cond delay="0"/>
                                  </p:stCondLst>
                                  <p:childTnLst>
                                    <p:set>
                                      <p:cBhvr>
                                        <p:cTn id="203" dur="1" fill="hold">
                                          <p:stCondLst>
                                            <p:cond delay="0"/>
                                          </p:stCondLst>
                                        </p:cTn>
                                        <p:tgtEl>
                                          <p:spTgt spid="65"/>
                                        </p:tgtEl>
                                        <p:attrNameLst>
                                          <p:attrName>style.visibility</p:attrName>
                                        </p:attrNameLst>
                                      </p:cBhvr>
                                      <p:to>
                                        <p:strVal val="visible"/>
                                      </p:to>
                                    </p:set>
                                    <p:anim calcmode="lin" valueType="num">
                                      <p:cBhvr>
                                        <p:cTn id="204" dur="500" fill="hold"/>
                                        <p:tgtEl>
                                          <p:spTgt spid="65"/>
                                        </p:tgtEl>
                                        <p:attrNameLst>
                                          <p:attrName>ppt_w</p:attrName>
                                        </p:attrNameLst>
                                      </p:cBhvr>
                                      <p:tavLst>
                                        <p:tav tm="0">
                                          <p:val>
                                            <p:fltVal val="0"/>
                                          </p:val>
                                        </p:tav>
                                        <p:tav tm="100000">
                                          <p:val>
                                            <p:strVal val="#ppt_w"/>
                                          </p:val>
                                        </p:tav>
                                      </p:tavLst>
                                    </p:anim>
                                    <p:anim calcmode="lin" valueType="num">
                                      <p:cBhvr>
                                        <p:cTn id="205" dur="500" fill="hold"/>
                                        <p:tgtEl>
                                          <p:spTgt spid="65"/>
                                        </p:tgtEl>
                                        <p:attrNameLst>
                                          <p:attrName>ppt_h</p:attrName>
                                        </p:attrNameLst>
                                      </p:cBhvr>
                                      <p:tavLst>
                                        <p:tav tm="0">
                                          <p:val>
                                            <p:fltVal val="0"/>
                                          </p:val>
                                        </p:tav>
                                        <p:tav tm="100000">
                                          <p:val>
                                            <p:strVal val="#ppt_h"/>
                                          </p:val>
                                        </p:tav>
                                      </p:tavLst>
                                    </p:anim>
                                    <p:animEffect transition="in" filter="fade">
                                      <p:cBhvr>
                                        <p:cTn id="206" dur="500"/>
                                        <p:tgtEl>
                                          <p:spTgt spid="65"/>
                                        </p:tgtEl>
                                      </p:cBhvr>
                                    </p:animEffect>
                                  </p:childTnLst>
                                </p:cTn>
                              </p:par>
                              <p:par>
                                <p:cTn id="207" presetID="53" presetClass="entr" presetSubtype="16" fill="hold" grpId="0" nodeType="withEffect">
                                  <p:stCondLst>
                                    <p:cond delay="500"/>
                                  </p:stCondLst>
                                  <p:childTnLst>
                                    <p:set>
                                      <p:cBhvr>
                                        <p:cTn id="208" dur="1" fill="hold">
                                          <p:stCondLst>
                                            <p:cond delay="0"/>
                                          </p:stCondLst>
                                        </p:cTn>
                                        <p:tgtEl>
                                          <p:spTgt spid="66"/>
                                        </p:tgtEl>
                                        <p:attrNameLst>
                                          <p:attrName>style.visibility</p:attrName>
                                        </p:attrNameLst>
                                      </p:cBhvr>
                                      <p:to>
                                        <p:strVal val="visible"/>
                                      </p:to>
                                    </p:set>
                                    <p:anim calcmode="lin" valueType="num">
                                      <p:cBhvr>
                                        <p:cTn id="209" dur="500" fill="hold"/>
                                        <p:tgtEl>
                                          <p:spTgt spid="66"/>
                                        </p:tgtEl>
                                        <p:attrNameLst>
                                          <p:attrName>ppt_w</p:attrName>
                                        </p:attrNameLst>
                                      </p:cBhvr>
                                      <p:tavLst>
                                        <p:tav tm="0">
                                          <p:val>
                                            <p:fltVal val="0"/>
                                          </p:val>
                                        </p:tav>
                                        <p:tav tm="100000">
                                          <p:val>
                                            <p:strVal val="#ppt_w"/>
                                          </p:val>
                                        </p:tav>
                                      </p:tavLst>
                                    </p:anim>
                                    <p:anim calcmode="lin" valueType="num">
                                      <p:cBhvr>
                                        <p:cTn id="210" dur="500" fill="hold"/>
                                        <p:tgtEl>
                                          <p:spTgt spid="66"/>
                                        </p:tgtEl>
                                        <p:attrNameLst>
                                          <p:attrName>ppt_h</p:attrName>
                                        </p:attrNameLst>
                                      </p:cBhvr>
                                      <p:tavLst>
                                        <p:tav tm="0">
                                          <p:val>
                                            <p:fltVal val="0"/>
                                          </p:val>
                                        </p:tav>
                                        <p:tav tm="100000">
                                          <p:val>
                                            <p:strVal val="#ppt_h"/>
                                          </p:val>
                                        </p:tav>
                                      </p:tavLst>
                                    </p:anim>
                                    <p:animEffect transition="in" filter="fade">
                                      <p:cBhvr>
                                        <p:cTn id="211" dur="500"/>
                                        <p:tgtEl>
                                          <p:spTgt spid="66"/>
                                        </p:tgtEl>
                                      </p:cBhvr>
                                    </p:animEffect>
                                  </p:childTnLst>
                                </p:cTn>
                              </p:par>
                              <p:par>
                                <p:cTn id="212" presetID="53" presetClass="entr" presetSubtype="16" fill="hold" grpId="0" nodeType="withEffect">
                                  <p:stCondLst>
                                    <p:cond delay="500"/>
                                  </p:stCondLst>
                                  <p:childTnLst>
                                    <p:set>
                                      <p:cBhvr>
                                        <p:cTn id="213" dur="1" fill="hold">
                                          <p:stCondLst>
                                            <p:cond delay="0"/>
                                          </p:stCondLst>
                                        </p:cTn>
                                        <p:tgtEl>
                                          <p:spTgt spid="67"/>
                                        </p:tgtEl>
                                        <p:attrNameLst>
                                          <p:attrName>style.visibility</p:attrName>
                                        </p:attrNameLst>
                                      </p:cBhvr>
                                      <p:to>
                                        <p:strVal val="visible"/>
                                      </p:to>
                                    </p:set>
                                    <p:anim calcmode="lin" valueType="num">
                                      <p:cBhvr>
                                        <p:cTn id="214" dur="500" fill="hold"/>
                                        <p:tgtEl>
                                          <p:spTgt spid="67"/>
                                        </p:tgtEl>
                                        <p:attrNameLst>
                                          <p:attrName>ppt_w</p:attrName>
                                        </p:attrNameLst>
                                      </p:cBhvr>
                                      <p:tavLst>
                                        <p:tav tm="0">
                                          <p:val>
                                            <p:fltVal val="0"/>
                                          </p:val>
                                        </p:tav>
                                        <p:tav tm="100000">
                                          <p:val>
                                            <p:strVal val="#ppt_w"/>
                                          </p:val>
                                        </p:tav>
                                      </p:tavLst>
                                    </p:anim>
                                    <p:anim calcmode="lin" valueType="num">
                                      <p:cBhvr>
                                        <p:cTn id="215" dur="500" fill="hold"/>
                                        <p:tgtEl>
                                          <p:spTgt spid="67"/>
                                        </p:tgtEl>
                                        <p:attrNameLst>
                                          <p:attrName>ppt_h</p:attrName>
                                        </p:attrNameLst>
                                      </p:cBhvr>
                                      <p:tavLst>
                                        <p:tav tm="0">
                                          <p:val>
                                            <p:fltVal val="0"/>
                                          </p:val>
                                        </p:tav>
                                        <p:tav tm="100000">
                                          <p:val>
                                            <p:strVal val="#ppt_h"/>
                                          </p:val>
                                        </p:tav>
                                      </p:tavLst>
                                    </p:anim>
                                    <p:animEffect transition="in" filter="fade">
                                      <p:cBhvr>
                                        <p:cTn id="216" dur="500"/>
                                        <p:tgtEl>
                                          <p:spTgt spid="67"/>
                                        </p:tgtEl>
                                      </p:cBhvr>
                                    </p:animEffect>
                                  </p:childTnLst>
                                </p:cTn>
                              </p:par>
                              <p:par>
                                <p:cTn id="217" presetID="53" presetClass="entr" presetSubtype="16" fill="hold" grpId="0" nodeType="withEffect">
                                  <p:stCondLst>
                                    <p:cond delay="500"/>
                                  </p:stCondLst>
                                  <p:childTnLst>
                                    <p:set>
                                      <p:cBhvr>
                                        <p:cTn id="218" dur="1" fill="hold">
                                          <p:stCondLst>
                                            <p:cond delay="0"/>
                                          </p:stCondLst>
                                        </p:cTn>
                                        <p:tgtEl>
                                          <p:spTgt spid="68"/>
                                        </p:tgtEl>
                                        <p:attrNameLst>
                                          <p:attrName>style.visibility</p:attrName>
                                        </p:attrNameLst>
                                      </p:cBhvr>
                                      <p:to>
                                        <p:strVal val="visible"/>
                                      </p:to>
                                    </p:set>
                                    <p:anim calcmode="lin" valueType="num">
                                      <p:cBhvr>
                                        <p:cTn id="219" dur="500" fill="hold"/>
                                        <p:tgtEl>
                                          <p:spTgt spid="68"/>
                                        </p:tgtEl>
                                        <p:attrNameLst>
                                          <p:attrName>ppt_w</p:attrName>
                                        </p:attrNameLst>
                                      </p:cBhvr>
                                      <p:tavLst>
                                        <p:tav tm="0">
                                          <p:val>
                                            <p:fltVal val="0"/>
                                          </p:val>
                                        </p:tav>
                                        <p:tav tm="100000">
                                          <p:val>
                                            <p:strVal val="#ppt_w"/>
                                          </p:val>
                                        </p:tav>
                                      </p:tavLst>
                                    </p:anim>
                                    <p:anim calcmode="lin" valueType="num">
                                      <p:cBhvr>
                                        <p:cTn id="220" dur="500" fill="hold"/>
                                        <p:tgtEl>
                                          <p:spTgt spid="68"/>
                                        </p:tgtEl>
                                        <p:attrNameLst>
                                          <p:attrName>ppt_h</p:attrName>
                                        </p:attrNameLst>
                                      </p:cBhvr>
                                      <p:tavLst>
                                        <p:tav tm="0">
                                          <p:val>
                                            <p:fltVal val="0"/>
                                          </p:val>
                                        </p:tav>
                                        <p:tav tm="100000">
                                          <p:val>
                                            <p:strVal val="#ppt_h"/>
                                          </p:val>
                                        </p:tav>
                                      </p:tavLst>
                                    </p:anim>
                                    <p:animEffect transition="in" filter="fade">
                                      <p:cBhvr>
                                        <p:cTn id="221" dur="500"/>
                                        <p:tgtEl>
                                          <p:spTgt spid="68"/>
                                        </p:tgtEl>
                                      </p:cBhvr>
                                    </p:animEffect>
                                  </p:childTnLst>
                                </p:cTn>
                              </p:par>
                              <p:par>
                                <p:cTn id="222" presetID="53" presetClass="entr" presetSubtype="16" fill="hold" grpId="0" nodeType="withEffect">
                                  <p:stCondLst>
                                    <p:cond delay="500"/>
                                  </p:stCondLst>
                                  <p:childTnLst>
                                    <p:set>
                                      <p:cBhvr>
                                        <p:cTn id="223" dur="1" fill="hold">
                                          <p:stCondLst>
                                            <p:cond delay="0"/>
                                          </p:stCondLst>
                                        </p:cTn>
                                        <p:tgtEl>
                                          <p:spTgt spid="69"/>
                                        </p:tgtEl>
                                        <p:attrNameLst>
                                          <p:attrName>style.visibility</p:attrName>
                                        </p:attrNameLst>
                                      </p:cBhvr>
                                      <p:to>
                                        <p:strVal val="visible"/>
                                      </p:to>
                                    </p:set>
                                    <p:anim calcmode="lin" valueType="num">
                                      <p:cBhvr>
                                        <p:cTn id="224" dur="500" fill="hold"/>
                                        <p:tgtEl>
                                          <p:spTgt spid="69"/>
                                        </p:tgtEl>
                                        <p:attrNameLst>
                                          <p:attrName>ppt_w</p:attrName>
                                        </p:attrNameLst>
                                      </p:cBhvr>
                                      <p:tavLst>
                                        <p:tav tm="0">
                                          <p:val>
                                            <p:fltVal val="0"/>
                                          </p:val>
                                        </p:tav>
                                        <p:tav tm="100000">
                                          <p:val>
                                            <p:strVal val="#ppt_w"/>
                                          </p:val>
                                        </p:tav>
                                      </p:tavLst>
                                    </p:anim>
                                    <p:anim calcmode="lin" valueType="num">
                                      <p:cBhvr>
                                        <p:cTn id="225" dur="500" fill="hold"/>
                                        <p:tgtEl>
                                          <p:spTgt spid="69"/>
                                        </p:tgtEl>
                                        <p:attrNameLst>
                                          <p:attrName>ppt_h</p:attrName>
                                        </p:attrNameLst>
                                      </p:cBhvr>
                                      <p:tavLst>
                                        <p:tav tm="0">
                                          <p:val>
                                            <p:fltVal val="0"/>
                                          </p:val>
                                        </p:tav>
                                        <p:tav tm="100000">
                                          <p:val>
                                            <p:strVal val="#ppt_h"/>
                                          </p:val>
                                        </p:tav>
                                      </p:tavLst>
                                    </p:anim>
                                    <p:animEffect transition="in" filter="fade">
                                      <p:cBhvr>
                                        <p:cTn id="226" dur="500"/>
                                        <p:tgtEl>
                                          <p:spTgt spid="69"/>
                                        </p:tgtEl>
                                      </p:cBhvr>
                                    </p:animEffect>
                                  </p:childTnLst>
                                </p:cTn>
                              </p:par>
                              <p:par>
                                <p:cTn id="227" presetID="53" presetClass="entr" presetSubtype="16" fill="hold" grpId="0" nodeType="withEffect">
                                  <p:stCondLst>
                                    <p:cond delay="500"/>
                                  </p:stCondLst>
                                  <p:childTnLst>
                                    <p:set>
                                      <p:cBhvr>
                                        <p:cTn id="228" dur="1" fill="hold">
                                          <p:stCondLst>
                                            <p:cond delay="0"/>
                                          </p:stCondLst>
                                        </p:cTn>
                                        <p:tgtEl>
                                          <p:spTgt spid="70"/>
                                        </p:tgtEl>
                                        <p:attrNameLst>
                                          <p:attrName>style.visibility</p:attrName>
                                        </p:attrNameLst>
                                      </p:cBhvr>
                                      <p:to>
                                        <p:strVal val="visible"/>
                                      </p:to>
                                    </p:set>
                                    <p:anim calcmode="lin" valueType="num">
                                      <p:cBhvr>
                                        <p:cTn id="229" dur="500" fill="hold"/>
                                        <p:tgtEl>
                                          <p:spTgt spid="70"/>
                                        </p:tgtEl>
                                        <p:attrNameLst>
                                          <p:attrName>ppt_w</p:attrName>
                                        </p:attrNameLst>
                                      </p:cBhvr>
                                      <p:tavLst>
                                        <p:tav tm="0">
                                          <p:val>
                                            <p:fltVal val="0"/>
                                          </p:val>
                                        </p:tav>
                                        <p:tav tm="100000">
                                          <p:val>
                                            <p:strVal val="#ppt_w"/>
                                          </p:val>
                                        </p:tav>
                                      </p:tavLst>
                                    </p:anim>
                                    <p:anim calcmode="lin" valueType="num">
                                      <p:cBhvr>
                                        <p:cTn id="230" dur="500" fill="hold"/>
                                        <p:tgtEl>
                                          <p:spTgt spid="70"/>
                                        </p:tgtEl>
                                        <p:attrNameLst>
                                          <p:attrName>ppt_h</p:attrName>
                                        </p:attrNameLst>
                                      </p:cBhvr>
                                      <p:tavLst>
                                        <p:tav tm="0">
                                          <p:val>
                                            <p:fltVal val="0"/>
                                          </p:val>
                                        </p:tav>
                                        <p:tav tm="100000">
                                          <p:val>
                                            <p:strVal val="#ppt_h"/>
                                          </p:val>
                                        </p:tav>
                                      </p:tavLst>
                                    </p:anim>
                                    <p:animEffect transition="in" filter="fade">
                                      <p:cBhvr>
                                        <p:cTn id="23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0" grpId="0"/>
      <p:bldP spid="31" grpId="0"/>
      <p:bldP spid="32" grpId="0"/>
      <p:bldP spid="33" grpId="0"/>
      <p:bldP spid="34" grpId="0"/>
      <p:bldP spid="35" grpId="0" animBg="1"/>
      <p:bldP spid="36" grpId="0" animBg="1"/>
      <p:bldP spid="37" grpId="0"/>
      <p:bldP spid="39" grpId="0"/>
      <p:bldP spid="40" grpId="0"/>
      <p:bldP spid="49" grpId="0"/>
      <p:bldP spid="50" grpId="0"/>
      <p:bldP spid="51" grpId="0"/>
      <p:bldP spid="52" grpId="0"/>
      <p:bldP spid="53" grpId="0" animBg="1"/>
      <p:bldP spid="54" grpId="0"/>
      <p:bldP spid="56" grpId="0"/>
      <p:bldP spid="57" grpId="0"/>
      <p:bldP spid="58" grpId="0"/>
      <p:bldP spid="59" grpId="0"/>
      <p:bldP spid="60" grpId="0"/>
      <p:bldP spid="61" grpId="0"/>
      <p:bldP spid="62" grpId="0" animBg="1"/>
      <p:bldP spid="63" grpId="0"/>
      <p:bldP spid="65" grpId="0"/>
      <p:bldP spid="66" grpId="0"/>
      <p:bldP spid="67" grpId="0"/>
      <p:bldP spid="68" grpId="0"/>
      <p:bldP spid="69" grpId="0"/>
      <p:bldP spid="70" grpId="0"/>
      <p:bldP spid="71" grpId="0" animBg="1"/>
      <p:bldP spid="72" grpId="0"/>
      <p:bldP spid="73" grpId="0" animBg="1"/>
      <p:bldP spid="74" grpId="0" animBg="1"/>
      <p:bldP spid="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a:solidFill>
                  <a:srgbClr val="AE002B"/>
                </a:solidFill>
                <a:latin typeface="Agency FB" panose="020B0503020202020204" pitchFamily="34" charset="0"/>
                <a:cs typeface="+mn-ea"/>
                <a:sym typeface="+mn-lt"/>
              </a:rPr>
              <a:t>02</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86444992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88" name="组合 87"/>
          <p:cNvGrpSpPr/>
          <p:nvPr/>
        </p:nvGrpSpPr>
        <p:grpSpPr>
          <a:xfrm>
            <a:off x="858301" y="1578258"/>
            <a:ext cx="1266954" cy="1287251"/>
            <a:chOff x="1142104" y="2744325"/>
            <a:chExt cx="1723855" cy="1751472"/>
          </a:xfrm>
        </p:grpSpPr>
        <p:sp>
          <p:nvSpPr>
            <p:cNvPr id="89" name="任意多边形 3"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1124776" y="2976372"/>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0" name="五边形 4"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1142104" y="2788645"/>
              <a:ext cx="1723855" cy="1327216"/>
            </a:xfrm>
            <a:prstGeom prst="homePlate">
              <a:avLst/>
            </a:pr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1" name="Freeform 48"/>
            <p:cNvSpPr>
              <a:spLocks noEditPoints="1"/>
            </p:cNvSpPr>
            <p:nvPr/>
          </p:nvSpPr>
          <p:spPr bwMode="auto">
            <a:xfrm>
              <a:off x="1538827" y="3107497"/>
              <a:ext cx="564680" cy="540511"/>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92" name="组合 91"/>
          <p:cNvGrpSpPr/>
          <p:nvPr/>
        </p:nvGrpSpPr>
        <p:grpSpPr>
          <a:xfrm>
            <a:off x="2864160" y="1578258"/>
            <a:ext cx="1266954" cy="1287251"/>
            <a:chOff x="3871335" y="2744325"/>
            <a:chExt cx="1723855" cy="1751472"/>
          </a:xfrm>
        </p:grpSpPr>
        <p:sp>
          <p:nvSpPr>
            <p:cNvPr id="93" name="任意多边形 7"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3854007" y="2976372"/>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4" name="五边形 8"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3871335" y="2788645"/>
              <a:ext cx="1723855" cy="1327216"/>
            </a:xfrm>
            <a:prstGeom prst="homePlat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5" name="Freeform 26"/>
            <p:cNvSpPr>
              <a:spLocks noEditPoints="1"/>
            </p:cNvSpPr>
            <p:nvPr/>
          </p:nvSpPr>
          <p:spPr bwMode="auto">
            <a:xfrm>
              <a:off x="4420576" y="3207068"/>
              <a:ext cx="473513" cy="49748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96" name="组合 95"/>
          <p:cNvGrpSpPr/>
          <p:nvPr/>
        </p:nvGrpSpPr>
        <p:grpSpPr>
          <a:xfrm>
            <a:off x="4870018" y="1556908"/>
            <a:ext cx="1266954" cy="1287251"/>
            <a:chOff x="6600565" y="2715276"/>
            <a:chExt cx="1723855" cy="1751472"/>
          </a:xfrm>
        </p:grpSpPr>
        <p:sp>
          <p:nvSpPr>
            <p:cNvPr id="97" name="任意多边形 11"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6583237" y="2947323"/>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8" name="五边形 12"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6600565" y="2759595"/>
              <a:ext cx="1723855" cy="1327216"/>
            </a:xfrm>
            <a:prstGeom prst="homePlate">
              <a:avLst/>
            </a:pr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9" name="Freeform 31"/>
            <p:cNvSpPr>
              <a:spLocks noEditPoints="1"/>
            </p:cNvSpPr>
            <p:nvPr/>
          </p:nvSpPr>
          <p:spPr bwMode="auto">
            <a:xfrm>
              <a:off x="7109989" y="3190868"/>
              <a:ext cx="435045" cy="547103"/>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100" name="组合 99"/>
          <p:cNvGrpSpPr/>
          <p:nvPr/>
        </p:nvGrpSpPr>
        <p:grpSpPr>
          <a:xfrm>
            <a:off x="6875876" y="1556908"/>
            <a:ext cx="1266954" cy="1287251"/>
            <a:chOff x="9329796" y="2715276"/>
            <a:chExt cx="1723855" cy="1751472"/>
          </a:xfrm>
        </p:grpSpPr>
        <p:sp>
          <p:nvSpPr>
            <p:cNvPr id="101" name="任意多边形 15"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9312468" y="2947323"/>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102" name="五边形 16"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9329796" y="2759595"/>
              <a:ext cx="1723855" cy="1327216"/>
            </a:xfrm>
            <a:prstGeom prst="homePlat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103" name="Freeform 16"/>
            <p:cNvSpPr>
              <a:spLocks noEditPoints="1"/>
            </p:cNvSpPr>
            <p:nvPr/>
          </p:nvSpPr>
          <p:spPr bwMode="auto">
            <a:xfrm>
              <a:off x="9823913" y="3227548"/>
              <a:ext cx="640056" cy="51042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sp>
        <p:nvSpPr>
          <p:cNvPr id="104" name="文本框 103"/>
          <p:cNvSpPr txBox="1"/>
          <p:nvPr/>
        </p:nvSpPr>
        <p:spPr>
          <a:xfrm>
            <a:off x="2635484" y="3262692"/>
            <a:ext cx="1778051" cy="951992"/>
          </a:xfrm>
          <a:prstGeom prst="rect">
            <a:avLst/>
          </a:prstGeom>
          <a:noFill/>
          <a:effectLst/>
        </p:spPr>
        <p:txBody>
          <a:bodyPr wrap="none" rtlCol="0">
            <a:spAutoFit/>
          </a:bodyPr>
          <a:lstStyle/>
          <a:p>
            <a:r>
              <a:rPr lang="zh-CN" altLang="en-US" sz="1470" dirty="0">
                <a:solidFill>
                  <a:srgbClr val="E10515"/>
                </a:solidFill>
                <a:cs typeface="+mn-ea"/>
                <a:sym typeface="+mn-lt"/>
              </a:rPr>
              <a:t>单击此处输入标题</a:t>
            </a:r>
            <a:endParaRPr lang="en-US" altLang="zh-CN" sz="1470" dirty="0">
              <a:solidFill>
                <a:srgbClr val="E10515"/>
              </a:solidFill>
              <a:cs typeface="+mn-ea"/>
              <a:sym typeface="+mn-lt"/>
            </a:endParaRPr>
          </a:p>
          <a:p>
            <a:r>
              <a:rPr lang="zh-CN" altLang="en-US" sz="882" dirty="0">
                <a:solidFill>
                  <a:schemeClr val="tx1">
                    <a:lumMod val="65000"/>
                    <a:lumOff val="35000"/>
                  </a:schemeClr>
                </a:solidFill>
                <a:cs typeface="+mn-ea"/>
                <a:sym typeface="+mn-lt"/>
              </a:rPr>
              <a:t>请在这里输入您的主要叙述内容</a:t>
            </a:r>
            <a:endParaRPr lang="en-US" altLang="zh-CN" sz="882" dirty="0">
              <a:solidFill>
                <a:schemeClr val="tx1">
                  <a:lumMod val="65000"/>
                  <a:lumOff val="35000"/>
                </a:schemeClr>
              </a:solidFill>
              <a:cs typeface="+mn-ea"/>
              <a:sym typeface="+mn-lt"/>
            </a:endParaRPr>
          </a:p>
          <a:p>
            <a:r>
              <a:rPr lang="zh-CN" altLang="en-US" sz="882" dirty="0">
                <a:solidFill>
                  <a:schemeClr val="tx1">
                    <a:lumMod val="65000"/>
                    <a:lumOff val="35000"/>
                  </a:schemeClr>
                </a:solidFill>
                <a:cs typeface="+mn-ea"/>
                <a:sym typeface="+mn-lt"/>
              </a:rPr>
              <a:t>请在这里输入您的主要叙述内容</a:t>
            </a:r>
            <a:endParaRPr lang="en-US" altLang="zh-CN" sz="882" dirty="0">
              <a:solidFill>
                <a:schemeClr val="tx1">
                  <a:lumMod val="65000"/>
                  <a:lumOff val="35000"/>
                </a:schemeClr>
              </a:solidFill>
              <a:cs typeface="+mn-ea"/>
              <a:sym typeface="+mn-lt"/>
            </a:endParaRPr>
          </a:p>
          <a:p>
            <a:endParaRPr lang="en-US" altLang="zh-CN" sz="2352" dirty="0">
              <a:solidFill>
                <a:schemeClr val="tx1">
                  <a:lumMod val="65000"/>
                  <a:lumOff val="35000"/>
                </a:schemeClr>
              </a:solidFill>
              <a:cs typeface="+mn-ea"/>
              <a:sym typeface="+mn-lt"/>
            </a:endParaRPr>
          </a:p>
        </p:txBody>
      </p:sp>
      <p:sp>
        <p:nvSpPr>
          <p:cNvPr id="105" name="文本框 104"/>
          <p:cNvSpPr txBox="1"/>
          <p:nvPr/>
        </p:nvSpPr>
        <p:spPr>
          <a:xfrm>
            <a:off x="6647201" y="3260014"/>
            <a:ext cx="1778051" cy="951992"/>
          </a:xfrm>
          <a:prstGeom prst="rect">
            <a:avLst/>
          </a:prstGeom>
          <a:noFill/>
          <a:effectLst/>
        </p:spPr>
        <p:txBody>
          <a:bodyPr wrap="none" rtlCol="0">
            <a:spAutoFit/>
          </a:bodyPr>
          <a:lstStyle/>
          <a:p>
            <a:r>
              <a:rPr lang="zh-CN" altLang="en-US" sz="1470" dirty="0">
                <a:solidFill>
                  <a:srgbClr val="E10515"/>
                </a:solidFill>
                <a:cs typeface="+mn-ea"/>
                <a:sym typeface="+mn-lt"/>
              </a:rPr>
              <a:t>单击此处输入标题</a:t>
            </a:r>
            <a:endParaRPr lang="en-US" altLang="zh-CN" sz="1470" dirty="0">
              <a:solidFill>
                <a:srgbClr val="E10515"/>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
        <p:nvSpPr>
          <p:cNvPr id="106" name="文本框 105"/>
          <p:cNvSpPr txBox="1"/>
          <p:nvPr/>
        </p:nvSpPr>
        <p:spPr>
          <a:xfrm>
            <a:off x="4641342" y="3260014"/>
            <a:ext cx="1778051" cy="951992"/>
          </a:xfrm>
          <a:prstGeom prst="rect">
            <a:avLst/>
          </a:prstGeom>
          <a:noFill/>
          <a:effectLst/>
        </p:spPr>
        <p:txBody>
          <a:bodyPr wrap="none" rtlCol="0">
            <a:spAutoFit/>
          </a:bodyPr>
          <a:lstStyle/>
          <a:p>
            <a:r>
              <a:rPr lang="zh-CN" altLang="en-US" sz="1470" dirty="0">
                <a:solidFill>
                  <a:srgbClr val="BC0410"/>
                </a:solidFill>
                <a:cs typeface="+mn-ea"/>
                <a:sym typeface="+mn-lt"/>
              </a:rPr>
              <a:t>单击此处输入标题</a:t>
            </a:r>
            <a:endParaRPr lang="en-US" altLang="zh-CN" sz="1470" dirty="0">
              <a:solidFill>
                <a:srgbClr val="BC0410"/>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
        <p:nvSpPr>
          <p:cNvPr id="107" name="文本框 106"/>
          <p:cNvSpPr txBox="1"/>
          <p:nvPr/>
        </p:nvSpPr>
        <p:spPr>
          <a:xfrm>
            <a:off x="558840" y="3260014"/>
            <a:ext cx="1778051" cy="951992"/>
          </a:xfrm>
          <a:prstGeom prst="rect">
            <a:avLst/>
          </a:prstGeom>
          <a:noFill/>
          <a:effectLst/>
        </p:spPr>
        <p:txBody>
          <a:bodyPr wrap="none" rtlCol="0">
            <a:spAutoFit/>
          </a:bodyPr>
          <a:lstStyle/>
          <a:p>
            <a:r>
              <a:rPr lang="zh-CN" altLang="en-US" sz="1470" dirty="0">
                <a:solidFill>
                  <a:srgbClr val="BC0410"/>
                </a:solidFill>
                <a:cs typeface="+mn-ea"/>
                <a:sym typeface="+mn-lt"/>
              </a:rPr>
              <a:t>单击此处输入标题</a:t>
            </a:r>
            <a:endParaRPr lang="en-US" altLang="zh-CN" sz="1470" dirty="0">
              <a:solidFill>
                <a:srgbClr val="BC0410"/>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8918303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par>
                                <p:cTn id="12" presetID="37" presetClass="entr" presetSubtype="0" fill="hold" nodeType="withEffect">
                                  <p:stCondLst>
                                    <p:cond delay="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1000"/>
                                        <p:tgtEl>
                                          <p:spTgt spid="88"/>
                                        </p:tgtEl>
                                      </p:cBhvr>
                                    </p:animEffect>
                                    <p:anim calcmode="lin" valueType="num">
                                      <p:cBhvr>
                                        <p:cTn id="15" dur="1000" fill="hold"/>
                                        <p:tgtEl>
                                          <p:spTgt spid="88"/>
                                        </p:tgtEl>
                                        <p:attrNameLst>
                                          <p:attrName>ppt_x</p:attrName>
                                        </p:attrNameLst>
                                      </p:cBhvr>
                                      <p:tavLst>
                                        <p:tav tm="0">
                                          <p:val>
                                            <p:strVal val="#ppt_x"/>
                                          </p:val>
                                        </p:tav>
                                        <p:tav tm="100000">
                                          <p:val>
                                            <p:strVal val="#ppt_x"/>
                                          </p:val>
                                        </p:tav>
                                      </p:tavLst>
                                    </p:anim>
                                    <p:anim calcmode="lin" valueType="num">
                                      <p:cBhvr>
                                        <p:cTn id="16" dur="900" decel="100000" fill="hold"/>
                                        <p:tgtEl>
                                          <p:spTgt spid="88"/>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88"/>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250"/>
                                  </p:stCondLst>
                                  <p:childTnLst>
                                    <p:set>
                                      <p:cBhvr>
                                        <p:cTn id="19" dur="1" fill="hold">
                                          <p:stCondLst>
                                            <p:cond delay="0"/>
                                          </p:stCondLst>
                                        </p:cTn>
                                        <p:tgtEl>
                                          <p:spTgt spid="92"/>
                                        </p:tgtEl>
                                        <p:attrNameLst>
                                          <p:attrName>style.visibility</p:attrName>
                                        </p:attrNameLst>
                                      </p:cBhvr>
                                      <p:to>
                                        <p:strVal val="visible"/>
                                      </p:to>
                                    </p:set>
                                    <p:animEffect transition="in" filter="fade">
                                      <p:cBhvr>
                                        <p:cTn id="20" dur="1000"/>
                                        <p:tgtEl>
                                          <p:spTgt spid="92"/>
                                        </p:tgtEl>
                                      </p:cBhvr>
                                    </p:animEffect>
                                    <p:anim calcmode="lin" valueType="num">
                                      <p:cBhvr>
                                        <p:cTn id="21" dur="1000" fill="hold"/>
                                        <p:tgtEl>
                                          <p:spTgt spid="92"/>
                                        </p:tgtEl>
                                        <p:attrNameLst>
                                          <p:attrName>ppt_x</p:attrName>
                                        </p:attrNameLst>
                                      </p:cBhvr>
                                      <p:tavLst>
                                        <p:tav tm="0">
                                          <p:val>
                                            <p:strVal val="#ppt_x"/>
                                          </p:val>
                                        </p:tav>
                                        <p:tav tm="100000">
                                          <p:val>
                                            <p:strVal val="#ppt_x"/>
                                          </p:val>
                                        </p:tav>
                                      </p:tavLst>
                                    </p:anim>
                                    <p:anim calcmode="lin" valueType="num">
                                      <p:cBhvr>
                                        <p:cTn id="22" dur="900" decel="100000" fill="hold"/>
                                        <p:tgtEl>
                                          <p:spTgt spid="92"/>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92"/>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500"/>
                                  </p:stCondLst>
                                  <p:childTnLst>
                                    <p:set>
                                      <p:cBhvr>
                                        <p:cTn id="25" dur="1" fill="hold">
                                          <p:stCondLst>
                                            <p:cond delay="0"/>
                                          </p:stCondLst>
                                        </p:cTn>
                                        <p:tgtEl>
                                          <p:spTgt spid="96"/>
                                        </p:tgtEl>
                                        <p:attrNameLst>
                                          <p:attrName>style.visibility</p:attrName>
                                        </p:attrNameLst>
                                      </p:cBhvr>
                                      <p:to>
                                        <p:strVal val="visible"/>
                                      </p:to>
                                    </p:set>
                                    <p:animEffect transition="in" filter="fade">
                                      <p:cBhvr>
                                        <p:cTn id="26" dur="1000"/>
                                        <p:tgtEl>
                                          <p:spTgt spid="96"/>
                                        </p:tgtEl>
                                      </p:cBhvr>
                                    </p:animEffect>
                                    <p:anim calcmode="lin" valueType="num">
                                      <p:cBhvr>
                                        <p:cTn id="27" dur="1000" fill="hold"/>
                                        <p:tgtEl>
                                          <p:spTgt spid="96"/>
                                        </p:tgtEl>
                                        <p:attrNameLst>
                                          <p:attrName>ppt_x</p:attrName>
                                        </p:attrNameLst>
                                      </p:cBhvr>
                                      <p:tavLst>
                                        <p:tav tm="0">
                                          <p:val>
                                            <p:strVal val="#ppt_x"/>
                                          </p:val>
                                        </p:tav>
                                        <p:tav tm="100000">
                                          <p:val>
                                            <p:strVal val="#ppt_x"/>
                                          </p:val>
                                        </p:tav>
                                      </p:tavLst>
                                    </p:anim>
                                    <p:anim calcmode="lin" valueType="num">
                                      <p:cBhvr>
                                        <p:cTn id="28" dur="900" decel="100000" fill="hold"/>
                                        <p:tgtEl>
                                          <p:spTgt spid="9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75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1000"/>
                                        <p:tgtEl>
                                          <p:spTgt spid="100"/>
                                        </p:tgtEl>
                                      </p:cBhvr>
                                    </p:animEffect>
                                    <p:anim calcmode="lin" valueType="num">
                                      <p:cBhvr>
                                        <p:cTn id="33" dur="1000" fill="hold"/>
                                        <p:tgtEl>
                                          <p:spTgt spid="100"/>
                                        </p:tgtEl>
                                        <p:attrNameLst>
                                          <p:attrName>ppt_x</p:attrName>
                                        </p:attrNameLst>
                                      </p:cBhvr>
                                      <p:tavLst>
                                        <p:tav tm="0">
                                          <p:val>
                                            <p:strVal val="#ppt_x"/>
                                          </p:val>
                                        </p:tav>
                                        <p:tav tm="100000">
                                          <p:val>
                                            <p:strVal val="#ppt_x"/>
                                          </p:val>
                                        </p:tav>
                                      </p:tavLst>
                                    </p:anim>
                                    <p:anim calcmode="lin" valueType="num">
                                      <p:cBhvr>
                                        <p:cTn id="34" dur="900" decel="100000" fill="hold"/>
                                        <p:tgtEl>
                                          <p:spTgt spid="100"/>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00"/>
                                        </p:tgtEl>
                                        <p:attrNameLst>
                                          <p:attrName>ppt_y</p:attrName>
                                        </p:attrNameLst>
                                      </p:cBhvr>
                                      <p:tavLst>
                                        <p:tav tm="0">
                                          <p:val>
                                            <p:strVal val="#ppt_y-.03"/>
                                          </p:val>
                                        </p:tav>
                                        <p:tav tm="100000">
                                          <p:val>
                                            <p:strVal val="#ppt_y"/>
                                          </p:val>
                                        </p:tav>
                                      </p:tavLst>
                                    </p:anim>
                                  </p:childTnLst>
                                </p:cTn>
                              </p:par>
                            </p:childTnLst>
                          </p:cTn>
                        </p:par>
                        <p:par>
                          <p:cTn id="36" fill="hold">
                            <p:stCondLst>
                              <p:cond delay="1750"/>
                            </p:stCondLst>
                            <p:childTnLst>
                              <p:par>
                                <p:cTn id="37" presetID="50" presetClass="entr" presetSubtype="0" decel="100000" fill="hold" grpId="0" nodeType="after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p:cTn id="39" dur="1000" fill="hold"/>
                                        <p:tgtEl>
                                          <p:spTgt spid="104"/>
                                        </p:tgtEl>
                                        <p:attrNameLst>
                                          <p:attrName>ppt_w</p:attrName>
                                        </p:attrNameLst>
                                      </p:cBhvr>
                                      <p:tavLst>
                                        <p:tav tm="0">
                                          <p:val>
                                            <p:strVal val="#ppt_w+.3"/>
                                          </p:val>
                                        </p:tav>
                                        <p:tav tm="100000">
                                          <p:val>
                                            <p:strVal val="#ppt_w"/>
                                          </p:val>
                                        </p:tav>
                                      </p:tavLst>
                                    </p:anim>
                                    <p:anim calcmode="lin" valueType="num">
                                      <p:cBhvr>
                                        <p:cTn id="40" dur="1000" fill="hold"/>
                                        <p:tgtEl>
                                          <p:spTgt spid="104"/>
                                        </p:tgtEl>
                                        <p:attrNameLst>
                                          <p:attrName>ppt_h</p:attrName>
                                        </p:attrNameLst>
                                      </p:cBhvr>
                                      <p:tavLst>
                                        <p:tav tm="0">
                                          <p:val>
                                            <p:strVal val="#ppt_h"/>
                                          </p:val>
                                        </p:tav>
                                        <p:tav tm="100000">
                                          <p:val>
                                            <p:strVal val="#ppt_h"/>
                                          </p:val>
                                        </p:tav>
                                      </p:tavLst>
                                    </p:anim>
                                    <p:animEffect transition="in" filter="fade">
                                      <p:cBhvr>
                                        <p:cTn id="41" dur="1000"/>
                                        <p:tgtEl>
                                          <p:spTgt spid="104"/>
                                        </p:tgtEl>
                                      </p:cBhvr>
                                    </p:animEffect>
                                  </p:childTnLst>
                                </p:cTn>
                              </p:par>
                              <p:par>
                                <p:cTn id="42" presetID="50" presetClass="entr" presetSubtype="0" decel="100000" fill="hold" grpId="0" nodeType="withEffect">
                                  <p:stCondLst>
                                    <p:cond delay="250"/>
                                  </p:stCondLst>
                                  <p:childTnLst>
                                    <p:set>
                                      <p:cBhvr>
                                        <p:cTn id="43" dur="1" fill="hold">
                                          <p:stCondLst>
                                            <p:cond delay="0"/>
                                          </p:stCondLst>
                                        </p:cTn>
                                        <p:tgtEl>
                                          <p:spTgt spid="107"/>
                                        </p:tgtEl>
                                        <p:attrNameLst>
                                          <p:attrName>style.visibility</p:attrName>
                                        </p:attrNameLst>
                                      </p:cBhvr>
                                      <p:to>
                                        <p:strVal val="visible"/>
                                      </p:to>
                                    </p:set>
                                    <p:anim calcmode="lin" valueType="num">
                                      <p:cBhvr>
                                        <p:cTn id="44" dur="1000" fill="hold"/>
                                        <p:tgtEl>
                                          <p:spTgt spid="107"/>
                                        </p:tgtEl>
                                        <p:attrNameLst>
                                          <p:attrName>ppt_w</p:attrName>
                                        </p:attrNameLst>
                                      </p:cBhvr>
                                      <p:tavLst>
                                        <p:tav tm="0">
                                          <p:val>
                                            <p:strVal val="#ppt_w+.3"/>
                                          </p:val>
                                        </p:tav>
                                        <p:tav tm="100000">
                                          <p:val>
                                            <p:strVal val="#ppt_w"/>
                                          </p:val>
                                        </p:tav>
                                      </p:tavLst>
                                    </p:anim>
                                    <p:anim calcmode="lin" valueType="num">
                                      <p:cBhvr>
                                        <p:cTn id="45" dur="1000" fill="hold"/>
                                        <p:tgtEl>
                                          <p:spTgt spid="107"/>
                                        </p:tgtEl>
                                        <p:attrNameLst>
                                          <p:attrName>ppt_h</p:attrName>
                                        </p:attrNameLst>
                                      </p:cBhvr>
                                      <p:tavLst>
                                        <p:tav tm="0">
                                          <p:val>
                                            <p:strVal val="#ppt_h"/>
                                          </p:val>
                                        </p:tav>
                                        <p:tav tm="100000">
                                          <p:val>
                                            <p:strVal val="#ppt_h"/>
                                          </p:val>
                                        </p:tav>
                                      </p:tavLst>
                                    </p:anim>
                                    <p:animEffect transition="in" filter="fade">
                                      <p:cBhvr>
                                        <p:cTn id="46" dur="1000"/>
                                        <p:tgtEl>
                                          <p:spTgt spid="107"/>
                                        </p:tgtEl>
                                      </p:cBhvr>
                                    </p:animEffect>
                                  </p:childTnLst>
                                </p:cTn>
                              </p:par>
                              <p:par>
                                <p:cTn id="47" presetID="50" presetClass="entr" presetSubtype="0" decel="100000" fill="hold" grpId="0" nodeType="withEffect">
                                  <p:stCondLst>
                                    <p:cond delay="500"/>
                                  </p:stCondLst>
                                  <p:childTnLst>
                                    <p:set>
                                      <p:cBhvr>
                                        <p:cTn id="48" dur="1" fill="hold">
                                          <p:stCondLst>
                                            <p:cond delay="0"/>
                                          </p:stCondLst>
                                        </p:cTn>
                                        <p:tgtEl>
                                          <p:spTgt spid="105"/>
                                        </p:tgtEl>
                                        <p:attrNameLst>
                                          <p:attrName>style.visibility</p:attrName>
                                        </p:attrNameLst>
                                      </p:cBhvr>
                                      <p:to>
                                        <p:strVal val="visible"/>
                                      </p:to>
                                    </p:set>
                                    <p:anim calcmode="lin" valueType="num">
                                      <p:cBhvr>
                                        <p:cTn id="49" dur="1000" fill="hold"/>
                                        <p:tgtEl>
                                          <p:spTgt spid="105"/>
                                        </p:tgtEl>
                                        <p:attrNameLst>
                                          <p:attrName>ppt_w</p:attrName>
                                        </p:attrNameLst>
                                      </p:cBhvr>
                                      <p:tavLst>
                                        <p:tav tm="0">
                                          <p:val>
                                            <p:strVal val="#ppt_w+.3"/>
                                          </p:val>
                                        </p:tav>
                                        <p:tav tm="100000">
                                          <p:val>
                                            <p:strVal val="#ppt_w"/>
                                          </p:val>
                                        </p:tav>
                                      </p:tavLst>
                                    </p:anim>
                                    <p:anim calcmode="lin" valueType="num">
                                      <p:cBhvr>
                                        <p:cTn id="50" dur="1000" fill="hold"/>
                                        <p:tgtEl>
                                          <p:spTgt spid="105"/>
                                        </p:tgtEl>
                                        <p:attrNameLst>
                                          <p:attrName>ppt_h</p:attrName>
                                        </p:attrNameLst>
                                      </p:cBhvr>
                                      <p:tavLst>
                                        <p:tav tm="0">
                                          <p:val>
                                            <p:strVal val="#ppt_h"/>
                                          </p:val>
                                        </p:tav>
                                        <p:tav tm="100000">
                                          <p:val>
                                            <p:strVal val="#ppt_h"/>
                                          </p:val>
                                        </p:tav>
                                      </p:tavLst>
                                    </p:anim>
                                    <p:animEffect transition="in" filter="fade">
                                      <p:cBhvr>
                                        <p:cTn id="51" dur="1000"/>
                                        <p:tgtEl>
                                          <p:spTgt spid="105"/>
                                        </p:tgtEl>
                                      </p:cBhvr>
                                    </p:animEffect>
                                  </p:childTnLst>
                                </p:cTn>
                              </p:par>
                              <p:par>
                                <p:cTn id="52" presetID="50" presetClass="entr" presetSubtype="0" decel="100000" fill="hold" grpId="0" nodeType="withEffect">
                                  <p:stCondLst>
                                    <p:cond delay="750"/>
                                  </p:stCondLst>
                                  <p:childTnLst>
                                    <p:set>
                                      <p:cBhvr>
                                        <p:cTn id="53" dur="1" fill="hold">
                                          <p:stCondLst>
                                            <p:cond delay="0"/>
                                          </p:stCondLst>
                                        </p:cTn>
                                        <p:tgtEl>
                                          <p:spTgt spid="106"/>
                                        </p:tgtEl>
                                        <p:attrNameLst>
                                          <p:attrName>style.visibility</p:attrName>
                                        </p:attrNameLst>
                                      </p:cBhvr>
                                      <p:to>
                                        <p:strVal val="visible"/>
                                      </p:to>
                                    </p:set>
                                    <p:anim calcmode="lin" valueType="num">
                                      <p:cBhvr>
                                        <p:cTn id="54" dur="1000" fill="hold"/>
                                        <p:tgtEl>
                                          <p:spTgt spid="106"/>
                                        </p:tgtEl>
                                        <p:attrNameLst>
                                          <p:attrName>ppt_w</p:attrName>
                                        </p:attrNameLst>
                                      </p:cBhvr>
                                      <p:tavLst>
                                        <p:tav tm="0">
                                          <p:val>
                                            <p:strVal val="#ppt_w+.3"/>
                                          </p:val>
                                        </p:tav>
                                        <p:tav tm="100000">
                                          <p:val>
                                            <p:strVal val="#ppt_w"/>
                                          </p:val>
                                        </p:tav>
                                      </p:tavLst>
                                    </p:anim>
                                    <p:anim calcmode="lin" valueType="num">
                                      <p:cBhvr>
                                        <p:cTn id="55" dur="1000" fill="hold"/>
                                        <p:tgtEl>
                                          <p:spTgt spid="106"/>
                                        </p:tgtEl>
                                        <p:attrNameLst>
                                          <p:attrName>ppt_h</p:attrName>
                                        </p:attrNameLst>
                                      </p:cBhvr>
                                      <p:tavLst>
                                        <p:tav tm="0">
                                          <p:val>
                                            <p:strVal val="#ppt_h"/>
                                          </p:val>
                                        </p:tav>
                                        <p:tav tm="100000">
                                          <p:val>
                                            <p:strVal val="#ppt_h"/>
                                          </p:val>
                                        </p:tav>
                                      </p:tavLst>
                                    </p:anim>
                                    <p:animEffect transition="in" filter="fade">
                                      <p:cBhvr>
                                        <p:cTn id="56"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4" grpId="0"/>
      <p:bldP spid="105" grpId="0"/>
      <p:bldP spid="106" grpId="0"/>
      <p:bldP spid="10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9" name="圆角矩形 1"/>
          <p:cNvSpPr/>
          <p:nvPr/>
        </p:nvSpPr>
        <p:spPr>
          <a:xfrm>
            <a:off x="1719111" y="2779984"/>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0" name="椭圆 19"/>
          <p:cNvSpPr/>
          <p:nvPr/>
        </p:nvSpPr>
        <p:spPr>
          <a:xfrm>
            <a:off x="2103578" y="3219627"/>
            <a:ext cx="809669" cy="809668"/>
          </a:xfrm>
          <a:prstGeom prst="ellipse">
            <a:avLst/>
          </a:pr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1" name="圆角矩形 1"/>
          <p:cNvSpPr/>
          <p:nvPr/>
        </p:nvSpPr>
        <p:spPr>
          <a:xfrm flipV="1">
            <a:off x="3054630" y="1882658"/>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rgbClr val="AE002B"/>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2" name="椭圆 21"/>
          <p:cNvSpPr/>
          <p:nvPr/>
        </p:nvSpPr>
        <p:spPr>
          <a:xfrm>
            <a:off x="3439098" y="1500790"/>
            <a:ext cx="809669" cy="809668"/>
          </a:xfrm>
          <a:prstGeom prst="ellipse">
            <a:avLst/>
          </a:prstGeom>
          <a:solidFill>
            <a:srgbClr val="AE002B"/>
          </a:solidFill>
          <a:ln w="63500" cap="flat" cmpd="sng" algn="ctr">
            <a:noFill/>
            <a:prstDash val="solid"/>
          </a:ln>
          <a:effectLst>
            <a:outerShdw blurRad="254000" dist="63500" dir="2700000" algn="tl" rotWithShape="0">
              <a:prstClr val="black">
                <a:alpha val="40000"/>
              </a:prstClr>
            </a:outerShdw>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3" name="圆角矩形 1"/>
          <p:cNvSpPr/>
          <p:nvPr/>
        </p:nvSpPr>
        <p:spPr>
          <a:xfrm>
            <a:off x="4393938" y="2779984"/>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4" name="椭圆 23"/>
          <p:cNvSpPr/>
          <p:nvPr/>
        </p:nvSpPr>
        <p:spPr>
          <a:xfrm>
            <a:off x="4778405" y="3219627"/>
            <a:ext cx="809669" cy="809668"/>
          </a:xfrm>
          <a:prstGeom prst="ellipse">
            <a:avLst/>
          </a:pr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5" name="圆角矩形 1"/>
          <p:cNvSpPr/>
          <p:nvPr/>
        </p:nvSpPr>
        <p:spPr>
          <a:xfrm flipV="1">
            <a:off x="5726672" y="1882658"/>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rgbClr val="AE002B"/>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6" name="椭圆 25"/>
          <p:cNvSpPr/>
          <p:nvPr/>
        </p:nvSpPr>
        <p:spPr>
          <a:xfrm>
            <a:off x="6111140" y="1500790"/>
            <a:ext cx="809669" cy="809668"/>
          </a:xfrm>
          <a:prstGeom prst="ellipse">
            <a:avLst/>
          </a:prstGeom>
          <a:solidFill>
            <a:srgbClr val="AE002B"/>
          </a:solidFill>
          <a:ln w="63500" cap="flat" cmpd="sng" algn="ctr">
            <a:no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kern="0" dirty="0">
              <a:cs typeface="+mn-ea"/>
              <a:sym typeface="+mn-lt"/>
            </a:endParaRPr>
          </a:p>
        </p:txBody>
      </p:sp>
      <p:sp>
        <p:nvSpPr>
          <p:cNvPr id="27" name="矩形 26"/>
          <p:cNvSpPr/>
          <p:nvPr/>
        </p:nvSpPr>
        <p:spPr>
          <a:xfrm>
            <a:off x="20046" y="2765237"/>
            <a:ext cx="8969631" cy="60949"/>
          </a:xfrm>
          <a:prstGeom prst="rect">
            <a:avLst/>
          </a:prstGeom>
          <a:solidFill>
            <a:srgbClr val="AE002B"/>
          </a:solidFill>
          <a:ln w="25400" cap="flat" cmpd="sng" algn="ctr">
            <a:noFill/>
            <a:prstDash val="solid"/>
          </a:ln>
          <a:effectLst/>
        </p:spPr>
        <p:txBody>
          <a:bodyPr rot="0" spcFirstLastPara="0" vertOverflow="overflow" horzOverflow="overflow" vert="horz" wrap="square" lIns="67196" tIns="33598" rIns="67196" bIns="33598" numCol="1" spcCol="0" rtlCol="0" fromWordArt="0" anchor="ctr" anchorCtr="0" forceAA="0" compatLnSpc="1">
            <a:prstTxWarp prst="textNoShape">
              <a:avLst/>
            </a:prstTxWarp>
            <a:noAutofit/>
          </a:bodyPr>
          <a:lstStyle/>
          <a:p>
            <a:pPr algn="ctr" fontAlgn="auto">
              <a:lnSpc>
                <a:spcPct val="130000"/>
              </a:lnSpc>
              <a:spcBef>
                <a:spcPts val="0"/>
              </a:spcBef>
              <a:spcAft>
                <a:spcPts val="0"/>
              </a:spcAft>
              <a:defRPr/>
            </a:pPr>
            <a:endParaRPr lang="en-US" kern="0" dirty="0">
              <a:cs typeface="+mn-ea"/>
              <a:sym typeface="+mn-lt"/>
            </a:endParaRPr>
          </a:p>
        </p:txBody>
      </p:sp>
      <p:sp>
        <p:nvSpPr>
          <p:cNvPr id="45" name="TextBox 28"/>
          <p:cNvSpPr txBox="1"/>
          <p:nvPr/>
        </p:nvSpPr>
        <p:spPr>
          <a:xfrm flipH="1">
            <a:off x="2156923" y="3436095"/>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6" name="TextBox 29"/>
          <p:cNvSpPr txBox="1"/>
          <p:nvPr/>
        </p:nvSpPr>
        <p:spPr>
          <a:xfrm flipH="1">
            <a:off x="3492444" y="1717258"/>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7" name="TextBox 30"/>
          <p:cNvSpPr txBox="1"/>
          <p:nvPr/>
        </p:nvSpPr>
        <p:spPr>
          <a:xfrm flipH="1">
            <a:off x="6164485" y="1717258"/>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8" name="TextBox 31"/>
          <p:cNvSpPr txBox="1"/>
          <p:nvPr/>
        </p:nvSpPr>
        <p:spPr>
          <a:xfrm flipH="1">
            <a:off x="4831749" y="3436095"/>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9" name="TextBox 23"/>
          <p:cNvSpPr txBox="1"/>
          <p:nvPr/>
        </p:nvSpPr>
        <p:spPr>
          <a:xfrm>
            <a:off x="1136924" y="1924408"/>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0" name="TextBox 24"/>
          <p:cNvSpPr txBox="1"/>
          <p:nvPr/>
        </p:nvSpPr>
        <p:spPr>
          <a:xfrm>
            <a:off x="1136925" y="1703881"/>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1" name="TextBox 23"/>
          <p:cNvSpPr txBox="1"/>
          <p:nvPr/>
        </p:nvSpPr>
        <p:spPr>
          <a:xfrm>
            <a:off x="3030913" y="3960004"/>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2" name="TextBox 24"/>
          <p:cNvSpPr txBox="1"/>
          <p:nvPr/>
        </p:nvSpPr>
        <p:spPr>
          <a:xfrm>
            <a:off x="3030914" y="3739477"/>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3" name="TextBox 23"/>
          <p:cNvSpPr txBox="1"/>
          <p:nvPr/>
        </p:nvSpPr>
        <p:spPr>
          <a:xfrm>
            <a:off x="4367326" y="1251777"/>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4" name="TextBox 24"/>
          <p:cNvSpPr txBox="1"/>
          <p:nvPr/>
        </p:nvSpPr>
        <p:spPr>
          <a:xfrm>
            <a:off x="4367327" y="1031250"/>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5" name="TextBox 23"/>
          <p:cNvSpPr txBox="1"/>
          <p:nvPr/>
        </p:nvSpPr>
        <p:spPr>
          <a:xfrm>
            <a:off x="6243615" y="3305073"/>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6" name="TextBox 24"/>
          <p:cNvSpPr txBox="1"/>
          <p:nvPr/>
        </p:nvSpPr>
        <p:spPr>
          <a:xfrm>
            <a:off x="6243616" y="3084546"/>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Tree>
    <p:extLst>
      <p:ext uri="{BB962C8B-B14F-4D97-AF65-F5344CB8AC3E}">
        <p14:creationId xmlns:p14="http://schemas.microsoft.com/office/powerpoint/2010/main" val="96553620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250" fill="hold"/>
                                        <p:tgtEl>
                                          <p:spTgt spid="27"/>
                                        </p:tgtEl>
                                        <p:attrNameLst>
                                          <p:attrName>ppt_x</p:attrName>
                                        </p:attrNameLst>
                                      </p:cBhvr>
                                      <p:tavLst>
                                        <p:tav tm="0">
                                          <p:val>
                                            <p:strVal val="0-#ppt_w/2"/>
                                          </p:val>
                                        </p:tav>
                                        <p:tav tm="100000">
                                          <p:val>
                                            <p:strVal val="#ppt_x"/>
                                          </p:val>
                                        </p:tav>
                                      </p:tavLst>
                                    </p:anim>
                                    <p:anim calcmode="lin" valueType="num">
                                      <p:cBhvr additive="base">
                                        <p:cTn id="17" dur="25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fill="hold"/>
                                        <p:tgtEl>
                                          <p:spTgt spid="19"/>
                                        </p:tgtEl>
                                        <p:attrNameLst>
                                          <p:attrName>ppt_x</p:attrName>
                                        </p:attrNameLst>
                                      </p:cBhvr>
                                      <p:tavLst>
                                        <p:tav tm="0">
                                          <p:val>
                                            <p:strVal val="#ppt_x"/>
                                          </p:val>
                                        </p:tav>
                                        <p:tav tm="100000">
                                          <p:val>
                                            <p:strVal val="#ppt_x"/>
                                          </p:val>
                                        </p:tav>
                                      </p:tavLst>
                                    </p:anim>
                                    <p:anim calcmode="lin" valueType="num">
                                      <p:cBhvr additive="base">
                                        <p:cTn id="23" dur="25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50" fill="hold"/>
                                        <p:tgtEl>
                                          <p:spTgt spid="20"/>
                                        </p:tgtEl>
                                        <p:attrNameLst>
                                          <p:attrName>ppt_x</p:attrName>
                                        </p:attrNameLst>
                                      </p:cBhvr>
                                      <p:tavLst>
                                        <p:tav tm="0">
                                          <p:val>
                                            <p:strVal val="#ppt_x"/>
                                          </p:val>
                                        </p:tav>
                                        <p:tav tm="100000">
                                          <p:val>
                                            <p:strVal val="#ppt_x"/>
                                          </p:val>
                                        </p:tav>
                                      </p:tavLst>
                                    </p:anim>
                                    <p:anim calcmode="lin" valueType="num">
                                      <p:cBhvr additive="base">
                                        <p:cTn id="27" dur="25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250" fill="hold"/>
                                        <p:tgtEl>
                                          <p:spTgt spid="45"/>
                                        </p:tgtEl>
                                        <p:attrNameLst>
                                          <p:attrName>ppt_x</p:attrName>
                                        </p:attrNameLst>
                                      </p:cBhvr>
                                      <p:tavLst>
                                        <p:tav tm="0">
                                          <p:val>
                                            <p:strVal val="#ppt_x"/>
                                          </p:val>
                                        </p:tav>
                                        <p:tav tm="100000">
                                          <p:val>
                                            <p:strVal val="#ppt_x"/>
                                          </p:val>
                                        </p:tav>
                                      </p:tavLst>
                                    </p:anim>
                                    <p:anim calcmode="lin" valueType="num">
                                      <p:cBhvr additive="base">
                                        <p:cTn id="31" dur="25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grpId="0" nodeType="click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250" fill="hold"/>
                                        <p:tgtEl>
                                          <p:spTgt spid="21"/>
                                        </p:tgtEl>
                                        <p:attrNameLst>
                                          <p:attrName>ppt_x</p:attrName>
                                        </p:attrNameLst>
                                      </p:cBhvr>
                                      <p:tavLst>
                                        <p:tav tm="0">
                                          <p:val>
                                            <p:strVal val="#ppt_x"/>
                                          </p:val>
                                        </p:tav>
                                        <p:tav tm="100000">
                                          <p:val>
                                            <p:strVal val="#ppt_x"/>
                                          </p:val>
                                        </p:tav>
                                      </p:tavLst>
                                    </p:anim>
                                    <p:anim calcmode="lin" valueType="num">
                                      <p:cBhvr additive="base">
                                        <p:cTn id="37" dur="250" fill="hold"/>
                                        <p:tgtEl>
                                          <p:spTgt spid="21"/>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250" fill="hold"/>
                                        <p:tgtEl>
                                          <p:spTgt spid="22"/>
                                        </p:tgtEl>
                                        <p:attrNameLst>
                                          <p:attrName>ppt_x</p:attrName>
                                        </p:attrNameLst>
                                      </p:cBhvr>
                                      <p:tavLst>
                                        <p:tav tm="0">
                                          <p:val>
                                            <p:strVal val="#ppt_x"/>
                                          </p:val>
                                        </p:tav>
                                        <p:tav tm="100000">
                                          <p:val>
                                            <p:strVal val="#ppt_x"/>
                                          </p:val>
                                        </p:tav>
                                      </p:tavLst>
                                    </p:anim>
                                    <p:anim calcmode="lin" valueType="num">
                                      <p:cBhvr additive="base">
                                        <p:cTn id="41" dur="250" fill="hold"/>
                                        <p:tgtEl>
                                          <p:spTgt spid="22"/>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250" fill="hold"/>
                                        <p:tgtEl>
                                          <p:spTgt spid="46"/>
                                        </p:tgtEl>
                                        <p:attrNameLst>
                                          <p:attrName>ppt_x</p:attrName>
                                        </p:attrNameLst>
                                      </p:cBhvr>
                                      <p:tavLst>
                                        <p:tav tm="0">
                                          <p:val>
                                            <p:strVal val="#ppt_x"/>
                                          </p:val>
                                        </p:tav>
                                        <p:tav tm="100000">
                                          <p:val>
                                            <p:strVal val="#ppt_x"/>
                                          </p:val>
                                        </p:tav>
                                      </p:tavLst>
                                    </p:anim>
                                    <p:anim calcmode="lin" valueType="num">
                                      <p:cBhvr additive="base">
                                        <p:cTn id="45" dur="250" fill="hold"/>
                                        <p:tgtEl>
                                          <p:spTgt spid="46"/>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50" fill="hold"/>
                                        <p:tgtEl>
                                          <p:spTgt spid="23"/>
                                        </p:tgtEl>
                                        <p:attrNameLst>
                                          <p:attrName>ppt_x</p:attrName>
                                        </p:attrNameLst>
                                      </p:cBhvr>
                                      <p:tavLst>
                                        <p:tav tm="0">
                                          <p:val>
                                            <p:strVal val="#ppt_x"/>
                                          </p:val>
                                        </p:tav>
                                        <p:tav tm="100000">
                                          <p:val>
                                            <p:strVal val="#ppt_x"/>
                                          </p:val>
                                        </p:tav>
                                      </p:tavLst>
                                    </p:anim>
                                    <p:anim calcmode="lin" valueType="num">
                                      <p:cBhvr additive="base">
                                        <p:cTn id="51" dur="25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250" fill="hold"/>
                                        <p:tgtEl>
                                          <p:spTgt spid="24"/>
                                        </p:tgtEl>
                                        <p:attrNameLst>
                                          <p:attrName>ppt_x</p:attrName>
                                        </p:attrNameLst>
                                      </p:cBhvr>
                                      <p:tavLst>
                                        <p:tav tm="0">
                                          <p:val>
                                            <p:strVal val="#ppt_x"/>
                                          </p:val>
                                        </p:tav>
                                        <p:tav tm="100000">
                                          <p:val>
                                            <p:strVal val="#ppt_x"/>
                                          </p:val>
                                        </p:tav>
                                      </p:tavLst>
                                    </p:anim>
                                    <p:anim calcmode="lin" valueType="num">
                                      <p:cBhvr additive="base">
                                        <p:cTn id="55" dur="25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250" fill="hold"/>
                                        <p:tgtEl>
                                          <p:spTgt spid="48"/>
                                        </p:tgtEl>
                                        <p:attrNameLst>
                                          <p:attrName>ppt_x</p:attrName>
                                        </p:attrNameLst>
                                      </p:cBhvr>
                                      <p:tavLst>
                                        <p:tav tm="0">
                                          <p:val>
                                            <p:strVal val="#ppt_x"/>
                                          </p:val>
                                        </p:tav>
                                        <p:tav tm="100000">
                                          <p:val>
                                            <p:strVal val="#ppt_x"/>
                                          </p:val>
                                        </p:tav>
                                      </p:tavLst>
                                    </p:anim>
                                    <p:anim calcmode="lin" valueType="num">
                                      <p:cBhvr additive="base">
                                        <p:cTn id="59" dur="2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1"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250" fill="hold"/>
                                        <p:tgtEl>
                                          <p:spTgt spid="25"/>
                                        </p:tgtEl>
                                        <p:attrNameLst>
                                          <p:attrName>ppt_x</p:attrName>
                                        </p:attrNameLst>
                                      </p:cBhvr>
                                      <p:tavLst>
                                        <p:tav tm="0">
                                          <p:val>
                                            <p:strVal val="#ppt_x"/>
                                          </p:val>
                                        </p:tav>
                                        <p:tav tm="100000">
                                          <p:val>
                                            <p:strVal val="#ppt_x"/>
                                          </p:val>
                                        </p:tav>
                                      </p:tavLst>
                                    </p:anim>
                                    <p:anim calcmode="lin" valueType="num">
                                      <p:cBhvr additive="base">
                                        <p:cTn id="65" dur="250" fill="hold"/>
                                        <p:tgtEl>
                                          <p:spTgt spid="25"/>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250" fill="hold"/>
                                        <p:tgtEl>
                                          <p:spTgt spid="26"/>
                                        </p:tgtEl>
                                        <p:attrNameLst>
                                          <p:attrName>ppt_x</p:attrName>
                                        </p:attrNameLst>
                                      </p:cBhvr>
                                      <p:tavLst>
                                        <p:tav tm="0">
                                          <p:val>
                                            <p:strVal val="#ppt_x"/>
                                          </p:val>
                                        </p:tav>
                                        <p:tav tm="100000">
                                          <p:val>
                                            <p:strVal val="#ppt_x"/>
                                          </p:val>
                                        </p:tav>
                                      </p:tavLst>
                                    </p:anim>
                                    <p:anim calcmode="lin" valueType="num">
                                      <p:cBhvr additive="base">
                                        <p:cTn id="69" dur="250" fill="hold"/>
                                        <p:tgtEl>
                                          <p:spTgt spid="26"/>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 calcmode="lin" valueType="num">
                                      <p:cBhvr additive="base">
                                        <p:cTn id="72" dur="250" fill="hold"/>
                                        <p:tgtEl>
                                          <p:spTgt spid="47"/>
                                        </p:tgtEl>
                                        <p:attrNameLst>
                                          <p:attrName>ppt_x</p:attrName>
                                        </p:attrNameLst>
                                      </p:cBhvr>
                                      <p:tavLst>
                                        <p:tav tm="0">
                                          <p:val>
                                            <p:strVal val="#ppt_x"/>
                                          </p:val>
                                        </p:tav>
                                        <p:tav tm="100000">
                                          <p:val>
                                            <p:strVal val="#ppt_x"/>
                                          </p:val>
                                        </p:tav>
                                      </p:tavLst>
                                    </p:anim>
                                    <p:anim calcmode="lin" valueType="num">
                                      <p:cBhvr additive="base">
                                        <p:cTn id="73" dur="250" fill="hold"/>
                                        <p:tgtEl>
                                          <p:spTgt spid="47"/>
                                        </p:tgtEl>
                                        <p:attrNameLst>
                                          <p:attrName>ppt_y</p:attrName>
                                        </p:attrNameLst>
                                      </p:cBhvr>
                                      <p:tavLst>
                                        <p:tav tm="0">
                                          <p:val>
                                            <p:strVal val="0-#ppt_h/2"/>
                                          </p:val>
                                        </p:tav>
                                        <p:tav tm="100000">
                                          <p:val>
                                            <p:strVal val="#ppt_y"/>
                                          </p:val>
                                        </p:tav>
                                      </p:tavLst>
                                    </p:anim>
                                  </p:childTnLst>
                                </p:cTn>
                              </p:par>
                            </p:childTnLst>
                          </p:cTn>
                        </p:par>
                        <p:par>
                          <p:cTn id="74" fill="hold">
                            <p:stCondLst>
                              <p:cond delay="250"/>
                            </p:stCondLst>
                            <p:childTnLst>
                              <p:par>
                                <p:cTn id="75" presetID="12" presetClass="entr" presetSubtype="8" fill="hold" grpId="0" nodeType="after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500"/>
                                        <p:tgtEl>
                                          <p:spTgt spid="49"/>
                                        </p:tgtEl>
                                        <p:attrNameLst>
                                          <p:attrName>ppt_x</p:attrName>
                                        </p:attrNameLst>
                                      </p:cBhvr>
                                      <p:tavLst>
                                        <p:tav tm="0">
                                          <p:val>
                                            <p:strVal val="#ppt_x-#ppt_w*1.125000"/>
                                          </p:val>
                                        </p:tav>
                                        <p:tav tm="100000">
                                          <p:val>
                                            <p:strVal val="#ppt_x"/>
                                          </p:val>
                                        </p:tav>
                                      </p:tavLst>
                                    </p:anim>
                                    <p:animEffect transition="in" filter="wipe(right)">
                                      <p:cBhvr>
                                        <p:cTn id="78" dur="500"/>
                                        <p:tgtEl>
                                          <p:spTgt spid="49"/>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50"/>
                                        </p:tgtEl>
                                        <p:attrNameLst>
                                          <p:attrName>style.visibility</p:attrName>
                                        </p:attrNameLst>
                                      </p:cBhvr>
                                      <p:to>
                                        <p:strVal val="visible"/>
                                      </p:to>
                                    </p:set>
                                    <p:anim calcmode="lin" valueType="num">
                                      <p:cBhvr additive="base">
                                        <p:cTn id="81" dur="500"/>
                                        <p:tgtEl>
                                          <p:spTgt spid="50"/>
                                        </p:tgtEl>
                                        <p:attrNameLst>
                                          <p:attrName>ppt_x</p:attrName>
                                        </p:attrNameLst>
                                      </p:cBhvr>
                                      <p:tavLst>
                                        <p:tav tm="0">
                                          <p:val>
                                            <p:strVal val="#ppt_x-#ppt_w*1.125000"/>
                                          </p:val>
                                        </p:tav>
                                        <p:tav tm="100000">
                                          <p:val>
                                            <p:strVal val="#ppt_x"/>
                                          </p:val>
                                        </p:tav>
                                      </p:tavLst>
                                    </p:anim>
                                    <p:animEffect transition="in" filter="wipe(right)">
                                      <p:cBhvr>
                                        <p:cTn id="82" dur="500"/>
                                        <p:tgtEl>
                                          <p:spTgt spid="50"/>
                                        </p:tgtEl>
                                      </p:cBhvr>
                                    </p:animEffect>
                                  </p:childTnLst>
                                </p:cTn>
                              </p:par>
                            </p:childTnLst>
                          </p:cTn>
                        </p:par>
                        <p:par>
                          <p:cTn id="83" fill="hold">
                            <p:stCondLst>
                              <p:cond delay="750"/>
                            </p:stCondLst>
                            <p:childTnLst>
                              <p:par>
                                <p:cTn id="84" presetID="12" presetClass="entr" presetSubtype="8" fill="hold" grpId="0" nodeType="afterEffect">
                                  <p:stCondLst>
                                    <p:cond delay="0"/>
                                  </p:stCondLst>
                                  <p:childTnLst>
                                    <p:set>
                                      <p:cBhvr>
                                        <p:cTn id="85" dur="1" fill="hold">
                                          <p:stCondLst>
                                            <p:cond delay="0"/>
                                          </p:stCondLst>
                                        </p:cTn>
                                        <p:tgtEl>
                                          <p:spTgt spid="51"/>
                                        </p:tgtEl>
                                        <p:attrNameLst>
                                          <p:attrName>style.visibility</p:attrName>
                                        </p:attrNameLst>
                                      </p:cBhvr>
                                      <p:to>
                                        <p:strVal val="visible"/>
                                      </p:to>
                                    </p:set>
                                    <p:anim calcmode="lin" valueType="num">
                                      <p:cBhvr additive="base">
                                        <p:cTn id="86" dur="500"/>
                                        <p:tgtEl>
                                          <p:spTgt spid="51"/>
                                        </p:tgtEl>
                                        <p:attrNameLst>
                                          <p:attrName>ppt_x</p:attrName>
                                        </p:attrNameLst>
                                      </p:cBhvr>
                                      <p:tavLst>
                                        <p:tav tm="0">
                                          <p:val>
                                            <p:strVal val="#ppt_x-#ppt_w*1.125000"/>
                                          </p:val>
                                        </p:tav>
                                        <p:tav tm="100000">
                                          <p:val>
                                            <p:strVal val="#ppt_x"/>
                                          </p:val>
                                        </p:tav>
                                      </p:tavLst>
                                    </p:anim>
                                    <p:animEffect transition="in" filter="wipe(right)">
                                      <p:cBhvr>
                                        <p:cTn id="87" dur="500"/>
                                        <p:tgtEl>
                                          <p:spTgt spid="51"/>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 calcmode="lin" valueType="num">
                                      <p:cBhvr additive="base">
                                        <p:cTn id="90" dur="500"/>
                                        <p:tgtEl>
                                          <p:spTgt spid="52"/>
                                        </p:tgtEl>
                                        <p:attrNameLst>
                                          <p:attrName>ppt_x</p:attrName>
                                        </p:attrNameLst>
                                      </p:cBhvr>
                                      <p:tavLst>
                                        <p:tav tm="0">
                                          <p:val>
                                            <p:strVal val="#ppt_x-#ppt_w*1.125000"/>
                                          </p:val>
                                        </p:tav>
                                        <p:tav tm="100000">
                                          <p:val>
                                            <p:strVal val="#ppt_x"/>
                                          </p:val>
                                        </p:tav>
                                      </p:tavLst>
                                    </p:anim>
                                    <p:animEffect transition="in" filter="wipe(right)">
                                      <p:cBhvr>
                                        <p:cTn id="91" dur="500"/>
                                        <p:tgtEl>
                                          <p:spTgt spid="52"/>
                                        </p:tgtEl>
                                      </p:cBhvr>
                                    </p:animEffect>
                                  </p:childTnLst>
                                </p:cTn>
                              </p:par>
                            </p:childTnLst>
                          </p:cTn>
                        </p:par>
                        <p:par>
                          <p:cTn id="92" fill="hold">
                            <p:stCondLst>
                              <p:cond delay="1250"/>
                            </p:stCondLst>
                            <p:childTnLst>
                              <p:par>
                                <p:cTn id="93" presetID="12" presetClass="entr" presetSubtype="8" fill="hold" grpId="0" nodeType="afterEffect">
                                  <p:stCondLst>
                                    <p:cond delay="0"/>
                                  </p:stCondLst>
                                  <p:childTnLst>
                                    <p:set>
                                      <p:cBhvr>
                                        <p:cTn id="94" dur="1" fill="hold">
                                          <p:stCondLst>
                                            <p:cond delay="0"/>
                                          </p:stCondLst>
                                        </p:cTn>
                                        <p:tgtEl>
                                          <p:spTgt spid="53"/>
                                        </p:tgtEl>
                                        <p:attrNameLst>
                                          <p:attrName>style.visibility</p:attrName>
                                        </p:attrNameLst>
                                      </p:cBhvr>
                                      <p:to>
                                        <p:strVal val="visible"/>
                                      </p:to>
                                    </p:set>
                                    <p:anim calcmode="lin" valueType="num">
                                      <p:cBhvr additive="base">
                                        <p:cTn id="95" dur="500"/>
                                        <p:tgtEl>
                                          <p:spTgt spid="53"/>
                                        </p:tgtEl>
                                        <p:attrNameLst>
                                          <p:attrName>ppt_x</p:attrName>
                                        </p:attrNameLst>
                                      </p:cBhvr>
                                      <p:tavLst>
                                        <p:tav tm="0">
                                          <p:val>
                                            <p:strVal val="#ppt_x-#ppt_w*1.125000"/>
                                          </p:val>
                                        </p:tav>
                                        <p:tav tm="100000">
                                          <p:val>
                                            <p:strVal val="#ppt_x"/>
                                          </p:val>
                                        </p:tav>
                                      </p:tavLst>
                                    </p:anim>
                                    <p:animEffect transition="in" filter="wipe(right)">
                                      <p:cBhvr>
                                        <p:cTn id="96" dur="500"/>
                                        <p:tgtEl>
                                          <p:spTgt spid="53"/>
                                        </p:tgtEl>
                                      </p:cBhvr>
                                    </p:animEffect>
                                  </p:childTnLst>
                                </p:cTn>
                              </p:par>
                              <p:par>
                                <p:cTn id="97" presetID="12" presetClass="entr" presetSubtype="8"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 calcmode="lin" valueType="num">
                                      <p:cBhvr additive="base">
                                        <p:cTn id="99" dur="500"/>
                                        <p:tgtEl>
                                          <p:spTgt spid="54"/>
                                        </p:tgtEl>
                                        <p:attrNameLst>
                                          <p:attrName>ppt_x</p:attrName>
                                        </p:attrNameLst>
                                      </p:cBhvr>
                                      <p:tavLst>
                                        <p:tav tm="0">
                                          <p:val>
                                            <p:strVal val="#ppt_x-#ppt_w*1.125000"/>
                                          </p:val>
                                        </p:tav>
                                        <p:tav tm="100000">
                                          <p:val>
                                            <p:strVal val="#ppt_x"/>
                                          </p:val>
                                        </p:tav>
                                      </p:tavLst>
                                    </p:anim>
                                    <p:animEffect transition="in" filter="wipe(right)">
                                      <p:cBhvr>
                                        <p:cTn id="100" dur="500"/>
                                        <p:tgtEl>
                                          <p:spTgt spid="54"/>
                                        </p:tgtEl>
                                      </p:cBhvr>
                                    </p:animEffect>
                                  </p:childTnLst>
                                </p:cTn>
                              </p:par>
                            </p:childTnLst>
                          </p:cTn>
                        </p:par>
                        <p:par>
                          <p:cTn id="101" fill="hold">
                            <p:stCondLst>
                              <p:cond delay="1750"/>
                            </p:stCondLst>
                            <p:childTnLst>
                              <p:par>
                                <p:cTn id="102" presetID="12" presetClass="entr" presetSubtype="8" fill="hold" grpId="0" nodeType="afterEffect">
                                  <p:stCondLst>
                                    <p:cond delay="0"/>
                                  </p:stCondLst>
                                  <p:childTnLst>
                                    <p:set>
                                      <p:cBhvr>
                                        <p:cTn id="103" dur="1" fill="hold">
                                          <p:stCondLst>
                                            <p:cond delay="0"/>
                                          </p:stCondLst>
                                        </p:cTn>
                                        <p:tgtEl>
                                          <p:spTgt spid="55"/>
                                        </p:tgtEl>
                                        <p:attrNameLst>
                                          <p:attrName>style.visibility</p:attrName>
                                        </p:attrNameLst>
                                      </p:cBhvr>
                                      <p:to>
                                        <p:strVal val="visible"/>
                                      </p:to>
                                    </p:set>
                                    <p:anim calcmode="lin" valueType="num">
                                      <p:cBhvr additive="base">
                                        <p:cTn id="104" dur="500"/>
                                        <p:tgtEl>
                                          <p:spTgt spid="55"/>
                                        </p:tgtEl>
                                        <p:attrNameLst>
                                          <p:attrName>ppt_x</p:attrName>
                                        </p:attrNameLst>
                                      </p:cBhvr>
                                      <p:tavLst>
                                        <p:tav tm="0">
                                          <p:val>
                                            <p:strVal val="#ppt_x-#ppt_w*1.125000"/>
                                          </p:val>
                                        </p:tav>
                                        <p:tav tm="100000">
                                          <p:val>
                                            <p:strVal val="#ppt_x"/>
                                          </p:val>
                                        </p:tav>
                                      </p:tavLst>
                                    </p:anim>
                                    <p:animEffect transition="in" filter="wipe(right)">
                                      <p:cBhvr>
                                        <p:cTn id="105" dur="500"/>
                                        <p:tgtEl>
                                          <p:spTgt spid="55"/>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56"/>
                                        </p:tgtEl>
                                        <p:attrNameLst>
                                          <p:attrName>style.visibility</p:attrName>
                                        </p:attrNameLst>
                                      </p:cBhvr>
                                      <p:to>
                                        <p:strVal val="visible"/>
                                      </p:to>
                                    </p:set>
                                    <p:anim calcmode="lin" valueType="num">
                                      <p:cBhvr additive="base">
                                        <p:cTn id="108" dur="500"/>
                                        <p:tgtEl>
                                          <p:spTgt spid="56"/>
                                        </p:tgtEl>
                                        <p:attrNameLst>
                                          <p:attrName>ppt_x</p:attrName>
                                        </p:attrNameLst>
                                      </p:cBhvr>
                                      <p:tavLst>
                                        <p:tav tm="0">
                                          <p:val>
                                            <p:strVal val="#ppt_x-#ppt_w*1.125000"/>
                                          </p:val>
                                        </p:tav>
                                        <p:tav tm="100000">
                                          <p:val>
                                            <p:strVal val="#ppt_x"/>
                                          </p:val>
                                        </p:tav>
                                      </p:tavLst>
                                    </p:anim>
                                    <p:animEffect transition="in" filter="wipe(right)">
                                      <p:cBhvr>
                                        <p:cTn id="10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9" grpId="0" animBg="1"/>
      <p:bldP spid="20" grpId="0" animBg="1"/>
      <p:bldP spid="21" grpId="0" animBg="1"/>
      <p:bldP spid="22" grpId="0" animBg="1"/>
      <p:bldP spid="23" grpId="0" animBg="1"/>
      <p:bldP spid="24" grpId="0" animBg="1"/>
      <p:bldP spid="25" grpId="0" animBg="1"/>
      <p:bldP spid="26" grpId="0" animBg="1"/>
      <p:bldP spid="27"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8" name="椭圆 17"/>
          <p:cNvSpPr/>
          <p:nvPr/>
        </p:nvSpPr>
        <p:spPr>
          <a:xfrm>
            <a:off x="1431565" y="1364647"/>
            <a:ext cx="1711714" cy="17116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19" name="椭圆 18"/>
          <p:cNvSpPr/>
          <p:nvPr/>
        </p:nvSpPr>
        <p:spPr>
          <a:xfrm>
            <a:off x="1328721" y="1261805"/>
            <a:ext cx="1917403" cy="1917334"/>
          </a:xfrm>
          <a:prstGeom prst="ellipse">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0" name="矩形 19"/>
          <p:cNvSpPr/>
          <p:nvPr/>
        </p:nvSpPr>
        <p:spPr>
          <a:xfrm>
            <a:off x="1541329"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应用领域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1" name="文本框 7"/>
          <p:cNvSpPr txBox="1">
            <a:spLocks noChangeArrowheads="1"/>
          </p:cNvSpPr>
          <p:nvPr/>
        </p:nvSpPr>
        <p:spPr bwMode="auto">
          <a:xfrm>
            <a:off x="1426202"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E10515"/>
                </a:solidFill>
                <a:latin typeface="+mn-lt"/>
                <a:ea typeface="+mn-ea"/>
                <a:cs typeface="+mn-ea"/>
                <a:sym typeface="+mn-lt"/>
              </a:rPr>
              <a:t>添加文本信息</a:t>
            </a:r>
            <a:endParaRPr lang="en-US" altLang="zh-CN" sz="1323" b="1" dirty="0">
              <a:solidFill>
                <a:srgbClr val="E10515"/>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
        <p:nvSpPr>
          <p:cNvPr id="22" name="椭圆 21"/>
          <p:cNvSpPr/>
          <p:nvPr/>
        </p:nvSpPr>
        <p:spPr>
          <a:xfrm>
            <a:off x="3645773" y="1364647"/>
            <a:ext cx="1711714" cy="1711652"/>
          </a:xfrm>
          <a:prstGeom prst="ellipse">
            <a:avLst/>
          </a:prstGeom>
          <a:solidFill>
            <a:srgbClr val="BC041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3" name="椭圆 22"/>
          <p:cNvSpPr/>
          <p:nvPr/>
        </p:nvSpPr>
        <p:spPr>
          <a:xfrm>
            <a:off x="3542928" y="1261805"/>
            <a:ext cx="1917403" cy="1917334"/>
          </a:xfrm>
          <a:prstGeom prst="ellipse">
            <a:avLst/>
          </a:prstGeom>
          <a:noFill/>
          <a:ln w="19050">
            <a:solidFill>
              <a:srgbClr val="BC04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4" name="矩形 23"/>
          <p:cNvSpPr/>
          <p:nvPr/>
        </p:nvSpPr>
        <p:spPr>
          <a:xfrm>
            <a:off x="3755537"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商务领域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5" name="文本框 7"/>
          <p:cNvSpPr txBox="1">
            <a:spLocks noChangeArrowheads="1"/>
          </p:cNvSpPr>
          <p:nvPr/>
        </p:nvSpPr>
        <p:spPr bwMode="auto">
          <a:xfrm>
            <a:off x="3640408"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BC0410"/>
                </a:solidFill>
                <a:latin typeface="+mn-lt"/>
                <a:ea typeface="+mn-ea"/>
                <a:cs typeface="+mn-ea"/>
                <a:sym typeface="+mn-lt"/>
              </a:rPr>
              <a:t>添加文本信息</a:t>
            </a:r>
            <a:endParaRPr lang="en-US" altLang="zh-CN" sz="1323" b="1" dirty="0">
              <a:solidFill>
                <a:srgbClr val="BC0410"/>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
        <p:nvSpPr>
          <p:cNvPr id="26" name="椭圆 25"/>
          <p:cNvSpPr/>
          <p:nvPr/>
        </p:nvSpPr>
        <p:spPr>
          <a:xfrm>
            <a:off x="5859980" y="1364647"/>
            <a:ext cx="1711714" cy="17116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7" name="椭圆 26"/>
          <p:cNvSpPr/>
          <p:nvPr/>
        </p:nvSpPr>
        <p:spPr>
          <a:xfrm>
            <a:off x="5757136" y="1261805"/>
            <a:ext cx="1917403" cy="1917334"/>
          </a:xfrm>
          <a:prstGeom prst="ellipse">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8" name="矩形 27"/>
          <p:cNvSpPr/>
          <p:nvPr/>
        </p:nvSpPr>
        <p:spPr>
          <a:xfrm>
            <a:off x="5969743"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服务领域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9" name="文本框 7"/>
          <p:cNvSpPr txBox="1">
            <a:spLocks noChangeArrowheads="1"/>
          </p:cNvSpPr>
          <p:nvPr/>
        </p:nvSpPr>
        <p:spPr bwMode="auto">
          <a:xfrm>
            <a:off x="5854615"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E10515"/>
                </a:solidFill>
                <a:latin typeface="+mn-lt"/>
                <a:ea typeface="+mn-ea"/>
                <a:cs typeface="+mn-ea"/>
                <a:sym typeface="+mn-lt"/>
              </a:rPr>
              <a:t>添加文本信息</a:t>
            </a:r>
            <a:endParaRPr lang="en-US" altLang="zh-CN" sz="1323" b="1" dirty="0">
              <a:solidFill>
                <a:srgbClr val="E10515"/>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Tree>
    <p:extLst>
      <p:ext uri="{BB962C8B-B14F-4D97-AF65-F5344CB8AC3E}">
        <p14:creationId xmlns:p14="http://schemas.microsoft.com/office/powerpoint/2010/main" val="236878051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heel(1)">
                                      <p:cBhvr>
                                        <p:cTn id="15" dur="750"/>
                                        <p:tgtEl>
                                          <p:spTgt spid="19"/>
                                        </p:tgtEl>
                                      </p:cBhvr>
                                    </p:animEffect>
                                  </p:childTnLst>
                                </p:cTn>
                              </p:par>
                            </p:childTnLst>
                          </p:cTn>
                        </p:par>
                        <p:par>
                          <p:cTn id="16" fill="hold">
                            <p:stCondLst>
                              <p:cond delay="1600"/>
                            </p:stCondLst>
                            <p:childTnLst>
                              <p:par>
                                <p:cTn id="17" presetID="53" presetClass="entr" presetSubtype="16"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2100"/>
                            </p:stCondLst>
                            <p:childTnLst>
                              <p:par>
                                <p:cTn id="23" presetID="22" presetClass="entr" presetSubtype="4"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00"/>
                                        <p:tgtEl>
                                          <p:spTgt spid="20"/>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2600"/>
                            </p:stCondLst>
                            <p:childTnLst>
                              <p:par>
                                <p:cTn id="30" presetID="21" presetClass="entr" presetSubtype="1"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heel(1)">
                                      <p:cBhvr>
                                        <p:cTn id="32" dur="750"/>
                                        <p:tgtEl>
                                          <p:spTgt spid="23"/>
                                        </p:tgtEl>
                                      </p:cBhvr>
                                    </p:animEffect>
                                  </p:childTnLst>
                                </p:cTn>
                              </p:par>
                            </p:childTnLst>
                          </p:cTn>
                        </p:par>
                        <p:par>
                          <p:cTn id="33" fill="hold">
                            <p:stCondLst>
                              <p:cond delay="3350"/>
                            </p:stCondLst>
                            <p:childTnLst>
                              <p:par>
                                <p:cTn id="34" presetID="53" presetClass="entr" presetSubtype="16"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850"/>
                            </p:stCondLst>
                            <p:childTnLst>
                              <p:par>
                                <p:cTn id="40" presetID="2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down)">
                                      <p:cBhvr>
                                        <p:cTn id="42" dur="500"/>
                                        <p:tgtEl>
                                          <p:spTgt spid="2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350"/>
                            </p:stCondLst>
                            <p:childTnLst>
                              <p:par>
                                <p:cTn id="47" presetID="21" presetClass="entr" presetSubtype="1"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750"/>
                                        <p:tgtEl>
                                          <p:spTgt spid="27"/>
                                        </p:tgtEl>
                                      </p:cBhvr>
                                    </p:animEffect>
                                  </p:childTnLst>
                                </p:cTn>
                              </p:par>
                            </p:childTnLst>
                          </p:cTn>
                        </p:par>
                        <p:par>
                          <p:cTn id="50" fill="hold">
                            <p:stCondLst>
                              <p:cond delay="5100"/>
                            </p:stCondLst>
                            <p:childTnLst>
                              <p:par>
                                <p:cTn id="51" presetID="53" presetClass="entr" presetSubtype="16"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600"/>
                            </p:stCondLst>
                            <p:childTnLst>
                              <p:par>
                                <p:cTn id="57" presetID="22" presetClass="entr" presetSubtype="4"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down)">
                                      <p:cBhvr>
                                        <p:cTn id="59" dur="500"/>
                                        <p:tgtEl>
                                          <p:spTgt spid="28"/>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up)">
                                      <p:cBhvr>
                                        <p:cTn id="6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18" name="组合 17"/>
          <p:cNvGrpSpPr/>
          <p:nvPr/>
        </p:nvGrpSpPr>
        <p:grpSpPr>
          <a:xfrm>
            <a:off x="1020166" y="1466352"/>
            <a:ext cx="26459" cy="1737784"/>
            <a:chOff x="1331651" y="1597980"/>
            <a:chExt cx="36000" cy="2364481"/>
          </a:xfrm>
          <a:solidFill>
            <a:srgbClr val="AE002B"/>
          </a:solidFill>
        </p:grpSpPr>
        <p:cxnSp>
          <p:nvCxnSpPr>
            <p:cNvPr id="19" name="直接连接符 18"/>
            <p:cNvCxnSpPr/>
            <p:nvPr/>
          </p:nvCxnSpPr>
          <p:spPr>
            <a:xfrm>
              <a:off x="1331651" y="1597980"/>
              <a:ext cx="0" cy="2364481"/>
            </a:xfrm>
            <a:prstGeom prst="line">
              <a:avLst/>
            </a:prstGeom>
            <a:grpFill/>
            <a:ln>
              <a:solidFill>
                <a:srgbClr val="AE002B"/>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331651" y="1597980"/>
              <a:ext cx="36000" cy="1080000"/>
            </a:xfrm>
            <a:prstGeom prst="rect">
              <a:avLst/>
            </a:prstGeom>
            <a:grpFill/>
            <a:ln>
              <a:solidFill>
                <a:srgbClr val="AE00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21" name="组合 20"/>
          <p:cNvGrpSpPr/>
          <p:nvPr/>
        </p:nvGrpSpPr>
        <p:grpSpPr>
          <a:xfrm flipV="1">
            <a:off x="2791886" y="2463473"/>
            <a:ext cx="26459" cy="1756780"/>
            <a:chOff x="1331651" y="1572132"/>
            <a:chExt cx="36000" cy="2390327"/>
          </a:xfrm>
          <a:solidFill>
            <a:schemeClr val="bg1">
              <a:lumMod val="50000"/>
            </a:schemeClr>
          </a:solidFill>
        </p:grpSpPr>
        <p:cxnSp>
          <p:nvCxnSpPr>
            <p:cNvPr id="22" name="直接连接符 21"/>
            <p:cNvCxnSpPr/>
            <p:nvPr/>
          </p:nvCxnSpPr>
          <p:spPr>
            <a:xfrm>
              <a:off x="1331651" y="1576008"/>
              <a:ext cx="0" cy="2386451"/>
            </a:xfrm>
            <a:prstGeom prst="line">
              <a:avLst/>
            </a:prstGeom>
            <a:grpFill/>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1331651" y="1572132"/>
              <a:ext cx="36000" cy="1080000"/>
            </a:xfrm>
            <a:prstGeom prst="rect">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24" name="组合 23"/>
          <p:cNvGrpSpPr/>
          <p:nvPr/>
        </p:nvGrpSpPr>
        <p:grpSpPr>
          <a:xfrm>
            <a:off x="4563606" y="1466352"/>
            <a:ext cx="26459" cy="1737784"/>
            <a:chOff x="1331651" y="1597980"/>
            <a:chExt cx="36000" cy="2364481"/>
          </a:xfrm>
          <a:solidFill>
            <a:srgbClr val="AE002B"/>
          </a:solidFill>
        </p:grpSpPr>
        <p:cxnSp>
          <p:nvCxnSpPr>
            <p:cNvPr id="25" name="直接连接符 24"/>
            <p:cNvCxnSpPr/>
            <p:nvPr/>
          </p:nvCxnSpPr>
          <p:spPr>
            <a:xfrm>
              <a:off x="1331651" y="1597980"/>
              <a:ext cx="0" cy="2364481"/>
            </a:xfrm>
            <a:prstGeom prst="line">
              <a:avLst/>
            </a:prstGeom>
            <a:grpFill/>
            <a:ln>
              <a:solidFill>
                <a:srgbClr val="AE002B"/>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331651" y="1597980"/>
              <a:ext cx="36000" cy="1080000"/>
            </a:xfrm>
            <a:prstGeom prst="rect">
              <a:avLst/>
            </a:prstGeom>
            <a:grpFill/>
            <a:ln>
              <a:solidFill>
                <a:srgbClr val="AE00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36" name="组合 35"/>
          <p:cNvGrpSpPr/>
          <p:nvPr/>
        </p:nvGrpSpPr>
        <p:grpSpPr>
          <a:xfrm flipV="1">
            <a:off x="6335325" y="2463472"/>
            <a:ext cx="26459" cy="1756781"/>
            <a:chOff x="1331651" y="1572132"/>
            <a:chExt cx="36000" cy="2390328"/>
          </a:xfrm>
          <a:solidFill>
            <a:schemeClr val="bg1">
              <a:lumMod val="50000"/>
            </a:schemeClr>
          </a:solidFill>
        </p:grpSpPr>
        <p:cxnSp>
          <p:nvCxnSpPr>
            <p:cNvPr id="37" name="直接连接符 36"/>
            <p:cNvCxnSpPr/>
            <p:nvPr/>
          </p:nvCxnSpPr>
          <p:spPr>
            <a:xfrm>
              <a:off x="1331651" y="1576008"/>
              <a:ext cx="0" cy="2386452"/>
            </a:xfrm>
            <a:prstGeom prst="line">
              <a:avLst/>
            </a:prstGeom>
            <a:grpFill/>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331651" y="1572132"/>
              <a:ext cx="36000" cy="1080000"/>
            </a:xfrm>
            <a:prstGeom prst="rect">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39" name="组合 38"/>
          <p:cNvGrpSpPr/>
          <p:nvPr/>
        </p:nvGrpSpPr>
        <p:grpSpPr>
          <a:xfrm>
            <a:off x="1020167" y="2463472"/>
            <a:ext cx="1543345" cy="747664"/>
            <a:chOff x="1331651" y="2945166"/>
            <a:chExt cx="2099921" cy="1017295"/>
          </a:xfrm>
          <a:solidFill>
            <a:srgbClr val="298EC0"/>
          </a:solidFill>
        </p:grpSpPr>
        <p:sp>
          <p:nvSpPr>
            <p:cNvPr id="40" name="矩形 39"/>
            <p:cNvSpPr/>
            <p:nvPr/>
          </p:nvSpPr>
          <p:spPr>
            <a:xfrm>
              <a:off x="1331651" y="2945166"/>
              <a:ext cx="2099921" cy="1017295"/>
            </a:xfrm>
            <a:prstGeom prst="rect">
              <a:avLst/>
            </a:pr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41" name="文本框 40"/>
            <p:cNvSpPr txBox="1"/>
            <p:nvPr/>
          </p:nvSpPr>
          <p:spPr>
            <a:xfrm>
              <a:off x="1419945" y="3543679"/>
              <a:ext cx="1923330" cy="395313"/>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1463" dirty="0">
                  <a:latin typeface="+mn-lt"/>
                  <a:ea typeface="+mn-ea"/>
                  <a:cs typeface="+mn-ea"/>
                  <a:sym typeface="+mn-lt"/>
                </a:rPr>
                <a:t>YOUR TITLE</a:t>
              </a:r>
              <a:endParaRPr lang="zh-CN" altLang="en-US" sz="1463" dirty="0">
                <a:latin typeface="+mn-lt"/>
                <a:ea typeface="+mn-ea"/>
                <a:cs typeface="+mn-ea"/>
                <a:sym typeface="+mn-lt"/>
              </a:endParaRPr>
            </a:p>
          </p:txBody>
        </p:sp>
        <p:sp>
          <p:nvSpPr>
            <p:cNvPr id="42" name="文本框 41"/>
            <p:cNvSpPr txBox="1"/>
            <p:nvPr/>
          </p:nvSpPr>
          <p:spPr>
            <a:xfrm>
              <a:off x="1843808" y="2945166"/>
              <a:ext cx="1075605" cy="703016"/>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2927" dirty="0">
                  <a:latin typeface="+mn-lt"/>
                  <a:ea typeface="+mn-ea"/>
                  <a:cs typeface="+mn-ea"/>
                  <a:sym typeface="+mn-lt"/>
                </a:rPr>
                <a:t>1</a:t>
              </a:r>
              <a:endParaRPr lang="zh-CN" altLang="en-US" sz="2927" dirty="0">
                <a:latin typeface="+mn-lt"/>
                <a:ea typeface="+mn-ea"/>
                <a:cs typeface="+mn-ea"/>
                <a:sym typeface="+mn-lt"/>
              </a:endParaRPr>
            </a:p>
          </p:txBody>
        </p:sp>
      </p:grpSp>
      <p:grpSp>
        <p:nvGrpSpPr>
          <p:cNvPr id="50" name="组合 49"/>
          <p:cNvGrpSpPr/>
          <p:nvPr/>
        </p:nvGrpSpPr>
        <p:grpSpPr>
          <a:xfrm>
            <a:off x="2791887" y="2463472"/>
            <a:ext cx="1543345" cy="758428"/>
            <a:chOff x="3742306" y="2945166"/>
            <a:chExt cx="2099921" cy="1031941"/>
          </a:xfrm>
        </p:grpSpPr>
        <p:sp>
          <p:nvSpPr>
            <p:cNvPr id="51" name="矩形 50"/>
            <p:cNvSpPr/>
            <p:nvPr/>
          </p:nvSpPr>
          <p:spPr>
            <a:xfrm flipV="1">
              <a:off x="3742306" y="2945166"/>
              <a:ext cx="2099921" cy="101729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5">
                <a:solidFill>
                  <a:schemeClr val="bg1"/>
                </a:solidFill>
                <a:cs typeface="+mn-ea"/>
                <a:sym typeface="+mn-lt"/>
              </a:endParaRPr>
            </a:p>
          </p:txBody>
        </p:sp>
        <p:sp>
          <p:nvSpPr>
            <p:cNvPr id="52" name="文本框 51"/>
            <p:cNvSpPr txBox="1"/>
            <p:nvPr/>
          </p:nvSpPr>
          <p:spPr>
            <a:xfrm>
              <a:off x="3830599" y="3543679"/>
              <a:ext cx="1923330" cy="433428"/>
            </a:xfrm>
            <a:prstGeom prst="rect">
              <a:avLst/>
            </a:prstGeom>
            <a:noFill/>
          </p:spPr>
          <p:txBody>
            <a:bodyPr wrap="square" rtlCol="0">
              <a:spAutoFit/>
            </a:bodyPr>
            <a:lstStyle/>
            <a:p>
              <a:pPr algn="ctr">
                <a:spcBef>
                  <a:spcPts val="735"/>
                </a:spcBef>
              </a:pPr>
              <a:r>
                <a:rPr lang="en-US" altLang="zh-CN" sz="1470" dirty="0">
                  <a:solidFill>
                    <a:schemeClr val="bg1"/>
                  </a:solidFill>
                  <a:cs typeface="+mn-ea"/>
                  <a:sym typeface="+mn-lt"/>
                </a:rPr>
                <a:t>YOUR TITLE</a:t>
              </a:r>
              <a:endParaRPr lang="zh-CN" altLang="en-US" sz="1470" dirty="0">
                <a:solidFill>
                  <a:schemeClr val="bg1"/>
                </a:solidFill>
                <a:cs typeface="+mn-ea"/>
                <a:sym typeface="+mn-lt"/>
              </a:endParaRPr>
            </a:p>
          </p:txBody>
        </p:sp>
        <p:sp>
          <p:nvSpPr>
            <p:cNvPr id="53" name="文本框 52"/>
            <p:cNvSpPr txBox="1"/>
            <p:nvPr/>
          </p:nvSpPr>
          <p:spPr>
            <a:xfrm>
              <a:off x="4270418" y="3042093"/>
              <a:ext cx="1075605" cy="741224"/>
            </a:xfrm>
            <a:prstGeom prst="rect">
              <a:avLst/>
            </a:prstGeom>
            <a:noFill/>
          </p:spPr>
          <p:txBody>
            <a:bodyPr wrap="square" rtlCol="0">
              <a:spAutoFit/>
            </a:bodyPr>
            <a:lstStyle/>
            <a:p>
              <a:pPr algn="ctr">
                <a:spcBef>
                  <a:spcPts val="735"/>
                </a:spcBef>
              </a:pPr>
              <a:r>
                <a:rPr lang="en-US" altLang="zh-CN" sz="2940" dirty="0">
                  <a:solidFill>
                    <a:schemeClr val="bg1"/>
                  </a:solidFill>
                  <a:cs typeface="+mn-ea"/>
                  <a:sym typeface="+mn-lt"/>
                </a:rPr>
                <a:t>2</a:t>
              </a:r>
              <a:endParaRPr lang="zh-CN" altLang="en-US" sz="2940" dirty="0">
                <a:solidFill>
                  <a:schemeClr val="bg1"/>
                </a:solidFill>
                <a:cs typeface="+mn-ea"/>
                <a:sym typeface="+mn-lt"/>
              </a:endParaRPr>
            </a:p>
          </p:txBody>
        </p:sp>
      </p:grpSp>
      <p:grpSp>
        <p:nvGrpSpPr>
          <p:cNvPr id="54" name="组合 53"/>
          <p:cNvGrpSpPr/>
          <p:nvPr/>
        </p:nvGrpSpPr>
        <p:grpSpPr>
          <a:xfrm>
            <a:off x="4563607" y="2463472"/>
            <a:ext cx="1543345" cy="747664"/>
            <a:chOff x="6152961" y="2945166"/>
            <a:chExt cx="2099921" cy="1017295"/>
          </a:xfrm>
          <a:solidFill>
            <a:srgbClr val="298EC0"/>
          </a:solidFill>
        </p:grpSpPr>
        <p:sp>
          <p:nvSpPr>
            <p:cNvPr id="55" name="矩形 54"/>
            <p:cNvSpPr/>
            <p:nvPr/>
          </p:nvSpPr>
          <p:spPr>
            <a:xfrm>
              <a:off x="6152961" y="2945166"/>
              <a:ext cx="2099921" cy="1017295"/>
            </a:xfrm>
            <a:prstGeom prst="rect">
              <a:avLst/>
            </a:pr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56" name="文本框 55"/>
            <p:cNvSpPr txBox="1"/>
            <p:nvPr/>
          </p:nvSpPr>
          <p:spPr>
            <a:xfrm>
              <a:off x="6246353" y="3543679"/>
              <a:ext cx="1923330" cy="395313"/>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1463" dirty="0">
                  <a:latin typeface="+mn-lt"/>
                  <a:ea typeface="+mn-ea"/>
                  <a:cs typeface="+mn-ea"/>
                  <a:sym typeface="+mn-lt"/>
                </a:rPr>
                <a:t>YOUR TITLE</a:t>
              </a:r>
              <a:endParaRPr lang="zh-CN" altLang="en-US" sz="1463" dirty="0">
                <a:latin typeface="+mn-lt"/>
                <a:ea typeface="+mn-ea"/>
                <a:cs typeface="+mn-ea"/>
                <a:sym typeface="+mn-lt"/>
              </a:endParaRPr>
            </a:p>
          </p:txBody>
        </p:sp>
        <p:sp>
          <p:nvSpPr>
            <p:cNvPr id="57" name="文本框 56"/>
            <p:cNvSpPr txBox="1"/>
            <p:nvPr/>
          </p:nvSpPr>
          <p:spPr>
            <a:xfrm>
              <a:off x="6665116" y="3042093"/>
              <a:ext cx="1075605" cy="703016"/>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2927" dirty="0">
                  <a:latin typeface="+mn-lt"/>
                  <a:ea typeface="+mn-ea"/>
                  <a:cs typeface="+mn-ea"/>
                  <a:sym typeface="+mn-lt"/>
                </a:rPr>
                <a:t>3</a:t>
              </a:r>
              <a:endParaRPr lang="zh-CN" altLang="en-US" sz="2927" dirty="0">
                <a:latin typeface="+mn-lt"/>
                <a:ea typeface="+mn-ea"/>
                <a:cs typeface="+mn-ea"/>
                <a:sym typeface="+mn-lt"/>
              </a:endParaRPr>
            </a:p>
          </p:txBody>
        </p:sp>
      </p:grpSp>
      <p:grpSp>
        <p:nvGrpSpPr>
          <p:cNvPr id="58" name="组合 57"/>
          <p:cNvGrpSpPr/>
          <p:nvPr/>
        </p:nvGrpSpPr>
        <p:grpSpPr>
          <a:xfrm>
            <a:off x="6335326" y="2463472"/>
            <a:ext cx="1543345" cy="758428"/>
            <a:chOff x="8563615" y="2945166"/>
            <a:chExt cx="2099921" cy="1031941"/>
          </a:xfrm>
        </p:grpSpPr>
        <p:sp>
          <p:nvSpPr>
            <p:cNvPr id="59" name="矩形 58"/>
            <p:cNvSpPr/>
            <p:nvPr/>
          </p:nvSpPr>
          <p:spPr>
            <a:xfrm flipV="1">
              <a:off x="8563615" y="2945166"/>
              <a:ext cx="2099921" cy="101729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5">
                <a:solidFill>
                  <a:schemeClr val="bg1"/>
                </a:solidFill>
                <a:cs typeface="+mn-ea"/>
                <a:sym typeface="+mn-lt"/>
              </a:endParaRPr>
            </a:p>
          </p:txBody>
        </p:sp>
        <p:sp>
          <p:nvSpPr>
            <p:cNvPr id="60" name="文本框 59"/>
            <p:cNvSpPr txBox="1"/>
            <p:nvPr/>
          </p:nvSpPr>
          <p:spPr>
            <a:xfrm>
              <a:off x="8651906" y="3543679"/>
              <a:ext cx="1923330" cy="433428"/>
            </a:xfrm>
            <a:prstGeom prst="rect">
              <a:avLst/>
            </a:prstGeom>
            <a:noFill/>
          </p:spPr>
          <p:txBody>
            <a:bodyPr wrap="square" rtlCol="0">
              <a:spAutoFit/>
            </a:bodyPr>
            <a:lstStyle/>
            <a:p>
              <a:pPr algn="ctr">
                <a:spcBef>
                  <a:spcPts val="735"/>
                </a:spcBef>
              </a:pPr>
              <a:r>
                <a:rPr lang="en-US" altLang="zh-CN" sz="1470" dirty="0">
                  <a:solidFill>
                    <a:schemeClr val="bg1"/>
                  </a:solidFill>
                  <a:cs typeface="+mn-ea"/>
                  <a:sym typeface="+mn-lt"/>
                </a:rPr>
                <a:t>YOUR TITLE</a:t>
              </a:r>
              <a:endParaRPr lang="zh-CN" altLang="en-US" sz="1470" dirty="0">
                <a:solidFill>
                  <a:schemeClr val="bg1"/>
                </a:solidFill>
                <a:cs typeface="+mn-ea"/>
                <a:sym typeface="+mn-lt"/>
              </a:endParaRPr>
            </a:p>
          </p:txBody>
        </p:sp>
        <p:sp>
          <p:nvSpPr>
            <p:cNvPr id="61" name="文本框 60"/>
            <p:cNvSpPr txBox="1"/>
            <p:nvPr/>
          </p:nvSpPr>
          <p:spPr>
            <a:xfrm>
              <a:off x="9087651" y="3042093"/>
              <a:ext cx="1075605" cy="741224"/>
            </a:xfrm>
            <a:prstGeom prst="rect">
              <a:avLst/>
            </a:prstGeom>
            <a:noFill/>
          </p:spPr>
          <p:txBody>
            <a:bodyPr wrap="square" rtlCol="0">
              <a:spAutoFit/>
            </a:bodyPr>
            <a:lstStyle/>
            <a:p>
              <a:pPr algn="ctr">
                <a:spcBef>
                  <a:spcPts val="735"/>
                </a:spcBef>
              </a:pPr>
              <a:r>
                <a:rPr lang="en-US" altLang="zh-CN" sz="2940" dirty="0">
                  <a:solidFill>
                    <a:schemeClr val="bg1"/>
                  </a:solidFill>
                  <a:cs typeface="+mn-ea"/>
                  <a:sym typeface="+mn-lt"/>
                </a:rPr>
                <a:t>4</a:t>
              </a:r>
              <a:endParaRPr lang="zh-CN" altLang="en-US" sz="2940" dirty="0">
                <a:solidFill>
                  <a:schemeClr val="bg1"/>
                </a:solidFill>
                <a:cs typeface="+mn-ea"/>
                <a:sym typeface="+mn-lt"/>
              </a:endParaRPr>
            </a:p>
          </p:txBody>
        </p:sp>
      </p:grpSp>
      <p:sp>
        <p:nvSpPr>
          <p:cNvPr id="62" name="Text Placeholder 7"/>
          <p:cNvSpPr txBox="1">
            <a:spLocks/>
          </p:cNvSpPr>
          <p:nvPr/>
        </p:nvSpPr>
        <p:spPr>
          <a:xfrm>
            <a:off x="1203817" y="146443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3" name="Text Placeholder 2"/>
          <p:cNvSpPr txBox="1">
            <a:spLocks/>
          </p:cNvSpPr>
          <p:nvPr/>
        </p:nvSpPr>
        <p:spPr>
          <a:xfrm>
            <a:off x="1203816" y="173262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4" name="Text Placeholder 7"/>
          <p:cNvSpPr txBox="1">
            <a:spLocks/>
          </p:cNvSpPr>
          <p:nvPr/>
        </p:nvSpPr>
        <p:spPr>
          <a:xfrm>
            <a:off x="2929648" y="349560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5" name="Text Placeholder 2"/>
          <p:cNvSpPr txBox="1">
            <a:spLocks/>
          </p:cNvSpPr>
          <p:nvPr/>
        </p:nvSpPr>
        <p:spPr>
          <a:xfrm>
            <a:off x="2929648" y="3763798"/>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6" name="Text Placeholder 7"/>
          <p:cNvSpPr txBox="1">
            <a:spLocks/>
          </p:cNvSpPr>
          <p:nvPr/>
        </p:nvSpPr>
        <p:spPr>
          <a:xfrm>
            <a:off x="4748409" y="1530813"/>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7" name="Text Placeholder 2"/>
          <p:cNvSpPr txBox="1">
            <a:spLocks/>
          </p:cNvSpPr>
          <p:nvPr/>
        </p:nvSpPr>
        <p:spPr>
          <a:xfrm>
            <a:off x="4748408" y="1799005"/>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8" name="Text Placeholder 7"/>
          <p:cNvSpPr txBox="1">
            <a:spLocks/>
          </p:cNvSpPr>
          <p:nvPr/>
        </p:nvSpPr>
        <p:spPr>
          <a:xfrm>
            <a:off x="6487516" y="3575259"/>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9" name="Text Placeholder 2"/>
          <p:cNvSpPr txBox="1">
            <a:spLocks/>
          </p:cNvSpPr>
          <p:nvPr/>
        </p:nvSpPr>
        <p:spPr>
          <a:xfrm>
            <a:off x="6487515" y="3843452"/>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543698175"/>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1+#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1+#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50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1+#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75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par>
                                <p:cTn id="29" presetID="22" presetClass="entr" presetSubtype="4"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250"/>
                                        <p:tgtEl>
                                          <p:spTgt spid="18"/>
                                        </p:tgtEl>
                                      </p:cBhvr>
                                    </p:animEffect>
                                  </p:childTnLst>
                                </p:cTn>
                              </p:par>
                              <p:par>
                                <p:cTn id="32" presetID="22" presetClass="entr" presetSubtype="1" fill="hold" nodeType="withEffect">
                                  <p:stCondLst>
                                    <p:cond delay="75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250"/>
                                        <p:tgtEl>
                                          <p:spTgt spid="21"/>
                                        </p:tgtEl>
                                      </p:cBhvr>
                                    </p:animEffect>
                                  </p:childTnLst>
                                </p:cTn>
                              </p:par>
                              <p:par>
                                <p:cTn id="35" presetID="22" presetClass="entr" presetSubtype="4" fill="hold" nodeType="withEffect">
                                  <p:stCondLst>
                                    <p:cond delay="1000"/>
                                  </p:stCondLst>
                                  <p:childTnLst>
                                    <p:set>
                                      <p:cBhvr>
                                        <p:cTn id="36" dur="1" fill="hold">
                                          <p:stCondLst>
                                            <p:cond delay="0"/>
                                          </p:stCondLst>
                                        </p:cTn>
                                        <p:tgtEl>
                                          <p:spTgt spid="24"/>
                                        </p:tgtEl>
                                        <p:attrNameLst>
                                          <p:attrName>style.visibility</p:attrName>
                                        </p:attrNameLst>
                                      </p:cBhvr>
                                      <p:to>
                                        <p:strVal val="visible"/>
                                      </p:to>
                                    </p:set>
                                    <p:animEffect transition="in" filter="wipe(down)">
                                      <p:cBhvr>
                                        <p:cTn id="37" dur="250"/>
                                        <p:tgtEl>
                                          <p:spTgt spid="24"/>
                                        </p:tgtEl>
                                      </p:cBhvr>
                                    </p:animEffect>
                                  </p:childTnLst>
                                </p:cTn>
                              </p:par>
                              <p:par>
                                <p:cTn id="38" presetID="22" presetClass="entr" presetSubtype="1" fill="hold" nodeType="withEffect">
                                  <p:stCondLst>
                                    <p:cond delay="1250"/>
                                  </p:stCondLst>
                                  <p:childTnLst>
                                    <p:set>
                                      <p:cBhvr>
                                        <p:cTn id="39" dur="1" fill="hold">
                                          <p:stCondLst>
                                            <p:cond delay="0"/>
                                          </p:stCondLst>
                                        </p:cTn>
                                        <p:tgtEl>
                                          <p:spTgt spid="36"/>
                                        </p:tgtEl>
                                        <p:attrNameLst>
                                          <p:attrName>style.visibility</p:attrName>
                                        </p:attrNameLst>
                                      </p:cBhvr>
                                      <p:to>
                                        <p:strVal val="visible"/>
                                      </p:to>
                                    </p:set>
                                    <p:animEffect transition="in" filter="wipe(up)">
                                      <p:cBhvr>
                                        <p:cTn id="40" dur="250"/>
                                        <p:tgtEl>
                                          <p:spTgt spid="36"/>
                                        </p:tgtEl>
                                      </p:cBhvr>
                                    </p:animEffect>
                                  </p:childTnLst>
                                </p:cTn>
                              </p:par>
                            </p:childTnLst>
                          </p:cTn>
                        </p:par>
                        <p:par>
                          <p:cTn id="41" fill="hold">
                            <p:stCondLst>
                              <p:cond delay="2350"/>
                            </p:stCondLst>
                            <p:childTnLst>
                              <p:par>
                                <p:cTn id="42" presetID="53" presetClass="entr" presetSubtype="16" fill="hold" grpId="0" nodeType="afterEffect">
                                  <p:stCondLst>
                                    <p:cond delay="0"/>
                                  </p:stCondLst>
                                  <p:childTnLst>
                                    <p:set>
                                      <p:cBhvr>
                                        <p:cTn id="43" dur="1" fill="hold">
                                          <p:stCondLst>
                                            <p:cond delay="0"/>
                                          </p:stCondLst>
                                        </p:cTn>
                                        <p:tgtEl>
                                          <p:spTgt spid="62">
                                            <p:txEl>
                                              <p:pRg st="0" end="0"/>
                                            </p:txEl>
                                          </p:spTgt>
                                        </p:tgtEl>
                                        <p:attrNameLst>
                                          <p:attrName>style.visibility</p:attrName>
                                        </p:attrNameLst>
                                      </p:cBhvr>
                                      <p:to>
                                        <p:strVal val="visible"/>
                                      </p:to>
                                    </p:set>
                                    <p:anim calcmode="lin" valueType="num">
                                      <p:cBhvr>
                                        <p:cTn id="44" dur="400" fill="hold"/>
                                        <p:tgtEl>
                                          <p:spTgt spid="62">
                                            <p:txEl>
                                              <p:pRg st="0" end="0"/>
                                            </p:txEl>
                                          </p:spTgt>
                                        </p:tgtEl>
                                        <p:attrNameLst>
                                          <p:attrName>ppt_w</p:attrName>
                                        </p:attrNameLst>
                                      </p:cBhvr>
                                      <p:tavLst>
                                        <p:tav tm="0">
                                          <p:val>
                                            <p:fltVal val="0"/>
                                          </p:val>
                                        </p:tav>
                                        <p:tav tm="100000">
                                          <p:val>
                                            <p:strVal val="#ppt_w"/>
                                          </p:val>
                                        </p:tav>
                                      </p:tavLst>
                                    </p:anim>
                                    <p:anim calcmode="lin" valueType="num">
                                      <p:cBhvr>
                                        <p:cTn id="45" dur="400" fill="hold"/>
                                        <p:tgtEl>
                                          <p:spTgt spid="62">
                                            <p:txEl>
                                              <p:pRg st="0" end="0"/>
                                            </p:txEl>
                                          </p:spTgt>
                                        </p:tgtEl>
                                        <p:attrNameLst>
                                          <p:attrName>ppt_h</p:attrName>
                                        </p:attrNameLst>
                                      </p:cBhvr>
                                      <p:tavLst>
                                        <p:tav tm="0">
                                          <p:val>
                                            <p:fltVal val="0"/>
                                          </p:val>
                                        </p:tav>
                                        <p:tav tm="100000">
                                          <p:val>
                                            <p:strVal val="#ppt_h"/>
                                          </p:val>
                                        </p:tav>
                                      </p:tavLst>
                                    </p:anim>
                                    <p:animEffect transition="in" filter="fade">
                                      <p:cBhvr>
                                        <p:cTn id="46" dur="400"/>
                                        <p:tgtEl>
                                          <p:spTgt spid="62">
                                            <p:txEl>
                                              <p:pRg st="0" end="0"/>
                                            </p:txEl>
                                          </p:spTgt>
                                        </p:tgtEl>
                                      </p:cBhvr>
                                    </p:animEffect>
                                  </p:childTnLst>
                                </p:cTn>
                              </p:par>
                            </p:childTnLst>
                          </p:cTn>
                        </p:par>
                        <p:par>
                          <p:cTn id="47" fill="hold">
                            <p:stCondLst>
                              <p:cond delay="2750"/>
                            </p:stCondLst>
                            <p:childTnLst>
                              <p:par>
                                <p:cTn id="48" presetID="53" presetClass="entr" presetSubtype="16" fill="hold" grpId="0" nodeType="afterEffect">
                                  <p:stCondLst>
                                    <p:cond delay="0"/>
                                  </p:stCondLst>
                                  <p:childTnLst>
                                    <p:set>
                                      <p:cBhvr>
                                        <p:cTn id="49" dur="1" fill="hold">
                                          <p:stCondLst>
                                            <p:cond delay="0"/>
                                          </p:stCondLst>
                                        </p:cTn>
                                        <p:tgtEl>
                                          <p:spTgt spid="63">
                                            <p:txEl>
                                              <p:pRg st="0" end="0"/>
                                            </p:txEl>
                                          </p:spTgt>
                                        </p:tgtEl>
                                        <p:attrNameLst>
                                          <p:attrName>style.visibility</p:attrName>
                                        </p:attrNameLst>
                                      </p:cBhvr>
                                      <p:to>
                                        <p:strVal val="visible"/>
                                      </p:to>
                                    </p:set>
                                    <p:anim calcmode="lin" valueType="num">
                                      <p:cBhvr>
                                        <p:cTn id="50" dur="4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51" dur="4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52" dur="400"/>
                                        <p:tgtEl>
                                          <p:spTgt spid="63">
                                            <p:txEl>
                                              <p:pRg st="0" end="0"/>
                                            </p:txEl>
                                          </p:spTgt>
                                        </p:tgtEl>
                                      </p:cBhvr>
                                    </p:animEffect>
                                  </p:childTnLst>
                                </p:cTn>
                              </p:par>
                            </p:childTnLst>
                          </p:cTn>
                        </p:par>
                        <p:par>
                          <p:cTn id="53" fill="hold">
                            <p:stCondLst>
                              <p:cond delay="3150"/>
                            </p:stCondLst>
                            <p:childTnLst>
                              <p:par>
                                <p:cTn id="54" presetID="53" presetClass="entr" presetSubtype="16" fill="hold" grpId="0" nodeType="afterEffect">
                                  <p:stCondLst>
                                    <p:cond delay="0"/>
                                  </p:stCondLst>
                                  <p:childTnLst>
                                    <p:set>
                                      <p:cBhvr>
                                        <p:cTn id="55" dur="1" fill="hold">
                                          <p:stCondLst>
                                            <p:cond delay="0"/>
                                          </p:stCondLst>
                                        </p:cTn>
                                        <p:tgtEl>
                                          <p:spTgt spid="64">
                                            <p:txEl>
                                              <p:pRg st="0" end="0"/>
                                            </p:txEl>
                                          </p:spTgt>
                                        </p:tgtEl>
                                        <p:attrNameLst>
                                          <p:attrName>style.visibility</p:attrName>
                                        </p:attrNameLst>
                                      </p:cBhvr>
                                      <p:to>
                                        <p:strVal val="visible"/>
                                      </p:to>
                                    </p:set>
                                    <p:anim calcmode="lin" valueType="num">
                                      <p:cBhvr>
                                        <p:cTn id="56" dur="4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57" dur="4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58" dur="400"/>
                                        <p:tgtEl>
                                          <p:spTgt spid="64">
                                            <p:txEl>
                                              <p:pRg st="0" end="0"/>
                                            </p:txEl>
                                          </p:spTgt>
                                        </p:tgtEl>
                                      </p:cBhvr>
                                    </p:animEffect>
                                  </p:childTnLst>
                                </p:cTn>
                              </p:par>
                            </p:childTnLst>
                          </p:cTn>
                        </p:par>
                        <p:par>
                          <p:cTn id="59" fill="hold">
                            <p:stCondLst>
                              <p:cond delay="3550"/>
                            </p:stCondLst>
                            <p:childTnLst>
                              <p:par>
                                <p:cTn id="60" presetID="53" presetClass="entr" presetSubtype="16" fill="hold" grpId="0" nodeType="afterEffect">
                                  <p:stCondLst>
                                    <p:cond delay="0"/>
                                  </p:stCondLst>
                                  <p:childTnLst>
                                    <p:set>
                                      <p:cBhvr>
                                        <p:cTn id="61" dur="1" fill="hold">
                                          <p:stCondLst>
                                            <p:cond delay="0"/>
                                          </p:stCondLst>
                                        </p:cTn>
                                        <p:tgtEl>
                                          <p:spTgt spid="65">
                                            <p:txEl>
                                              <p:pRg st="0" end="0"/>
                                            </p:txEl>
                                          </p:spTgt>
                                        </p:tgtEl>
                                        <p:attrNameLst>
                                          <p:attrName>style.visibility</p:attrName>
                                        </p:attrNameLst>
                                      </p:cBhvr>
                                      <p:to>
                                        <p:strVal val="visible"/>
                                      </p:to>
                                    </p:set>
                                    <p:anim calcmode="lin" valueType="num">
                                      <p:cBhvr>
                                        <p:cTn id="62" dur="4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63" dur="400" fill="hold"/>
                                        <p:tgtEl>
                                          <p:spTgt spid="65">
                                            <p:txEl>
                                              <p:pRg st="0" end="0"/>
                                            </p:txEl>
                                          </p:spTgt>
                                        </p:tgtEl>
                                        <p:attrNameLst>
                                          <p:attrName>ppt_h</p:attrName>
                                        </p:attrNameLst>
                                      </p:cBhvr>
                                      <p:tavLst>
                                        <p:tav tm="0">
                                          <p:val>
                                            <p:fltVal val="0"/>
                                          </p:val>
                                        </p:tav>
                                        <p:tav tm="100000">
                                          <p:val>
                                            <p:strVal val="#ppt_h"/>
                                          </p:val>
                                        </p:tav>
                                      </p:tavLst>
                                    </p:anim>
                                    <p:animEffect transition="in" filter="fade">
                                      <p:cBhvr>
                                        <p:cTn id="64" dur="400"/>
                                        <p:tgtEl>
                                          <p:spTgt spid="65">
                                            <p:txEl>
                                              <p:pRg st="0" end="0"/>
                                            </p:txEl>
                                          </p:spTgt>
                                        </p:tgtEl>
                                      </p:cBhvr>
                                    </p:animEffect>
                                  </p:childTnLst>
                                </p:cTn>
                              </p:par>
                            </p:childTnLst>
                          </p:cTn>
                        </p:par>
                        <p:par>
                          <p:cTn id="65" fill="hold">
                            <p:stCondLst>
                              <p:cond delay="3950"/>
                            </p:stCondLst>
                            <p:childTnLst>
                              <p:par>
                                <p:cTn id="66" presetID="53" presetClass="entr" presetSubtype="16" fill="hold" grpId="0" nodeType="afterEffect">
                                  <p:stCondLst>
                                    <p:cond delay="0"/>
                                  </p:stCondLst>
                                  <p:childTnLst>
                                    <p:set>
                                      <p:cBhvr>
                                        <p:cTn id="67" dur="1" fill="hold">
                                          <p:stCondLst>
                                            <p:cond delay="0"/>
                                          </p:stCondLst>
                                        </p:cTn>
                                        <p:tgtEl>
                                          <p:spTgt spid="66">
                                            <p:txEl>
                                              <p:pRg st="0" end="0"/>
                                            </p:txEl>
                                          </p:spTgt>
                                        </p:tgtEl>
                                        <p:attrNameLst>
                                          <p:attrName>style.visibility</p:attrName>
                                        </p:attrNameLst>
                                      </p:cBhvr>
                                      <p:to>
                                        <p:strVal val="visible"/>
                                      </p:to>
                                    </p:set>
                                    <p:anim calcmode="lin" valueType="num">
                                      <p:cBhvr>
                                        <p:cTn id="68" dur="4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69" dur="4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70" dur="400"/>
                                        <p:tgtEl>
                                          <p:spTgt spid="66">
                                            <p:txEl>
                                              <p:pRg st="0" end="0"/>
                                            </p:txEl>
                                          </p:spTgt>
                                        </p:tgtEl>
                                      </p:cBhvr>
                                    </p:animEffect>
                                  </p:childTnLst>
                                </p:cTn>
                              </p:par>
                            </p:childTnLst>
                          </p:cTn>
                        </p:par>
                        <p:par>
                          <p:cTn id="71" fill="hold">
                            <p:stCondLst>
                              <p:cond delay="4350"/>
                            </p:stCondLst>
                            <p:childTnLst>
                              <p:par>
                                <p:cTn id="72" presetID="53" presetClass="entr" presetSubtype="16" fill="hold" grpId="0" nodeType="afterEffect">
                                  <p:stCondLst>
                                    <p:cond delay="0"/>
                                  </p:stCondLst>
                                  <p:childTnLst>
                                    <p:set>
                                      <p:cBhvr>
                                        <p:cTn id="73" dur="1" fill="hold">
                                          <p:stCondLst>
                                            <p:cond delay="0"/>
                                          </p:stCondLst>
                                        </p:cTn>
                                        <p:tgtEl>
                                          <p:spTgt spid="67">
                                            <p:txEl>
                                              <p:pRg st="0" end="0"/>
                                            </p:txEl>
                                          </p:spTgt>
                                        </p:tgtEl>
                                        <p:attrNameLst>
                                          <p:attrName>style.visibility</p:attrName>
                                        </p:attrNameLst>
                                      </p:cBhvr>
                                      <p:to>
                                        <p:strVal val="visible"/>
                                      </p:to>
                                    </p:set>
                                    <p:anim calcmode="lin" valueType="num">
                                      <p:cBhvr>
                                        <p:cTn id="74" dur="400" fill="hold"/>
                                        <p:tgtEl>
                                          <p:spTgt spid="67">
                                            <p:txEl>
                                              <p:pRg st="0" end="0"/>
                                            </p:txEl>
                                          </p:spTgt>
                                        </p:tgtEl>
                                        <p:attrNameLst>
                                          <p:attrName>ppt_w</p:attrName>
                                        </p:attrNameLst>
                                      </p:cBhvr>
                                      <p:tavLst>
                                        <p:tav tm="0">
                                          <p:val>
                                            <p:fltVal val="0"/>
                                          </p:val>
                                        </p:tav>
                                        <p:tav tm="100000">
                                          <p:val>
                                            <p:strVal val="#ppt_w"/>
                                          </p:val>
                                        </p:tav>
                                      </p:tavLst>
                                    </p:anim>
                                    <p:anim calcmode="lin" valueType="num">
                                      <p:cBhvr>
                                        <p:cTn id="75" dur="400" fill="hold"/>
                                        <p:tgtEl>
                                          <p:spTgt spid="67">
                                            <p:txEl>
                                              <p:pRg st="0" end="0"/>
                                            </p:txEl>
                                          </p:spTgt>
                                        </p:tgtEl>
                                        <p:attrNameLst>
                                          <p:attrName>ppt_h</p:attrName>
                                        </p:attrNameLst>
                                      </p:cBhvr>
                                      <p:tavLst>
                                        <p:tav tm="0">
                                          <p:val>
                                            <p:fltVal val="0"/>
                                          </p:val>
                                        </p:tav>
                                        <p:tav tm="100000">
                                          <p:val>
                                            <p:strVal val="#ppt_h"/>
                                          </p:val>
                                        </p:tav>
                                      </p:tavLst>
                                    </p:anim>
                                    <p:animEffect transition="in" filter="fade">
                                      <p:cBhvr>
                                        <p:cTn id="76" dur="400"/>
                                        <p:tgtEl>
                                          <p:spTgt spid="67">
                                            <p:txEl>
                                              <p:pRg st="0" end="0"/>
                                            </p:txEl>
                                          </p:spTgt>
                                        </p:tgtEl>
                                      </p:cBhvr>
                                    </p:animEffect>
                                  </p:childTnLst>
                                </p:cTn>
                              </p:par>
                            </p:childTnLst>
                          </p:cTn>
                        </p:par>
                        <p:par>
                          <p:cTn id="77" fill="hold">
                            <p:stCondLst>
                              <p:cond delay="4750"/>
                            </p:stCondLst>
                            <p:childTnLst>
                              <p:par>
                                <p:cTn id="78" presetID="53" presetClass="entr" presetSubtype="16" fill="hold" grpId="0" nodeType="afterEffect">
                                  <p:stCondLst>
                                    <p:cond delay="0"/>
                                  </p:stCondLst>
                                  <p:childTnLst>
                                    <p:set>
                                      <p:cBhvr>
                                        <p:cTn id="79" dur="1" fill="hold">
                                          <p:stCondLst>
                                            <p:cond delay="0"/>
                                          </p:stCondLst>
                                        </p:cTn>
                                        <p:tgtEl>
                                          <p:spTgt spid="68">
                                            <p:txEl>
                                              <p:pRg st="0" end="0"/>
                                            </p:txEl>
                                          </p:spTgt>
                                        </p:tgtEl>
                                        <p:attrNameLst>
                                          <p:attrName>style.visibility</p:attrName>
                                        </p:attrNameLst>
                                      </p:cBhvr>
                                      <p:to>
                                        <p:strVal val="visible"/>
                                      </p:to>
                                    </p:set>
                                    <p:anim calcmode="lin" valueType="num">
                                      <p:cBhvr>
                                        <p:cTn id="80" dur="400" fill="hold"/>
                                        <p:tgtEl>
                                          <p:spTgt spid="68">
                                            <p:txEl>
                                              <p:pRg st="0" end="0"/>
                                            </p:txEl>
                                          </p:spTgt>
                                        </p:tgtEl>
                                        <p:attrNameLst>
                                          <p:attrName>ppt_w</p:attrName>
                                        </p:attrNameLst>
                                      </p:cBhvr>
                                      <p:tavLst>
                                        <p:tav tm="0">
                                          <p:val>
                                            <p:fltVal val="0"/>
                                          </p:val>
                                        </p:tav>
                                        <p:tav tm="100000">
                                          <p:val>
                                            <p:strVal val="#ppt_w"/>
                                          </p:val>
                                        </p:tav>
                                      </p:tavLst>
                                    </p:anim>
                                    <p:anim calcmode="lin" valueType="num">
                                      <p:cBhvr>
                                        <p:cTn id="81" dur="400" fill="hold"/>
                                        <p:tgtEl>
                                          <p:spTgt spid="68">
                                            <p:txEl>
                                              <p:pRg st="0" end="0"/>
                                            </p:txEl>
                                          </p:spTgt>
                                        </p:tgtEl>
                                        <p:attrNameLst>
                                          <p:attrName>ppt_h</p:attrName>
                                        </p:attrNameLst>
                                      </p:cBhvr>
                                      <p:tavLst>
                                        <p:tav tm="0">
                                          <p:val>
                                            <p:fltVal val="0"/>
                                          </p:val>
                                        </p:tav>
                                        <p:tav tm="100000">
                                          <p:val>
                                            <p:strVal val="#ppt_h"/>
                                          </p:val>
                                        </p:tav>
                                      </p:tavLst>
                                    </p:anim>
                                    <p:animEffect transition="in" filter="fade">
                                      <p:cBhvr>
                                        <p:cTn id="82" dur="400"/>
                                        <p:tgtEl>
                                          <p:spTgt spid="68">
                                            <p:txEl>
                                              <p:pRg st="0" end="0"/>
                                            </p:txEl>
                                          </p:spTgt>
                                        </p:tgtEl>
                                      </p:cBhvr>
                                    </p:animEffect>
                                  </p:childTnLst>
                                </p:cTn>
                              </p:par>
                            </p:childTnLst>
                          </p:cTn>
                        </p:par>
                        <p:par>
                          <p:cTn id="83" fill="hold">
                            <p:stCondLst>
                              <p:cond delay="5150"/>
                            </p:stCondLst>
                            <p:childTnLst>
                              <p:par>
                                <p:cTn id="84" presetID="53" presetClass="entr" presetSubtype="16" fill="hold" grpId="0" nodeType="afterEffect">
                                  <p:stCondLst>
                                    <p:cond delay="0"/>
                                  </p:stCondLst>
                                  <p:childTnLst>
                                    <p:set>
                                      <p:cBhvr>
                                        <p:cTn id="85" dur="1" fill="hold">
                                          <p:stCondLst>
                                            <p:cond delay="0"/>
                                          </p:stCondLst>
                                        </p:cTn>
                                        <p:tgtEl>
                                          <p:spTgt spid="69">
                                            <p:txEl>
                                              <p:pRg st="0" end="0"/>
                                            </p:txEl>
                                          </p:spTgt>
                                        </p:tgtEl>
                                        <p:attrNameLst>
                                          <p:attrName>style.visibility</p:attrName>
                                        </p:attrNameLst>
                                      </p:cBhvr>
                                      <p:to>
                                        <p:strVal val="visible"/>
                                      </p:to>
                                    </p:set>
                                    <p:anim calcmode="lin" valueType="num">
                                      <p:cBhvr>
                                        <p:cTn id="86" dur="400" fill="hold"/>
                                        <p:tgtEl>
                                          <p:spTgt spid="69">
                                            <p:txEl>
                                              <p:pRg st="0" end="0"/>
                                            </p:txEl>
                                          </p:spTgt>
                                        </p:tgtEl>
                                        <p:attrNameLst>
                                          <p:attrName>ppt_w</p:attrName>
                                        </p:attrNameLst>
                                      </p:cBhvr>
                                      <p:tavLst>
                                        <p:tav tm="0">
                                          <p:val>
                                            <p:fltVal val="0"/>
                                          </p:val>
                                        </p:tav>
                                        <p:tav tm="100000">
                                          <p:val>
                                            <p:strVal val="#ppt_w"/>
                                          </p:val>
                                        </p:tav>
                                      </p:tavLst>
                                    </p:anim>
                                    <p:anim calcmode="lin" valueType="num">
                                      <p:cBhvr>
                                        <p:cTn id="87" dur="400" fill="hold"/>
                                        <p:tgtEl>
                                          <p:spTgt spid="69">
                                            <p:txEl>
                                              <p:pRg st="0" end="0"/>
                                            </p:txEl>
                                          </p:spTgt>
                                        </p:tgtEl>
                                        <p:attrNameLst>
                                          <p:attrName>ppt_h</p:attrName>
                                        </p:attrNameLst>
                                      </p:cBhvr>
                                      <p:tavLst>
                                        <p:tav tm="0">
                                          <p:val>
                                            <p:fltVal val="0"/>
                                          </p:val>
                                        </p:tav>
                                        <p:tav tm="100000">
                                          <p:val>
                                            <p:strVal val="#ppt_h"/>
                                          </p:val>
                                        </p:tav>
                                      </p:tavLst>
                                    </p:anim>
                                    <p:animEffect transition="in" filter="fade">
                                      <p:cBhvr>
                                        <p:cTn id="88" dur="400"/>
                                        <p:tgtEl>
                                          <p:spTgt spid="6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62" grpId="0" build="p">
        <p:tmplLst>
          <p:tmpl lvl="1">
            <p:tnLst>
              <p:par>
                <p:cTn presetID="53" presetClass="entr" presetSubtype="16" fill="hold" nodeType="afterEffect">
                  <p:stCondLst>
                    <p:cond delay="0"/>
                  </p:stCondLst>
                  <p:childTnLst>
                    <p:set>
                      <p:cBhvr>
                        <p:cTn dur="1" fill="hold">
                          <p:stCondLst>
                            <p:cond delay="0"/>
                          </p:stCondLst>
                        </p:cTn>
                        <p:tgtEl>
                          <p:spTgt spid="62"/>
                        </p:tgtEl>
                        <p:attrNameLst>
                          <p:attrName>style.visibility</p:attrName>
                        </p:attrNameLst>
                      </p:cBhvr>
                      <p:to>
                        <p:strVal val="visible"/>
                      </p:to>
                    </p:set>
                    <p:anim calcmode="lin" valueType="num">
                      <p:cBhvr>
                        <p:cTn dur="400" fill="hold"/>
                        <p:tgtEl>
                          <p:spTgt spid="62"/>
                        </p:tgtEl>
                        <p:attrNameLst>
                          <p:attrName>ppt_w</p:attrName>
                        </p:attrNameLst>
                      </p:cBhvr>
                      <p:tavLst>
                        <p:tav tm="0">
                          <p:val>
                            <p:fltVal val="0"/>
                          </p:val>
                        </p:tav>
                        <p:tav tm="100000">
                          <p:val>
                            <p:strVal val="#ppt_w"/>
                          </p:val>
                        </p:tav>
                      </p:tavLst>
                    </p:anim>
                    <p:anim calcmode="lin" valueType="num">
                      <p:cBhvr>
                        <p:cTn dur="400" fill="hold"/>
                        <p:tgtEl>
                          <p:spTgt spid="62"/>
                        </p:tgtEl>
                        <p:attrNameLst>
                          <p:attrName>ppt_h</p:attrName>
                        </p:attrNameLst>
                      </p:cBhvr>
                      <p:tavLst>
                        <p:tav tm="0">
                          <p:val>
                            <p:fltVal val="0"/>
                          </p:val>
                        </p:tav>
                        <p:tav tm="100000">
                          <p:val>
                            <p:strVal val="#ppt_h"/>
                          </p:val>
                        </p:tav>
                      </p:tavLst>
                    </p:anim>
                    <p:animEffect transition="in" filter="fade">
                      <p:cBhvr>
                        <p:cTn dur="400"/>
                        <p:tgtEl>
                          <p:spTgt spid="62"/>
                        </p:tgtEl>
                      </p:cBhvr>
                    </p:animEffect>
                  </p:childTnLst>
                </p:cTn>
              </p:par>
            </p:tnLst>
          </p:tmpl>
        </p:tmplLst>
      </p:bldP>
      <p:bldP spid="63" grpId="0" build="p">
        <p:tmplLst>
          <p:tmpl lvl="1">
            <p:tnLst>
              <p:par>
                <p:cTn presetID="53" presetClass="entr" presetSubtype="16" fill="hold" nodeType="afterEffect">
                  <p:stCondLst>
                    <p:cond delay="0"/>
                  </p:stCondLst>
                  <p:childTnLst>
                    <p:set>
                      <p:cBhvr>
                        <p:cTn dur="1" fill="hold">
                          <p:stCondLst>
                            <p:cond delay="0"/>
                          </p:stCondLst>
                        </p:cTn>
                        <p:tgtEl>
                          <p:spTgt spid="63"/>
                        </p:tgtEl>
                        <p:attrNameLst>
                          <p:attrName>style.visibility</p:attrName>
                        </p:attrNameLst>
                      </p:cBhvr>
                      <p:to>
                        <p:strVal val="visible"/>
                      </p:to>
                    </p:set>
                    <p:anim calcmode="lin" valueType="num">
                      <p:cBhvr>
                        <p:cTn dur="400" fill="hold"/>
                        <p:tgtEl>
                          <p:spTgt spid="63"/>
                        </p:tgtEl>
                        <p:attrNameLst>
                          <p:attrName>ppt_w</p:attrName>
                        </p:attrNameLst>
                      </p:cBhvr>
                      <p:tavLst>
                        <p:tav tm="0">
                          <p:val>
                            <p:fltVal val="0"/>
                          </p:val>
                        </p:tav>
                        <p:tav tm="100000">
                          <p:val>
                            <p:strVal val="#ppt_w"/>
                          </p:val>
                        </p:tav>
                      </p:tavLst>
                    </p:anim>
                    <p:anim calcmode="lin" valueType="num">
                      <p:cBhvr>
                        <p:cTn dur="400" fill="hold"/>
                        <p:tgtEl>
                          <p:spTgt spid="63"/>
                        </p:tgtEl>
                        <p:attrNameLst>
                          <p:attrName>ppt_h</p:attrName>
                        </p:attrNameLst>
                      </p:cBhvr>
                      <p:tavLst>
                        <p:tav tm="0">
                          <p:val>
                            <p:fltVal val="0"/>
                          </p:val>
                        </p:tav>
                        <p:tav tm="100000">
                          <p:val>
                            <p:strVal val="#ppt_h"/>
                          </p:val>
                        </p:tav>
                      </p:tavLst>
                    </p:anim>
                    <p:animEffect transition="in" filter="fade">
                      <p:cBhvr>
                        <p:cTn dur="400"/>
                        <p:tgtEl>
                          <p:spTgt spid="63"/>
                        </p:tgtEl>
                      </p:cBhvr>
                    </p:animEffect>
                  </p:childTnLst>
                </p:cTn>
              </p:par>
            </p:tnLst>
          </p:tmpl>
        </p:tmplLst>
      </p:bldP>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400" fill="hold"/>
                        <p:tgtEl>
                          <p:spTgt spid="64"/>
                        </p:tgtEl>
                        <p:attrNameLst>
                          <p:attrName>ppt_w</p:attrName>
                        </p:attrNameLst>
                      </p:cBhvr>
                      <p:tavLst>
                        <p:tav tm="0">
                          <p:val>
                            <p:fltVal val="0"/>
                          </p:val>
                        </p:tav>
                        <p:tav tm="100000">
                          <p:val>
                            <p:strVal val="#ppt_w"/>
                          </p:val>
                        </p:tav>
                      </p:tavLst>
                    </p:anim>
                    <p:anim calcmode="lin" valueType="num">
                      <p:cBhvr>
                        <p:cTn dur="400" fill="hold"/>
                        <p:tgtEl>
                          <p:spTgt spid="64"/>
                        </p:tgtEl>
                        <p:attrNameLst>
                          <p:attrName>ppt_h</p:attrName>
                        </p:attrNameLst>
                      </p:cBhvr>
                      <p:tavLst>
                        <p:tav tm="0">
                          <p:val>
                            <p:fltVal val="0"/>
                          </p:val>
                        </p:tav>
                        <p:tav tm="100000">
                          <p:val>
                            <p:strVal val="#ppt_h"/>
                          </p:val>
                        </p:tav>
                      </p:tavLst>
                    </p:anim>
                    <p:animEffect transition="in" filter="fade">
                      <p:cBhvr>
                        <p:cTn dur="400"/>
                        <p:tgtEl>
                          <p:spTgt spid="64"/>
                        </p:tgtEl>
                      </p:cBhvr>
                    </p:animEffect>
                  </p:childTnLst>
                </p:cTn>
              </p:par>
            </p:tnLst>
          </p:tmpl>
        </p:tmplLst>
      </p:bldP>
      <p:bldP spid="65" grpId="0" build="p">
        <p:tmplLst>
          <p:tmpl lvl="1">
            <p:tnLst>
              <p:par>
                <p:cTn presetID="53" presetClass="entr" presetSubtype="16" fill="hold" nodeType="afterEffect">
                  <p:stCondLst>
                    <p:cond delay="0"/>
                  </p:stCondLst>
                  <p:childTnLst>
                    <p:set>
                      <p:cBhvr>
                        <p:cTn dur="1" fill="hold">
                          <p:stCondLst>
                            <p:cond delay="0"/>
                          </p:stCondLst>
                        </p:cTn>
                        <p:tgtEl>
                          <p:spTgt spid="65"/>
                        </p:tgtEl>
                        <p:attrNameLst>
                          <p:attrName>style.visibility</p:attrName>
                        </p:attrNameLst>
                      </p:cBhvr>
                      <p:to>
                        <p:strVal val="visible"/>
                      </p:to>
                    </p:set>
                    <p:anim calcmode="lin" valueType="num">
                      <p:cBhvr>
                        <p:cTn dur="400" fill="hold"/>
                        <p:tgtEl>
                          <p:spTgt spid="65"/>
                        </p:tgtEl>
                        <p:attrNameLst>
                          <p:attrName>ppt_w</p:attrName>
                        </p:attrNameLst>
                      </p:cBhvr>
                      <p:tavLst>
                        <p:tav tm="0">
                          <p:val>
                            <p:fltVal val="0"/>
                          </p:val>
                        </p:tav>
                        <p:tav tm="100000">
                          <p:val>
                            <p:strVal val="#ppt_w"/>
                          </p:val>
                        </p:tav>
                      </p:tavLst>
                    </p:anim>
                    <p:anim calcmode="lin" valueType="num">
                      <p:cBhvr>
                        <p:cTn dur="400" fill="hold"/>
                        <p:tgtEl>
                          <p:spTgt spid="65"/>
                        </p:tgtEl>
                        <p:attrNameLst>
                          <p:attrName>ppt_h</p:attrName>
                        </p:attrNameLst>
                      </p:cBhvr>
                      <p:tavLst>
                        <p:tav tm="0">
                          <p:val>
                            <p:fltVal val="0"/>
                          </p:val>
                        </p:tav>
                        <p:tav tm="100000">
                          <p:val>
                            <p:strVal val="#ppt_h"/>
                          </p:val>
                        </p:tav>
                      </p:tavLst>
                    </p:anim>
                    <p:animEffect transition="in" filter="fade">
                      <p:cBhvr>
                        <p:cTn dur="400"/>
                        <p:tgtEl>
                          <p:spTgt spid="65"/>
                        </p:tgtEl>
                      </p:cBhvr>
                    </p:animEffect>
                  </p:childTnLst>
                </p:cTn>
              </p:par>
            </p:tnLst>
          </p:tmpl>
        </p:tmplLst>
      </p:bldP>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400" fill="hold"/>
                        <p:tgtEl>
                          <p:spTgt spid="66"/>
                        </p:tgtEl>
                        <p:attrNameLst>
                          <p:attrName>ppt_w</p:attrName>
                        </p:attrNameLst>
                      </p:cBhvr>
                      <p:tavLst>
                        <p:tav tm="0">
                          <p:val>
                            <p:fltVal val="0"/>
                          </p:val>
                        </p:tav>
                        <p:tav tm="100000">
                          <p:val>
                            <p:strVal val="#ppt_w"/>
                          </p:val>
                        </p:tav>
                      </p:tavLst>
                    </p:anim>
                    <p:anim calcmode="lin" valueType="num">
                      <p:cBhvr>
                        <p:cTn dur="400" fill="hold"/>
                        <p:tgtEl>
                          <p:spTgt spid="66"/>
                        </p:tgtEl>
                        <p:attrNameLst>
                          <p:attrName>ppt_h</p:attrName>
                        </p:attrNameLst>
                      </p:cBhvr>
                      <p:tavLst>
                        <p:tav tm="0">
                          <p:val>
                            <p:fltVal val="0"/>
                          </p:val>
                        </p:tav>
                        <p:tav tm="100000">
                          <p:val>
                            <p:strVal val="#ppt_h"/>
                          </p:val>
                        </p:tav>
                      </p:tavLst>
                    </p:anim>
                    <p:animEffect transition="in" filter="fade">
                      <p:cBhvr>
                        <p:cTn dur="400"/>
                        <p:tgtEl>
                          <p:spTgt spid="66"/>
                        </p:tgtEl>
                      </p:cBhvr>
                    </p:animEffect>
                  </p:childTnLst>
                </p:cTn>
              </p:par>
            </p:tnLst>
          </p:tmpl>
        </p:tmplLst>
      </p:bldP>
      <p:bldP spid="67" grpId="0" build="p">
        <p:tmplLst>
          <p:tmpl lvl="1">
            <p:tnLst>
              <p:par>
                <p:cTn presetID="53" presetClass="entr" presetSubtype="16" fill="hold" nodeType="afterEffect">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p:cTn dur="400" fill="hold"/>
                        <p:tgtEl>
                          <p:spTgt spid="67"/>
                        </p:tgtEl>
                        <p:attrNameLst>
                          <p:attrName>ppt_w</p:attrName>
                        </p:attrNameLst>
                      </p:cBhvr>
                      <p:tavLst>
                        <p:tav tm="0">
                          <p:val>
                            <p:fltVal val="0"/>
                          </p:val>
                        </p:tav>
                        <p:tav tm="100000">
                          <p:val>
                            <p:strVal val="#ppt_w"/>
                          </p:val>
                        </p:tav>
                      </p:tavLst>
                    </p:anim>
                    <p:anim calcmode="lin" valueType="num">
                      <p:cBhvr>
                        <p:cTn dur="400" fill="hold"/>
                        <p:tgtEl>
                          <p:spTgt spid="67"/>
                        </p:tgtEl>
                        <p:attrNameLst>
                          <p:attrName>ppt_h</p:attrName>
                        </p:attrNameLst>
                      </p:cBhvr>
                      <p:tavLst>
                        <p:tav tm="0">
                          <p:val>
                            <p:fltVal val="0"/>
                          </p:val>
                        </p:tav>
                        <p:tav tm="100000">
                          <p:val>
                            <p:strVal val="#ppt_h"/>
                          </p:val>
                        </p:tav>
                      </p:tavLst>
                    </p:anim>
                    <p:animEffect transition="in" filter="fade">
                      <p:cBhvr>
                        <p:cTn dur="400"/>
                        <p:tgtEl>
                          <p:spTgt spid="67"/>
                        </p:tgtEl>
                      </p:cBhvr>
                    </p:animEffect>
                  </p:childTnLst>
                </p:cTn>
              </p:par>
            </p:tnLst>
          </p:tmpl>
        </p:tmplLst>
      </p:bldP>
      <p:bldP spid="68" grpId="0" build="p">
        <p:tmplLst>
          <p:tmpl lvl="1">
            <p:tnLst>
              <p:par>
                <p:cTn presetID="53" presetClass="entr" presetSubtype="16" fill="hold" nodeType="afterEffect">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p:cTn dur="400" fill="hold"/>
                        <p:tgtEl>
                          <p:spTgt spid="68"/>
                        </p:tgtEl>
                        <p:attrNameLst>
                          <p:attrName>ppt_w</p:attrName>
                        </p:attrNameLst>
                      </p:cBhvr>
                      <p:tavLst>
                        <p:tav tm="0">
                          <p:val>
                            <p:fltVal val="0"/>
                          </p:val>
                        </p:tav>
                        <p:tav tm="100000">
                          <p:val>
                            <p:strVal val="#ppt_w"/>
                          </p:val>
                        </p:tav>
                      </p:tavLst>
                    </p:anim>
                    <p:anim calcmode="lin" valueType="num">
                      <p:cBhvr>
                        <p:cTn dur="400" fill="hold"/>
                        <p:tgtEl>
                          <p:spTgt spid="68"/>
                        </p:tgtEl>
                        <p:attrNameLst>
                          <p:attrName>ppt_h</p:attrName>
                        </p:attrNameLst>
                      </p:cBhvr>
                      <p:tavLst>
                        <p:tav tm="0">
                          <p:val>
                            <p:fltVal val="0"/>
                          </p:val>
                        </p:tav>
                        <p:tav tm="100000">
                          <p:val>
                            <p:strVal val="#ppt_h"/>
                          </p:val>
                        </p:tav>
                      </p:tavLst>
                    </p:anim>
                    <p:animEffect transition="in" filter="fade">
                      <p:cBhvr>
                        <p:cTn dur="400"/>
                        <p:tgtEl>
                          <p:spTgt spid="68"/>
                        </p:tgtEl>
                      </p:cBhvr>
                    </p:animEffect>
                  </p:childTnLst>
                </p:cTn>
              </p:par>
            </p:tnLst>
          </p:tmpl>
        </p:tmplLst>
      </p:bldP>
      <p:bldP spid="69" grpId="0" build="p">
        <p:tmplLst>
          <p:tmpl lvl="1">
            <p:tnLst>
              <p:par>
                <p:cTn presetID="53" presetClass="entr" presetSubtype="16" fill="hold" nodeType="afterEffect">
                  <p:stCondLst>
                    <p:cond delay="0"/>
                  </p:stCondLst>
                  <p:childTnLst>
                    <p:set>
                      <p:cBhvr>
                        <p:cTn dur="1" fill="hold">
                          <p:stCondLst>
                            <p:cond delay="0"/>
                          </p:stCondLst>
                        </p:cTn>
                        <p:tgtEl>
                          <p:spTgt spid="69"/>
                        </p:tgtEl>
                        <p:attrNameLst>
                          <p:attrName>style.visibility</p:attrName>
                        </p:attrNameLst>
                      </p:cBhvr>
                      <p:to>
                        <p:strVal val="visible"/>
                      </p:to>
                    </p:set>
                    <p:anim calcmode="lin" valueType="num">
                      <p:cBhvr>
                        <p:cTn dur="400" fill="hold"/>
                        <p:tgtEl>
                          <p:spTgt spid="69"/>
                        </p:tgtEl>
                        <p:attrNameLst>
                          <p:attrName>ppt_w</p:attrName>
                        </p:attrNameLst>
                      </p:cBhvr>
                      <p:tavLst>
                        <p:tav tm="0">
                          <p:val>
                            <p:fltVal val="0"/>
                          </p:val>
                        </p:tav>
                        <p:tav tm="100000">
                          <p:val>
                            <p:strVal val="#ppt_w"/>
                          </p:val>
                        </p:tav>
                      </p:tavLst>
                    </p:anim>
                    <p:anim calcmode="lin" valueType="num">
                      <p:cBhvr>
                        <p:cTn dur="400" fill="hold"/>
                        <p:tgtEl>
                          <p:spTgt spid="69"/>
                        </p:tgtEl>
                        <p:attrNameLst>
                          <p:attrName>ppt_h</p:attrName>
                        </p:attrNameLst>
                      </p:cBhvr>
                      <p:tavLst>
                        <p:tav tm="0">
                          <p:val>
                            <p:fltVal val="0"/>
                          </p:val>
                        </p:tav>
                        <p:tav tm="100000">
                          <p:val>
                            <p:strVal val="#ppt_h"/>
                          </p:val>
                        </p:tav>
                      </p:tavLst>
                    </p:anim>
                    <p:animEffect transition="in" filter="fade">
                      <p:cBhvr>
                        <p:cTn dur="400"/>
                        <p:tgtEl>
                          <p:spTgt spid="69"/>
                        </p:tgtEl>
                      </p:cBhvr>
                    </p:animEffect>
                  </p:childTnLst>
                </p:cTn>
              </p:par>
            </p:tnLst>
          </p:tmpl>
        </p:tmplLst>
      </p:b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58" name="矩形 57"/>
          <p:cNvSpPr/>
          <p:nvPr/>
        </p:nvSpPr>
        <p:spPr>
          <a:xfrm>
            <a:off x="5257656" y="1198276"/>
            <a:ext cx="3158382" cy="374973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9" name="矩形 4"/>
          <p:cNvSpPr>
            <a:spLocks noChangeArrowheads="1"/>
          </p:cNvSpPr>
          <p:nvPr/>
        </p:nvSpPr>
        <p:spPr bwMode="auto">
          <a:xfrm>
            <a:off x="5611142" y="2015684"/>
            <a:ext cx="2381515" cy="81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en-US" altLang="zh-CN" sz="2352" b="1" dirty="0">
                <a:solidFill>
                  <a:schemeClr val="bg1"/>
                </a:solidFill>
                <a:cs typeface="+mn-ea"/>
                <a:sym typeface="+mn-lt"/>
              </a:rPr>
              <a:t>Risk mechanism</a:t>
            </a:r>
            <a:endParaRPr lang="zh-CN" altLang="en-US" sz="2352" b="1" dirty="0">
              <a:solidFill>
                <a:schemeClr val="bg1"/>
              </a:solidFill>
              <a:cs typeface="+mn-ea"/>
              <a:sym typeface="+mn-lt"/>
            </a:endParaRPr>
          </a:p>
        </p:txBody>
      </p:sp>
      <p:sp>
        <p:nvSpPr>
          <p:cNvPr id="60" name="矩形 4"/>
          <p:cNvSpPr>
            <a:spLocks noChangeArrowheads="1"/>
          </p:cNvSpPr>
          <p:nvPr/>
        </p:nvSpPr>
        <p:spPr bwMode="auto">
          <a:xfrm>
            <a:off x="5611143" y="2302916"/>
            <a:ext cx="2434437" cy="77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4410" b="1" dirty="0">
                <a:solidFill>
                  <a:schemeClr val="bg1"/>
                </a:solidFill>
                <a:cs typeface="+mn-ea"/>
                <a:sym typeface="+mn-lt"/>
              </a:rPr>
              <a:t>添加标题</a:t>
            </a:r>
          </a:p>
        </p:txBody>
      </p:sp>
      <p:sp>
        <p:nvSpPr>
          <p:cNvPr id="61" name="矩形 4"/>
          <p:cNvSpPr>
            <a:spLocks noChangeArrowheads="1"/>
          </p:cNvSpPr>
          <p:nvPr/>
        </p:nvSpPr>
        <p:spPr bwMode="auto">
          <a:xfrm>
            <a:off x="5890289" y="2968184"/>
            <a:ext cx="2101997" cy="36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764" b="1" dirty="0">
                <a:solidFill>
                  <a:schemeClr val="bg1"/>
                </a:solidFill>
                <a:cs typeface="+mn-ea"/>
                <a:sym typeface="+mn-lt"/>
              </a:rPr>
              <a:t>单击此处添加标题</a:t>
            </a:r>
          </a:p>
        </p:txBody>
      </p:sp>
      <p:cxnSp>
        <p:nvCxnSpPr>
          <p:cNvPr id="63" name="直接箭头连接符 62"/>
          <p:cNvCxnSpPr/>
          <p:nvPr/>
        </p:nvCxnSpPr>
        <p:spPr>
          <a:xfrm>
            <a:off x="7419024" y="1514628"/>
            <a:ext cx="0" cy="409873"/>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4"/>
          <p:cNvSpPr>
            <a:spLocks noChangeArrowheads="1"/>
          </p:cNvSpPr>
          <p:nvPr/>
        </p:nvSpPr>
        <p:spPr bwMode="auto">
          <a:xfrm>
            <a:off x="7366102" y="1539381"/>
            <a:ext cx="529225" cy="725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en-US" altLang="zh-CN" sz="2058" b="1" dirty="0">
                <a:solidFill>
                  <a:schemeClr val="tx1">
                    <a:lumMod val="50000"/>
                    <a:lumOff val="50000"/>
                  </a:schemeClr>
                </a:solidFill>
                <a:cs typeface="+mn-ea"/>
                <a:sym typeface="+mn-lt"/>
              </a:rPr>
              <a:t>2%</a:t>
            </a:r>
            <a:endParaRPr lang="zh-CN" altLang="en-US" sz="2058" b="1" dirty="0">
              <a:solidFill>
                <a:schemeClr val="tx1">
                  <a:lumMod val="50000"/>
                  <a:lumOff val="50000"/>
                </a:schemeClr>
              </a:solidFill>
              <a:cs typeface="+mn-ea"/>
              <a:sym typeface="+mn-lt"/>
            </a:endParaRPr>
          </a:p>
        </p:txBody>
      </p:sp>
      <p:sp>
        <p:nvSpPr>
          <p:cNvPr id="65" name="矩形 4"/>
          <p:cNvSpPr>
            <a:spLocks noChangeArrowheads="1"/>
          </p:cNvSpPr>
          <p:nvPr/>
        </p:nvSpPr>
        <p:spPr bwMode="auto">
          <a:xfrm>
            <a:off x="5716988" y="3239305"/>
            <a:ext cx="2275669" cy="36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764" b="1" dirty="0">
                <a:solidFill>
                  <a:schemeClr val="bg1"/>
                </a:solidFill>
                <a:cs typeface="+mn-ea"/>
                <a:sym typeface="+mn-lt"/>
              </a:rPr>
              <a:t>单击此处添加标题</a:t>
            </a:r>
          </a:p>
        </p:txBody>
      </p:sp>
      <p:grpSp>
        <p:nvGrpSpPr>
          <p:cNvPr id="66" name="Group 15"/>
          <p:cNvGrpSpPr/>
          <p:nvPr/>
        </p:nvGrpSpPr>
        <p:grpSpPr>
          <a:xfrm>
            <a:off x="1353228" y="1738368"/>
            <a:ext cx="3607383" cy="1229624"/>
            <a:chOff x="2857168" y="956496"/>
            <a:chExt cx="4619957" cy="1574773"/>
          </a:xfrm>
        </p:grpSpPr>
        <p:sp>
          <p:nvSpPr>
            <p:cNvPr id="67" name="Oval 44"/>
            <p:cNvSpPr/>
            <p:nvPr/>
          </p:nvSpPr>
          <p:spPr bwMode="auto">
            <a:xfrm>
              <a:off x="2857168" y="956496"/>
              <a:ext cx="523875" cy="523875"/>
            </a:xfrm>
            <a:prstGeom prst="ellipse">
              <a:avLst/>
            </a:prstGeom>
            <a:solidFill>
              <a:srgbClr val="E62A2A">
                <a:alpha val="84999"/>
              </a:srgbClr>
            </a:solidFill>
            <a:ln>
              <a:noFill/>
            </a:ln>
            <a:extLst>
              <a:ext uri="{91240B29-F687-4F45-9708-019B960494DF}">
                <a14:hiddenLine xmlns:a14="http://schemas.microsoft.com/office/drawing/2010/main" w="25400">
                  <a:solidFill>
                    <a:schemeClr val="tx1">
                      <a:alpha val="84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68" name="Oval 45"/>
            <p:cNvSpPr/>
            <p:nvPr/>
          </p:nvSpPr>
          <p:spPr bwMode="auto">
            <a:xfrm>
              <a:off x="7015530" y="1425637"/>
              <a:ext cx="442913" cy="442913"/>
            </a:xfrm>
            <a:prstGeom prst="ellipse">
              <a:avLst/>
            </a:prstGeom>
            <a:noFill/>
            <a:ln w="63500" cap="flat">
              <a:solidFill>
                <a:srgbClr val="C00000">
                  <a:alpha val="85000"/>
                </a:srgb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470">
                <a:cs typeface="+mn-ea"/>
                <a:sym typeface="+mn-lt"/>
              </a:endParaRPr>
            </a:p>
          </p:txBody>
        </p:sp>
        <p:sp>
          <p:nvSpPr>
            <p:cNvPr id="69" name="Oval 46"/>
            <p:cNvSpPr/>
            <p:nvPr/>
          </p:nvSpPr>
          <p:spPr bwMode="auto">
            <a:xfrm>
              <a:off x="7339012" y="2393156"/>
              <a:ext cx="138113" cy="138113"/>
            </a:xfrm>
            <a:prstGeom prst="ellipse">
              <a:avLst/>
            </a:prstGeom>
            <a:solidFill>
              <a:srgbClr val="E62A2A"/>
            </a:solidFill>
            <a:ln>
              <a:noFill/>
            </a:ln>
          </p:spPr>
          <p:txBody>
            <a:bodyPr lIns="0" tIns="0" rIns="0" bIns="0"/>
            <a:lstStyle/>
            <a:p>
              <a:endParaRPr lang="en-US" sz="1470">
                <a:cs typeface="+mn-ea"/>
                <a:sym typeface="+mn-lt"/>
              </a:endParaRPr>
            </a:p>
          </p:txBody>
        </p:sp>
      </p:grpSp>
      <p:grpSp>
        <p:nvGrpSpPr>
          <p:cNvPr id="70" name="Group 19"/>
          <p:cNvGrpSpPr/>
          <p:nvPr/>
        </p:nvGrpSpPr>
        <p:grpSpPr>
          <a:xfrm>
            <a:off x="1481090" y="1424748"/>
            <a:ext cx="877187" cy="1538490"/>
            <a:chOff x="2980029" y="2084252"/>
            <a:chExt cx="1592209" cy="2795993"/>
          </a:xfrm>
        </p:grpSpPr>
        <p:grpSp>
          <p:nvGrpSpPr>
            <p:cNvPr id="71" name="Group 17"/>
            <p:cNvGrpSpPr/>
            <p:nvPr/>
          </p:nvGrpSpPr>
          <p:grpSpPr bwMode="auto">
            <a:xfrm>
              <a:off x="2980029" y="2084252"/>
              <a:ext cx="1592209" cy="2795993"/>
              <a:chOff x="0" y="-2027"/>
              <a:chExt cx="1894" cy="3650"/>
            </a:xfrm>
          </p:grpSpPr>
          <p:sp>
            <p:nvSpPr>
              <p:cNvPr id="73" name="Freeform 18"/>
              <p:cNvSpPr/>
              <p:nvPr/>
            </p:nvSpPr>
            <p:spPr bwMode="auto">
              <a:xfrm>
                <a:off x="0" y="0"/>
                <a:ext cx="1894" cy="1623"/>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74" name="Rectangle 19"/>
              <p:cNvSpPr/>
              <p:nvPr/>
            </p:nvSpPr>
            <p:spPr bwMode="auto">
              <a:xfrm>
                <a:off x="567" y="-2027"/>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40%</a:t>
                </a:r>
              </a:p>
            </p:txBody>
          </p:sp>
        </p:grpSp>
        <p:cxnSp>
          <p:nvCxnSpPr>
            <p:cNvPr id="72" name="Straight Connector 21"/>
            <p:cNvCxnSpPr>
              <a:endCxn id="73" idx="2"/>
            </p:cNvCxnSpPr>
            <p:nvPr/>
          </p:nvCxnSpPr>
          <p:spPr>
            <a:xfrm>
              <a:off x="3757600" y="2406455"/>
              <a:ext cx="22145" cy="1170000"/>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75" name="Group 24"/>
          <p:cNvGrpSpPr/>
          <p:nvPr/>
        </p:nvGrpSpPr>
        <p:grpSpPr>
          <a:xfrm>
            <a:off x="2061801" y="1419365"/>
            <a:ext cx="877187" cy="1543303"/>
            <a:chOff x="4103989" y="2062474"/>
            <a:chExt cx="1592209" cy="2804737"/>
          </a:xfrm>
        </p:grpSpPr>
        <p:grpSp>
          <p:nvGrpSpPr>
            <p:cNvPr id="76" name="Group 20"/>
            <p:cNvGrpSpPr/>
            <p:nvPr/>
          </p:nvGrpSpPr>
          <p:grpSpPr bwMode="auto">
            <a:xfrm>
              <a:off x="4103989" y="2062474"/>
              <a:ext cx="1592209" cy="2804737"/>
              <a:chOff x="0" y="-2601"/>
              <a:chExt cx="1894" cy="3658"/>
            </a:xfrm>
          </p:grpSpPr>
          <p:sp>
            <p:nvSpPr>
              <p:cNvPr id="78" name="Freeform 21"/>
              <p:cNvSpPr/>
              <p:nvPr/>
            </p:nvSpPr>
            <p:spPr bwMode="auto">
              <a:xfrm>
                <a:off x="0" y="-17"/>
                <a:ext cx="1894" cy="1074"/>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C00000"/>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79" name="Rectangle 22"/>
              <p:cNvSpPr/>
              <p:nvPr/>
            </p:nvSpPr>
            <p:spPr bwMode="auto">
              <a:xfrm>
                <a:off x="556" y="-2601"/>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30%</a:t>
                </a:r>
              </a:p>
            </p:txBody>
          </p:sp>
        </p:grpSp>
        <p:cxnSp>
          <p:nvCxnSpPr>
            <p:cNvPr id="77" name="Straight Connector 26"/>
            <p:cNvCxnSpPr/>
            <p:nvPr/>
          </p:nvCxnSpPr>
          <p:spPr>
            <a:xfrm>
              <a:off x="4881901" y="2406454"/>
              <a:ext cx="21804" cy="1594037"/>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80" name="Group 30"/>
          <p:cNvGrpSpPr/>
          <p:nvPr/>
        </p:nvGrpSpPr>
        <p:grpSpPr>
          <a:xfrm>
            <a:off x="3320300" y="1426998"/>
            <a:ext cx="877187" cy="1536806"/>
            <a:chOff x="6367886" y="2087314"/>
            <a:chExt cx="1592209" cy="2792932"/>
          </a:xfrm>
        </p:grpSpPr>
        <p:grpSp>
          <p:nvGrpSpPr>
            <p:cNvPr id="81" name="Group 23"/>
            <p:cNvGrpSpPr/>
            <p:nvPr/>
          </p:nvGrpSpPr>
          <p:grpSpPr bwMode="auto">
            <a:xfrm>
              <a:off x="6367886" y="2087314"/>
              <a:ext cx="1592209" cy="2792932"/>
              <a:chOff x="0" y="-1789"/>
              <a:chExt cx="1894" cy="3646"/>
            </a:xfrm>
          </p:grpSpPr>
          <p:sp>
            <p:nvSpPr>
              <p:cNvPr id="83" name="Freeform 24"/>
              <p:cNvSpPr/>
              <p:nvPr/>
            </p:nvSpPr>
            <p:spPr bwMode="auto">
              <a:xfrm>
                <a:off x="0" y="0"/>
                <a:ext cx="1894" cy="1857"/>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C00000"/>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84" name="Rectangle 25"/>
              <p:cNvSpPr/>
              <p:nvPr/>
            </p:nvSpPr>
            <p:spPr bwMode="auto">
              <a:xfrm>
                <a:off x="578" y="-1789"/>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65%</a:t>
                </a:r>
              </a:p>
            </p:txBody>
          </p:sp>
        </p:grpSp>
        <p:cxnSp>
          <p:nvCxnSpPr>
            <p:cNvPr id="82" name="Straight Connector 32"/>
            <p:cNvCxnSpPr/>
            <p:nvPr/>
          </p:nvCxnSpPr>
          <p:spPr>
            <a:xfrm rot="5400000" flipV="1">
              <a:off x="6659990" y="2908313"/>
              <a:ext cx="1008000" cy="4283"/>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85" name="Group 35"/>
          <p:cNvGrpSpPr/>
          <p:nvPr/>
        </p:nvGrpSpPr>
        <p:grpSpPr>
          <a:xfrm>
            <a:off x="2667881" y="1423392"/>
            <a:ext cx="877650" cy="1539507"/>
            <a:chOff x="5204412" y="2082406"/>
            <a:chExt cx="1593049" cy="2797840"/>
          </a:xfrm>
        </p:grpSpPr>
        <p:grpSp>
          <p:nvGrpSpPr>
            <p:cNvPr id="86" name="Group 14"/>
            <p:cNvGrpSpPr/>
            <p:nvPr/>
          </p:nvGrpSpPr>
          <p:grpSpPr bwMode="auto">
            <a:xfrm>
              <a:off x="5204412" y="2082406"/>
              <a:ext cx="1593049" cy="2797840"/>
              <a:chOff x="0" y="-1020"/>
              <a:chExt cx="1894" cy="3651"/>
            </a:xfrm>
          </p:grpSpPr>
          <p:sp>
            <p:nvSpPr>
              <p:cNvPr id="88" name="Freeform 15"/>
              <p:cNvSpPr/>
              <p:nvPr/>
            </p:nvSpPr>
            <p:spPr bwMode="auto">
              <a:xfrm>
                <a:off x="0" y="0"/>
                <a:ext cx="1894" cy="2631"/>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89" name="Rectangle 16"/>
              <p:cNvSpPr/>
              <p:nvPr/>
            </p:nvSpPr>
            <p:spPr bwMode="auto">
              <a:xfrm>
                <a:off x="570" y="-1020"/>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85%</a:t>
                </a:r>
              </a:p>
            </p:txBody>
          </p:sp>
        </p:grpSp>
        <p:cxnSp>
          <p:nvCxnSpPr>
            <p:cNvPr id="87" name="Straight Connector 37"/>
            <p:cNvCxnSpPr/>
            <p:nvPr/>
          </p:nvCxnSpPr>
          <p:spPr>
            <a:xfrm rot="5400000" flipV="1">
              <a:off x="5788028" y="2633036"/>
              <a:ext cx="432000" cy="4284"/>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90" name="Group 41"/>
          <p:cNvGrpSpPr/>
          <p:nvPr/>
        </p:nvGrpSpPr>
        <p:grpSpPr>
          <a:xfrm>
            <a:off x="3923417" y="1430722"/>
            <a:ext cx="877187" cy="1526846"/>
            <a:chOff x="7507820" y="2092379"/>
            <a:chExt cx="1592209" cy="2774832"/>
          </a:xfrm>
        </p:grpSpPr>
        <p:grpSp>
          <p:nvGrpSpPr>
            <p:cNvPr id="91" name="Group 26"/>
            <p:cNvGrpSpPr/>
            <p:nvPr/>
          </p:nvGrpSpPr>
          <p:grpSpPr bwMode="auto">
            <a:xfrm>
              <a:off x="7507820" y="2092379"/>
              <a:ext cx="1592209" cy="2774832"/>
              <a:chOff x="0" y="-2562"/>
              <a:chExt cx="1894" cy="3619"/>
            </a:xfrm>
          </p:grpSpPr>
          <p:sp>
            <p:nvSpPr>
              <p:cNvPr id="93" name="Freeform 27"/>
              <p:cNvSpPr/>
              <p:nvPr/>
            </p:nvSpPr>
            <p:spPr bwMode="auto">
              <a:xfrm>
                <a:off x="0" y="-17"/>
                <a:ext cx="1894" cy="1074"/>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94" name="Rectangle 28"/>
              <p:cNvSpPr/>
              <p:nvPr/>
            </p:nvSpPr>
            <p:spPr bwMode="auto">
              <a:xfrm>
                <a:off x="590" y="-2562"/>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35%</a:t>
                </a:r>
              </a:p>
            </p:txBody>
          </p:sp>
        </p:grpSp>
        <p:cxnSp>
          <p:nvCxnSpPr>
            <p:cNvPr id="92" name="Straight Connector 43"/>
            <p:cNvCxnSpPr/>
            <p:nvPr/>
          </p:nvCxnSpPr>
          <p:spPr>
            <a:xfrm>
              <a:off x="8320445" y="2406454"/>
              <a:ext cx="0" cy="1594037"/>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sp>
        <p:nvSpPr>
          <p:cNvPr id="95" name="Content Placeholder 2"/>
          <p:cNvSpPr txBox="1"/>
          <p:nvPr/>
        </p:nvSpPr>
        <p:spPr>
          <a:xfrm>
            <a:off x="1697863" y="3155226"/>
            <a:ext cx="2798019" cy="795639"/>
          </a:xfrm>
          <a:prstGeom prst="rect">
            <a:avLst/>
          </a:prstGeom>
        </p:spPr>
        <p:txBody>
          <a:bodyPr vert="horz" lIns="67204" tIns="33602" rIns="67204" bIns="33602" rtlCol="0">
            <a:normAutofit fontScale="90000" lnSpcReduction="10000"/>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sz="1764" b="1" dirty="0">
                <a:solidFill>
                  <a:schemeClr val="tx1">
                    <a:lumMod val="75000"/>
                    <a:lumOff val="25000"/>
                  </a:schemeClr>
                </a:solidFill>
                <a:cs typeface="+mn-ea"/>
                <a:sym typeface="+mn-lt"/>
              </a:rPr>
              <a:t>此处添加标题</a:t>
            </a:r>
          </a:p>
          <a:p>
            <a:pPr marL="0" indent="0" algn="ctr">
              <a:buNone/>
            </a:pPr>
            <a:r>
              <a:rPr lang="zh-CN" altLang="en-US" sz="1176" dirty="0">
                <a:solidFill>
                  <a:schemeClr val="tx1">
                    <a:lumMod val="75000"/>
                    <a:lumOff val="25000"/>
                  </a:schemeClr>
                </a:solidFill>
                <a:cs typeface="+mn-ea"/>
                <a:sym typeface="+mn-lt"/>
              </a:rPr>
              <a:t>点击输入简要文字解说，解说文字尽量概括精炼，不用多余的文字修饰，简洁精准的 解说所提炼的核心概念。</a:t>
            </a:r>
          </a:p>
        </p:txBody>
      </p:sp>
      <p:sp>
        <p:nvSpPr>
          <p:cNvPr id="96" name="TextBox 102"/>
          <p:cNvSpPr txBox="1"/>
          <p:nvPr/>
        </p:nvSpPr>
        <p:spPr>
          <a:xfrm>
            <a:off x="1565075" y="2794216"/>
            <a:ext cx="621650"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7" name="TextBox 103"/>
          <p:cNvSpPr txBox="1"/>
          <p:nvPr/>
        </p:nvSpPr>
        <p:spPr>
          <a:xfrm>
            <a:off x="2239648" y="2797905"/>
            <a:ext cx="569662"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8" name="TextBox 104"/>
          <p:cNvSpPr txBox="1"/>
          <p:nvPr/>
        </p:nvSpPr>
        <p:spPr>
          <a:xfrm>
            <a:off x="2786418" y="2789678"/>
            <a:ext cx="617526"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9" name="TextBox 105"/>
          <p:cNvSpPr txBox="1"/>
          <p:nvPr/>
        </p:nvSpPr>
        <p:spPr>
          <a:xfrm>
            <a:off x="3456867" y="2794216"/>
            <a:ext cx="580291"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100" name="TextBox 106"/>
          <p:cNvSpPr txBox="1"/>
          <p:nvPr/>
        </p:nvSpPr>
        <p:spPr>
          <a:xfrm>
            <a:off x="4039015" y="2801590"/>
            <a:ext cx="653233" cy="228076"/>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Tree>
    <p:extLst>
      <p:ext uri="{BB962C8B-B14F-4D97-AF65-F5344CB8AC3E}">
        <p14:creationId xmlns:p14="http://schemas.microsoft.com/office/powerpoint/2010/main" val="200497786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1+#ppt_w/2"/>
                                          </p:val>
                                        </p:tav>
                                        <p:tav tm="100000">
                                          <p:val>
                                            <p:strVal val="#ppt_x"/>
                                          </p:val>
                                        </p:tav>
                                      </p:tavLst>
                                    </p:anim>
                                    <p:anim calcmode="lin" valueType="num">
                                      <p:cBhvr additive="base">
                                        <p:cTn id="20" dur="5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500"/>
                                  </p:stCondLst>
                                  <p:childTnLst>
                                    <p:set>
                                      <p:cBhvr>
                                        <p:cTn id="22" dur="1" fill="hold">
                                          <p:stCondLst>
                                            <p:cond delay="0"/>
                                          </p:stCondLst>
                                        </p:cTn>
                                        <p:tgtEl>
                                          <p:spTgt spid="60"/>
                                        </p:tgtEl>
                                        <p:attrNameLst>
                                          <p:attrName>style.visibility</p:attrName>
                                        </p:attrNameLst>
                                      </p:cBhvr>
                                      <p:to>
                                        <p:strVal val="visible"/>
                                      </p:to>
                                    </p:set>
                                    <p:anim calcmode="lin" valueType="num">
                                      <p:cBhvr additive="base">
                                        <p:cTn id="23" dur="500" fill="hold"/>
                                        <p:tgtEl>
                                          <p:spTgt spid="60"/>
                                        </p:tgtEl>
                                        <p:attrNameLst>
                                          <p:attrName>ppt_x</p:attrName>
                                        </p:attrNameLst>
                                      </p:cBhvr>
                                      <p:tavLst>
                                        <p:tav tm="0">
                                          <p:val>
                                            <p:strVal val="1+#ppt_w/2"/>
                                          </p:val>
                                        </p:tav>
                                        <p:tav tm="100000">
                                          <p:val>
                                            <p:strVal val="#ppt_x"/>
                                          </p:val>
                                        </p:tav>
                                      </p:tavLst>
                                    </p:anim>
                                    <p:anim calcmode="lin" valueType="num">
                                      <p:cBhvr additive="base">
                                        <p:cTn id="24" dur="500" fill="hold"/>
                                        <p:tgtEl>
                                          <p:spTgt spid="6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50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5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1+#ppt_w/2"/>
                                          </p:val>
                                        </p:tav>
                                        <p:tav tm="100000">
                                          <p:val>
                                            <p:strVal val="#ppt_x"/>
                                          </p:val>
                                        </p:tav>
                                      </p:tavLst>
                                    </p:anim>
                                    <p:anim calcmode="lin" valueType="num">
                                      <p:cBhvr additive="base">
                                        <p:cTn id="32" dur="500" fill="hold"/>
                                        <p:tgtEl>
                                          <p:spTgt spid="63"/>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65"/>
                                        </p:tgtEl>
                                        <p:attrNameLst>
                                          <p:attrName>style.visibility</p:attrName>
                                        </p:attrNameLst>
                                      </p:cBhvr>
                                      <p:to>
                                        <p:strVal val="visible"/>
                                      </p:to>
                                    </p:set>
                                    <p:anim calcmode="lin" valueType="num">
                                      <p:cBhvr additive="base">
                                        <p:cTn id="39" dur="500" fill="hold"/>
                                        <p:tgtEl>
                                          <p:spTgt spid="65"/>
                                        </p:tgtEl>
                                        <p:attrNameLst>
                                          <p:attrName>ppt_x</p:attrName>
                                        </p:attrNameLst>
                                      </p:cBhvr>
                                      <p:tavLst>
                                        <p:tav tm="0">
                                          <p:val>
                                            <p:strVal val="1+#ppt_w/2"/>
                                          </p:val>
                                        </p:tav>
                                        <p:tav tm="100000">
                                          <p:val>
                                            <p:strVal val="#ppt_x"/>
                                          </p:val>
                                        </p:tav>
                                      </p:tavLst>
                                    </p:anim>
                                    <p:anim calcmode="lin" valueType="num">
                                      <p:cBhvr additive="base">
                                        <p:cTn id="40" dur="500" fill="hold"/>
                                        <p:tgtEl>
                                          <p:spTgt spid="65"/>
                                        </p:tgtEl>
                                        <p:attrNameLst>
                                          <p:attrName>ppt_y</p:attrName>
                                        </p:attrNameLst>
                                      </p:cBhvr>
                                      <p:tavLst>
                                        <p:tav tm="0">
                                          <p:val>
                                            <p:strVal val="#ppt_y"/>
                                          </p:val>
                                        </p:tav>
                                        <p:tav tm="100000">
                                          <p:val>
                                            <p:strVal val="#ppt_y"/>
                                          </p:val>
                                        </p:tav>
                                      </p:tavLst>
                                    </p:anim>
                                  </p:childTnLst>
                                </p:cTn>
                              </p:par>
                              <p:par>
                                <p:cTn id="41" presetID="53" presetClass="entr" presetSubtype="16" fill="hold" nodeType="withEffect">
                                  <p:stCondLst>
                                    <p:cond delay="1000"/>
                                  </p:stCondLst>
                                  <p:childTnLst>
                                    <p:set>
                                      <p:cBhvr>
                                        <p:cTn id="42" dur="1" fill="hold">
                                          <p:stCondLst>
                                            <p:cond delay="0"/>
                                          </p:stCondLst>
                                        </p:cTn>
                                        <p:tgtEl>
                                          <p:spTgt spid="66"/>
                                        </p:tgtEl>
                                        <p:attrNameLst>
                                          <p:attrName>style.visibility</p:attrName>
                                        </p:attrNameLst>
                                      </p:cBhvr>
                                      <p:to>
                                        <p:strVal val="visible"/>
                                      </p:to>
                                    </p:set>
                                    <p:anim calcmode="lin" valueType="num">
                                      <p:cBhvr>
                                        <p:cTn id="43" dur="500" fill="hold"/>
                                        <p:tgtEl>
                                          <p:spTgt spid="66"/>
                                        </p:tgtEl>
                                        <p:attrNameLst>
                                          <p:attrName>ppt_w</p:attrName>
                                        </p:attrNameLst>
                                      </p:cBhvr>
                                      <p:tavLst>
                                        <p:tav tm="0">
                                          <p:val>
                                            <p:fltVal val="0"/>
                                          </p:val>
                                        </p:tav>
                                        <p:tav tm="100000">
                                          <p:val>
                                            <p:strVal val="#ppt_w"/>
                                          </p:val>
                                        </p:tav>
                                      </p:tavLst>
                                    </p:anim>
                                    <p:anim calcmode="lin" valueType="num">
                                      <p:cBhvr>
                                        <p:cTn id="44" dur="500" fill="hold"/>
                                        <p:tgtEl>
                                          <p:spTgt spid="66"/>
                                        </p:tgtEl>
                                        <p:attrNameLst>
                                          <p:attrName>ppt_h</p:attrName>
                                        </p:attrNameLst>
                                      </p:cBhvr>
                                      <p:tavLst>
                                        <p:tav tm="0">
                                          <p:val>
                                            <p:fltVal val="0"/>
                                          </p:val>
                                        </p:tav>
                                        <p:tav tm="100000">
                                          <p:val>
                                            <p:strVal val="#ppt_h"/>
                                          </p:val>
                                        </p:tav>
                                      </p:tavLst>
                                    </p:anim>
                                    <p:animEffect transition="in" filter="fade">
                                      <p:cBhvr>
                                        <p:cTn id="45" dur="500"/>
                                        <p:tgtEl>
                                          <p:spTgt spid="66"/>
                                        </p:tgtEl>
                                      </p:cBhvr>
                                    </p:animEffect>
                                  </p:childTnLst>
                                </p:cTn>
                              </p:par>
                              <p:par>
                                <p:cTn id="46" presetID="53" presetClass="entr" presetSubtype="16" fill="hold" nodeType="withEffect">
                                  <p:stCondLst>
                                    <p:cond delay="1000"/>
                                  </p:stCondLst>
                                  <p:childTnLst>
                                    <p:set>
                                      <p:cBhvr>
                                        <p:cTn id="47" dur="1" fill="hold">
                                          <p:stCondLst>
                                            <p:cond delay="0"/>
                                          </p:stCondLst>
                                        </p:cTn>
                                        <p:tgtEl>
                                          <p:spTgt spid="70"/>
                                        </p:tgtEl>
                                        <p:attrNameLst>
                                          <p:attrName>style.visibility</p:attrName>
                                        </p:attrNameLst>
                                      </p:cBhvr>
                                      <p:to>
                                        <p:strVal val="visible"/>
                                      </p:to>
                                    </p:set>
                                    <p:anim calcmode="lin" valueType="num">
                                      <p:cBhvr>
                                        <p:cTn id="48" dur="500" fill="hold"/>
                                        <p:tgtEl>
                                          <p:spTgt spid="70"/>
                                        </p:tgtEl>
                                        <p:attrNameLst>
                                          <p:attrName>ppt_w</p:attrName>
                                        </p:attrNameLst>
                                      </p:cBhvr>
                                      <p:tavLst>
                                        <p:tav tm="0">
                                          <p:val>
                                            <p:fltVal val="0"/>
                                          </p:val>
                                        </p:tav>
                                        <p:tav tm="100000">
                                          <p:val>
                                            <p:strVal val="#ppt_w"/>
                                          </p:val>
                                        </p:tav>
                                      </p:tavLst>
                                    </p:anim>
                                    <p:anim calcmode="lin" valueType="num">
                                      <p:cBhvr>
                                        <p:cTn id="49" dur="500" fill="hold"/>
                                        <p:tgtEl>
                                          <p:spTgt spid="70"/>
                                        </p:tgtEl>
                                        <p:attrNameLst>
                                          <p:attrName>ppt_h</p:attrName>
                                        </p:attrNameLst>
                                      </p:cBhvr>
                                      <p:tavLst>
                                        <p:tav tm="0">
                                          <p:val>
                                            <p:fltVal val="0"/>
                                          </p:val>
                                        </p:tav>
                                        <p:tav tm="100000">
                                          <p:val>
                                            <p:strVal val="#ppt_h"/>
                                          </p:val>
                                        </p:tav>
                                      </p:tavLst>
                                    </p:anim>
                                    <p:animEffect transition="in" filter="fade">
                                      <p:cBhvr>
                                        <p:cTn id="50" dur="500"/>
                                        <p:tgtEl>
                                          <p:spTgt spid="70"/>
                                        </p:tgtEl>
                                      </p:cBhvr>
                                    </p:animEffect>
                                  </p:childTnLst>
                                </p:cTn>
                              </p:par>
                              <p:par>
                                <p:cTn id="51" presetID="53" presetClass="entr" presetSubtype="16" fill="hold" nodeType="withEffect">
                                  <p:stCondLst>
                                    <p:cond delay="1000"/>
                                  </p:stCondLst>
                                  <p:childTnLst>
                                    <p:set>
                                      <p:cBhvr>
                                        <p:cTn id="52" dur="1" fill="hold">
                                          <p:stCondLst>
                                            <p:cond delay="0"/>
                                          </p:stCondLst>
                                        </p:cTn>
                                        <p:tgtEl>
                                          <p:spTgt spid="75"/>
                                        </p:tgtEl>
                                        <p:attrNameLst>
                                          <p:attrName>style.visibility</p:attrName>
                                        </p:attrNameLst>
                                      </p:cBhvr>
                                      <p:to>
                                        <p:strVal val="visible"/>
                                      </p:to>
                                    </p:set>
                                    <p:anim calcmode="lin" valueType="num">
                                      <p:cBhvr>
                                        <p:cTn id="53" dur="500" fill="hold"/>
                                        <p:tgtEl>
                                          <p:spTgt spid="75"/>
                                        </p:tgtEl>
                                        <p:attrNameLst>
                                          <p:attrName>ppt_w</p:attrName>
                                        </p:attrNameLst>
                                      </p:cBhvr>
                                      <p:tavLst>
                                        <p:tav tm="0">
                                          <p:val>
                                            <p:fltVal val="0"/>
                                          </p:val>
                                        </p:tav>
                                        <p:tav tm="100000">
                                          <p:val>
                                            <p:strVal val="#ppt_w"/>
                                          </p:val>
                                        </p:tav>
                                      </p:tavLst>
                                    </p:anim>
                                    <p:anim calcmode="lin" valueType="num">
                                      <p:cBhvr>
                                        <p:cTn id="54" dur="500" fill="hold"/>
                                        <p:tgtEl>
                                          <p:spTgt spid="75"/>
                                        </p:tgtEl>
                                        <p:attrNameLst>
                                          <p:attrName>ppt_h</p:attrName>
                                        </p:attrNameLst>
                                      </p:cBhvr>
                                      <p:tavLst>
                                        <p:tav tm="0">
                                          <p:val>
                                            <p:fltVal val="0"/>
                                          </p:val>
                                        </p:tav>
                                        <p:tav tm="100000">
                                          <p:val>
                                            <p:strVal val="#ppt_h"/>
                                          </p:val>
                                        </p:tav>
                                      </p:tavLst>
                                    </p:anim>
                                    <p:animEffect transition="in" filter="fade">
                                      <p:cBhvr>
                                        <p:cTn id="55" dur="500"/>
                                        <p:tgtEl>
                                          <p:spTgt spid="7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nodeType="withEffect">
                                  <p:stCondLst>
                                    <p:cond delay="1000"/>
                                  </p:stCondLst>
                                  <p:childTnLst>
                                    <p:set>
                                      <p:cBhvr>
                                        <p:cTn id="62" dur="1" fill="hold">
                                          <p:stCondLst>
                                            <p:cond delay="0"/>
                                          </p:stCondLst>
                                        </p:cTn>
                                        <p:tgtEl>
                                          <p:spTgt spid="85"/>
                                        </p:tgtEl>
                                        <p:attrNameLst>
                                          <p:attrName>style.visibility</p:attrName>
                                        </p:attrNameLst>
                                      </p:cBhvr>
                                      <p:to>
                                        <p:strVal val="visible"/>
                                      </p:to>
                                    </p:set>
                                    <p:anim calcmode="lin" valueType="num">
                                      <p:cBhvr>
                                        <p:cTn id="63" dur="500" fill="hold"/>
                                        <p:tgtEl>
                                          <p:spTgt spid="85"/>
                                        </p:tgtEl>
                                        <p:attrNameLst>
                                          <p:attrName>ppt_w</p:attrName>
                                        </p:attrNameLst>
                                      </p:cBhvr>
                                      <p:tavLst>
                                        <p:tav tm="0">
                                          <p:val>
                                            <p:fltVal val="0"/>
                                          </p:val>
                                        </p:tav>
                                        <p:tav tm="100000">
                                          <p:val>
                                            <p:strVal val="#ppt_w"/>
                                          </p:val>
                                        </p:tav>
                                      </p:tavLst>
                                    </p:anim>
                                    <p:anim calcmode="lin" valueType="num">
                                      <p:cBhvr>
                                        <p:cTn id="64" dur="500" fill="hold"/>
                                        <p:tgtEl>
                                          <p:spTgt spid="85"/>
                                        </p:tgtEl>
                                        <p:attrNameLst>
                                          <p:attrName>ppt_h</p:attrName>
                                        </p:attrNameLst>
                                      </p:cBhvr>
                                      <p:tavLst>
                                        <p:tav tm="0">
                                          <p:val>
                                            <p:fltVal val="0"/>
                                          </p:val>
                                        </p:tav>
                                        <p:tav tm="100000">
                                          <p:val>
                                            <p:strVal val="#ppt_h"/>
                                          </p:val>
                                        </p:tav>
                                      </p:tavLst>
                                    </p:anim>
                                    <p:animEffect transition="in" filter="fade">
                                      <p:cBhvr>
                                        <p:cTn id="65" dur="500"/>
                                        <p:tgtEl>
                                          <p:spTgt spid="85"/>
                                        </p:tgtEl>
                                      </p:cBhvr>
                                    </p:animEffect>
                                  </p:childTnLst>
                                </p:cTn>
                              </p:par>
                              <p:par>
                                <p:cTn id="66" presetID="53" presetClass="entr" presetSubtype="16" fill="hold" nodeType="withEffect">
                                  <p:stCondLst>
                                    <p:cond delay="1000"/>
                                  </p:stCondLst>
                                  <p:childTnLst>
                                    <p:set>
                                      <p:cBhvr>
                                        <p:cTn id="67" dur="1" fill="hold">
                                          <p:stCondLst>
                                            <p:cond delay="0"/>
                                          </p:stCondLst>
                                        </p:cTn>
                                        <p:tgtEl>
                                          <p:spTgt spid="90"/>
                                        </p:tgtEl>
                                        <p:attrNameLst>
                                          <p:attrName>style.visibility</p:attrName>
                                        </p:attrNameLst>
                                      </p:cBhvr>
                                      <p:to>
                                        <p:strVal val="visible"/>
                                      </p:to>
                                    </p:set>
                                    <p:anim calcmode="lin" valueType="num">
                                      <p:cBhvr>
                                        <p:cTn id="68" dur="500" fill="hold"/>
                                        <p:tgtEl>
                                          <p:spTgt spid="90"/>
                                        </p:tgtEl>
                                        <p:attrNameLst>
                                          <p:attrName>ppt_w</p:attrName>
                                        </p:attrNameLst>
                                      </p:cBhvr>
                                      <p:tavLst>
                                        <p:tav tm="0">
                                          <p:val>
                                            <p:fltVal val="0"/>
                                          </p:val>
                                        </p:tav>
                                        <p:tav tm="100000">
                                          <p:val>
                                            <p:strVal val="#ppt_w"/>
                                          </p:val>
                                        </p:tav>
                                      </p:tavLst>
                                    </p:anim>
                                    <p:anim calcmode="lin" valueType="num">
                                      <p:cBhvr>
                                        <p:cTn id="69" dur="500" fill="hold"/>
                                        <p:tgtEl>
                                          <p:spTgt spid="90"/>
                                        </p:tgtEl>
                                        <p:attrNameLst>
                                          <p:attrName>ppt_h</p:attrName>
                                        </p:attrNameLst>
                                      </p:cBhvr>
                                      <p:tavLst>
                                        <p:tav tm="0">
                                          <p:val>
                                            <p:fltVal val="0"/>
                                          </p:val>
                                        </p:tav>
                                        <p:tav tm="100000">
                                          <p:val>
                                            <p:strVal val="#ppt_h"/>
                                          </p:val>
                                        </p:tav>
                                      </p:tavLst>
                                    </p:anim>
                                    <p:animEffect transition="in" filter="fade">
                                      <p:cBhvr>
                                        <p:cTn id="70" dur="500"/>
                                        <p:tgtEl>
                                          <p:spTgt spid="90"/>
                                        </p:tgtEl>
                                      </p:cBhvr>
                                    </p:animEffect>
                                  </p:childTnLst>
                                </p:cTn>
                              </p:par>
                              <p:par>
                                <p:cTn id="71" presetID="53" presetClass="entr" presetSubtype="16" fill="hold" grpId="0" nodeType="withEffect">
                                  <p:stCondLst>
                                    <p:cond delay="10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500" fill="hold"/>
                                        <p:tgtEl>
                                          <p:spTgt spid="96"/>
                                        </p:tgtEl>
                                        <p:attrNameLst>
                                          <p:attrName>ppt_w</p:attrName>
                                        </p:attrNameLst>
                                      </p:cBhvr>
                                      <p:tavLst>
                                        <p:tav tm="0">
                                          <p:val>
                                            <p:fltVal val="0"/>
                                          </p:val>
                                        </p:tav>
                                        <p:tav tm="100000">
                                          <p:val>
                                            <p:strVal val="#ppt_w"/>
                                          </p:val>
                                        </p:tav>
                                      </p:tavLst>
                                    </p:anim>
                                    <p:anim calcmode="lin" valueType="num">
                                      <p:cBhvr>
                                        <p:cTn id="74" dur="500" fill="hold"/>
                                        <p:tgtEl>
                                          <p:spTgt spid="96"/>
                                        </p:tgtEl>
                                        <p:attrNameLst>
                                          <p:attrName>ppt_h</p:attrName>
                                        </p:attrNameLst>
                                      </p:cBhvr>
                                      <p:tavLst>
                                        <p:tav tm="0">
                                          <p:val>
                                            <p:fltVal val="0"/>
                                          </p:val>
                                        </p:tav>
                                        <p:tav tm="100000">
                                          <p:val>
                                            <p:strVal val="#ppt_h"/>
                                          </p:val>
                                        </p:tav>
                                      </p:tavLst>
                                    </p:anim>
                                    <p:animEffect transition="in" filter="fade">
                                      <p:cBhvr>
                                        <p:cTn id="75" dur="500"/>
                                        <p:tgtEl>
                                          <p:spTgt spid="96"/>
                                        </p:tgtEl>
                                      </p:cBhvr>
                                    </p:animEffect>
                                  </p:childTnLst>
                                </p:cTn>
                              </p:par>
                              <p:par>
                                <p:cTn id="76" presetID="53" presetClass="entr" presetSubtype="16" fill="hold" grpId="0" nodeType="withEffect">
                                  <p:stCondLst>
                                    <p:cond delay="1000"/>
                                  </p:stCondLst>
                                  <p:childTnLst>
                                    <p:set>
                                      <p:cBhvr>
                                        <p:cTn id="77" dur="1" fill="hold">
                                          <p:stCondLst>
                                            <p:cond delay="0"/>
                                          </p:stCondLst>
                                        </p:cTn>
                                        <p:tgtEl>
                                          <p:spTgt spid="97"/>
                                        </p:tgtEl>
                                        <p:attrNameLst>
                                          <p:attrName>style.visibility</p:attrName>
                                        </p:attrNameLst>
                                      </p:cBhvr>
                                      <p:to>
                                        <p:strVal val="visible"/>
                                      </p:to>
                                    </p:set>
                                    <p:anim calcmode="lin" valueType="num">
                                      <p:cBhvr>
                                        <p:cTn id="78" dur="500" fill="hold"/>
                                        <p:tgtEl>
                                          <p:spTgt spid="97"/>
                                        </p:tgtEl>
                                        <p:attrNameLst>
                                          <p:attrName>ppt_w</p:attrName>
                                        </p:attrNameLst>
                                      </p:cBhvr>
                                      <p:tavLst>
                                        <p:tav tm="0">
                                          <p:val>
                                            <p:fltVal val="0"/>
                                          </p:val>
                                        </p:tav>
                                        <p:tav tm="100000">
                                          <p:val>
                                            <p:strVal val="#ppt_w"/>
                                          </p:val>
                                        </p:tav>
                                      </p:tavLst>
                                    </p:anim>
                                    <p:anim calcmode="lin" valueType="num">
                                      <p:cBhvr>
                                        <p:cTn id="79" dur="500" fill="hold"/>
                                        <p:tgtEl>
                                          <p:spTgt spid="97"/>
                                        </p:tgtEl>
                                        <p:attrNameLst>
                                          <p:attrName>ppt_h</p:attrName>
                                        </p:attrNameLst>
                                      </p:cBhvr>
                                      <p:tavLst>
                                        <p:tav tm="0">
                                          <p:val>
                                            <p:fltVal val="0"/>
                                          </p:val>
                                        </p:tav>
                                        <p:tav tm="100000">
                                          <p:val>
                                            <p:strVal val="#ppt_h"/>
                                          </p:val>
                                        </p:tav>
                                      </p:tavLst>
                                    </p:anim>
                                    <p:animEffect transition="in" filter="fade">
                                      <p:cBhvr>
                                        <p:cTn id="80" dur="500"/>
                                        <p:tgtEl>
                                          <p:spTgt spid="97"/>
                                        </p:tgtEl>
                                      </p:cBhvr>
                                    </p:animEffect>
                                  </p:childTnLst>
                                </p:cTn>
                              </p:par>
                              <p:par>
                                <p:cTn id="81" presetID="53" presetClass="entr" presetSubtype="16" fill="hold" grpId="0" nodeType="withEffect">
                                  <p:stCondLst>
                                    <p:cond delay="1000"/>
                                  </p:stCondLst>
                                  <p:childTnLst>
                                    <p:set>
                                      <p:cBhvr>
                                        <p:cTn id="82" dur="1" fill="hold">
                                          <p:stCondLst>
                                            <p:cond delay="0"/>
                                          </p:stCondLst>
                                        </p:cTn>
                                        <p:tgtEl>
                                          <p:spTgt spid="98"/>
                                        </p:tgtEl>
                                        <p:attrNameLst>
                                          <p:attrName>style.visibility</p:attrName>
                                        </p:attrNameLst>
                                      </p:cBhvr>
                                      <p:to>
                                        <p:strVal val="visible"/>
                                      </p:to>
                                    </p:set>
                                    <p:anim calcmode="lin" valueType="num">
                                      <p:cBhvr>
                                        <p:cTn id="83" dur="500" fill="hold"/>
                                        <p:tgtEl>
                                          <p:spTgt spid="98"/>
                                        </p:tgtEl>
                                        <p:attrNameLst>
                                          <p:attrName>ppt_w</p:attrName>
                                        </p:attrNameLst>
                                      </p:cBhvr>
                                      <p:tavLst>
                                        <p:tav tm="0">
                                          <p:val>
                                            <p:fltVal val="0"/>
                                          </p:val>
                                        </p:tav>
                                        <p:tav tm="100000">
                                          <p:val>
                                            <p:strVal val="#ppt_w"/>
                                          </p:val>
                                        </p:tav>
                                      </p:tavLst>
                                    </p:anim>
                                    <p:anim calcmode="lin" valueType="num">
                                      <p:cBhvr>
                                        <p:cTn id="84" dur="500" fill="hold"/>
                                        <p:tgtEl>
                                          <p:spTgt spid="98"/>
                                        </p:tgtEl>
                                        <p:attrNameLst>
                                          <p:attrName>ppt_h</p:attrName>
                                        </p:attrNameLst>
                                      </p:cBhvr>
                                      <p:tavLst>
                                        <p:tav tm="0">
                                          <p:val>
                                            <p:fltVal val="0"/>
                                          </p:val>
                                        </p:tav>
                                        <p:tav tm="100000">
                                          <p:val>
                                            <p:strVal val="#ppt_h"/>
                                          </p:val>
                                        </p:tav>
                                      </p:tavLst>
                                    </p:anim>
                                    <p:animEffect transition="in" filter="fade">
                                      <p:cBhvr>
                                        <p:cTn id="85" dur="500"/>
                                        <p:tgtEl>
                                          <p:spTgt spid="98"/>
                                        </p:tgtEl>
                                      </p:cBhvr>
                                    </p:animEffect>
                                  </p:childTnLst>
                                </p:cTn>
                              </p:par>
                              <p:par>
                                <p:cTn id="86" presetID="53" presetClass="entr" presetSubtype="16" fill="hold" grpId="0" nodeType="withEffect">
                                  <p:stCondLst>
                                    <p:cond delay="1000"/>
                                  </p:stCondLst>
                                  <p:childTnLst>
                                    <p:set>
                                      <p:cBhvr>
                                        <p:cTn id="87" dur="1" fill="hold">
                                          <p:stCondLst>
                                            <p:cond delay="0"/>
                                          </p:stCondLst>
                                        </p:cTn>
                                        <p:tgtEl>
                                          <p:spTgt spid="99"/>
                                        </p:tgtEl>
                                        <p:attrNameLst>
                                          <p:attrName>style.visibility</p:attrName>
                                        </p:attrNameLst>
                                      </p:cBhvr>
                                      <p:to>
                                        <p:strVal val="visible"/>
                                      </p:to>
                                    </p:set>
                                    <p:anim calcmode="lin" valueType="num">
                                      <p:cBhvr>
                                        <p:cTn id="88" dur="500" fill="hold"/>
                                        <p:tgtEl>
                                          <p:spTgt spid="99"/>
                                        </p:tgtEl>
                                        <p:attrNameLst>
                                          <p:attrName>ppt_w</p:attrName>
                                        </p:attrNameLst>
                                      </p:cBhvr>
                                      <p:tavLst>
                                        <p:tav tm="0">
                                          <p:val>
                                            <p:fltVal val="0"/>
                                          </p:val>
                                        </p:tav>
                                        <p:tav tm="100000">
                                          <p:val>
                                            <p:strVal val="#ppt_w"/>
                                          </p:val>
                                        </p:tav>
                                      </p:tavLst>
                                    </p:anim>
                                    <p:anim calcmode="lin" valueType="num">
                                      <p:cBhvr>
                                        <p:cTn id="89" dur="500" fill="hold"/>
                                        <p:tgtEl>
                                          <p:spTgt spid="99"/>
                                        </p:tgtEl>
                                        <p:attrNameLst>
                                          <p:attrName>ppt_h</p:attrName>
                                        </p:attrNameLst>
                                      </p:cBhvr>
                                      <p:tavLst>
                                        <p:tav tm="0">
                                          <p:val>
                                            <p:fltVal val="0"/>
                                          </p:val>
                                        </p:tav>
                                        <p:tav tm="100000">
                                          <p:val>
                                            <p:strVal val="#ppt_h"/>
                                          </p:val>
                                        </p:tav>
                                      </p:tavLst>
                                    </p:anim>
                                    <p:animEffect transition="in" filter="fade">
                                      <p:cBhvr>
                                        <p:cTn id="90" dur="500"/>
                                        <p:tgtEl>
                                          <p:spTgt spid="99"/>
                                        </p:tgtEl>
                                      </p:cBhvr>
                                    </p:animEffect>
                                  </p:childTnLst>
                                </p:cTn>
                              </p:par>
                              <p:par>
                                <p:cTn id="91" presetID="53" presetClass="entr" presetSubtype="16" fill="hold" grpId="0" nodeType="withEffect">
                                  <p:stCondLst>
                                    <p:cond delay="1000"/>
                                  </p:stCondLst>
                                  <p:childTnLst>
                                    <p:set>
                                      <p:cBhvr>
                                        <p:cTn id="92" dur="1" fill="hold">
                                          <p:stCondLst>
                                            <p:cond delay="0"/>
                                          </p:stCondLst>
                                        </p:cTn>
                                        <p:tgtEl>
                                          <p:spTgt spid="100"/>
                                        </p:tgtEl>
                                        <p:attrNameLst>
                                          <p:attrName>style.visibility</p:attrName>
                                        </p:attrNameLst>
                                      </p:cBhvr>
                                      <p:to>
                                        <p:strVal val="visible"/>
                                      </p:to>
                                    </p:set>
                                    <p:anim calcmode="lin" valueType="num">
                                      <p:cBhvr>
                                        <p:cTn id="93" dur="500" fill="hold"/>
                                        <p:tgtEl>
                                          <p:spTgt spid="100"/>
                                        </p:tgtEl>
                                        <p:attrNameLst>
                                          <p:attrName>ppt_w</p:attrName>
                                        </p:attrNameLst>
                                      </p:cBhvr>
                                      <p:tavLst>
                                        <p:tav tm="0">
                                          <p:val>
                                            <p:fltVal val="0"/>
                                          </p:val>
                                        </p:tav>
                                        <p:tav tm="100000">
                                          <p:val>
                                            <p:strVal val="#ppt_w"/>
                                          </p:val>
                                        </p:tav>
                                      </p:tavLst>
                                    </p:anim>
                                    <p:anim calcmode="lin" valueType="num">
                                      <p:cBhvr>
                                        <p:cTn id="94" dur="500" fill="hold"/>
                                        <p:tgtEl>
                                          <p:spTgt spid="100"/>
                                        </p:tgtEl>
                                        <p:attrNameLst>
                                          <p:attrName>ppt_h</p:attrName>
                                        </p:attrNameLst>
                                      </p:cBhvr>
                                      <p:tavLst>
                                        <p:tav tm="0">
                                          <p:val>
                                            <p:fltVal val="0"/>
                                          </p:val>
                                        </p:tav>
                                        <p:tav tm="100000">
                                          <p:val>
                                            <p:strVal val="#ppt_h"/>
                                          </p:val>
                                        </p:tav>
                                      </p:tavLst>
                                    </p:anim>
                                    <p:animEffect transition="in" filter="fade">
                                      <p:cBhvr>
                                        <p:cTn id="95" dur="500"/>
                                        <p:tgtEl>
                                          <p:spTgt spid="100"/>
                                        </p:tgtEl>
                                      </p:cBhvr>
                                    </p:animEffect>
                                  </p:childTnLst>
                                </p:cTn>
                              </p:par>
                            </p:childTnLst>
                          </p:cTn>
                        </p:par>
                        <p:par>
                          <p:cTn id="96" fill="hold">
                            <p:stCondLst>
                              <p:cond delay="2350"/>
                            </p:stCondLst>
                            <p:childTnLst>
                              <p:par>
                                <p:cTn id="97" presetID="42" presetClass="entr" presetSubtype="0"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fade">
                                      <p:cBhvr>
                                        <p:cTn id="99" dur="1000"/>
                                        <p:tgtEl>
                                          <p:spTgt spid="95"/>
                                        </p:tgtEl>
                                      </p:cBhvr>
                                    </p:animEffect>
                                    <p:anim calcmode="lin" valueType="num">
                                      <p:cBhvr>
                                        <p:cTn id="100" dur="1000" fill="hold"/>
                                        <p:tgtEl>
                                          <p:spTgt spid="95"/>
                                        </p:tgtEl>
                                        <p:attrNameLst>
                                          <p:attrName>ppt_x</p:attrName>
                                        </p:attrNameLst>
                                      </p:cBhvr>
                                      <p:tavLst>
                                        <p:tav tm="0">
                                          <p:val>
                                            <p:strVal val="#ppt_x"/>
                                          </p:val>
                                        </p:tav>
                                        <p:tav tm="100000">
                                          <p:val>
                                            <p:strVal val="#ppt_x"/>
                                          </p:val>
                                        </p:tav>
                                      </p:tavLst>
                                    </p:anim>
                                    <p:anim calcmode="lin" valueType="num">
                                      <p:cBhvr>
                                        <p:cTn id="101"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8" grpId="0" bldLvl="0" animBg="1"/>
      <p:bldP spid="59" grpId="0"/>
      <p:bldP spid="60" grpId="0"/>
      <p:bldP spid="61" grpId="0"/>
      <p:bldP spid="64" grpId="0"/>
      <p:bldP spid="65" grpId="0"/>
      <p:bldP spid="95" grpId="0"/>
      <p:bldP spid="96" grpId="0"/>
      <p:bldP spid="97" grpId="0"/>
      <p:bldP spid="98" grpId="0"/>
      <p:bldP spid="99" grpId="0"/>
      <p:bldP spid="10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a:solidFill>
                  <a:srgbClr val="AE002B"/>
                </a:solidFill>
                <a:latin typeface="Agency FB" panose="020B0503020202020204" pitchFamily="34" charset="0"/>
                <a:cs typeface="+mn-ea"/>
                <a:sym typeface="+mn-lt"/>
              </a:rPr>
              <a:t>03</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230825684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31" name="圆角矩形 2"/>
          <p:cNvSpPr/>
          <p:nvPr/>
        </p:nvSpPr>
        <p:spPr>
          <a:xfrm>
            <a:off x="2006666" y="3476135"/>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sp>
        <p:nvSpPr>
          <p:cNvPr id="34" name="圆角矩形 4"/>
          <p:cNvSpPr/>
          <p:nvPr/>
        </p:nvSpPr>
        <p:spPr>
          <a:xfrm>
            <a:off x="2006666" y="1535847"/>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grpSp>
        <p:nvGrpSpPr>
          <p:cNvPr id="35" name="Group 5"/>
          <p:cNvGrpSpPr>
            <a:grpSpLocks/>
          </p:cNvGrpSpPr>
          <p:nvPr/>
        </p:nvGrpSpPr>
        <p:grpSpPr bwMode="auto">
          <a:xfrm>
            <a:off x="1384033" y="1350336"/>
            <a:ext cx="909464" cy="908889"/>
            <a:chOff x="802" y="845"/>
            <a:chExt cx="827" cy="826"/>
          </a:xfrm>
        </p:grpSpPr>
        <p:sp>
          <p:nvSpPr>
            <p:cNvPr id="36" name="Oval 6"/>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37" name="Oval 7"/>
            <p:cNvSpPr>
              <a:spLocks noChangeArrowheads="1"/>
            </p:cNvSpPr>
            <p:nvPr/>
          </p:nvSpPr>
          <p:spPr bwMode="ltGray">
            <a:xfrm>
              <a:off x="836" y="879"/>
              <a:ext cx="758" cy="758"/>
            </a:xfrm>
            <a:prstGeom prst="ellipse">
              <a:avLst/>
            </a:prstGeom>
            <a:solidFill>
              <a:srgbClr val="FFFFFF"/>
            </a:solidFill>
            <a:ln w="38100">
              <a:solidFill>
                <a:srgbClr val="C00000"/>
              </a:solidFill>
              <a:round/>
              <a:headEnd/>
              <a:tailEnd/>
            </a:ln>
            <a:extLst/>
          </p:spPr>
          <p:txBody>
            <a:bodyPr wrap="none" anchor="ctr"/>
            <a:lstStyle/>
            <a:p>
              <a:endParaRPr lang="zh-CN" altLang="en-US" sz="975">
                <a:solidFill>
                  <a:prstClr val="black"/>
                </a:solidFill>
                <a:cs typeface="+mn-ea"/>
                <a:sym typeface="+mn-lt"/>
              </a:endParaRPr>
            </a:p>
          </p:txBody>
        </p:sp>
        <p:sp>
          <p:nvSpPr>
            <p:cNvPr id="38" name="Oval 8"/>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grpSp>
        <p:nvGrpSpPr>
          <p:cNvPr id="48" name="Group 19"/>
          <p:cNvGrpSpPr>
            <a:grpSpLocks/>
          </p:cNvGrpSpPr>
          <p:nvPr/>
        </p:nvGrpSpPr>
        <p:grpSpPr bwMode="auto">
          <a:xfrm>
            <a:off x="1377037" y="3358295"/>
            <a:ext cx="909464" cy="908890"/>
            <a:chOff x="802" y="845"/>
            <a:chExt cx="827" cy="826"/>
          </a:xfrm>
        </p:grpSpPr>
        <p:sp>
          <p:nvSpPr>
            <p:cNvPr id="49" name="Oval 20"/>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50" name="Oval 21"/>
            <p:cNvSpPr>
              <a:spLocks noChangeArrowheads="1"/>
            </p:cNvSpPr>
            <p:nvPr/>
          </p:nvSpPr>
          <p:spPr bwMode="ltGray">
            <a:xfrm>
              <a:off x="836" y="879"/>
              <a:ext cx="758" cy="758"/>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sp>
          <p:nvSpPr>
            <p:cNvPr id="51" name="Oval 22"/>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sp>
        <p:nvSpPr>
          <p:cNvPr id="52" name="TextBox 69"/>
          <p:cNvSpPr txBox="1"/>
          <p:nvPr/>
        </p:nvSpPr>
        <p:spPr>
          <a:xfrm>
            <a:off x="1393255" y="1658737"/>
            <a:ext cx="891974" cy="318549"/>
          </a:xfrm>
          <a:prstGeom prst="rect">
            <a:avLst/>
          </a:prstGeom>
          <a:noFill/>
        </p:spPr>
        <p:txBody>
          <a:bodyPr>
            <a:spAutoFit/>
          </a:bodyPr>
          <a:lstStyle/>
          <a:p>
            <a:pPr algn="ctr">
              <a:defRPr/>
            </a:pPr>
            <a:r>
              <a:rPr lang="zh-CN" altLang="en-US" sz="1470" b="1" dirty="0">
                <a:solidFill>
                  <a:srgbClr val="C00000"/>
                </a:solidFill>
                <a:cs typeface="+mn-ea"/>
                <a:sym typeface="+mn-lt"/>
              </a:rPr>
              <a:t>标题</a:t>
            </a:r>
          </a:p>
        </p:txBody>
      </p:sp>
      <p:sp>
        <p:nvSpPr>
          <p:cNvPr id="54" name="TextBox 71"/>
          <p:cNvSpPr txBox="1"/>
          <p:nvPr/>
        </p:nvSpPr>
        <p:spPr>
          <a:xfrm>
            <a:off x="1564196" y="3686148"/>
            <a:ext cx="839505" cy="318549"/>
          </a:xfrm>
          <a:prstGeom prst="rect">
            <a:avLst/>
          </a:prstGeom>
          <a:noFill/>
        </p:spPr>
        <p:txBody>
          <a:bodyPr>
            <a:spAutoFit/>
          </a:bodyPr>
          <a:lstStyle/>
          <a:p>
            <a:pPr>
              <a:defRPr/>
            </a:pPr>
            <a:r>
              <a:rPr lang="zh-CN" altLang="en-US" sz="1470" b="1" dirty="0">
                <a:solidFill>
                  <a:srgbClr val="C00000"/>
                </a:solidFill>
                <a:cs typeface="+mn-ea"/>
                <a:sym typeface="+mn-lt"/>
              </a:rPr>
              <a:t>标题</a:t>
            </a:r>
          </a:p>
        </p:txBody>
      </p:sp>
      <p:sp>
        <p:nvSpPr>
          <p:cNvPr id="55" name="TextBox 73"/>
          <p:cNvSpPr txBox="1"/>
          <p:nvPr/>
        </p:nvSpPr>
        <p:spPr>
          <a:xfrm>
            <a:off x="2380946" y="1614950"/>
            <a:ext cx="5250408" cy="484107"/>
          </a:xfrm>
          <a:prstGeom prst="rect">
            <a:avLst/>
          </a:prstGeom>
          <a:noFill/>
        </p:spPr>
        <p:txBody>
          <a:bodyPr>
            <a:spAutoFit/>
          </a:bodyPr>
          <a:lstStyle/>
          <a:p>
            <a:pPr>
              <a:lnSpc>
                <a:spcPct val="130000"/>
              </a:lnSpc>
            </a:pPr>
            <a:r>
              <a:rPr lang="zh-CN" altLang="en-US" sz="1029" dirty="0">
                <a:solidFill>
                  <a:prstClr val="black">
                    <a:lumMod val="85000"/>
                    <a:lumOff val="15000"/>
                  </a:prst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57" name="TextBox 75"/>
          <p:cNvSpPr txBox="1">
            <a:spLocks noChangeArrowheads="1"/>
          </p:cNvSpPr>
          <p:nvPr/>
        </p:nvSpPr>
        <p:spPr bwMode="auto">
          <a:xfrm>
            <a:off x="2279505" y="3519304"/>
            <a:ext cx="5447458" cy="48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029" dirty="0">
                <a:solidFill>
                  <a:prstClr val="black">
                    <a:lumMod val="85000"/>
                    <a:lumOff val="15000"/>
                  </a:prst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58" name="圆角矩形 2"/>
          <p:cNvSpPr/>
          <p:nvPr/>
        </p:nvSpPr>
        <p:spPr>
          <a:xfrm>
            <a:off x="2006666" y="2473566"/>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grpSp>
        <p:nvGrpSpPr>
          <p:cNvPr id="59" name="Group 19"/>
          <p:cNvGrpSpPr>
            <a:grpSpLocks/>
          </p:cNvGrpSpPr>
          <p:nvPr/>
        </p:nvGrpSpPr>
        <p:grpSpPr bwMode="auto">
          <a:xfrm>
            <a:off x="1377037" y="2355726"/>
            <a:ext cx="909464" cy="908890"/>
            <a:chOff x="802" y="845"/>
            <a:chExt cx="827" cy="826"/>
          </a:xfrm>
        </p:grpSpPr>
        <p:sp>
          <p:nvSpPr>
            <p:cNvPr id="60" name="Oval 20"/>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61" name="Oval 21"/>
            <p:cNvSpPr>
              <a:spLocks noChangeArrowheads="1"/>
            </p:cNvSpPr>
            <p:nvPr/>
          </p:nvSpPr>
          <p:spPr bwMode="ltGray">
            <a:xfrm>
              <a:off x="836" y="879"/>
              <a:ext cx="758" cy="758"/>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sp>
          <p:nvSpPr>
            <p:cNvPr id="62" name="Oval 22"/>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sp>
        <p:nvSpPr>
          <p:cNvPr id="63" name="TextBox 71"/>
          <p:cNvSpPr txBox="1"/>
          <p:nvPr/>
        </p:nvSpPr>
        <p:spPr>
          <a:xfrm>
            <a:off x="1564196" y="2683579"/>
            <a:ext cx="839505" cy="318549"/>
          </a:xfrm>
          <a:prstGeom prst="rect">
            <a:avLst/>
          </a:prstGeom>
          <a:noFill/>
        </p:spPr>
        <p:txBody>
          <a:bodyPr>
            <a:spAutoFit/>
          </a:bodyPr>
          <a:lstStyle/>
          <a:p>
            <a:pPr>
              <a:defRPr/>
            </a:pPr>
            <a:r>
              <a:rPr lang="zh-CN" altLang="en-US" sz="1470" b="1" dirty="0">
                <a:solidFill>
                  <a:srgbClr val="C00000"/>
                </a:solidFill>
                <a:cs typeface="+mn-ea"/>
                <a:sym typeface="+mn-lt"/>
              </a:rPr>
              <a:t>标题</a:t>
            </a:r>
          </a:p>
        </p:txBody>
      </p:sp>
      <p:sp>
        <p:nvSpPr>
          <p:cNvPr id="64" name="TextBox 75"/>
          <p:cNvSpPr txBox="1">
            <a:spLocks noChangeArrowheads="1"/>
          </p:cNvSpPr>
          <p:nvPr/>
        </p:nvSpPr>
        <p:spPr bwMode="auto">
          <a:xfrm>
            <a:off x="2279505" y="2516735"/>
            <a:ext cx="5447458" cy="48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029" dirty="0">
                <a:solidFill>
                  <a:prstClr val="black">
                    <a:lumMod val="85000"/>
                    <a:lumOff val="15000"/>
                  </a:prst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14321115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0-#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0-#ppt_w/2"/>
                                          </p:val>
                                        </p:tav>
                                        <p:tav tm="100000">
                                          <p:val>
                                            <p:strVal val="#ppt_x"/>
                                          </p:val>
                                        </p:tav>
                                      </p:tavLst>
                                    </p:anim>
                                    <p:anim calcmode="lin" valueType="num">
                                      <p:cBhvr additive="base">
                                        <p:cTn id="24" dur="500" fill="hold"/>
                                        <p:tgtEl>
                                          <p:spTgt spid="5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0-#ppt_w/2"/>
                                          </p:val>
                                        </p:tav>
                                        <p:tav tm="100000">
                                          <p:val>
                                            <p:strVal val="#ppt_x"/>
                                          </p:val>
                                        </p:tav>
                                      </p:tavLst>
                                    </p:anim>
                                    <p:anim calcmode="lin" valueType="num">
                                      <p:cBhvr additive="base">
                                        <p:cTn id="28" dur="500" fill="hold"/>
                                        <p:tgtEl>
                                          <p:spTgt spid="5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8"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0-#ppt_w/2"/>
                                          </p:val>
                                        </p:tav>
                                        <p:tav tm="100000">
                                          <p:val>
                                            <p:strVal val="#ppt_x"/>
                                          </p:val>
                                        </p:tav>
                                      </p:tavLst>
                                    </p:anim>
                                    <p:anim calcmode="lin" valueType="num">
                                      <p:cBhvr additive="base">
                                        <p:cTn id="33" dur="500" fill="hold"/>
                                        <p:tgtEl>
                                          <p:spTgt spid="31"/>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500" fill="hold"/>
                                        <p:tgtEl>
                                          <p:spTgt spid="48"/>
                                        </p:tgtEl>
                                        <p:attrNameLst>
                                          <p:attrName>ppt_x</p:attrName>
                                        </p:attrNameLst>
                                      </p:cBhvr>
                                      <p:tavLst>
                                        <p:tav tm="0">
                                          <p:val>
                                            <p:strVal val="0-#ppt_w/2"/>
                                          </p:val>
                                        </p:tav>
                                        <p:tav tm="100000">
                                          <p:val>
                                            <p:strVal val="#ppt_x"/>
                                          </p:val>
                                        </p:tav>
                                      </p:tavLst>
                                    </p:anim>
                                    <p:anim calcmode="lin" valueType="num">
                                      <p:cBhvr additive="base">
                                        <p:cTn id="37" dur="5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additive="base">
                                        <p:cTn id="40" dur="500" fill="hold"/>
                                        <p:tgtEl>
                                          <p:spTgt spid="54"/>
                                        </p:tgtEl>
                                        <p:attrNameLst>
                                          <p:attrName>ppt_x</p:attrName>
                                        </p:attrNameLst>
                                      </p:cBhvr>
                                      <p:tavLst>
                                        <p:tav tm="0">
                                          <p:val>
                                            <p:strVal val="0-#ppt_w/2"/>
                                          </p:val>
                                        </p:tav>
                                        <p:tav tm="100000">
                                          <p:val>
                                            <p:strVal val="#ppt_x"/>
                                          </p:val>
                                        </p:tav>
                                      </p:tavLst>
                                    </p:anim>
                                    <p:anim calcmode="lin" valueType="num">
                                      <p:cBhvr additive="base">
                                        <p:cTn id="41" dur="500" fill="hold"/>
                                        <p:tgtEl>
                                          <p:spTgt spid="54"/>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 calcmode="lin" valueType="num">
                                      <p:cBhvr additive="base">
                                        <p:cTn id="44" dur="500" fill="hold"/>
                                        <p:tgtEl>
                                          <p:spTgt spid="57"/>
                                        </p:tgtEl>
                                        <p:attrNameLst>
                                          <p:attrName>ppt_x</p:attrName>
                                        </p:attrNameLst>
                                      </p:cBhvr>
                                      <p:tavLst>
                                        <p:tav tm="0">
                                          <p:val>
                                            <p:strVal val="0-#ppt_w/2"/>
                                          </p:val>
                                        </p:tav>
                                        <p:tav tm="100000">
                                          <p:val>
                                            <p:strVal val="#ppt_x"/>
                                          </p:val>
                                        </p:tav>
                                      </p:tavLst>
                                    </p:anim>
                                    <p:anim calcmode="lin" valueType="num">
                                      <p:cBhvr additive="base">
                                        <p:cTn id="45" dur="500" fill="hold"/>
                                        <p:tgtEl>
                                          <p:spTgt spid="57"/>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0-#ppt_w/2"/>
                                          </p:val>
                                        </p:tav>
                                        <p:tav tm="100000">
                                          <p:val>
                                            <p:strVal val="#ppt_x"/>
                                          </p:val>
                                        </p:tav>
                                      </p:tavLst>
                                    </p:anim>
                                    <p:anim calcmode="lin" valueType="num">
                                      <p:cBhvr additive="base">
                                        <p:cTn id="50" dur="500" fill="hold"/>
                                        <p:tgtEl>
                                          <p:spTgt spid="58"/>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500" fill="hold"/>
                                        <p:tgtEl>
                                          <p:spTgt spid="59"/>
                                        </p:tgtEl>
                                        <p:attrNameLst>
                                          <p:attrName>ppt_x</p:attrName>
                                        </p:attrNameLst>
                                      </p:cBhvr>
                                      <p:tavLst>
                                        <p:tav tm="0">
                                          <p:val>
                                            <p:strVal val="0-#ppt_w/2"/>
                                          </p:val>
                                        </p:tav>
                                        <p:tav tm="100000">
                                          <p:val>
                                            <p:strVal val="#ppt_x"/>
                                          </p:val>
                                        </p:tav>
                                      </p:tavLst>
                                    </p:anim>
                                    <p:anim calcmode="lin" valueType="num">
                                      <p:cBhvr additive="base">
                                        <p:cTn id="54" dur="500" fill="hold"/>
                                        <p:tgtEl>
                                          <p:spTgt spid="5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 calcmode="lin" valueType="num">
                                      <p:cBhvr additive="base">
                                        <p:cTn id="57" dur="500" fill="hold"/>
                                        <p:tgtEl>
                                          <p:spTgt spid="63"/>
                                        </p:tgtEl>
                                        <p:attrNameLst>
                                          <p:attrName>ppt_x</p:attrName>
                                        </p:attrNameLst>
                                      </p:cBhvr>
                                      <p:tavLst>
                                        <p:tav tm="0">
                                          <p:val>
                                            <p:strVal val="0-#ppt_w/2"/>
                                          </p:val>
                                        </p:tav>
                                        <p:tav tm="100000">
                                          <p:val>
                                            <p:strVal val="#ppt_x"/>
                                          </p:val>
                                        </p:tav>
                                      </p:tavLst>
                                    </p:anim>
                                    <p:anim calcmode="lin" valueType="num">
                                      <p:cBhvr additive="base">
                                        <p:cTn id="58" dur="500" fill="hold"/>
                                        <p:tgtEl>
                                          <p:spTgt spid="6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 calcmode="lin" valueType="num">
                                      <p:cBhvr additive="base">
                                        <p:cTn id="61" dur="500" fill="hold"/>
                                        <p:tgtEl>
                                          <p:spTgt spid="64"/>
                                        </p:tgtEl>
                                        <p:attrNameLst>
                                          <p:attrName>ppt_x</p:attrName>
                                        </p:attrNameLst>
                                      </p:cBhvr>
                                      <p:tavLst>
                                        <p:tav tm="0">
                                          <p:val>
                                            <p:strVal val="0-#ppt_w/2"/>
                                          </p:val>
                                        </p:tav>
                                        <p:tav tm="100000">
                                          <p:val>
                                            <p:strVal val="#ppt_x"/>
                                          </p:val>
                                        </p:tav>
                                      </p:tavLst>
                                    </p:anim>
                                    <p:anim calcmode="lin" valueType="num">
                                      <p:cBhvr additive="base">
                                        <p:cTn id="62"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1" grpId="0" animBg="1"/>
      <p:bldP spid="34" grpId="0" animBg="1"/>
      <p:bldP spid="52" grpId="0"/>
      <p:bldP spid="54" grpId="0"/>
      <p:bldP spid="55" grpId="0"/>
      <p:bldP spid="57" grpId="0"/>
      <p:bldP spid="58" grpId="0" animBg="1"/>
      <p:bldP spid="63" grpId="0"/>
      <p:bldP spid="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64" name="任意多边形 30"/>
          <p:cNvSpPr>
            <a:spLocks/>
          </p:cNvSpPr>
          <p:nvPr/>
        </p:nvSpPr>
        <p:spPr bwMode="auto">
          <a:xfrm rot="5400000">
            <a:off x="7196191" y="1788028"/>
            <a:ext cx="920789" cy="2703120"/>
          </a:xfrm>
          <a:custGeom>
            <a:avLst/>
            <a:gdLst>
              <a:gd name="connsiteX0" fmla="*/ 0 w 1253008"/>
              <a:gd name="connsiteY0" fmla="*/ 3081115 h 3678400"/>
              <a:gd name="connsiteX1" fmla="*/ 0 w 1253008"/>
              <a:gd name="connsiteY1" fmla="*/ 103674 h 3678400"/>
              <a:gd name="connsiteX2" fmla="*/ 103675 w 1253008"/>
              <a:gd name="connsiteY2" fmla="*/ 0 h 3678400"/>
              <a:gd name="connsiteX3" fmla="*/ 325621 w 1253008"/>
              <a:gd name="connsiteY3" fmla="*/ 0 h 3678400"/>
              <a:gd name="connsiteX4" fmla="*/ 429296 w 1253008"/>
              <a:gd name="connsiteY4" fmla="*/ 103674 h 3678400"/>
              <a:gd name="connsiteX5" fmla="*/ 429296 w 1253008"/>
              <a:gd name="connsiteY5" fmla="*/ 3020727 h 3678400"/>
              <a:gd name="connsiteX6" fmla="*/ 435077 w 1253008"/>
              <a:gd name="connsiteY6" fmla="*/ 3028006 h 3678400"/>
              <a:gd name="connsiteX7" fmla="*/ 629745 w 1253008"/>
              <a:gd name="connsiteY7" fmla="*/ 3047864 h 3678400"/>
              <a:gd name="connsiteX8" fmla="*/ 629745 w 1253008"/>
              <a:gd name="connsiteY8" fmla="*/ 3046873 h 3678400"/>
              <a:gd name="connsiteX9" fmla="*/ 1224810 w 1253008"/>
              <a:gd name="connsiteY9" fmla="*/ 3505788 h 3678400"/>
              <a:gd name="connsiteX10" fmla="*/ 919535 w 1253008"/>
              <a:gd name="connsiteY10" fmla="*/ 3675675 h 3678400"/>
              <a:gd name="connsiteX11" fmla="*/ 824413 w 1253008"/>
              <a:gd name="connsiteY11" fmla="*/ 3496963 h 3678400"/>
              <a:gd name="connsiteX12" fmla="*/ 629745 w 1253008"/>
              <a:gd name="connsiteY12" fmla="*/ 3477106 h 3678400"/>
              <a:gd name="connsiteX13" fmla="*/ 629745 w 1253008"/>
              <a:gd name="connsiteY13" fmla="*/ 3478097 h 3678400"/>
              <a:gd name="connsiteX14" fmla="*/ 9137 w 1253008"/>
              <a:gd name="connsiteY14" fmla="*/ 3138358 h 3678400"/>
              <a:gd name="connsiteX15" fmla="*/ 9348 w 1253008"/>
              <a:gd name="connsiteY15" fmla="*/ 3123250 h 3678400"/>
              <a:gd name="connsiteX16" fmla="*/ 8147 w 1253008"/>
              <a:gd name="connsiteY16" fmla="*/ 3121470 h 3678400"/>
              <a:gd name="connsiteX17" fmla="*/ 0 w 1253008"/>
              <a:gd name="connsiteY17" fmla="*/ 3081115 h 367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53008" h="3678400">
                <a:moveTo>
                  <a:pt x="0" y="3081115"/>
                </a:moveTo>
                <a:lnTo>
                  <a:pt x="0" y="103674"/>
                </a:lnTo>
                <a:cubicBezTo>
                  <a:pt x="0" y="46416"/>
                  <a:pt x="46417" y="0"/>
                  <a:pt x="103675" y="0"/>
                </a:cubicBezTo>
                <a:lnTo>
                  <a:pt x="325621" y="0"/>
                </a:lnTo>
                <a:cubicBezTo>
                  <a:pt x="382879" y="0"/>
                  <a:pt x="429296" y="46416"/>
                  <a:pt x="429296" y="103674"/>
                </a:cubicBezTo>
                <a:lnTo>
                  <a:pt x="429296" y="3020727"/>
                </a:lnTo>
                <a:lnTo>
                  <a:pt x="435077" y="3028006"/>
                </a:lnTo>
                <a:cubicBezTo>
                  <a:pt x="457198" y="3054483"/>
                  <a:pt x="525774" y="3047864"/>
                  <a:pt x="629745" y="3047864"/>
                </a:cubicBezTo>
                <a:lnTo>
                  <a:pt x="629745" y="3046873"/>
                </a:lnTo>
                <a:cubicBezTo>
                  <a:pt x="1187204" y="3046873"/>
                  <a:pt x="1319932" y="3393266"/>
                  <a:pt x="1224810" y="3505788"/>
                </a:cubicBezTo>
                <a:cubicBezTo>
                  <a:pt x="1162870" y="3580803"/>
                  <a:pt x="999172" y="3697739"/>
                  <a:pt x="919535" y="3675675"/>
                </a:cubicBezTo>
                <a:cubicBezTo>
                  <a:pt x="866444" y="3658025"/>
                  <a:pt x="901838" y="3578597"/>
                  <a:pt x="824413" y="3496963"/>
                </a:cubicBezTo>
                <a:cubicBezTo>
                  <a:pt x="802292" y="3470487"/>
                  <a:pt x="733716" y="3477106"/>
                  <a:pt x="629745" y="3477106"/>
                </a:cubicBezTo>
                <a:lnTo>
                  <a:pt x="629745" y="3478097"/>
                </a:lnTo>
                <a:cubicBezTo>
                  <a:pt x="211651" y="3478097"/>
                  <a:pt x="32468" y="3283251"/>
                  <a:pt x="9137" y="3138358"/>
                </a:cubicBezTo>
                <a:lnTo>
                  <a:pt x="9348" y="3123250"/>
                </a:lnTo>
                <a:lnTo>
                  <a:pt x="8147" y="3121470"/>
                </a:lnTo>
                <a:cubicBezTo>
                  <a:pt x="2901" y="3109066"/>
                  <a:pt x="0" y="3095429"/>
                  <a:pt x="0" y="3081115"/>
                </a:cubicBezTo>
                <a:close/>
              </a:path>
            </a:pathLst>
          </a:custGeom>
          <a:solidFill>
            <a:srgbClr val="AE002B"/>
          </a:solid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nvGrpSpPr>
          <p:cNvPr id="65" name="组合 64"/>
          <p:cNvGrpSpPr/>
          <p:nvPr/>
        </p:nvGrpSpPr>
        <p:grpSpPr>
          <a:xfrm>
            <a:off x="5574511" y="1965618"/>
            <a:ext cx="858501" cy="1683545"/>
            <a:chOff x="7558505" y="2674384"/>
            <a:chExt cx="1168246" cy="2290964"/>
          </a:xfrm>
          <a:solidFill>
            <a:schemeClr val="bg1">
              <a:lumMod val="50000"/>
            </a:schemeClr>
          </a:solidFill>
        </p:grpSpPr>
        <p:sp>
          <p:nvSpPr>
            <p:cNvPr id="66" name="Freeform 18"/>
            <p:cNvSpPr>
              <a:spLocks/>
            </p:cNvSpPr>
            <p:nvPr/>
          </p:nvSpPr>
          <p:spPr bwMode="auto">
            <a:xfrm rot="5400000">
              <a:off x="6850210" y="3382679"/>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a:noFill/>
            </a:ln>
            <a:effectLst/>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sp>
          <p:nvSpPr>
            <p:cNvPr id="67" name="Freeform 19"/>
            <p:cNvSpPr>
              <a:spLocks/>
            </p:cNvSpPr>
            <p:nvPr/>
          </p:nvSpPr>
          <p:spPr bwMode="auto">
            <a:xfrm rot="5400000">
              <a:off x="7427090" y="3575662"/>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grpSp>
        <p:nvGrpSpPr>
          <p:cNvPr id="68" name="组合 67"/>
          <p:cNvGrpSpPr/>
          <p:nvPr/>
        </p:nvGrpSpPr>
        <p:grpSpPr>
          <a:xfrm>
            <a:off x="4857445" y="1962576"/>
            <a:ext cx="858501" cy="1685066"/>
            <a:chOff x="6582724" y="2670245"/>
            <a:chExt cx="1168246" cy="2293034"/>
          </a:xfrm>
          <a:solidFill>
            <a:srgbClr val="AE002B"/>
          </a:solidFill>
        </p:grpSpPr>
        <p:sp>
          <p:nvSpPr>
            <p:cNvPr id="69" name="Freeform 9"/>
            <p:cNvSpPr>
              <a:spLocks/>
            </p:cNvSpPr>
            <p:nvPr/>
          </p:nvSpPr>
          <p:spPr bwMode="auto">
            <a:xfrm rot="5400000">
              <a:off x="5873394" y="3379575"/>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70" name="Freeform 11"/>
            <p:cNvSpPr>
              <a:spLocks/>
            </p:cNvSpPr>
            <p:nvPr/>
          </p:nvSpPr>
          <p:spPr bwMode="auto">
            <a:xfrm rot="5400000">
              <a:off x="6451826"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grpSp>
        <p:nvGrpSpPr>
          <p:cNvPr id="71" name="组合 70"/>
          <p:cNvGrpSpPr/>
          <p:nvPr/>
        </p:nvGrpSpPr>
        <p:grpSpPr>
          <a:xfrm>
            <a:off x="4156776" y="2011901"/>
            <a:ext cx="843626" cy="1582179"/>
            <a:chOff x="5629255" y="2737367"/>
            <a:chExt cx="1148004" cy="2153026"/>
          </a:xfrm>
          <a:solidFill>
            <a:schemeClr val="bg1">
              <a:lumMod val="50000"/>
            </a:schemeClr>
          </a:solidFill>
        </p:grpSpPr>
        <p:sp>
          <p:nvSpPr>
            <p:cNvPr id="72" name="任意多边形 29"/>
            <p:cNvSpPr/>
            <p:nvPr/>
          </p:nvSpPr>
          <p:spPr>
            <a:xfrm>
              <a:off x="5629255" y="2737367"/>
              <a:ext cx="833033" cy="2153026"/>
            </a:xfrm>
            <a:custGeom>
              <a:avLst/>
              <a:gdLst>
                <a:gd name="connsiteX0" fmla="*/ 540647 w 833033"/>
                <a:gd name="connsiteY0" fmla="*/ 2768 h 2153026"/>
                <a:gd name="connsiteX1" fmla="*/ 659667 w 833033"/>
                <a:gd name="connsiteY1" fmla="*/ 28000 h 2153026"/>
                <a:gd name="connsiteX2" fmla="*/ 829824 w 833033"/>
                <a:gd name="connsiteY2" fmla="*/ 333275 h 2153026"/>
                <a:gd name="connsiteX3" fmla="*/ 650828 w 833033"/>
                <a:gd name="connsiteY3" fmla="*/ 428397 h 2153026"/>
                <a:gd name="connsiteX4" fmla="*/ 631768 w 833033"/>
                <a:gd name="connsiteY4" fmla="*/ 496697 h 2153026"/>
                <a:gd name="connsiteX5" fmla="*/ 630992 w 833033"/>
                <a:gd name="connsiteY5" fmla="*/ 615033 h 2153026"/>
                <a:gd name="connsiteX6" fmla="*/ 631527 w 833033"/>
                <a:gd name="connsiteY6" fmla="*/ 615033 h 2153026"/>
                <a:gd name="connsiteX7" fmla="*/ 631527 w 833033"/>
                <a:gd name="connsiteY7" fmla="*/ 1529763 h 2153026"/>
                <a:gd name="connsiteX8" fmla="*/ 631528 w 833033"/>
                <a:gd name="connsiteY8" fmla="*/ 1529763 h 2153026"/>
                <a:gd name="connsiteX9" fmla="*/ 172612 w 833033"/>
                <a:gd name="connsiteY9" fmla="*/ 2124828 h 2153026"/>
                <a:gd name="connsiteX10" fmla="*/ 2725 w 833033"/>
                <a:gd name="connsiteY10" fmla="*/ 1819553 h 2153026"/>
                <a:gd name="connsiteX11" fmla="*/ 181437 w 833033"/>
                <a:gd name="connsiteY11" fmla="*/ 1724431 h 2153026"/>
                <a:gd name="connsiteX12" fmla="*/ 201294 w 833033"/>
                <a:gd name="connsiteY12" fmla="*/ 1529763 h 2153026"/>
                <a:gd name="connsiteX13" fmla="*/ 202134 w 833033"/>
                <a:gd name="connsiteY13" fmla="*/ 1529763 h 2153026"/>
                <a:gd name="connsiteX14" fmla="*/ 202231 w 833033"/>
                <a:gd name="connsiteY14" fmla="*/ 1529763 h 2153026"/>
                <a:gd name="connsiteX15" fmla="*/ 202231 w 833033"/>
                <a:gd name="connsiteY15" fmla="*/ 623065 h 2153026"/>
                <a:gd name="connsiteX16" fmla="*/ 202231 w 833033"/>
                <a:gd name="connsiteY16" fmla="*/ 615033 h 2153026"/>
                <a:gd name="connsiteX17" fmla="*/ 202547 w 833033"/>
                <a:gd name="connsiteY17" fmla="*/ 615033 h 2153026"/>
                <a:gd name="connsiteX18" fmla="*/ 206130 w 833033"/>
                <a:gd name="connsiteY18" fmla="*/ 523835 h 2153026"/>
                <a:gd name="connsiteX19" fmla="*/ 540647 w 833033"/>
                <a:gd name="connsiteY19" fmla="*/ 2768 h 215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3033" h="2153026">
                  <a:moveTo>
                    <a:pt x="540647" y="2768"/>
                  </a:moveTo>
                  <a:cubicBezTo>
                    <a:pt x="588814" y="-5182"/>
                    <a:pt x="631491" y="4219"/>
                    <a:pt x="659667" y="28000"/>
                  </a:cubicBezTo>
                  <a:cubicBezTo>
                    <a:pt x="734801" y="92152"/>
                    <a:pt x="854132" y="255850"/>
                    <a:pt x="829824" y="333275"/>
                  </a:cubicBezTo>
                  <a:cubicBezTo>
                    <a:pt x="814355" y="388578"/>
                    <a:pt x="732591" y="350972"/>
                    <a:pt x="650828" y="428397"/>
                  </a:cubicBezTo>
                  <a:cubicBezTo>
                    <a:pt x="638674" y="440564"/>
                    <a:pt x="633701" y="463791"/>
                    <a:pt x="631768" y="496697"/>
                  </a:cubicBezTo>
                  <a:lnTo>
                    <a:pt x="630992" y="615033"/>
                  </a:lnTo>
                  <a:lnTo>
                    <a:pt x="631527" y="615033"/>
                  </a:lnTo>
                  <a:lnTo>
                    <a:pt x="631527" y="1529763"/>
                  </a:lnTo>
                  <a:lnTo>
                    <a:pt x="631528" y="1529763"/>
                  </a:lnTo>
                  <a:cubicBezTo>
                    <a:pt x="631528" y="2087221"/>
                    <a:pt x="285135" y="2219950"/>
                    <a:pt x="172612" y="2124828"/>
                  </a:cubicBezTo>
                  <a:cubicBezTo>
                    <a:pt x="97597" y="2062888"/>
                    <a:pt x="-19339" y="1899190"/>
                    <a:pt x="2725" y="1819553"/>
                  </a:cubicBezTo>
                  <a:cubicBezTo>
                    <a:pt x="20375" y="1766461"/>
                    <a:pt x="99803" y="1801856"/>
                    <a:pt x="181437" y="1724431"/>
                  </a:cubicBezTo>
                  <a:cubicBezTo>
                    <a:pt x="207913" y="1702309"/>
                    <a:pt x="201294" y="1633733"/>
                    <a:pt x="201294" y="1529763"/>
                  </a:cubicBezTo>
                  <a:cubicBezTo>
                    <a:pt x="201294" y="1529763"/>
                    <a:pt x="201294" y="1529763"/>
                    <a:pt x="202134" y="1529763"/>
                  </a:cubicBezTo>
                  <a:lnTo>
                    <a:pt x="202231" y="1529763"/>
                  </a:lnTo>
                  <a:lnTo>
                    <a:pt x="202231" y="623065"/>
                  </a:lnTo>
                  <a:lnTo>
                    <a:pt x="202231" y="615033"/>
                  </a:lnTo>
                  <a:lnTo>
                    <a:pt x="202547" y="615033"/>
                  </a:lnTo>
                  <a:lnTo>
                    <a:pt x="206130" y="523835"/>
                  </a:lnTo>
                  <a:cubicBezTo>
                    <a:pt x="234207" y="177712"/>
                    <a:pt x="408186" y="24630"/>
                    <a:pt x="540647" y="27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a:solidFill>
                  <a:schemeClr val="tx1">
                    <a:lumMod val="50000"/>
                    <a:lumOff val="50000"/>
                  </a:schemeClr>
                </a:solidFill>
                <a:cs typeface="+mn-ea"/>
                <a:sym typeface="+mn-lt"/>
              </a:endParaRPr>
            </a:p>
          </p:txBody>
        </p:sp>
        <p:sp>
          <p:nvSpPr>
            <p:cNvPr id="73" name="Freeform 10"/>
            <p:cNvSpPr>
              <a:spLocks/>
            </p:cNvSpPr>
            <p:nvPr/>
          </p:nvSpPr>
          <p:spPr bwMode="auto">
            <a:xfrm rot="5400000">
              <a:off x="5478115"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grpSp>
        <p:nvGrpSpPr>
          <p:cNvPr id="74" name="组合 73"/>
          <p:cNvGrpSpPr/>
          <p:nvPr/>
        </p:nvGrpSpPr>
        <p:grpSpPr>
          <a:xfrm>
            <a:off x="3426261" y="1959717"/>
            <a:ext cx="858501" cy="1683545"/>
            <a:chOff x="4635171" y="2666353"/>
            <a:chExt cx="1168246" cy="2290964"/>
          </a:xfrm>
          <a:solidFill>
            <a:srgbClr val="AE002B"/>
          </a:solidFill>
        </p:grpSpPr>
        <p:sp>
          <p:nvSpPr>
            <p:cNvPr id="75" name="Freeform 7"/>
            <p:cNvSpPr>
              <a:spLocks/>
            </p:cNvSpPr>
            <p:nvPr/>
          </p:nvSpPr>
          <p:spPr bwMode="auto">
            <a:xfrm rot="5400000">
              <a:off x="3926876" y="3374648"/>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76" name="Freeform 8"/>
            <p:cNvSpPr>
              <a:spLocks/>
            </p:cNvSpPr>
            <p:nvPr/>
          </p:nvSpPr>
          <p:spPr bwMode="auto">
            <a:xfrm rot="5400000">
              <a:off x="4503756" y="3567630"/>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grpSp>
        <p:nvGrpSpPr>
          <p:cNvPr id="77" name="组合 76"/>
          <p:cNvGrpSpPr/>
          <p:nvPr/>
        </p:nvGrpSpPr>
        <p:grpSpPr>
          <a:xfrm>
            <a:off x="2709196" y="1956674"/>
            <a:ext cx="858501" cy="1685066"/>
            <a:chOff x="3659390" y="2662213"/>
            <a:chExt cx="1168246" cy="2293034"/>
          </a:xfrm>
          <a:solidFill>
            <a:schemeClr val="bg1">
              <a:lumMod val="50000"/>
            </a:schemeClr>
          </a:solidFill>
        </p:grpSpPr>
        <p:sp>
          <p:nvSpPr>
            <p:cNvPr id="78" name="Freeform 9"/>
            <p:cNvSpPr>
              <a:spLocks/>
            </p:cNvSpPr>
            <p:nvPr/>
          </p:nvSpPr>
          <p:spPr bwMode="auto">
            <a:xfrm rot="5400000">
              <a:off x="2950060" y="3371543"/>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sp>
          <p:nvSpPr>
            <p:cNvPr id="79" name="Freeform 11"/>
            <p:cNvSpPr>
              <a:spLocks/>
            </p:cNvSpPr>
            <p:nvPr/>
          </p:nvSpPr>
          <p:spPr bwMode="auto">
            <a:xfrm rot="5400000">
              <a:off x="3528492"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sp>
        <p:nvSpPr>
          <p:cNvPr id="80" name="TextBox 54"/>
          <p:cNvSpPr txBox="1"/>
          <p:nvPr/>
        </p:nvSpPr>
        <p:spPr>
          <a:xfrm>
            <a:off x="16555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1" name="Rectangle 55"/>
          <p:cNvSpPr/>
          <p:nvPr/>
        </p:nvSpPr>
        <p:spPr>
          <a:xfrm>
            <a:off x="1655554"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2" name="TextBox 54"/>
          <p:cNvSpPr txBox="1"/>
          <p:nvPr/>
        </p:nvSpPr>
        <p:spPr>
          <a:xfrm>
            <a:off x="2349968"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3" name="Rectangle 55"/>
          <p:cNvSpPr/>
          <p:nvPr/>
        </p:nvSpPr>
        <p:spPr>
          <a:xfrm>
            <a:off x="2349968"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4" name="TextBox 54"/>
          <p:cNvSpPr txBox="1"/>
          <p:nvPr/>
        </p:nvSpPr>
        <p:spPr>
          <a:xfrm>
            <a:off x="34566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5" name="Rectangle 55"/>
          <p:cNvSpPr/>
          <p:nvPr/>
        </p:nvSpPr>
        <p:spPr>
          <a:xfrm>
            <a:off x="3456654"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6" name="TextBox 54"/>
          <p:cNvSpPr txBox="1"/>
          <p:nvPr/>
        </p:nvSpPr>
        <p:spPr>
          <a:xfrm>
            <a:off x="4108001"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7" name="Rectangle 55"/>
          <p:cNvSpPr/>
          <p:nvPr/>
        </p:nvSpPr>
        <p:spPr>
          <a:xfrm>
            <a:off x="4108002"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8" name="TextBox 54"/>
          <p:cNvSpPr txBox="1"/>
          <p:nvPr/>
        </p:nvSpPr>
        <p:spPr>
          <a:xfrm>
            <a:off x="52577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9" name="Rectangle 55"/>
          <p:cNvSpPr/>
          <p:nvPr/>
        </p:nvSpPr>
        <p:spPr>
          <a:xfrm>
            <a:off x="5257755"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90" name="TextBox 54"/>
          <p:cNvSpPr txBox="1"/>
          <p:nvPr/>
        </p:nvSpPr>
        <p:spPr>
          <a:xfrm>
            <a:off x="5815963"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91" name="Rectangle 55"/>
          <p:cNvSpPr/>
          <p:nvPr/>
        </p:nvSpPr>
        <p:spPr>
          <a:xfrm>
            <a:off x="5815964"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grpSp>
        <p:nvGrpSpPr>
          <p:cNvPr id="92" name="组合 91"/>
          <p:cNvGrpSpPr/>
          <p:nvPr/>
        </p:nvGrpSpPr>
        <p:grpSpPr>
          <a:xfrm>
            <a:off x="-8605" y="2005999"/>
            <a:ext cx="2860757" cy="1567304"/>
            <a:chOff x="-38987" y="2729334"/>
            <a:chExt cx="3892912" cy="2132784"/>
          </a:xfrm>
          <a:solidFill>
            <a:srgbClr val="AE002B"/>
          </a:solidFill>
        </p:grpSpPr>
        <p:sp>
          <p:nvSpPr>
            <p:cNvPr id="93" name="任意多边形 28"/>
            <p:cNvSpPr/>
            <p:nvPr/>
          </p:nvSpPr>
          <p:spPr>
            <a:xfrm rot="16200000">
              <a:off x="1127315" y="1563032"/>
              <a:ext cx="1245336" cy="3577940"/>
            </a:xfrm>
            <a:custGeom>
              <a:avLst/>
              <a:gdLst>
                <a:gd name="connsiteX0" fmla="*/ 1242568 w 1245336"/>
                <a:gd name="connsiteY0" fmla="*/ 3285554 h 3577940"/>
                <a:gd name="connsiteX1" fmla="*/ 1217336 w 1245336"/>
                <a:gd name="connsiteY1" fmla="*/ 3404574 h 3577940"/>
                <a:gd name="connsiteX2" fmla="*/ 912061 w 1245336"/>
                <a:gd name="connsiteY2" fmla="*/ 3574731 h 3577940"/>
                <a:gd name="connsiteX3" fmla="*/ 816939 w 1245336"/>
                <a:gd name="connsiteY3" fmla="*/ 3395735 h 3577940"/>
                <a:gd name="connsiteX4" fmla="*/ 622271 w 1245336"/>
                <a:gd name="connsiteY4" fmla="*/ 3375846 h 3577940"/>
                <a:gd name="connsiteX5" fmla="*/ 622271 w 1245336"/>
                <a:gd name="connsiteY5" fmla="*/ 3374366 h 3577940"/>
                <a:gd name="connsiteX6" fmla="*/ 1973 w 1245336"/>
                <a:gd name="connsiteY6" fmla="*/ 3035950 h 3577940"/>
                <a:gd name="connsiteX7" fmla="*/ 2017 w 1245336"/>
                <a:gd name="connsiteY7" fmla="*/ 3031859 h 3577940"/>
                <a:gd name="connsiteX8" fmla="*/ 0 w 1245336"/>
                <a:gd name="connsiteY8" fmla="*/ 3031859 h 3577940"/>
                <a:gd name="connsiteX9" fmla="*/ 0 w 1245336"/>
                <a:gd name="connsiteY9" fmla="*/ 0 h 3577940"/>
                <a:gd name="connsiteX10" fmla="*/ 429296 w 1245336"/>
                <a:gd name="connsiteY10" fmla="*/ 0 h 3577940"/>
                <a:gd name="connsiteX11" fmla="*/ 429296 w 1245336"/>
                <a:gd name="connsiteY11" fmla="*/ 2926627 h 3577940"/>
                <a:gd name="connsiteX12" fmla="*/ 453975 w 1245336"/>
                <a:gd name="connsiteY12" fmla="*/ 2939132 h 3577940"/>
                <a:gd name="connsiteX13" fmla="*/ 622271 w 1245336"/>
                <a:gd name="connsiteY13" fmla="*/ 2945658 h 3577940"/>
                <a:gd name="connsiteX14" fmla="*/ 622271 w 1245336"/>
                <a:gd name="connsiteY14" fmla="*/ 2947139 h 3577940"/>
                <a:gd name="connsiteX15" fmla="*/ 1242568 w 1245336"/>
                <a:gd name="connsiteY15" fmla="*/ 3285554 h 357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45336" h="3577940">
                  <a:moveTo>
                    <a:pt x="1242568" y="3285554"/>
                  </a:moveTo>
                  <a:cubicBezTo>
                    <a:pt x="1250518" y="3333721"/>
                    <a:pt x="1241116" y="3376399"/>
                    <a:pt x="1217336" y="3404574"/>
                  </a:cubicBezTo>
                  <a:cubicBezTo>
                    <a:pt x="1153184" y="3479709"/>
                    <a:pt x="989486" y="3599040"/>
                    <a:pt x="912061" y="3574731"/>
                  </a:cubicBezTo>
                  <a:cubicBezTo>
                    <a:pt x="856757" y="3559263"/>
                    <a:pt x="894364" y="3477499"/>
                    <a:pt x="816939" y="3395735"/>
                  </a:cubicBezTo>
                  <a:cubicBezTo>
                    <a:pt x="792605" y="3371427"/>
                    <a:pt x="724029" y="3375846"/>
                    <a:pt x="622271" y="3375846"/>
                  </a:cubicBezTo>
                  <a:lnTo>
                    <a:pt x="622271" y="3374366"/>
                  </a:lnTo>
                  <a:cubicBezTo>
                    <a:pt x="205836" y="3374366"/>
                    <a:pt x="25823" y="3180453"/>
                    <a:pt x="1973" y="3035950"/>
                  </a:cubicBezTo>
                  <a:lnTo>
                    <a:pt x="2017" y="3031859"/>
                  </a:lnTo>
                  <a:lnTo>
                    <a:pt x="0" y="3031859"/>
                  </a:lnTo>
                  <a:lnTo>
                    <a:pt x="0" y="0"/>
                  </a:lnTo>
                  <a:lnTo>
                    <a:pt x="429296" y="0"/>
                  </a:lnTo>
                  <a:lnTo>
                    <a:pt x="429296" y="2926627"/>
                  </a:lnTo>
                  <a:lnTo>
                    <a:pt x="453975" y="2939132"/>
                  </a:lnTo>
                  <a:cubicBezTo>
                    <a:pt x="488298" y="2948144"/>
                    <a:pt x="545952" y="2945658"/>
                    <a:pt x="622271" y="2945658"/>
                  </a:cubicBezTo>
                  <a:lnTo>
                    <a:pt x="622271" y="2947139"/>
                  </a:lnTo>
                  <a:cubicBezTo>
                    <a:pt x="1038705" y="2947139"/>
                    <a:pt x="1218718" y="3141052"/>
                    <a:pt x="1242568" y="3285554"/>
                  </a:cubicBezTo>
                  <a:close/>
                </a:path>
              </a:pathLst>
            </a:custGeom>
            <a:grp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94" name="Freeform 10"/>
            <p:cNvSpPr>
              <a:spLocks/>
            </p:cNvSpPr>
            <p:nvPr/>
          </p:nvSpPr>
          <p:spPr bwMode="auto">
            <a:xfrm rot="5400000">
              <a:off x="2554781"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spTree>
    <p:extLst>
      <p:ext uri="{BB962C8B-B14F-4D97-AF65-F5344CB8AC3E}">
        <p14:creationId xmlns:p14="http://schemas.microsoft.com/office/powerpoint/2010/main" val="39897595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92"/>
                                        </p:tgtEl>
                                        <p:attrNameLst>
                                          <p:attrName>style.visibility</p:attrName>
                                        </p:attrNameLst>
                                      </p:cBhvr>
                                      <p:to>
                                        <p:strVal val="visible"/>
                                      </p:to>
                                    </p:set>
                                    <p:animEffect transition="in" filter="wipe(left)">
                                      <p:cBhvr>
                                        <p:cTn id="16" dur="500"/>
                                        <p:tgtEl>
                                          <p:spTgt spid="92"/>
                                        </p:tgtEl>
                                      </p:cBhvr>
                                    </p:animEffect>
                                  </p:childTnLst>
                                </p:cTn>
                              </p:par>
                            </p:childTnLst>
                          </p:cTn>
                        </p:par>
                        <p:par>
                          <p:cTn id="17" fill="hold">
                            <p:stCondLst>
                              <p:cond delay="500"/>
                            </p:stCondLst>
                            <p:childTnLst>
                              <p:par>
                                <p:cTn id="18" presetID="2" presetClass="entr" presetSubtype="1"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ppt_x"/>
                                          </p:val>
                                        </p:tav>
                                        <p:tav tm="100000">
                                          <p:val>
                                            <p:strVal val="#ppt_x"/>
                                          </p:val>
                                        </p:tav>
                                      </p:tavLst>
                                    </p:anim>
                                    <p:anim calcmode="lin" valueType="num">
                                      <p:cBhvr additive="base">
                                        <p:cTn id="21" dur="500" fill="hold"/>
                                        <p:tgtEl>
                                          <p:spTgt spid="80"/>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81"/>
                                        </p:tgtEl>
                                        <p:attrNameLst>
                                          <p:attrName>style.visibility</p:attrName>
                                        </p:attrNameLst>
                                      </p:cBhvr>
                                      <p:to>
                                        <p:strVal val="visible"/>
                                      </p:to>
                                    </p:set>
                                    <p:anim calcmode="lin" valueType="num">
                                      <p:cBhvr additive="base">
                                        <p:cTn id="24" dur="500" fill="hold"/>
                                        <p:tgtEl>
                                          <p:spTgt spid="81"/>
                                        </p:tgtEl>
                                        <p:attrNameLst>
                                          <p:attrName>ppt_x</p:attrName>
                                        </p:attrNameLst>
                                      </p:cBhvr>
                                      <p:tavLst>
                                        <p:tav tm="0">
                                          <p:val>
                                            <p:strVal val="#ppt_x"/>
                                          </p:val>
                                        </p:tav>
                                        <p:tav tm="100000">
                                          <p:val>
                                            <p:strVal val="#ppt_x"/>
                                          </p:val>
                                        </p:tav>
                                      </p:tavLst>
                                    </p:anim>
                                    <p:anim calcmode="lin" valueType="num">
                                      <p:cBhvr additive="base">
                                        <p:cTn id="25" dur="500" fill="hold"/>
                                        <p:tgtEl>
                                          <p:spTgt spid="81"/>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750"/>
                                        <p:tgtEl>
                                          <p:spTgt spid="77"/>
                                        </p:tgtEl>
                                      </p:cBhvr>
                                    </p:animEffect>
                                    <p:anim calcmode="lin" valueType="num">
                                      <p:cBhvr>
                                        <p:cTn id="31" dur="750" fill="hold"/>
                                        <p:tgtEl>
                                          <p:spTgt spid="77"/>
                                        </p:tgtEl>
                                        <p:attrNameLst>
                                          <p:attrName>ppt_x</p:attrName>
                                        </p:attrNameLst>
                                      </p:cBhvr>
                                      <p:tavLst>
                                        <p:tav tm="0">
                                          <p:val>
                                            <p:strVal val="#ppt_x"/>
                                          </p:val>
                                        </p:tav>
                                        <p:tav tm="100000">
                                          <p:val>
                                            <p:strVal val="#ppt_x"/>
                                          </p:val>
                                        </p:tav>
                                      </p:tavLst>
                                    </p:anim>
                                    <p:anim calcmode="lin" valueType="num">
                                      <p:cBhvr>
                                        <p:cTn id="32" dur="750" fill="hold"/>
                                        <p:tgtEl>
                                          <p:spTgt spid="77"/>
                                        </p:tgtEl>
                                        <p:attrNameLst>
                                          <p:attrName>ppt_y</p:attrName>
                                        </p:attrNameLst>
                                      </p:cBhvr>
                                      <p:tavLst>
                                        <p:tav tm="0">
                                          <p:val>
                                            <p:strVal val="#ppt_y+.1"/>
                                          </p:val>
                                        </p:tav>
                                        <p:tav tm="100000">
                                          <p:val>
                                            <p:strVal val="#ppt_y"/>
                                          </p:val>
                                        </p:tav>
                                      </p:tavLst>
                                    </p:anim>
                                  </p:childTnLst>
                                </p:cTn>
                              </p:par>
                            </p:childTnLst>
                          </p:cTn>
                        </p:par>
                        <p:par>
                          <p:cTn id="33" fill="hold">
                            <p:stCondLst>
                              <p:cond delay="750"/>
                            </p:stCondLst>
                            <p:childTnLst>
                              <p:par>
                                <p:cTn id="34" presetID="2" presetClass="entr" presetSubtype="4" fill="hold" grpId="0" nodeType="afterEffect">
                                  <p:stCondLst>
                                    <p:cond delay="0"/>
                                  </p:stCondLst>
                                  <p:childTnLst>
                                    <p:set>
                                      <p:cBhvr>
                                        <p:cTn id="35" dur="1" fill="hold">
                                          <p:stCondLst>
                                            <p:cond delay="0"/>
                                          </p:stCondLst>
                                        </p:cTn>
                                        <p:tgtEl>
                                          <p:spTgt spid="82"/>
                                        </p:tgtEl>
                                        <p:attrNameLst>
                                          <p:attrName>style.visibility</p:attrName>
                                        </p:attrNameLst>
                                      </p:cBhvr>
                                      <p:to>
                                        <p:strVal val="visible"/>
                                      </p:to>
                                    </p:set>
                                    <p:anim calcmode="lin" valueType="num">
                                      <p:cBhvr additive="base">
                                        <p:cTn id="36" dur="500" fill="hold"/>
                                        <p:tgtEl>
                                          <p:spTgt spid="82"/>
                                        </p:tgtEl>
                                        <p:attrNameLst>
                                          <p:attrName>ppt_x</p:attrName>
                                        </p:attrNameLst>
                                      </p:cBhvr>
                                      <p:tavLst>
                                        <p:tav tm="0">
                                          <p:val>
                                            <p:strVal val="#ppt_x"/>
                                          </p:val>
                                        </p:tav>
                                        <p:tav tm="100000">
                                          <p:val>
                                            <p:strVal val="#ppt_x"/>
                                          </p:val>
                                        </p:tav>
                                      </p:tavLst>
                                    </p:anim>
                                    <p:anim calcmode="lin" valueType="num">
                                      <p:cBhvr additive="base">
                                        <p:cTn id="37" dur="500" fill="hold"/>
                                        <p:tgtEl>
                                          <p:spTgt spid="8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fill="hold"/>
                                        <p:tgtEl>
                                          <p:spTgt spid="83"/>
                                        </p:tgtEl>
                                        <p:attrNameLst>
                                          <p:attrName>ppt_x</p:attrName>
                                        </p:attrNameLst>
                                      </p:cBhvr>
                                      <p:tavLst>
                                        <p:tav tm="0">
                                          <p:val>
                                            <p:strVal val="#ppt_x"/>
                                          </p:val>
                                        </p:tav>
                                        <p:tav tm="100000">
                                          <p:val>
                                            <p:strVal val="#ppt_x"/>
                                          </p:val>
                                        </p:tav>
                                      </p:tavLst>
                                    </p:anim>
                                    <p:anim calcmode="lin" valueType="num">
                                      <p:cBhvr additive="base">
                                        <p:cTn id="41"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74"/>
                                        </p:tgtEl>
                                        <p:attrNameLst>
                                          <p:attrName>style.visibility</p:attrName>
                                        </p:attrNameLst>
                                      </p:cBhvr>
                                      <p:to>
                                        <p:strVal val="visible"/>
                                      </p:to>
                                    </p:set>
                                    <p:animEffect transition="in" filter="fade">
                                      <p:cBhvr>
                                        <p:cTn id="46" dur="750"/>
                                        <p:tgtEl>
                                          <p:spTgt spid="74"/>
                                        </p:tgtEl>
                                      </p:cBhvr>
                                    </p:animEffect>
                                    <p:anim calcmode="lin" valueType="num">
                                      <p:cBhvr>
                                        <p:cTn id="47" dur="750" fill="hold"/>
                                        <p:tgtEl>
                                          <p:spTgt spid="74"/>
                                        </p:tgtEl>
                                        <p:attrNameLst>
                                          <p:attrName>ppt_x</p:attrName>
                                        </p:attrNameLst>
                                      </p:cBhvr>
                                      <p:tavLst>
                                        <p:tav tm="0">
                                          <p:val>
                                            <p:strVal val="#ppt_x"/>
                                          </p:val>
                                        </p:tav>
                                        <p:tav tm="100000">
                                          <p:val>
                                            <p:strVal val="#ppt_x"/>
                                          </p:val>
                                        </p:tav>
                                      </p:tavLst>
                                    </p:anim>
                                    <p:anim calcmode="lin" valueType="num">
                                      <p:cBhvr>
                                        <p:cTn id="48" dur="750" fill="hold"/>
                                        <p:tgtEl>
                                          <p:spTgt spid="74"/>
                                        </p:tgtEl>
                                        <p:attrNameLst>
                                          <p:attrName>ppt_y</p:attrName>
                                        </p:attrNameLst>
                                      </p:cBhvr>
                                      <p:tavLst>
                                        <p:tav tm="0">
                                          <p:val>
                                            <p:strVal val="#ppt_y+.1"/>
                                          </p:val>
                                        </p:tav>
                                        <p:tav tm="100000">
                                          <p:val>
                                            <p:strVal val="#ppt_y"/>
                                          </p:val>
                                        </p:tav>
                                      </p:tavLst>
                                    </p:anim>
                                  </p:childTnLst>
                                </p:cTn>
                              </p:par>
                            </p:childTnLst>
                          </p:cTn>
                        </p:par>
                        <p:par>
                          <p:cTn id="49" fill="hold">
                            <p:stCondLst>
                              <p:cond delay="750"/>
                            </p:stCondLst>
                            <p:childTnLst>
                              <p:par>
                                <p:cTn id="50" presetID="2" presetClass="entr" presetSubtype="1"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 calcmode="lin" valueType="num">
                                      <p:cBhvr additive="base">
                                        <p:cTn id="52" dur="500" fill="hold"/>
                                        <p:tgtEl>
                                          <p:spTgt spid="84"/>
                                        </p:tgtEl>
                                        <p:attrNameLst>
                                          <p:attrName>ppt_x</p:attrName>
                                        </p:attrNameLst>
                                      </p:cBhvr>
                                      <p:tavLst>
                                        <p:tav tm="0">
                                          <p:val>
                                            <p:strVal val="#ppt_x"/>
                                          </p:val>
                                        </p:tav>
                                        <p:tav tm="100000">
                                          <p:val>
                                            <p:strVal val="#ppt_x"/>
                                          </p:val>
                                        </p:tav>
                                      </p:tavLst>
                                    </p:anim>
                                    <p:anim calcmode="lin" valueType="num">
                                      <p:cBhvr additive="base">
                                        <p:cTn id="53" dur="500" fill="hold"/>
                                        <p:tgtEl>
                                          <p:spTgt spid="8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 calcmode="lin" valueType="num">
                                      <p:cBhvr additive="base">
                                        <p:cTn id="56" dur="500" fill="hold"/>
                                        <p:tgtEl>
                                          <p:spTgt spid="85"/>
                                        </p:tgtEl>
                                        <p:attrNameLst>
                                          <p:attrName>ppt_x</p:attrName>
                                        </p:attrNameLst>
                                      </p:cBhvr>
                                      <p:tavLst>
                                        <p:tav tm="0">
                                          <p:val>
                                            <p:strVal val="#ppt_x"/>
                                          </p:val>
                                        </p:tav>
                                        <p:tav tm="100000">
                                          <p:val>
                                            <p:strVal val="#ppt_x"/>
                                          </p:val>
                                        </p:tav>
                                      </p:tavLst>
                                    </p:anim>
                                    <p:anim calcmode="lin" valueType="num">
                                      <p:cBhvr additive="base">
                                        <p:cTn id="57" dur="500" fill="hold"/>
                                        <p:tgtEl>
                                          <p:spTgt spid="85"/>
                                        </p:tgtEl>
                                        <p:attrNameLst>
                                          <p:attrName>ppt_y</p:attrName>
                                        </p:attrNameLst>
                                      </p:cBhvr>
                                      <p:tavLst>
                                        <p:tav tm="0">
                                          <p:val>
                                            <p:strVal val="0-#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750"/>
                                        <p:tgtEl>
                                          <p:spTgt spid="71"/>
                                        </p:tgtEl>
                                      </p:cBhvr>
                                    </p:animEffect>
                                    <p:anim calcmode="lin" valueType="num">
                                      <p:cBhvr>
                                        <p:cTn id="63" dur="750" fill="hold"/>
                                        <p:tgtEl>
                                          <p:spTgt spid="71"/>
                                        </p:tgtEl>
                                        <p:attrNameLst>
                                          <p:attrName>ppt_x</p:attrName>
                                        </p:attrNameLst>
                                      </p:cBhvr>
                                      <p:tavLst>
                                        <p:tav tm="0">
                                          <p:val>
                                            <p:strVal val="#ppt_x"/>
                                          </p:val>
                                        </p:tav>
                                        <p:tav tm="100000">
                                          <p:val>
                                            <p:strVal val="#ppt_x"/>
                                          </p:val>
                                        </p:tav>
                                      </p:tavLst>
                                    </p:anim>
                                    <p:anim calcmode="lin" valueType="num">
                                      <p:cBhvr>
                                        <p:cTn id="64" dur="750" fill="hold"/>
                                        <p:tgtEl>
                                          <p:spTgt spid="71"/>
                                        </p:tgtEl>
                                        <p:attrNameLst>
                                          <p:attrName>ppt_y</p:attrName>
                                        </p:attrNameLst>
                                      </p:cBhvr>
                                      <p:tavLst>
                                        <p:tav tm="0">
                                          <p:val>
                                            <p:strVal val="#ppt_y+.1"/>
                                          </p:val>
                                        </p:tav>
                                        <p:tav tm="100000">
                                          <p:val>
                                            <p:strVal val="#ppt_y"/>
                                          </p:val>
                                        </p:tav>
                                      </p:tavLst>
                                    </p:anim>
                                  </p:childTnLst>
                                </p:cTn>
                              </p:par>
                            </p:childTnLst>
                          </p:cTn>
                        </p:par>
                        <p:par>
                          <p:cTn id="65" fill="hold">
                            <p:stCondLst>
                              <p:cond delay="750"/>
                            </p:stCondLst>
                            <p:childTnLst>
                              <p:par>
                                <p:cTn id="66" presetID="2" presetClass="entr" presetSubtype="4" fill="hold" grpId="0"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additive="base">
                                        <p:cTn id="68" dur="500" fill="hold"/>
                                        <p:tgtEl>
                                          <p:spTgt spid="86"/>
                                        </p:tgtEl>
                                        <p:attrNameLst>
                                          <p:attrName>ppt_x</p:attrName>
                                        </p:attrNameLst>
                                      </p:cBhvr>
                                      <p:tavLst>
                                        <p:tav tm="0">
                                          <p:val>
                                            <p:strVal val="#ppt_x"/>
                                          </p:val>
                                        </p:tav>
                                        <p:tav tm="100000">
                                          <p:val>
                                            <p:strVal val="#ppt_x"/>
                                          </p:val>
                                        </p:tav>
                                      </p:tavLst>
                                    </p:anim>
                                    <p:anim calcmode="lin" valueType="num">
                                      <p:cBhvr additive="base">
                                        <p:cTn id="69" dur="500" fill="hold"/>
                                        <p:tgtEl>
                                          <p:spTgt spid="8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87"/>
                                        </p:tgtEl>
                                        <p:attrNameLst>
                                          <p:attrName>style.visibility</p:attrName>
                                        </p:attrNameLst>
                                      </p:cBhvr>
                                      <p:to>
                                        <p:strVal val="visible"/>
                                      </p:to>
                                    </p:set>
                                    <p:anim calcmode="lin" valueType="num">
                                      <p:cBhvr additive="base">
                                        <p:cTn id="72" dur="500" fill="hold"/>
                                        <p:tgtEl>
                                          <p:spTgt spid="87"/>
                                        </p:tgtEl>
                                        <p:attrNameLst>
                                          <p:attrName>ppt_x</p:attrName>
                                        </p:attrNameLst>
                                      </p:cBhvr>
                                      <p:tavLst>
                                        <p:tav tm="0">
                                          <p:val>
                                            <p:strVal val="#ppt_x"/>
                                          </p:val>
                                        </p:tav>
                                        <p:tav tm="100000">
                                          <p:val>
                                            <p:strVal val="#ppt_x"/>
                                          </p:val>
                                        </p:tav>
                                      </p:tavLst>
                                    </p:anim>
                                    <p:anim calcmode="lin" valueType="num">
                                      <p:cBhvr additive="base">
                                        <p:cTn id="73"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750"/>
                                        <p:tgtEl>
                                          <p:spTgt spid="68"/>
                                        </p:tgtEl>
                                      </p:cBhvr>
                                    </p:animEffect>
                                    <p:anim calcmode="lin" valueType="num">
                                      <p:cBhvr>
                                        <p:cTn id="79" dur="750" fill="hold"/>
                                        <p:tgtEl>
                                          <p:spTgt spid="68"/>
                                        </p:tgtEl>
                                        <p:attrNameLst>
                                          <p:attrName>ppt_x</p:attrName>
                                        </p:attrNameLst>
                                      </p:cBhvr>
                                      <p:tavLst>
                                        <p:tav tm="0">
                                          <p:val>
                                            <p:strVal val="#ppt_x"/>
                                          </p:val>
                                        </p:tav>
                                        <p:tav tm="100000">
                                          <p:val>
                                            <p:strVal val="#ppt_x"/>
                                          </p:val>
                                        </p:tav>
                                      </p:tavLst>
                                    </p:anim>
                                    <p:anim calcmode="lin" valueType="num">
                                      <p:cBhvr>
                                        <p:cTn id="80" dur="750" fill="hold"/>
                                        <p:tgtEl>
                                          <p:spTgt spid="68"/>
                                        </p:tgtEl>
                                        <p:attrNameLst>
                                          <p:attrName>ppt_y</p:attrName>
                                        </p:attrNameLst>
                                      </p:cBhvr>
                                      <p:tavLst>
                                        <p:tav tm="0">
                                          <p:val>
                                            <p:strVal val="#ppt_y+.1"/>
                                          </p:val>
                                        </p:tav>
                                        <p:tav tm="100000">
                                          <p:val>
                                            <p:strVal val="#ppt_y"/>
                                          </p:val>
                                        </p:tav>
                                      </p:tavLst>
                                    </p:anim>
                                  </p:childTnLst>
                                </p:cTn>
                              </p:par>
                            </p:childTnLst>
                          </p:cTn>
                        </p:par>
                        <p:par>
                          <p:cTn id="81" fill="hold">
                            <p:stCondLst>
                              <p:cond delay="750"/>
                            </p:stCondLst>
                            <p:childTnLst>
                              <p:par>
                                <p:cTn id="82" presetID="2" presetClass="entr" presetSubtype="1" fill="hold" grpId="0" nodeType="afterEffect">
                                  <p:stCondLst>
                                    <p:cond delay="0"/>
                                  </p:stCondLst>
                                  <p:childTnLst>
                                    <p:set>
                                      <p:cBhvr>
                                        <p:cTn id="83" dur="1" fill="hold">
                                          <p:stCondLst>
                                            <p:cond delay="0"/>
                                          </p:stCondLst>
                                        </p:cTn>
                                        <p:tgtEl>
                                          <p:spTgt spid="88"/>
                                        </p:tgtEl>
                                        <p:attrNameLst>
                                          <p:attrName>style.visibility</p:attrName>
                                        </p:attrNameLst>
                                      </p:cBhvr>
                                      <p:to>
                                        <p:strVal val="visible"/>
                                      </p:to>
                                    </p:set>
                                    <p:anim calcmode="lin" valueType="num">
                                      <p:cBhvr additive="base">
                                        <p:cTn id="84" dur="500" fill="hold"/>
                                        <p:tgtEl>
                                          <p:spTgt spid="88"/>
                                        </p:tgtEl>
                                        <p:attrNameLst>
                                          <p:attrName>ppt_x</p:attrName>
                                        </p:attrNameLst>
                                      </p:cBhvr>
                                      <p:tavLst>
                                        <p:tav tm="0">
                                          <p:val>
                                            <p:strVal val="#ppt_x"/>
                                          </p:val>
                                        </p:tav>
                                        <p:tav tm="100000">
                                          <p:val>
                                            <p:strVal val="#ppt_x"/>
                                          </p:val>
                                        </p:tav>
                                      </p:tavLst>
                                    </p:anim>
                                    <p:anim calcmode="lin" valueType="num">
                                      <p:cBhvr additive="base">
                                        <p:cTn id="85" dur="500" fill="hold"/>
                                        <p:tgtEl>
                                          <p:spTgt spid="88"/>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89"/>
                                        </p:tgtEl>
                                        <p:attrNameLst>
                                          <p:attrName>style.visibility</p:attrName>
                                        </p:attrNameLst>
                                      </p:cBhvr>
                                      <p:to>
                                        <p:strVal val="visible"/>
                                      </p:to>
                                    </p:set>
                                    <p:anim calcmode="lin" valueType="num">
                                      <p:cBhvr additive="base">
                                        <p:cTn id="88" dur="500" fill="hold"/>
                                        <p:tgtEl>
                                          <p:spTgt spid="89"/>
                                        </p:tgtEl>
                                        <p:attrNameLst>
                                          <p:attrName>ppt_x</p:attrName>
                                        </p:attrNameLst>
                                      </p:cBhvr>
                                      <p:tavLst>
                                        <p:tav tm="0">
                                          <p:val>
                                            <p:strVal val="#ppt_x"/>
                                          </p:val>
                                        </p:tav>
                                        <p:tav tm="100000">
                                          <p:val>
                                            <p:strVal val="#ppt_x"/>
                                          </p:val>
                                        </p:tav>
                                      </p:tavLst>
                                    </p:anim>
                                    <p:anim calcmode="lin" valueType="num">
                                      <p:cBhvr additive="base">
                                        <p:cTn id="89" dur="500" fill="hold"/>
                                        <p:tgtEl>
                                          <p:spTgt spid="89"/>
                                        </p:tgtEl>
                                        <p:attrNameLst>
                                          <p:attrName>ppt_y</p:attrName>
                                        </p:attrNameLst>
                                      </p:cBhvr>
                                      <p:tavLst>
                                        <p:tav tm="0">
                                          <p:val>
                                            <p:strVal val="0-#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65"/>
                                        </p:tgtEl>
                                        <p:attrNameLst>
                                          <p:attrName>style.visibility</p:attrName>
                                        </p:attrNameLst>
                                      </p:cBhvr>
                                      <p:to>
                                        <p:strVal val="visible"/>
                                      </p:to>
                                    </p:set>
                                    <p:animEffect transition="in" filter="fade">
                                      <p:cBhvr>
                                        <p:cTn id="94" dur="750"/>
                                        <p:tgtEl>
                                          <p:spTgt spid="65"/>
                                        </p:tgtEl>
                                      </p:cBhvr>
                                    </p:animEffect>
                                    <p:anim calcmode="lin" valueType="num">
                                      <p:cBhvr>
                                        <p:cTn id="95" dur="750" fill="hold"/>
                                        <p:tgtEl>
                                          <p:spTgt spid="65"/>
                                        </p:tgtEl>
                                        <p:attrNameLst>
                                          <p:attrName>ppt_x</p:attrName>
                                        </p:attrNameLst>
                                      </p:cBhvr>
                                      <p:tavLst>
                                        <p:tav tm="0">
                                          <p:val>
                                            <p:strVal val="#ppt_x"/>
                                          </p:val>
                                        </p:tav>
                                        <p:tav tm="100000">
                                          <p:val>
                                            <p:strVal val="#ppt_x"/>
                                          </p:val>
                                        </p:tav>
                                      </p:tavLst>
                                    </p:anim>
                                    <p:anim calcmode="lin" valueType="num">
                                      <p:cBhvr>
                                        <p:cTn id="96" dur="750" fill="hold"/>
                                        <p:tgtEl>
                                          <p:spTgt spid="65"/>
                                        </p:tgtEl>
                                        <p:attrNameLst>
                                          <p:attrName>ppt_y</p:attrName>
                                        </p:attrNameLst>
                                      </p:cBhvr>
                                      <p:tavLst>
                                        <p:tav tm="0">
                                          <p:val>
                                            <p:strVal val="#ppt_y+.1"/>
                                          </p:val>
                                        </p:tav>
                                        <p:tav tm="100000">
                                          <p:val>
                                            <p:strVal val="#ppt_y"/>
                                          </p:val>
                                        </p:tav>
                                      </p:tavLst>
                                    </p:anim>
                                  </p:childTnLst>
                                </p:cTn>
                              </p:par>
                            </p:childTnLst>
                          </p:cTn>
                        </p:par>
                        <p:par>
                          <p:cTn id="97" fill="hold">
                            <p:stCondLst>
                              <p:cond delay="750"/>
                            </p:stCondLst>
                            <p:childTnLst>
                              <p:par>
                                <p:cTn id="98" presetID="2" presetClass="entr" presetSubtype="4" fill="hold" grpId="0" nodeType="afterEffect">
                                  <p:stCondLst>
                                    <p:cond delay="0"/>
                                  </p:stCondLst>
                                  <p:childTnLst>
                                    <p:set>
                                      <p:cBhvr>
                                        <p:cTn id="99" dur="1" fill="hold">
                                          <p:stCondLst>
                                            <p:cond delay="0"/>
                                          </p:stCondLst>
                                        </p:cTn>
                                        <p:tgtEl>
                                          <p:spTgt spid="90"/>
                                        </p:tgtEl>
                                        <p:attrNameLst>
                                          <p:attrName>style.visibility</p:attrName>
                                        </p:attrNameLst>
                                      </p:cBhvr>
                                      <p:to>
                                        <p:strVal val="visible"/>
                                      </p:to>
                                    </p:set>
                                    <p:anim calcmode="lin" valueType="num">
                                      <p:cBhvr additive="base">
                                        <p:cTn id="100" dur="500" fill="hold"/>
                                        <p:tgtEl>
                                          <p:spTgt spid="90"/>
                                        </p:tgtEl>
                                        <p:attrNameLst>
                                          <p:attrName>ppt_x</p:attrName>
                                        </p:attrNameLst>
                                      </p:cBhvr>
                                      <p:tavLst>
                                        <p:tav tm="0">
                                          <p:val>
                                            <p:strVal val="#ppt_x"/>
                                          </p:val>
                                        </p:tav>
                                        <p:tav tm="100000">
                                          <p:val>
                                            <p:strVal val="#ppt_x"/>
                                          </p:val>
                                        </p:tav>
                                      </p:tavLst>
                                    </p:anim>
                                    <p:anim calcmode="lin" valueType="num">
                                      <p:cBhvr additive="base">
                                        <p:cTn id="101" dur="500" fill="hold"/>
                                        <p:tgtEl>
                                          <p:spTgt spid="90"/>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91"/>
                                        </p:tgtEl>
                                        <p:attrNameLst>
                                          <p:attrName>style.visibility</p:attrName>
                                        </p:attrNameLst>
                                      </p:cBhvr>
                                      <p:to>
                                        <p:strVal val="visible"/>
                                      </p:to>
                                    </p:set>
                                    <p:anim calcmode="lin" valueType="num">
                                      <p:cBhvr additive="base">
                                        <p:cTn id="104" dur="500" fill="hold"/>
                                        <p:tgtEl>
                                          <p:spTgt spid="91"/>
                                        </p:tgtEl>
                                        <p:attrNameLst>
                                          <p:attrName>ppt_x</p:attrName>
                                        </p:attrNameLst>
                                      </p:cBhvr>
                                      <p:tavLst>
                                        <p:tav tm="0">
                                          <p:val>
                                            <p:strVal val="#ppt_x"/>
                                          </p:val>
                                        </p:tav>
                                        <p:tav tm="100000">
                                          <p:val>
                                            <p:strVal val="#ppt_x"/>
                                          </p:val>
                                        </p:tav>
                                      </p:tavLst>
                                    </p:anim>
                                    <p:anim calcmode="lin" valueType="num">
                                      <p:cBhvr additive="base">
                                        <p:cTn id="105"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64"/>
                                        </p:tgtEl>
                                        <p:attrNameLst>
                                          <p:attrName>style.visibility</p:attrName>
                                        </p:attrNameLst>
                                      </p:cBhvr>
                                      <p:to>
                                        <p:strVal val="visible"/>
                                      </p:to>
                                    </p:set>
                                    <p:animEffect transition="in" filter="wipe(left)">
                                      <p:cBhvr>
                                        <p:cTn id="11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4" grpId="0" animBg="1"/>
      <p:bldP spid="80" grpId="0"/>
      <p:bldP spid="81" grpId="0"/>
      <p:bldP spid="82" grpId="0"/>
      <p:bldP spid="83" grpId="0"/>
      <p:bldP spid="84" grpId="0"/>
      <p:bldP spid="85"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28" name="组合 27"/>
          <p:cNvGrpSpPr/>
          <p:nvPr/>
        </p:nvGrpSpPr>
        <p:grpSpPr>
          <a:xfrm>
            <a:off x="3890154" y="936750"/>
            <a:ext cx="825386" cy="957448"/>
            <a:chOff x="5301679" y="1577352"/>
            <a:chExt cx="1123045" cy="1302732"/>
          </a:xfrm>
        </p:grpSpPr>
        <p:sp>
          <p:nvSpPr>
            <p:cNvPr id="29" name="六边形 28"/>
            <p:cNvSpPr/>
            <p:nvPr/>
          </p:nvSpPr>
          <p:spPr>
            <a:xfrm rot="5400000">
              <a:off x="5211836" y="1667195"/>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1" name="KSO_Shape"/>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grpSp>
        <p:nvGrpSpPr>
          <p:cNvPr id="33" name="组合 32"/>
          <p:cNvGrpSpPr/>
          <p:nvPr/>
        </p:nvGrpSpPr>
        <p:grpSpPr>
          <a:xfrm>
            <a:off x="4331433" y="1725233"/>
            <a:ext cx="825386" cy="957448"/>
            <a:chOff x="5902096" y="2650185"/>
            <a:chExt cx="1123045" cy="1302732"/>
          </a:xfrm>
        </p:grpSpPr>
        <p:sp>
          <p:nvSpPr>
            <p:cNvPr id="34" name="六边形 33"/>
            <p:cNvSpPr/>
            <p:nvPr/>
          </p:nvSpPr>
          <p:spPr>
            <a:xfrm rot="5400000">
              <a:off x="5812253" y="2740028"/>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5"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grpSp>
        <p:nvGrpSpPr>
          <p:cNvPr id="36" name="组合 35"/>
          <p:cNvGrpSpPr/>
          <p:nvPr/>
        </p:nvGrpSpPr>
        <p:grpSpPr>
          <a:xfrm>
            <a:off x="3890154" y="2514449"/>
            <a:ext cx="825386" cy="957448"/>
            <a:chOff x="5301679" y="3724016"/>
            <a:chExt cx="1123045" cy="1302732"/>
          </a:xfrm>
        </p:grpSpPr>
        <p:sp>
          <p:nvSpPr>
            <p:cNvPr id="37" name="六边形 36"/>
            <p:cNvSpPr/>
            <p:nvPr/>
          </p:nvSpPr>
          <p:spPr>
            <a:xfrm rot="5400000">
              <a:off x="5211836" y="3813859"/>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8" name="KSO_Shape"/>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cxnSp>
        <p:nvCxnSpPr>
          <p:cNvPr id="39" name="直接连接符 38"/>
          <p:cNvCxnSpPr/>
          <p:nvPr/>
        </p:nvCxnSpPr>
        <p:spPr>
          <a:xfrm>
            <a:off x="1277597" y="1415107"/>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4820190" y="1095518"/>
            <a:ext cx="3013700" cy="1191038"/>
            <a:chOff x="6567113" y="1793376"/>
            <a:chExt cx="4100531" cy="1620563"/>
          </a:xfrm>
        </p:grpSpPr>
        <p:sp>
          <p:nvSpPr>
            <p:cNvPr id="41" name="文本框 69"/>
            <p:cNvSpPr txBox="1"/>
            <p:nvPr/>
          </p:nvSpPr>
          <p:spPr>
            <a:xfrm>
              <a:off x="6567113" y="1810921"/>
              <a:ext cx="916058" cy="1603018"/>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01</a:t>
              </a:r>
            </a:p>
          </p:txBody>
        </p:sp>
        <p:grpSp>
          <p:nvGrpSpPr>
            <p:cNvPr id="42" name="组合 41"/>
            <p:cNvGrpSpPr/>
            <p:nvPr/>
          </p:nvGrpSpPr>
          <p:grpSpPr>
            <a:xfrm>
              <a:off x="7395055" y="1793376"/>
              <a:ext cx="3272589" cy="1204828"/>
              <a:chOff x="6968290" y="1689104"/>
              <a:chExt cx="3272589" cy="1204828"/>
            </a:xfrm>
          </p:grpSpPr>
          <p:sp>
            <p:nvSpPr>
              <p:cNvPr id="43" name="文本框 9"/>
              <p:cNvSpPr txBox="1"/>
              <p:nvPr/>
            </p:nvSpPr>
            <p:spPr>
              <a:xfrm>
                <a:off x="6968290" y="1689104"/>
                <a:ext cx="2329313" cy="329782"/>
              </a:xfrm>
              <a:prstGeom prst="rect">
                <a:avLst/>
              </a:prstGeom>
              <a:noFill/>
            </p:spPr>
            <p:txBody>
              <a:bodyPr wrap="square" rtlCol="0">
                <a:spAutoFit/>
              </a:bodyPr>
              <a:lstStyle/>
              <a:p>
                <a:r>
                  <a:rPr lang="zh-CN" altLang="en-US" sz="975" b="1" dirty="0">
                    <a:solidFill>
                      <a:schemeClr val="tx1">
                        <a:lumMod val="75000"/>
                        <a:lumOff val="25000"/>
                      </a:schemeClr>
                    </a:solidFill>
                    <a:cs typeface="+mn-ea"/>
                    <a:sym typeface="+mn-lt"/>
                  </a:rPr>
                  <a:t>输入标题</a:t>
                </a:r>
              </a:p>
            </p:txBody>
          </p:sp>
          <p:sp>
            <p:nvSpPr>
              <p:cNvPr id="44" name="文本框 11"/>
              <p:cNvSpPr txBox="1"/>
              <p:nvPr/>
            </p:nvSpPr>
            <p:spPr>
              <a:xfrm>
                <a:off x="6968290" y="2029520"/>
                <a:ext cx="3272589" cy="864412"/>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在此输入详细介绍，以表达项目工作的详细资料和文字信息。在此输入详细介绍，以表达项目工作的详细资料和文字信息。</a:t>
                </a:r>
              </a:p>
              <a:p>
                <a:endParaRPr lang="zh-CN" altLang="en-US" sz="882" dirty="0">
                  <a:solidFill>
                    <a:schemeClr val="tx1">
                      <a:lumMod val="75000"/>
                      <a:lumOff val="25000"/>
                    </a:schemeClr>
                  </a:solidFill>
                  <a:cs typeface="+mn-ea"/>
                  <a:sym typeface="+mn-lt"/>
                </a:endParaRPr>
              </a:p>
            </p:txBody>
          </p:sp>
        </p:grpSp>
      </p:grpSp>
      <p:cxnSp>
        <p:nvCxnSpPr>
          <p:cNvPr id="45" name="直接连接符 44"/>
          <p:cNvCxnSpPr/>
          <p:nvPr/>
        </p:nvCxnSpPr>
        <p:spPr>
          <a:xfrm>
            <a:off x="5336726" y="2190794"/>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113997" y="1852225"/>
            <a:ext cx="3078462" cy="1211339"/>
            <a:chOff x="1524357" y="2822974"/>
            <a:chExt cx="4188647" cy="1648184"/>
          </a:xfrm>
        </p:grpSpPr>
        <p:sp>
          <p:nvSpPr>
            <p:cNvPr id="47" name="文本框 75"/>
            <p:cNvSpPr txBox="1"/>
            <p:nvPr/>
          </p:nvSpPr>
          <p:spPr>
            <a:xfrm>
              <a:off x="4796946" y="2868141"/>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02</a:t>
              </a:r>
            </a:p>
          </p:txBody>
        </p:sp>
        <p:grpSp>
          <p:nvGrpSpPr>
            <p:cNvPr id="48" name="组合 47"/>
            <p:cNvGrpSpPr/>
            <p:nvPr/>
          </p:nvGrpSpPr>
          <p:grpSpPr>
            <a:xfrm>
              <a:off x="1524357" y="2822974"/>
              <a:ext cx="3272589" cy="1047756"/>
              <a:chOff x="6968290" y="1661481"/>
              <a:chExt cx="3272589" cy="1047756"/>
            </a:xfrm>
          </p:grpSpPr>
          <p:sp>
            <p:nvSpPr>
              <p:cNvPr id="49" name="文本框 77"/>
              <p:cNvSpPr txBox="1"/>
              <p:nvPr/>
            </p:nvSpPr>
            <p:spPr>
              <a:xfrm>
                <a:off x="7911566" y="1661481"/>
                <a:ext cx="2329313" cy="433427"/>
              </a:xfrm>
              <a:prstGeom prst="rect">
                <a:avLst/>
              </a:prstGeom>
              <a:noFill/>
            </p:spPr>
            <p:txBody>
              <a:bodyPr wrap="square" rtlCol="0">
                <a:spAutoFit/>
              </a:bodyPr>
              <a:lstStyle/>
              <a:p>
                <a:pPr algn="r"/>
                <a:r>
                  <a:rPr lang="zh-CN" altLang="en-US" sz="1470" b="1" dirty="0">
                    <a:solidFill>
                      <a:schemeClr val="tx1">
                        <a:lumMod val="75000"/>
                        <a:lumOff val="25000"/>
                      </a:schemeClr>
                    </a:solidFill>
                    <a:cs typeface="+mn-ea"/>
                    <a:sym typeface="+mn-lt"/>
                  </a:rPr>
                  <a:t>输入标题</a:t>
                </a:r>
              </a:p>
            </p:txBody>
          </p:sp>
          <p:sp>
            <p:nvSpPr>
              <p:cNvPr id="50" name="文本框 80"/>
              <p:cNvSpPr txBox="1"/>
              <p:nvPr/>
            </p:nvSpPr>
            <p:spPr>
              <a:xfrm>
                <a:off x="6968290" y="2029521"/>
                <a:ext cx="3272589" cy="679716"/>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由在此输入详细介绍，以表达项目工作的详细资料和文字信息。在此输入详细介绍，以表达项目工作的详细资料和文字信息。</a:t>
                </a:r>
              </a:p>
            </p:txBody>
          </p:sp>
        </p:grpSp>
      </p:grpSp>
      <p:cxnSp>
        <p:nvCxnSpPr>
          <p:cNvPr id="51" name="直接连接符 50"/>
          <p:cNvCxnSpPr/>
          <p:nvPr/>
        </p:nvCxnSpPr>
        <p:spPr>
          <a:xfrm>
            <a:off x="1277597" y="2989375"/>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4820190" y="2653743"/>
            <a:ext cx="3013700" cy="1221057"/>
            <a:chOff x="6567113" y="3913546"/>
            <a:chExt cx="4100531" cy="1661408"/>
          </a:xfrm>
        </p:grpSpPr>
        <p:sp>
          <p:nvSpPr>
            <p:cNvPr id="53" name="文本框 101"/>
            <p:cNvSpPr txBox="1"/>
            <p:nvPr/>
          </p:nvSpPr>
          <p:spPr>
            <a:xfrm>
              <a:off x="6567113" y="3971937"/>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03</a:t>
              </a:r>
            </a:p>
          </p:txBody>
        </p:sp>
        <p:grpSp>
          <p:nvGrpSpPr>
            <p:cNvPr id="54" name="组合 53"/>
            <p:cNvGrpSpPr/>
            <p:nvPr/>
          </p:nvGrpSpPr>
          <p:grpSpPr>
            <a:xfrm>
              <a:off x="7395055" y="3913546"/>
              <a:ext cx="3272589" cy="1245675"/>
              <a:chOff x="6968290" y="1648257"/>
              <a:chExt cx="3272589" cy="1245675"/>
            </a:xfrm>
          </p:grpSpPr>
          <p:sp>
            <p:nvSpPr>
              <p:cNvPr id="55" name="文本框 103"/>
              <p:cNvSpPr txBox="1"/>
              <p:nvPr/>
            </p:nvSpPr>
            <p:spPr>
              <a:xfrm>
                <a:off x="6968290" y="1648257"/>
                <a:ext cx="2329313" cy="433427"/>
              </a:xfrm>
              <a:prstGeom prst="rect">
                <a:avLst/>
              </a:prstGeom>
              <a:noFill/>
            </p:spPr>
            <p:txBody>
              <a:bodyPr wrap="square" rtlCol="0">
                <a:spAutoFit/>
              </a:bodyPr>
              <a:lstStyle/>
              <a:p>
                <a:r>
                  <a:rPr lang="zh-CN" altLang="en-US" sz="1470" b="1" dirty="0">
                    <a:solidFill>
                      <a:schemeClr val="tx1">
                        <a:lumMod val="75000"/>
                        <a:lumOff val="25000"/>
                      </a:schemeClr>
                    </a:solidFill>
                    <a:cs typeface="+mn-ea"/>
                    <a:sym typeface="+mn-lt"/>
                  </a:rPr>
                  <a:t>输入标题</a:t>
                </a:r>
              </a:p>
            </p:txBody>
          </p:sp>
          <p:sp>
            <p:nvSpPr>
              <p:cNvPr id="56" name="文本框 104"/>
              <p:cNvSpPr txBox="1"/>
              <p:nvPr/>
            </p:nvSpPr>
            <p:spPr>
              <a:xfrm>
                <a:off x="6968290" y="2029521"/>
                <a:ext cx="3272589" cy="864411"/>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在此输入详细介绍，以表达项目工作的详细资料和文字信息。在此输入详细介绍，以表达项目工作的详细资料和文字信息。</a:t>
                </a:r>
              </a:p>
              <a:p>
                <a:endParaRPr lang="zh-CN" altLang="en-US" sz="882" dirty="0">
                  <a:solidFill>
                    <a:schemeClr val="tx1">
                      <a:lumMod val="75000"/>
                      <a:lumOff val="25000"/>
                    </a:schemeClr>
                  </a:solidFill>
                  <a:cs typeface="+mn-ea"/>
                  <a:sym typeface="+mn-lt"/>
                </a:endParaRPr>
              </a:p>
            </p:txBody>
          </p:sp>
        </p:grpSp>
      </p:grpSp>
      <p:cxnSp>
        <p:nvCxnSpPr>
          <p:cNvPr id="57" name="直接连接符 56"/>
          <p:cNvCxnSpPr/>
          <p:nvPr/>
        </p:nvCxnSpPr>
        <p:spPr>
          <a:xfrm>
            <a:off x="5336726" y="3778224"/>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8" name="组合 57"/>
          <p:cNvGrpSpPr/>
          <p:nvPr/>
        </p:nvGrpSpPr>
        <p:grpSpPr>
          <a:xfrm>
            <a:off x="1123312" y="3529955"/>
            <a:ext cx="3078462" cy="1202470"/>
            <a:chOff x="1524357" y="2835043"/>
            <a:chExt cx="4188647" cy="1636116"/>
          </a:xfrm>
        </p:grpSpPr>
        <p:sp>
          <p:nvSpPr>
            <p:cNvPr id="59" name="文本框 75"/>
            <p:cNvSpPr txBox="1"/>
            <p:nvPr/>
          </p:nvSpPr>
          <p:spPr>
            <a:xfrm>
              <a:off x="4796946" y="2868142"/>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04</a:t>
              </a:r>
            </a:p>
          </p:txBody>
        </p:sp>
        <p:grpSp>
          <p:nvGrpSpPr>
            <p:cNvPr id="60" name="组合 59"/>
            <p:cNvGrpSpPr/>
            <p:nvPr/>
          </p:nvGrpSpPr>
          <p:grpSpPr>
            <a:xfrm>
              <a:off x="1524357" y="2835043"/>
              <a:ext cx="3272589" cy="1035687"/>
              <a:chOff x="6968290" y="1673550"/>
              <a:chExt cx="3272589" cy="1035687"/>
            </a:xfrm>
          </p:grpSpPr>
          <p:sp>
            <p:nvSpPr>
              <p:cNvPr id="61" name="文本框 77"/>
              <p:cNvSpPr txBox="1"/>
              <p:nvPr/>
            </p:nvSpPr>
            <p:spPr>
              <a:xfrm>
                <a:off x="7911566" y="1673550"/>
                <a:ext cx="2329313" cy="433427"/>
              </a:xfrm>
              <a:prstGeom prst="rect">
                <a:avLst/>
              </a:prstGeom>
              <a:noFill/>
            </p:spPr>
            <p:txBody>
              <a:bodyPr wrap="square" rtlCol="0">
                <a:spAutoFit/>
              </a:bodyPr>
              <a:lstStyle/>
              <a:p>
                <a:pPr algn="r"/>
                <a:r>
                  <a:rPr lang="zh-CN" altLang="en-US" sz="1470" b="1" dirty="0">
                    <a:solidFill>
                      <a:schemeClr val="tx1">
                        <a:lumMod val="75000"/>
                        <a:lumOff val="25000"/>
                      </a:schemeClr>
                    </a:solidFill>
                    <a:cs typeface="+mn-ea"/>
                    <a:sym typeface="+mn-lt"/>
                  </a:rPr>
                  <a:t>输入标题</a:t>
                </a:r>
              </a:p>
            </p:txBody>
          </p:sp>
          <p:sp>
            <p:nvSpPr>
              <p:cNvPr id="62" name="文本框 80"/>
              <p:cNvSpPr txBox="1"/>
              <p:nvPr/>
            </p:nvSpPr>
            <p:spPr>
              <a:xfrm>
                <a:off x="6968290" y="2029521"/>
                <a:ext cx="3272589" cy="679716"/>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由在此输入详细介绍，以表达项目工作的详细资料和文字信息。在此输入详细介绍，以表达项目工作的详细资料和文字信息。</a:t>
                </a:r>
              </a:p>
            </p:txBody>
          </p:sp>
        </p:grpSp>
      </p:grpSp>
      <p:grpSp>
        <p:nvGrpSpPr>
          <p:cNvPr id="63" name="组合 62"/>
          <p:cNvGrpSpPr/>
          <p:nvPr/>
        </p:nvGrpSpPr>
        <p:grpSpPr>
          <a:xfrm>
            <a:off x="4320040" y="3303387"/>
            <a:ext cx="825386" cy="957448"/>
            <a:chOff x="5550606" y="4704901"/>
            <a:chExt cx="1123045" cy="1302732"/>
          </a:xfrm>
        </p:grpSpPr>
        <p:sp>
          <p:nvSpPr>
            <p:cNvPr id="64" name="六边形 63"/>
            <p:cNvSpPr/>
            <p:nvPr/>
          </p:nvSpPr>
          <p:spPr>
            <a:xfrm rot="5400000">
              <a:off x="5460763" y="4794744"/>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grpSp>
          <p:nvGrpSpPr>
            <p:cNvPr id="65" name="组合 64"/>
            <p:cNvGrpSpPr/>
            <p:nvPr/>
          </p:nvGrpSpPr>
          <p:grpSpPr>
            <a:xfrm>
              <a:off x="5923329" y="5169661"/>
              <a:ext cx="348517" cy="446576"/>
              <a:chOff x="3095876" y="2479873"/>
              <a:chExt cx="366231" cy="470769"/>
            </a:xfrm>
          </p:grpSpPr>
          <p:sp>
            <p:nvSpPr>
              <p:cNvPr id="66"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7"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8"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9"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grpSp>
      </p:grpSp>
    </p:spTree>
    <p:extLst>
      <p:ext uri="{BB962C8B-B14F-4D97-AF65-F5344CB8AC3E}">
        <p14:creationId xmlns:p14="http://schemas.microsoft.com/office/powerpoint/2010/main" val="1465000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 calcmode="lin" valueType="num">
                                      <p:cBhvr>
                                        <p:cTn id="17" dur="500" fill="hold"/>
                                        <p:tgtEl>
                                          <p:spTgt spid="28"/>
                                        </p:tgtEl>
                                        <p:attrNameLst>
                                          <p:attrName>style.rotation</p:attrName>
                                        </p:attrNameLst>
                                      </p:cBhvr>
                                      <p:tavLst>
                                        <p:tav tm="0">
                                          <p:val>
                                            <p:fltVal val="360"/>
                                          </p:val>
                                        </p:tav>
                                        <p:tav tm="100000">
                                          <p:val>
                                            <p:fltVal val="0"/>
                                          </p:val>
                                        </p:tav>
                                      </p:tavLst>
                                    </p:anim>
                                    <p:animEffect transition="in" filter="fade">
                                      <p:cBhvr>
                                        <p:cTn id="18" dur="500"/>
                                        <p:tgtEl>
                                          <p:spTgt spid="28"/>
                                        </p:tgtEl>
                                      </p:cBhvr>
                                    </p:animEffect>
                                  </p:childTnLst>
                                </p:cTn>
                              </p:par>
                            </p:childTnLst>
                          </p:cTn>
                        </p:par>
                        <p:par>
                          <p:cTn id="19" fill="hold">
                            <p:stCondLst>
                              <p:cond delay="1350"/>
                            </p:stCondLst>
                            <p:childTnLst>
                              <p:par>
                                <p:cTn id="20" presetID="22" presetClass="entr" presetSubtype="2"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par>
                          <p:cTn id="23" fill="hold">
                            <p:stCondLst>
                              <p:cond delay="1850"/>
                            </p:stCondLst>
                            <p:childTnLst>
                              <p:par>
                                <p:cTn id="24" presetID="12" presetClass="entr" presetSubtype="8"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p:tgtEl>
                                          <p:spTgt spid="40"/>
                                        </p:tgtEl>
                                        <p:attrNameLst>
                                          <p:attrName>ppt_x</p:attrName>
                                        </p:attrNameLst>
                                      </p:cBhvr>
                                      <p:tavLst>
                                        <p:tav tm="0">
                                          <p:val>
                                            <p:strVal val="#ppt_x-#ppt_w*1.125000"/>
                                          </p:val>
                                        </p:tav>
                                        <p:tav tm="100000">
                                          <p:val>
                                            <p:strVal val="#ppt_x"/>
                                          </p:val>
                                        </p:tav>
                                      </p:tavLst>
                                    </p:anim>
                                    <p:animEffect transition="in" filter="wipe(right)">
                                      <p:cBhvr>
                                        <p:cTn id="27" dur="500"/>
                                        <p:tgtEl>
                                          <p:spTgt spid="40"/>
                                        </p:tgtEl>
                                      </p:cBhvr>
                                    </p:animEffect>
                                  </p:childTnLst>
                                </p:cTn>
                              </p:par>
                            </p:childTnLst>
                          </p:cTn>
                        </p:par>
                        <p:par>
                          <p:cTn id="28" fill="hold">
                            <p:stCondLst>
                              <p:cond delay="2350"/>
                            </p:stCondLst>
                            <p:childTnLst>
                              <p:par>
                                <p:cTn id="29" presetID="49" presetClass="entr" presetSubtype="0" decel="10000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anim calcmode="lin" valueType="num">
                                      <p:cBhvr>
                                        <p:cTn id="33" dur="500" fill="hold"/>
                                        <p:tgtEl>
                                          <p:spTgt spid="33"/>
                                        </p:tgtEl>
                                        <p:attrNameLst>
                                          <p:attrName>style.rotation</p:attrName>
                                        </p:attrNameLst>
                                      </p:cBhvr>
                                      <p:tavLst>
                                        <p:tav tm="0">
                                          <p:val>
                                            <p:fltVal val="360"/>
                                          </p:val>
                                        </p:tav>
                                        <p:tav tm="100000">
                                          <p:val>
                                            <p:fltVal val="0"/>
                                          </p:val>
                                        </p:tav>
                                      </p:tavLst>
                                    </p:anim>
                                    <p:animEffect transition="in" filter="fade">
                                      <p:cBhvr>
                                        <p:cTn id="34" dur="500"/>
                                        <p:tgtEl>
                                          <p:spTgt spid="33"/>
                                        </p:tgtEl>
                                      </p:cBhvr>
                                    </p:animEffect>
                                  </p:childTnLst>
                                </p:cTn>
                              </p:par>
                            </p:childTnLst>
                          </p:cTn>
                        </p:par>
                        <p:par>
                          <p:cTn id="35" fill="hold">
                            <p:stCondLst>
                              <p:cond delay="2850"/>
                            </p:stCondLst>
                            <p:childTnLst>
                              <p:par>
                                <p:cTn id="36" presetID="22" presetClass="entr" presetSubtype="8"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500"/>
                                        <p:tgtEl>
                                          <p:spTgt spid="45"/>
                                        </p:tgtEl>
                                      </p:cBhvr>
                                    </p:animEffect>
                                  </p:childTnLst>
                                </p:cTn>
                              </p:par>
                            </p:childTnLst>
                          </p:cTn>
                        </p:par>
                        <p:par>
                          <p:cTn id="39" fill="hold">
                            <p:stCondLst>
                              <p:cond delay="3350"/>
                            </p:stCondLst>
                            <p:childTnLst>
                              <p:par>
                                <p:cTn id="40" presetID="12" presetClass="entr" presetSubtype="2"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left)">
                                      <p:cBhvr>
                                        <p:cTn id="43" dur="500"/>
                                        <p:tgtEl>
                                          <p:spTgt spid="46"/>
                                        </p:tgtEl>
                                      </p:cBhvr>
                                    </p:animEffect>
                                  </p:childTnLst>
                                </p:cTn>
                              </p:par>
                            </p:childTnLst>
                          </p:cTn>
                        </p:par>
                        <p:par>
                          <p:cTn id="44" fill="hold">
                            <p:stCondLst>
                              <p:cond delay="3850"/>
                            </p:stCondLst>
                            <p:childTnLst>
                              <p:par>
                                <p:cTn id="45" presetID="49" presetClass="entr" presetSubtype="0" decel="100000"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style.rotation</p:attrName>
                                        </p:attrNameLst>
                                      </p:cBhvr>
                                      <p:tavLst>
                                        <p:tav tm="0">
                                          <p:val>
                                            <p:fltVal val="360"/>
                                          </p:val>
                                        </p:tav>
                                        <p:tav tm="100000">
                                          <p:val>
                                            <p:fltVal val="0"/>
                                          </p:val>
                                        </p:tav>
                                      </p:tavLst>
                                    </p:anim>
                                    <p:animEffect transition="in" filter="fade">
                                      <p:cBhvr>
                                        <p:cTn id="50" dur="500"/>
                                        <p:tgtEl>
                                          <p:spTgt spid="36"/>
                                        </p:tgtEl>
                                      </p:cBhvr>
                                    </p:animEffect>
                                  </p:childTnLst>
                                </p:cTn>
                              </p:par>
                            </p:childTnLst>
                          </p:cTn>
                        </p:par>
                        <p:par>
                          <p:cTn id="51" fill="hold">
                            <p:stCondLst>
                              <p:cond delay="4350"/>
                            </p:stCondLst>
                            <p:childTnLst>
                              <p:par>
                                <p:cTn id="52" presetID="22" presetClass="entr" presetSubtype="2"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wipe(right)">
                                      <p:cBhvr>
                                        <p:cTn id="54" dur="500"/>
                                        <p:tgtEl>
                                          <p:spTgt spid="51"/>
                                        </p:tgtEl>
                                      </p:cBhvr>
                                    </p:animEffect>
                                  </p:childTnLst>
                                </p:cTn>
                              </p:par>
                            </p:childTnLst>
                          </p:cTn>
                        </p:par>
                        <p:par>
                          <p:cTn id="55" fill="hold">
                            <p:stCondLst>
                              <p:cond delay="4850"/>
                            </p:stCondLst>
                            <p:childTnLst>
                              <p:par>
                                <p:cTn id="56" presetID="12" presetClass="entr" presetSubtype="8" fill="hold" nodeType="after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500"/>
                                        <p:tgtEl>
                                          <p:spTgt spid="52"/>
                                        </p:tgtEl>
                                        <p:attrNameLst>
                                          <p:attrName>ppt_x</p:attrName>
                                        </p:attrNameLst>
                                      </p:cBhvr>
                                      <p:tavLst>
                                        <p:tav tm="0">
                                          <p:val>
                                            <p:strVal val="#ppt_x-#ppt_w*1.125000"/>
                                          </p:val>
                                        </p:tav>
                                        <p:tav tm="100000">
                                          <p:val>
                                            <p:strVal val="#ppt_x"/>
                                          </p:val>
                                        </p:tav>
                                      </p:tavLst>
                                    </p:anim>
                                    <p:animEffect transition="in" filter="wipe(right)">
                                      <p:cBhvr>
                                        <p:cTn id="59" dur="500"/>
                                        <p:tgtEl>
                                          <p:spTgt spid="52"/>
                                        </p:tgtEl>
                                      </p:cBhvr>
                                    </p:animEffect>
                                  </p:childTnLst>
                                </p:cTn>
                              </p:par>
                            </p:childTnLst>
                          </p:cTn>
                        </p:par>
                        <p:par>
                          <p:cTn id="60" fill="hold">
                            <p:stCondLst>
                              <p:cond delay="5350"/>
                            </p:stCondLst>
                            <p:childTnLst>
                              <p:par>
                                <p:cTn id="61" presetID="49" presetClass="entr" presetSubtype="0" decel="100000" fill="hold" nodeType="afterEffect">
                                  <p:stCondLst>
                                    <p:cond delay="0"/>
                                  </p:stCondLst>
                                  <p:childTnLst>
                                    <p:set>
                                      <p:cBhvr>
                                        <p:cTn id="62" dur="1" fill="hold">
                                          <p:stCondLst>
                                            <p:cond delay="0"/>
                                          </p:stCondLst>
                                        </p:cTn>
                                        <p:tgtEl>
                                          <p:spTgt spid="63"/>
                                        </p:tgtEl>
                                        <p:attrNameLst>
                                          <p:attrName>style.visibility</p:attrName>
                                        </p:attrNameLst>
                                      </p:cBhvr>
                                      <p:to>
                                        <p:strVal val="visible"/>
                                      </p:to>
                                    </p:set>
                                    <p:anim calcmode="lin" valueType="num">
                                      <p:cBhvr>
                                        <p:cTn id="63" dur="500" fill="hold"/>
                                        <p:tgtEl>
                                          <p:spTgt spid="63"/>
                                        </p:tgtEl>
                                        <p:attrNameLst>
                                          <p:attrName>ppt_w</p:attrName>
                                        </p:attrNameLst>
                                      </p:cBhvr>
                                      <p:tavLst>
                                        <p:tav tm="0">
                                          <p:val>
                                            <p:fltVal val="0"/>
                                          </p:val>
                                        </p:tav>
                                        <p:tav tm="100000">
                                          <p:val>
                                            <p:strVal val="#ppt_w"/>
                                          </p:val>
                                        </p:tav>
                                      </p:tavLst>
                                    </p:anim>
                                    <p:anim calcmode="lin" valueType="num">
                                      <p:cBhvr>
                                        <p:cTn id="64" dur="500" fill="hold"/>
                                        <p:tgtEl>
                                          <p:spTgt spid="63"/>
                                        </p:tgtEl>
                                        <p:attrNameLst>
                                          <p:attrName>ppt_h</p:attrName>
                                        </p:attrNameLst>
                                      </p:cBhvr>
                                      <p:tavLst>
                                        <p:tav tm="0">
                                          <p:val>
                                            <p:fltVal val="0"/>
                                          </p:val>
                                        </p:tav>
                                        <p:tav tm="100000">
                                          <p:val>
                                            <p:strVal val="#ppt_h"/>
                                          </p:val>
                                        </p:tav>
                                      </p:tavLst>
                                    </p:anim>
                                    <p:anim calcmode="lin" valueType="num">
                                      <p:cBhvr>
                                        <p:cTn id="65" dur="500" fill="hold"/>
                                        <p:tgtEl>
                                          <p:spTgt spid="63"/>
                                        </p:tgtEl>
                                        <p:attrNameLst>
                                          <p:attrName>style.rotation</p:attrName>
                                        </p:attrNameLst>
                                      </p:cBhvr>
                                      <p:tavLst>
                                        <p:tav tm="0">
                                          <p:val>
                                            <p:fltVal val="360"/>
                                          </p:val>
                                        </p:tav>
                                        <p:tav tm="100000">
                                          <p:val>
                                            <p:fltVal val="0"/>
                                          </p:val>
                                        </p:tav>
                                      </p:tavLst>
                                    </p:anim>
                                    <p:animEffect transition="in" filter="fade">
                                      <p:cBhvr>
                                        <p:cTn id="66" dur="500"/>
                                        <p:tgtEl>
                                          <p:spTgt spid="63"/>
                                        </p:tgtEl>
                                      </p:cBhvr>
                                    </p:animEffect>
                                  </p:childTnLst>
                                </p:cTn>
                              </p:par>
                            </p:childTnLst>
                          </p:cTn>
                        </p:par>
                        <p:par>
                          <p:cTn id="67" fill="hold">
                            <p:stCondLst>
                              <p:cond delay="5850"/>
                            </p:stCondLst>
                            <p:childTnLst>
                              <p:par>
                                <p:cTn id="68" presetID="22" presetClass="entr" presetSubtype="8" fill="hold" nodeType="after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childTnLst>
                          </p:cTn>
                        </p:par>
                        <p:par>
                          <p:cTn id="71" fill="hold">
                            <p:stCondLst>
                              <p:cond delay="6350"/>
                            </p:stCondLst>
                            <p:childTnLst>
                              <p:par>
                                <p:cTn id="72" presetID="12" presetClass="entr" presetSubtype="2" fill="hold" nodeType="after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additive="base">
                                        <p:cTn id="74" dur="500"/>
                                        <p:tgtEl>
                                          <p:spTgt spid="58"/>
                                        </p:tgtEl>
                                        <p:attrNameLst>
                                          <p:attrName>ppt_x</p:attrName>
                                        </p:attrNameLst>
                                      </p:cBhvr>
                                      <p:tavLst>
                                        <p:tav tm="0">
                                          <p:val>
                                            <p:strVal val="#ppt_x+#ppt_w*1.125000"/>
                                          </p:val>
                                        </p:tav>
                                        <p:tav tm="100000">
                                          <p:val>
                                            <p:strVal val="#ppt_x"/>
                                          </p:val>
                                        </p:tav>
                                      </p:tavLst>
                                    </p:anim>
                                    <p:animEffect transition="in" filter="wipe(left)">
                                      <p:cBhvr>
                                        <p:cTn id="75"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49" name="文本框 18"/>
          <p:cNvSpPr txBox="1"/>
          <p:nvPr/>
        </p:nvSpPr>
        <p:spPr>
          <a:xfrm>
            <a:off x="1650882" y="2115955"/>
            <a:ext cx="1441723" cy="805029"/>
          </a:xfrm>
          <a:prstGeom prst="rect">
            <a:avLst/>
          </a:prstGeom>
          <a:noFill/>
          <a:ln>
            <a:noFill/>
          </a:ln>
        </p:spPr>
        <p:txBody>
          <a:bodyPr wrap="square" rtlCol="0">
            <a:spAutoFit/>
          </a:bodyPr>
          <a:lstStyle/>
          <a:p>
            <a:pPr algn="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0" name="文本框 19"/>
          <p:cNvSpPr txBox="1"/>
          <p:nvPr/>
        </p:nvSpPr>
        <p:spPr>
          <a:xfrm>
            <a:off x="1867892" y="3289338"/>
            <a:ext cx="1489326" cy="805029"/>
          </a:xfrm>
          <a:prstGeom prst="rect">
            <a:avLst/>
          </a:prstGeom>
          <a:noFill/>
          <a:ln>
            <a:noFill/>
          </a:ln>
        </p:spPr>
        <p:txBody>
          <a:bodyPr wrap="square" rtlCol="0">
            <a:spAutoFit/>
          </a:bodyPr>
          <a:lstStyle/>
          <a:p>
            <a:pPr algn="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1" name="文本框 20"/>
          <p:cNvSpPr txBox="1"/>
          <p:nvPr/>
        </p:nvSpPr>
        <p:spPr>
          <a:xfrm>
            <a:off x="5882510" y="1701662"/>
            <a:ext cx="1648094" cy="805029"/>
          </a:xfrm>
          <a:prstGeom prst="rect">
            <a:avLst/>
          </a:prstGeom>
          <a:noFill/>
          <a:ln>
            <a:noFill/>
          </a:ln>
        </p:spPr>
        <p:txBody>
          <a:bodyPr wrap="square" rtlCol="0">
            <a:spAutoFit/>
          </a:bodyPr>
          <a:lstStyle/>
          <a:p>
            <a:pP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2" name="文本框 21"/>
          <p:cNvSpPr txBox="1"/>
          <p:nvPr/>
        </p:nvSpPr>
        <p:spPr>
          <a:xfrm>
            <a:off x="6041278" y="3077648"/>
            <a:ext cx="1489326" cy="805029"/>
          </a:xfrm>
          <a:prstGeom prst="rect">
            <a:avLst/>
          </a:prstGeom>
          <a:noFill/>
          <a:ln>
            <a:noFill/>
          </a:ln>
        </p:spPr>
        <p:txBody>
          <a:bodyPr wrap="square" rtlCol="0">
            <a:spAutoFit/>
          </a:bodyPr>
          <a:lstStyle/>
          <a:p>
            <a:pP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grpSp>
        <p:nvGrpSpPr>
          <p:cNvPr id="92" name="组合 91"/>
          <p:cNvGrpSpPr/>
          <p:nvPr/>
        </p:nvGrpSpPr>
        <p:grpSpPr>
          <a:xfrm>
            <a:off x="3563888" y="1779662"/>
            <a:ext cx="2042831" cy="2042831"/>
            <a:chOff x="3325860" y="1074902"/>
            <a:chExt cx="2531533" cy="2531533"/>
          </a:xfrm>
        </p:grpSpPr>
        <p:sp>
          <p:nvSpPr>
            <p:cNvPr id="93" name="椭圆 92"/>
            <p:cNvSpPr/>
            <p:nvPr/>
          </p:nvSpPr>
          <p:spPr>
            <a:xfrm>
              <a:off x="3325860" y="1074902"/>
              <a:ext cx="2531533" cy="253153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94"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p:spPr>
          <p:txBody>
            <a:bodyPr vert="horz" wrap="square" lIns="50403" tIns="25202" rIns="50403" bIns="25202" numCol="1" anchor="t" anchorCtr="0" compatLnSpc="1"/>
            <a:lstStyle/>
            <a:p>
              <a:endParaRPr lang="zh-CN" altLang="en-US" sz="992">
                <a:cs typeface="+mn-ea"/>
                <a:sym typeface="+mn-lt"/>
              </a:endParaRPr>
            </a:p>
          </p:txBody>
        </p:sp>
        <p:sp>
          <p:nvSpPr>
            <p:cNvPr id="95" name="文本框 23"/>
            <p:cNvSpPr txBox="1"/>
            <p:nvPr/>
          </p:nvSpPr>
          <p:spPr>
            <a:xfrm>
              <a:off x="3505189" y="2198317"/>
              <a:ext cx="2172874" cy="1067617"/>
            </a:xfrm>
            <a:prstGeom prst="rect">
              <a:avLst/>
            </a:prstGeom>
            <a:noFill/>
          </p:spPr>
          <p:txBody>
            <a:bodyPr wrap="square" rtlCol="0">
              <a:spAutoFit/>
            </a:bodyPr>
            <a:lstStyle/>
            <a:p>
              <a:pPr algn="ctr"/>
              <a:r>
                <a:rPr lang="zh-CN" altLang="en-US" sz="1470" b="1" dirty="0">
                  <a:solidFill>
                    <a:schemeClr val="bg1"/>
                  </a:solidFill>
                  <a:cs typeface="+mn-ea"/>
                  <a:sym typeface="+mn-lt"/>
                </a:rPr>
                <a:t>添加标题</a:t>
              </a:r>
            </a:p>
            <a:p>
              <a:pPr algn="ctr"/>
              <a:r>
                <a:rPr lang="zh-CN" altLang="en-US" sz="882" dirty="0">
                  <a:solidFill>
                    <a:schemeClr val="bg1"/>
                  </a:solidFill>
                  <a:cs typeface="+mn-ea"/>
                  <a:sym typeface="+mn-lt"/>
                </a:rPr>
                <a:t>在此输入详细文字介绍，在此输入详细文字介绍</a:t>
              </a:r>
            </a:p>
            <a:p>
              <a:pPr algn="ctr"/>
              <a:r>
                <a:rPr lang="zh-CN" altLang="en-US" sz="882" dirty="0">
                  <a:solidFill>
                    <a:schemeClr val="bg1"/>
                  </a:solidFill>
                  <a:cs typeface="+mn-ea"/>
                  <a:sym typeface="+mn-lt"/>
                </a:rPr>
                <a:t>在此输入详细文字介绍</a:t>
              </a:r>
            </a:p>
            <a:p>
              <a:pPr algn="ctr"/>
              <a:endParaRPr lang="zh-CN" altLang="en-US" sz="882" dirty="0">
                <a:solidFill>
                  <a:schemeClr val="bg1"/>
                </a:solidFill>
                <a:cs typeface="+mn-ea"/>
                <a:sym typeface="+mn-lt"/>
              </a:endParaRPr>
            </a:p>
          </p:txBody>
        </p:sp>
      </p:grpSp>
      <p:grpSp>
        <p:nvGrpSpPr>
          <p:cNvPr id="96" name="组合 95"/>
          <p:cNvGrpSpPr/>
          <p:nvPr/>
        </p:nvGrpSpPr>
        <p:grpSpPr>
          <a:xfrm>
            <a:off x="3135813" y="1975327"/>
            <a:ext cx="690709" cy="690709"/>
            <a:chOff x="2386060" y="1495059"/>
            <a:chExt cx="939800" cy="939800"/>
          </a:xfrm>
        </p:grpSpPr>
        <p:sp>
          <p:nvSpPr>
            <p:cNvPr id="97" name="椭圆 96"/>
            <p:cNvSpPr/>
            <p:nvPr/>
          </p:nvSpPr>
          <p:spPr>
            <a:xfrm>
              <a:off x="2386060" y="1495059"/>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98"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grpSp>
      <p:grpSp>
        <p:nvGrpSpPr>
          <p:cNvPr id="99" name="组合 98"/>
          <p:cNvGrpSpPr/>
          <p:nvPr/>
        </p:nvGrpSpPr>
        <p:grpSpPr>
          <a:xfrm>
            <a:off x="5116654" y="1770600"/>
            <a:ext cx="690709" cy="690709"/>
            <a:chOff x="5454052" y="1074902"/>
            <a:chExt cx="939800" cy="939800"/>
          </a:xfrm>
        </p:grpSpPr>
        <p:sp>
          <p:nvSpPr>
            <p:cNvPr id="100" name="椭圆 99"/>
            <p:cNvSpPr/>
            <p:nvPr/>
          </p:nvSpPr>
          <p:spPr>
            <a:xfrm>
              <a:off x="5454052" y="107490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grpSp>
          <p:nvGrpSpPr>
            <p:cNvPr id="101" name="组合 100"/>
            <p:cNvGrpSpPr/>
            <p:nvPr/>
          </p:nvGrpSpPr>
          <p:grpSpPr>
            <a:xfrm>
              <a:off x="5729640" y="1309909"/>
              <a:ext cx="411300" cy="441104"/>
              <a:chOff x="5995987" y="547688"/>
              <a:chExt cx="219075" cy="234950"/>
            </a:xfrm>
            <a:solidFill>
              <a:schemeClr val="bg1"/>
            </a:solidFill>
          </p:grpSpPr>
          <p:sp>
            <p:nvSpPr>
              <p:cNvPr id="102"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sp>
            <p:nvSpPr>
              <p:cNvPr id="103"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grpSp>
      </p:grpSp>
      <p:grpSp>
        <p:nvGrpSpPr>
          <p:cNvPr id="104" name="组合 103"/>
          <p:cNvGrpSpPr/>
          <p:nvPr/>
        </p:nvGrpSpPr>
        <p:grpSpPr>
          <a:xfrm>
            <a:off x="3349723" y="3247184"/>
            <a:ext cx="690709" cy="690709"/>
            <a:chOff x="3080330" y="2789142"/>
            <a:chExt cx="939800" cy="939800"/>
          </a:xfrm>
        </p:grpSpPr>
        <p:sp>
          <p:nvSpPr>
            <p:cNvPr id="105" name="椭圆 104"/>
            <p:cNvSpPr/>
            <p:nvPr/>
          </p:nvSpPr>
          <p:spPr>
            <a:xfrm>
              <a:off x="3080330" y="278914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grpSp>
          <p:nvGrpSpPr>
            <p:cNvPr id="106" name="组合 105"/>
            <p:cNvGrpSpPr/>
            <p:nvPr/>
          </p:nvGrpSpPr>
          <p:grpSpPr>
            <a:xfrm>
              <a:off x="3294687" y="3010257"/>
              <a:ext cx="497794" cy="491067"/>
              <a:chOff x="8123237" y="3667126"/>
              <a:chExt cx="234950" cy="231775"/>
            </a:xfrm>
            <a:solidFill>
              <a:schemeClr val="bg1"/>
            </a:solidFill>
          </p:grpSpPr>
          <p:sp>
            <p:nvSpPr>
              <p:cNvPr id="107"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sp>
            <p:nvSpPr>
              <p:cNvPr id="108"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grpSp>
      </p:grpSp>
      <p:grpSp>
        <p:nvGrpSpPr>
          <p:cNvPr id="109" name="组合 108"/>
          <p:cNvGrpSpPr/>
          <p:nvPr/>
        </p:nvGrpSpPr>
        <p:grpSpPr>
          <a:xfrm>
            <a:off x="5339676" y="2982455"/>
            <a:ext cx="662315" cy="662315"/>
            <a:chOff x="5719249" y="3077288"/>
            <a:chExt cx="767347" cy="767347"/>
          </a:xfrm>
        </p:grpSpPr>
        <p:sp>
          <p:nvSpPr>
            <p:cNvPr id="110" name="椭圆 109"/>
            <p:cNvSpPr/>
            <p:nvPr/>
          </p:nvSpPr>
          <p:spPr>
            <a:xfrm>
              <a:off x="5719249" y="3077288"/>
              <a:ext cx="767347" cy="767347"/>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111"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p:spPr>
          <p:txBody>
            <a:bodyPr vert="horz" wrap="square" lIns="50403" tIns="25202" rIns="50403" bIns="25202" numCol="1" anchor="t" anchorCtr="0" compatLnSpc="1"/>
            <a:lstStyle/>
            <a:p>
              <a:endParaRPr lang="zh-CN" altLang="en-US" sz="992">
                <a:cs typeface="+mn-ea"/>
                <a:sym typeface="+mn-lt"/>
              </a:endParaRPr>
            </a:p>
          </p:txBody>
        </p:sp>
      </p:grpSp>
    </p:spTree>
    <p:extLst>
      <p:ext uri="{BB962C8B-B14F-4D97-AF65-F5344CB8AC3E}">
        <p14:creationId xmlns:p14="http://schemas.microsoft.com/office/powerpoint/2010/main" val="3669367976"/>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par>
                                <p:cTn id="12" presetID="23" presetClass="entr" presetSubtype="32" fill="hold" nodeType="withEffect">
                                  <p:stCondLst>
                                    <p:cond delay="0"/>
                                  </p:stCondLst>
                                  <p:childTnLst>
                                    <p:set>
                                      <p:cBhvr>
                                        <p:cTn id="13" dur="1" fill="hold">
                                          <p:stCondLst>
                                            <p:cond delay="0"/>
                                          </p:stCondLst>
                                        </p:cTn>
                                        <p:tgtEl>
                                          <p:spTgt spid="92"/>
                                        </p:tgtEl>
                                        <p:attrNameLst>
                                          <p:attrName>style.visibility</p:attrName>
                                        </p:attrNameLst>
                                      </p:cBhvr>
                                      <p:to>
                                        <p:strVal val="visible"/>
                                      </p:to>
                                    </p:set>
                                    <p:anim calcmode="lin" valueType="num">
                                      <p:cBhvr>
                                        <p:cTn id="14" dur="500" fill="hold"/>
                                        <p:tgtEl>
                                          <p:spTgt spid="92"/>
                                        </p:tgtEl>
                                        <p:attrNameLst>
                                          <p:attrName>ppt_w</p:attrName>
                                        </p:attrNameLst>
                                      </p:cBhvr>
                                      <p:tavLst>
                                        <p:tav tm="0">
                                          <p:val>
                                            <p:strVal val="4*#ppt_w"/>
                                          </p:val>
                                        </p:tav>
                                        <p:tav tm="100000">
                                          <p:val>
                                            <p:strVal val="#ppt_w"/>
                                          </p:val>
                                        </p:tav>
                                      </p:tavLst>
                                    </p:anim>
                                    <p:anim calcmode="lin" valueType="num">
                                      <p:cBhvr>
                                        <p:cTn id="15" dur="500" fill="hold"/>
                                        <p:tgtEl>
                                          <p:spTgt spid="92"/>
                                        </p:tgtEl>
                                        <p:attrNameLst>
                                          <p:attrName>ppt_h</p:attrName>
                                        </p:attrNameLst>
                                      </p:cBhvr>
                                      <p:tavLst>
                                        <p:tav tm="0">
                                          <p:val>
                                            <p:strVal val="4*#ppt_h"/>
                                          </p:val>
                                        </p:tav>
                                        <p:tav tm="100000">
                                          <p:val>
                                            <p:strVal val="#ppt_h"/>
                                          </p:val>
                                        </p:tav>
                                      </p:tavLst>
                                    </p:anim>
                                  </p:childTnLst>
                                </p:cTn>
                              </p:par>
                            </p:childTnLst>
                          </p:cTn>
                        </p:par>
                        <p:par>
                          <p:cTn id="16" fill="hold">
                            <p:stCondLst>
                              <p:cond delay="850"/>
                            </p:stCondLst>
                            <p:childTnLst>
                              <p:par>
                                <p:cTn id="17" presetID="53" presetClass="entr" presetSubtype="16"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p:cTn id="19" dur="400" fill="hold"/>
                                        <p:tgtEl>
                                          <p:spTgt spid="96"/>
                                        </p:tgtEl>
                                        <p:attrNameLst>
                                          <p:attrName>ppt_w</p:attrName>
                                        </p:attrNameLst>
                                      </p:cBhvr>
                                      <p:tavLst>
                                        <p:tav tm="0">
                                          <p:val>
                                            <p:fltVal val="0"/>
                                          </p:val>
                                        </p:tav>
                                        <p:tav tm="100000">
                                          <p:val>
                                            <p:strVal val="#ppt_w"/>
                                          </p:val>
                                        </p:tav>
                                      </p:tavLst>
                                    </p:anim>
                                    <p:anim calcmode="lin" valueType="num">
                                      <p:cBhvr>
                                        <p:cTn id="20" dur="400" fill="hold"/>
                                        <p:tgtEl>
                                          <p:spTgt spid="96"/>
                                        </p:tgtEl>
                                        <p:attrNameLst>
                                          <p:attrName>ppt_h</p:attrName>
                                        </p:attrNameLst>
                                      </p:cBhvr>
                                      <p:tavLst>
                                        <p:tav tm="0">
                                          <p:val>
                                            <p:fltVal val="0"/>
                                          </p:val>
                                        </p:tav>
                                        <p:tav tm="100000">
                                          <p:val>
                                            <p:strVal val="#ppt_h"/>
                                          </p:val>
                                        </p:tav>
                                      </p:tavLst>
                                    </p:anim>
                                    <p:animEffect transition="in" filter="fade">
                                      <p:cBhvr>
                                        <p:cTn id="21" dur="400"/>
                                        <p:tgtEl>
                                          <p:spTgt spid="9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childTnLst>
                          </p:cTn>
                        </p:par>
                        <p:par>
                          <p:cTn id="25" fill="hold">
                            <p:stCondLst>
                              <p:cond delay="1350"/>
                            </p:stCondLst>
                            <p:childTnLst>
                              <p:par>
                                <p:cTn id="26" presetID="53" presetClass="entr" presetSubtype="16" fill="hold" nodeType="afterEffect">
                                  <p:stCondLst>
                                    <p:cond delay="0"/>
                                  </p:stCondLst>
                                  <p:childTnLst>
                                    <p:set>
                                      <p:cBhvr>
                                        <p:cTn id="27" dur="1" fill="hold">
                                          <p:stCondLst>
                                            <p:cond delay="0"/>
                                          </p:stCondLst>
                                        </p:cTn>
                                        <p:tgtEl>
                                          <p:spTgt spid="104"/>
                                        </p:tgtEl>
                                        <p:attrNameLst>
                                          <p:attrName>style.visibility</p:attrName>
                                        </p:attrNameLst>
                                      </p:cBhvr>
                                      <p:to>
                                        <p:strVal val="visible"/>
                                      </p:to>
                                    </p:set>
                                    <p:anim calcmode="lin" valueType="num">
                                      <p:cBhvr>
                                        <p:cTn id="28" dur="400" fill="hold"/>
                                        <p:tgtEl>
                                          <p:spTgt spid="104"/>
                                        </p:tgtEl>
                                        <p:attrNameLst>
                                          <p:attrName>ppt_w</p:attrName>
                                        </p:attrNameLst>
                                      </p:cBhvr>
                                      <p:tavLst>
                                        <p:tav tm="0">
                                          <p:val>
                                            <p:fltVal val="0"/>
                                          </p:val>
                                        </p:tav>
                                        <p:tav tm="100000">
                                          <p:val>
                                            <p:strVal val="#ppt_w"/>
                                          </p:val>
                                        </p:tav>
                                      </p:tavLst>
                                    </p:anim>
                                    <p:anim calcmode="lin" valueType="num">
                                      <p:cBhvr>
                                        <p:cTn id="29" dur="400" fill="hold"/>
                                        <p:tgtEl>
                                          <p:spTgt spid="104"/>
                                        </p:tgtEl>
                                        <p:attrNameLst>
                                          <p:attrName>ppt_h</p:attrName>
                                        </p:attrNameLst>
                                      </p:cBhvr>
                                      <p:tavLst>
                                        <p:tav tm="0">
                                          <p:val>
                                            <p:fltVal val="0"/>
                                          </p:val>
                                        </p:tav>
                                        <p:tav tm="100000">
                                          <p:val>
                                            <p:strVal val="#ppt_h"/>
                                          </p:val>
                                        </p:tav>
                                      </p:tavLst>
                                    </p:anim>
                                    <p:animEffect transition="in" filter="fade">
                                      <p:cBhvr>
                                        <p:cTn id="30" dur="400"/>
                                        <p:tgtEl>
                                          <p:spTgt spid="10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childTnLst>
                          </p:cTn>
                        </p:par>
                        <p:par>
                          <p:cTn id="34" fill="hold">
                            <p:stCondLst>
                              <p:cond delay="1850"/>
                            </p:stCondLst>
                            <p:childTnLst>
                              <p:par>
                                <p:cTn id="35" presetID="53" presetClass="entr" presetSubtype="16" fill="hold" nodeType="afterEffect">
                                  <p:stCondLst>
                                    <p:cond delay="0"/>
                                  </p:stCondLst>
                                  <p:childTnLst>
                                    <p:set>
                                      <p:cBhvr>
                                        <p:cTn id="36" dur="1" fill="hold">
                                          <p:stCondLst>
                                            <p:cond delay="0"/>
                                          </p:stCondLst>
                                        </p:cTn>
                                        <p:tgtEl>
                                          <p:spTgt spid="109"/>
                                        </p:tgtEl>
                                        <p:attrNameLst>
                                          <p:attrName>style.visibility</p:attrName>
                                        </p:attrNameLst>
                                      </p:cBhvr>
                                      <p:to>
                                        <p:strVal val="visible"/>
                                      </p:to>
                                    </p:set>
                                    <p:anim calcmode="lin" valueType="num">
                                      <p:cBhvr>
                                        <p:cTn id="37" dur="400" fill="hold"/>
                                        <p:tgtEl>
                                          <p:spTgt spid="109"/>
                                        </p:tgtEl>
                                        <p:attrNameLst>
                                          <p:attrName>ppt_w</p:attrName>
                                        </p:attrNameLst>
                                      </p:cBhvr>
                                      <p:tavLst>
                                        <p:tav tm="0">
                                          <p:val>
                                            <p:fltVal val="0"/>
                                          </p:val>
                                        </p:tav>
                                        <p:tav tm="100000">
                                          <p:val>
                                            <p:strVal val="#ppt_w"/>
                                          </p:val>
                                        </p:tav>
                                      </p:tavLst>
                                    </p:anim>
                                    <p:anim calcmode="lin" valueType="num">
                                      <p:cBhvr>
                                        <p:cTn id="38" dur="400" fill="hold"/>
                                        <p:tgtEl>
                                          <p:spTgt spid="109"/>
                                        </p:tgtEl>
                                        <p:attrNameLst>
                                          <p:attrName>ppt_h</p:attrName>
                                        </p:attrNameLst>
                                      </p:cBhvr>
                                      <p:tavLst>
                                        <p:tav tm="0">
                                          <p:val>
                                            <p:fltVal val="0"/>
                                          </p:val>
                                        </p:tav>
                                        <p:tav tm="100000">
                                          <p:val>
                                            <p:strVal val="#ppt_h"/>
                                          </p:val>
                                        </p:tav>
                                      </p:tavLst>
                                    </p:anim>
                                    <p:animEffect transition="in" filter="fade">
                                      <p:cBhvr>
                                        <p:cTn id="39" dur="400"/>
                                        <p:tgtEl>
                                          <p:spTgt spid="10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par>
                          <p:cTn id="43" fill="hold">
                            <p:stCondLst>
                              <p:cond delay="2350"/>
                            </p:stCondLst>
                            <p:childTnLst>
                              <p:par>
                                <p:cTn id="44" presetID="53" presetClass="entr" presetSubtype="16" fill="hold" nodeType="afterEffect">
                                  <p:stCondLst>
                                    <p:cond delay="0"/>
                                  </p:stCondLst>
                                  <p:childTnLst>
                                    <p:set>
                                      <p:cBhvr>
                                        <p:cTn id="45" dur="1" fill="hold">
                                          <p:stCondLst>
                                            <p:cond delay="0"/>
                                          </p:stCondLst>
                                        </p:cTn>
                                        <p:tgtEl>
                                          <p:spTgt spid="99"/>
                                        </p:tgtEl>
                                        <p:attrNameLst>
                                          <p:attrName>style.visibility</p:attrName>
                                        </p:attrNameLst>
                                      </p:cBhvr>
                                      <p:to>
                                        <p:strVal val="visible"/>
                                      </p:to>
                                    </p:set>
                                    <p:anim calcmode="lin" valueType="num">
                                      <p:cBhvr>
                                        <p:cTn id="46" dur="400" fill="hold"/>
                                        <p:tgtEl>
                                          <p:spTgt spid="99"/>
                                        </p:tgtEl>
                                        <p:attrNameLst>
                                          <p:attrName>ppt_w</p:attrName>
                                        </p:attrNameLst>
                                      </p:cBhvr>
                                      <p:tavLst>
                                        <p:tav tm="0">
                                          <p:val>
                                            <p:fltVal val="0"/>
                                          </p:val>
                                        </p:tav>
                                        <p:tav tm="100000">
                                          <p:val>
                                            <p:strVal val="#ppt_w"/>
                                          </p:val>
                                        </p:tav>
                                      </p:tavLst>
                                    </p:anim>
                                    <p:anim calcmode="lin" valueType="num">
                                      <p:cBhvr>
                                        <p:cTn id="47" dur="400" fill="hold"/>
                                        <p:tgtEl>
                                          <p:spTgt spid="99"/>
                                        </p:tgtEl>
                                        <p:attrNameLst>
                                          <p:attrName>ppt_h</p:attrName>
                                        </p:attrNameLst>
                                      </p:cBhvr>
                                      <p:tavLst>
                                        <p:tav tm="0">
                                          <p:val>
                                            <p:fltVal val="0"/>
                                          </p:val>
                                        </p:tav>
                                        <p:tav tm="100000">
                                          <p:val>
                                            <p:strVal val="#ppt_h"/>
                                          </p:val>
                                        </p:tav>
                                      </p:tavLst>
                                    </p:anim>
                                    <p:animEffect transition="in" filter="fade">
                                      <p:cBhvr>
                                        <p:cTn id="48" dur="400"/>
                                        <p:tgtEl>
                                          <p:spTgt spid="9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9" grpId="0"/>
      <p:bldP spid="50" grpId="0"/>
      <p:bldP spid="51" grpId="0"/>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1" name="Freeform 105"/>
          <p:cNvSpPr>
            <a:spLocks/>
          </p:cNvSpPr>
          <p:nvPr/>
        </p:nvSpPr>
        <p:spPr bwMode="auto">
          <a:xfrm>
            <a:off x="4852476" y="3456786"/>
            <a:ext cx="899478" cy="96506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2" name="Freeform 107"/>
          <p:cNvSpPr>
            <a:spLocks/>
          </p:cNvSpPr>
          <p:nvPr/>
        </p:nvSpPr>
        <p:spPr bwMode="auto">
          <a:xfrm>
            <a:off x="3804191" y="3456786"/>
            <a:ext cx="902783" cy="96506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113">
              <a:defRPr/>
            </a:pPr>
            <a:endParaRPr lang="zh-CN" altLang="en-US" sz="1763">
              <a:solidFill>
                <a:prstClr val="black"/>
              </a:solidFill>
              <a:effectLst>
                <a:outerShdw blurRad="60007" dist="310007" dir="7680000" sy="30000" kx="1300200" algn="ctr" rotWithShape="0">
                  <a:prstClr val="black">
                    <a:alpha val="32000"/>
                  </a:prstClr>
                </a:outerShdw>
              </a:effectLst>
              <a:cs typeface="+mn-ea"/>
              <a:sym typeface="+mn-lt"/>
            </a:endParaRPr>
          </a:p>
        </p:txBody>
      </p:sp>
      <p:grpSp>
        <p:nvGrpSpPr>
          <p:cNvPr id="13" name="组合 12"/>
          <p:cNvGrpSpPr/>
          <p:nvPr/>
        </p:nvGrpSpPr>
        <p:grpSpPr>
          <a:xfrm>
            <a:off x="2627784" y="1464610"/>
            <a:ext cx="4352683" cy="3272392"/>
            <a:chOff x="2661101" y="1495055"/>
            <a:chExt cx="4443164" cy="3340417"/>
          </a:xfrm>
        </p:grpSpPr>
        <p:pic>
          <p:nvPicPr>
            <p:cNvPr id="24" name="Picture 19"/>
            <p:cNvPicPr>
              <a:picLocks noChangeAspect="1" noChangeArrowheads="1"/>
            </p:cNvPicPr>
            <p:nvPr/>
          </p:nvPicPr>
          <p:blipFill>
            <a:blip r:embed="rId3" cstate="screen">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14"/>
            <p:cNvGrpSpPr/>
            <p:nvPr/>
          </p:nvGrpSpPr>
          <p:grpSpPr>
            <a:xfrm>
              <a:off x="3249281" y="1495055"/>
              <a:ext cx="3213613" cy="3018713"/>
              <a:chOff x="3249281" y="1495055"/>
              <a:chExt cx="3213613" cy="3018713"/>
            </a:xfrm>
          </p:grpSpPr>
          <p:sp>
            <p:nvSpPr>
              <p:cNvPr id="16"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7"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grpSp>
        <p:pic>
          <p:nvPicPr>
            <p:cNvPr id="66" name="Picture 19"/>
            <p:cNvPicPr>
              <a:picLocks noChangeAspect="1" noChangeArrowheads="1"/>
            </p:cNvPicPr>
            <p:nvPr/>
          </p:nvPicPr>
          <p:blipFill>
            <a:blip r:embed="rId3" cstate="screen">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661101"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组合 34"/>
          <p:cNvGrpSpPr/>
          <p:nvPr/>
        </p:nvGrpSpPr>
        <p:grpSpPr>
          <a:xfrm>
            <a:off x="6477819" y="1487471"/>
            <a:ext cx="2038705" cy="1543562"/>
            <a:chOff x="6591168" y="1518392"/>
            <a:chExt cx="2081084" cy="1575648"/>
          </a:xfrm>
        </p:grpSpPr>
        <p:sp>
          <p:nvSpPr>
            <p:cNvPr id="36" name="矩形 1"/>
            <p:cNvSpPr>
              <a:spLocks noChangeArrowheads="1"/>
            </p:cNvSpPr>
            <p:nvPr/>
          </p:nvSpPr>
          <p:spPr bwMode="auto">
            <a:xfrm>
              <a:off x="6839278" y="1518392"/>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a:p>
              <a:pPr algn="just" defTabSz="948113">
                <a:lnSpc>
                  <a:spcPct val="150000"/>
                </a:lnSpc>
              </a:pPr>
              <a:endParaRPr lang="zh-CN" altLang="zh-CN" sz="1568" b="1" dirty="0">
                <a:solidFill>
                  <a:srgbClr val="595959"/>
                </a:solidFill>
                <a:cs typeface="+mn-ea"/>
                <a:sym typeface="+mn-lt"/>
              </a:endParaRPr>
            </a:p>
          </p:txBody>
        </p:sp>
        <p:sp>
          <p:nvSpPr>
            <p:cNvPr id="37"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grpSp>
      <p:grpSp>
        <p:nvGrpSpPr>
          <p:cNvPr id="38" name="组合 37"/>
          <p:cNvGrpSpPr/>
          <p:nvPr/>
        </p:nvGrpSpPr>
        <p:grpSpPr>
          <a:xfrm>
            <a:off x="1502589" y="1487471"/>
            <a:ext cx="2070118" cy="1543562"/>
            <a:chOff x="1512515" y="1518392"/>
            <a:chExt cx="2113151" cy="1575648"/>
          </a:xfrm>
        </p:grpSpPr>
        <p:sp>
          <p:nvSpPr>
            <p:cNvPr id="39" name="矩形 1"/>
            <p:cNvSpPr>
              <a:spLocks noChangeArrowheads="1"/>
            </p:cNvSpPr>
            <p:nvPr/>
          </p:nvSpPr>
          <p:spPr bwMode="auto">
            <a:xfrm>
              <a:off x="1792692" y="1518392"/>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a:p>
              <a:pPr algn="just" defTabSz="948113">
                <a:lnSpc>
                  <a:spcPct val="150000"/>
                </a:lnSpc>
              </a:pPr>
              <a:endParaRPr lang="zh-CN" altLang="zh-CN" sz="1568" b="1" dirty="0">
                <a:solidFill>
                  <a:srgbClr val="595959"/>
                </a:solidFill>
                <a:cs typeface="+mn-ea"/>
                <a:sym typeface="+mn-lt"/>
              </a:endParaRPr>
            </a:p>
          </p:txBody>
        </p:sp>
        <p:grpSp>
          <p:nvGrpSpPr>
            <p:cNvPr id="40" name="组合 122"/>
            <p:cNvGrpSpPr>
              <a:grpSpLocks/>
            </p:cNvGrpSpPr>
            <p:nvPr/>
          </p:nvGrpSpPr>
          <p:grpSpPr bwMode="auto">
            <a:xfrm>
              <a:off x="1512515" y="1635075"/>
              <a:ext cx="204226" cy="203358"/>
              <a:chOff x="3889445" y="2973091"/>
              <a:chExt cx="319708" cy="324921"/>
            </a:xfrm>
          </p:grpSpPr>
          <p:sp>
            <p:nvSpPr>
              <p:cNvPr id="41" name="Rectangle 12"/>
              <p:cNvSpPr>
                <a:spLocks noChangeArrowheads="1"/>
              </p:cNvSpPr>
              <p:nvPr/>
            </p:nvSpPr>
            <p:spPr bwMode="auto">
              <a:xfrm>
                <a:off x="3889445" y="3006104"/>
                <a:ext cx="128578"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2" name="Rectangle 13"/>
              <p:cNvSpPr>
                <a:spLocks noChangeArrowheads="1"/>
              </p:cNvSpPr>
              <p:nvPr/>
            </p:nvSpPr>
            <p:spPr bwMode="auto">
              <a:xfrm>
                <a:off x="4049299" y="2973091"/>
                <a:ext cx="159854" cy="159854"/>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3" name="Rectangle 14"/>
              <p:cNvSpPr>
                <a:spLocks noChangeArrowheads="1"/>
              </p:cNvSpPr>
              <p:nvPr/>
            </p:nvSpPr>
            <p:spPr bwMode="auto">
              <a:xfrm>
                <a:off x="3889445" y="3171171"/>
                <a:ext cx="128578"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4" name="Rectangle 15"/>
              <p:cNvSpPr>
                <a:spLocks noChangeArrowheads="1"/>
              </p:cNvSpPr>
              <p:nvPr/>
            </p:nvSpPr>
            <p:spPr bwMode="auto">
              <a:xfrm>
                <a:off x="4049299" y="3171171"/>
                <a:ext cx="126841"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45" name="组合 44"/>
          <p:cNvGrpSpPr/>
          <p:nvPr/>
        </p:nvGrpSpPr>
        <p:grpSpPr>
          <a:xfrm>
            <a:off x="6507581" y="3050186"/>
            <a:ext cx="2008942" cy="1543562"/>
            <a:chOff x="6621549" y="3113591"/>
            <a:chExt cx="2050703" cy="1575648"/>
          </a:xfrm>
        </p:grpSpPr>
        <p:sp>
          <p:nvSpPr>
            <p:cNvPr id="46" name="矩形 1"/>
            <p:cNvSpPr>
              <a:spLocks noChangeArrowheads="1"/>
            </p:cNvSpPr>
            <p:nvPr/>
          </p:nvSpPr>
          <p:spPr bwMode="auto">
            <a:xfrm>
              <a:off x="6839278" y="3113591"/>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090">
                <a:lnSpc>
                  <a:spcPct val="150000"/>
                </a:lnSpc>
              </a:pPr>
              <a:r>
                <a:rPr lang="zh-CN" altLang="en-US" sz="1568" b="1" kern="0" dirty="0">
                  <a:solidFill>
                    <a:srgbClr val="C00000"/>
                  </a:solidFill>
                  <a:cs typeface="+mn-ea"/>
                  <a:sym typeface="+mn-lt"/>
                </a:rPr>
                <a:t>此处添加标题内容</a:t>
              </a:r>
              <a:endParaRPr lang="en-US" altLang="zh-CN" sz="1568" b="1" kern="0" dirty="0">
                <a:solidFill>
                  <a:srgbClr val="C00000"/>
                </a:solidFill>
                <a:cs typeface="+mn-ea"/>
                <a:sym typeface="+mn-lt"/>
              </a:endParaRPr>
            </a:p>
            <a:p>
              <a:pPr algn="just" defTabSz="948090">
                <a:lnSpc>
                  <a:spcPct val="150000"/>
                </a:lnSpc>
              </a:pPr>
              <a:r>
                <a:rPr lang="zh-CN" altLang="en-US" sz="1568" kern="0" dirty="0">
                  <a:solidFill>
                    <a:srgbClr val="595959"/>
                  </a:solidFill>
                  <a:cs typeface="+mn-ea"/>
                  <a:sym typeface="+mn-lt"/>
                </a:rPr>
                <a:t>点击此处添加内容</a:t>
              </a:r>
              <a:endParaRPr lang="en-US" altLang="zh-CN" sz="1568" kern="0" dirty="0">
                <a:solidFill>
                  <a:srgbClr val="595959"/>
                </a:solidFill>
                <a:cs typeface="+mn-ea"/>
                <a:sym typeface="+mn-lt"/>
              </a:endParaRPr>
            </a:p>
            <a:p>
              <a:pPr algn="just" defTabSz="948090">
                <a:lnSpc>
                  <a:spcPct val="150000"/>
                </a:lnSpc>
              </a:pPr>
              <a:r>
                <a:rPr lang="zh-CN" altLang="en-US" sz="1568" kern="0" dirty="0">
                  <a:solidFill>
                    <a:srgbClr val="595959"/>
                  </a:solidFill>
                  <a:cs typeface="+mn-ea"/>
                  <a:sym typeface="+mn-lt"/>
                </a:rPr>
                <a:t>点击此处添加内容</a:t>
              </a:r>
              <a:endParaRPr lang="zh-CN" altLang="zh-CN" sz="1568" kern="0" dirty="0">
                <a:solidFill>
                  <a:srgbClr val="595959"/>
                </a:solidFill>
                <a:cs typeface="+mn-ea"/>
                <a:sym typeface="+mn-lt"/>
              </a:endParaRPr>
            </a:p>
            <a:p>
              <a:pPr algn="just" defTabSz="948090">
                <a:lnSpc>
                  <a:spcPct val="150000"/>
                </a:lnSpc>
              </a:pPr>
              <a:endParaRPr lang="zh-CN" altLang="zh-CN" sz="1568" kern="0" dirty="0">
                <a:solidFill>
                  <a:sysClr val="windowText" lastClr="000000"/>
                </a:solidFill>
                <a:cs typeface="+mn-ea"/>
                <a:sym typeface="+mn-lt"/>
              </a:endParaRPr>
            </a:p>
          </p:txBody>
        </p:sp>
        <p:grpSp>
          <p:nvGrpSpPr>
            <p:cNvPr id="47" name="组合 13321"/>
            <p:cNvGrpSpPr>
              <a:grpSpLocks/>
            </p:cNvGrpSpPr>
            <p:nvPr/>
          </p:nvGrpSpPr>
          <p:grpSpPr bwMode="auto">
            <a:xfrm>
              <a:off x="6621549" y="3253608"/>
              <a:ext cx="224480" cy="220028"/>
              <a:chOff x="1057275" y="3008313"/>
              <a:chExt cx="368300" cy="368300"/>
            </a:xfrm>
          </p:grpSpPr>
          <p:sp>
            <p:nvSpPr>
              <p:cNvPr id="48"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9"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50" name="组合 49"/>
          <p:cNvGrpSpPr/>
          <p:nvPr/>
        </p:nvGrpSpPr>
        <p:grpSpPr>
          <a:xfrm>
            <a:off x="1538963" y="3051817"/>
            <a:ext cx="2033744" cy="1181605"/>
            <a:chOff x="1549646" y="3115259"/>
            <a:chExt cx="2076020" cy="1206168"/>
          </a:xfrm>
        </p:grpSpPr>
        <p:sp>
          <p:nvSpPr>
            <p:cNvPr id="51" name="矩形 1"/>
            <p:cNvSpPr>
              <a:spLocks noChangeArrowheads="1"/>
            </p:cNvSpPr>
            <p:nvPr/>
          </p:nvSpPr>
          <p:spPr bwMode="auto">
            <a:xfrm>
              <a:off x="1792692" y="3115259"/>
              <a:ext cx="1832974" cy="1206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p:txBody>
        </p:sp>
        <p:grpSp>
          <p:nvGrpSpPr>
            <p:cNvPr id="52" name="组合 13322"/>
            <p:cNvGrpSpPr>
              <a:grpSpLocks/>
            </p:cNvGrpSpPr>
            <p:nvPr/>
          </p:nvGrpSpPr>
          <p:grpSpPr bwMode="auto">
            <a:xfrm>
              <a:off x="1549646" y="3215270"/>
              <a:ext cx="222792" cy="235030"/>
              <a:chOff x="1946500" y="2659080"/>
              <a:chExt cx="249236" cy="264850"/>
            </a:xfrm>
          </p:grpSpPr>
          <p:sp>
            <p:nvSpPr>
              <p:cNvPr id="53" name="Rectangle 13"/>
              <p:cNvSpPr>
                <a:spLocks noChangeArrowheads="1"/>
              </p:cNvSpPr>
              <p:nvPr/>
            </p:nvSpPr>
            <p:spPr bwMode="auto">
              <a:xfrm>
                <a:off x="1946500" y="2712050"/>
                <a:ext cx="40474" cy="211880"/>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4" name="Rectangle 14"/>
              <p:cNvSpPr>
                <a:spLocks noChangeArrowheads="1"/>
              </p:cNvSpPr>
              <p:nvPr/>
            </p:nvSpPr>
            <p:spPr bwMode="auto">
              <a:xfrm>
                <a:off x="2016797" y="2679947"/>
                <a:ext cx="40474" cy="243983"/>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5" name="Rectangle 15"/>
              <p:cNvSpPr>
                <a:spLocks noChangeArrowheads="1"/>
              </p:cNvSpPr>
              <p:nvPr/>
            </p:nvSpPr>
            <p:spPr bwMode="auto">
              <a:xfrm>
                <a:off x="2084964" y="2659080"/>
                <a:ext cx="42604" cy="264850"/>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6" name="Rectangle 16"/>
              <p:cNvSpPr>
                <a:spLocks noChangeArrowheads="1"/>
              </p:cNvSpPr>
              <p:nvPr/>
            </p:nvSpPr>
            <p:spPr bwMode="auto">
              <a:xfrm>
                <a:off x="2155262" y="2790702"/>
                <a:ext cx="40474" cy="133228"/>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57" name="组合 56"/>
          <p:cNvGrpSpPr/>
          <p:nvPr/>
        </p:nvGrpSpPr>
        <p:grpSpPr>
          <a:xfrm>
            <a:off x="1443063" y="1881008"/>
            <a:ext cx="6881660" cy="2250180"/>
            <a:chOff x="1451752" y="1920109"/>
            <a:chExt cx="7024712" cy="2296955"/>
          </a:xfrm>
        </p:grpSpPr>
        <p:sp>
          <p:nvSpPr>
            <p:cNvPr id="58" name="任意多边形 7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59" name="任意多边形 75"/>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0" name="任意多边形 76"/>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1" name="任意多边形 77"/>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2"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3"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4"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5"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grpSp>
    </p:spTree>
    <p:extLst>
      <p:ext uri="{BB962C8B-B14F-4D97-AF65-F5344CB8AC3E}">
        <p14:creationId xmlns:p14="http://schemas.microsoft.com/office/powerpoint/2010/main" val="237778025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350"/>
                            </p:stCondLst>
                            <p:childTnLst>
                              <p:par>
                                <p:cTn id="19" presetID="26" presetClass="emph" presetSubtype="0" fill="hold" nodeType="afterEffect">
                                  <p:stCondLst>
                                    <p:cond delay="0"/>
                                  </p:stCondLst>
                                  <p:childTnLst>
                                    <p:animEffect transition="out" filter="fade">
                                      <p:cBhvr>
                                        <p:cTn id="20" dur="500" tmFilter="0, 0; .2, .5; .8, .5; 1, 0"/>
                                        <p:tgtEl>
                                          <p:spTgt spid="13"/>
                                        </p:tgtEl>
                                      </p:cBhvr>
                                    </p:animEffect>
                                    <p:animScale>
                                      <p:cBhvr>
                                        <p:cTn id="21" dur="250" autoRev="1" fill="hold"/>
                                        <p:tgtEl>
                                          <p:spTgt spid="13"/>
                                        </p:tgtEl>
                                      </p:cBhvr>
                                      <p:by x="105000" y="105000"/>
                                    </p:animScale>
                                  </p:childTnLst>
                                </p:cTn>
                              </p:par>
                            </p:childTnLst>
                          </p:cTn>
                        </p:par>
                        <p:par>
                          <p:cTn id="22" fill="hold">
                            <p:stCondLst>
                              <p:cond delay="1850"/>
                            </p:stCondLst>
                            <p:childTnLst>
                              <p:par>
                                <p:cTn id="23" presetID="16" presetClass="entr" presetSubtype="2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barn(inVertical)">
                                      <p:cBhvr>
                                        <p:cTn id="25" dur="500"/>
                                        <p:tgtEl>
                                          <p:spTgt spid="57"/>
                                        </p:tgtEl>
                                      </p:cBhvr>
                                    </p:animEffect>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childTnLst>
                          </p:cTn>
                        </p:par>
                        <p:par>
                          <p:cTn id="30" fill="hold">
                            <p:stCondLst>
                              <p:cond delay="2850"/>
                            </p:stCondLst>
                            <p:childTnLst>
                              <p:par>
                                <p:cTn id="31" presetID="22" presetClass="entr" presetSubtype="8"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left)">
                                      <p:cBhvr>
                                        <p:cTn id="33" dur="500"/>
                                        <p:tgtEl>
                                          <p:spTgt spid="35"/>
                                        </p:tgtEl>
                                      </p:cBhvr>
                                    </p:animEffect>
                                  </p:childTnLst>
                                </p:cTn>
                              </p:par>
                            </p:childTnLst>
                          </p:cTn>
                        </p:par>
                        <p:par>
                          <p:cTn id="34" fill="hold">
                            <p:stCondLst>
                              <p:cond delay="3350"/>
                            </p:stCondLst>
                            <p:childTnLst>
                              <p:par>
                                <p:cTn id="35" presetID="22" presetClass="entr" presetSubtype="8"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left)">
                                      <p:cBhvr>
                                        <p:cTn id="37" dur="500"/>
                                        <p:tgtEl>
                                          <p:spTgt spid="50"/>
                                        </p:tgtEl>
                                      </p:cBhvr>
                                    </p:animEffect>
                                  </p:childTnLst>
                                </p:cTn>
                              </p:par>
                            </p:childTnLst>
                          </p:cTn>
                        </p:par>
                        <p:par>
                          <p:cTn id="38" fill="hold">
                            <p:stCondLst>
                              <p:cond delay="3850"/>
                            </p:stCondLst>
                            <p:childTnLst>
                              <p:par>
                                <p:cTn id="39" presetID="22" presetClass="entr" presetSubtype="8"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wipe(left)">
                                      <p:cBhvr>
                                        <p:cTn id="4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smtClean="0">
                <a:solidFill>
                  <a:srgbClr val="AE002B"/>
                </a:solidFill>
                <a:latin typeface="Agency FB" panose="020B0503020202020204" pitchFamily="34" charset="0"/>
                <a:cs typeface="+mn-ea"/>
                <a:sym typeface="+mn-lt"/>
              </a:rPr>
              <a:t>04</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3639763250"/>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30" name="Oval 6"/>
          <p:cNvSpPr>
            <a:spLocks noChangeArrowheads="1"/>
          </p:cNvSpPr>
          <p:nvPr/>
        </p:nvSpPr>
        <p:spPr bwMode="auto">
          <a:xfrm>
            <a:off x="3758890" y="915656"/>
            <a:ext cx="1481292"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vert="horz" wrap="square" lIns="67204" tIns="33602" rIns="67204" bIns="33602" numCol="1" anchor="t" anchorCtr="0" compatLnSpc="1"/>
          <a:lstStyle/>
          <a:p>
            <a:endParaRPr lang="zh-CN" altLang="en-US" sz="975">
              <a:cs typeface="+mn-ea"/>
              <a:sym typeface="+mn-lt"/>
            </a:endParaRPr>
          </a:p>
        </p:txBody>
      </p:sp>
      <p:sp>
        <p:nvSpPr>
          <p:cNvPr id="31" name="Oval 8"/>
          <p:cNvSpPr>
            <a:spLocks noChangeArrowheads="1"/>
          </p:cNvSpPr>
          <p:nvPr/>
        </p:nvSpPr>
        <p:spPr bwMode="auto">
          <a:xfrm>
            <a:off x="6193174" y="915656"/>
            <a:ext cx="1482225"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vert="horz" wrap="square" lIns="67204" tIns="33602" rIns="67204" bIns="33602" numCol="1" anchor="t" anchorCtr="0" compatLnSpc="1"/>
          <a:lstStyle/>
          <a:p>
            <a:endParaRPr lang="zh-CN" altLang="en-US" sz="975">
              <a:cs typeface="+mn-ea"/>
              <a:sym typeface="+mn-lt"/>
            </a:endParaRPr>
          </a:p>
        </p:txBody>
      </p:sp>
      <p:sp>
        <p:nvSpPr>
          <p:cNvPr id="32" name="Oval 10"/>
          <p:cNvSpPr>
            <a:spLocks noChangeArrowheads="1"/>
          </p:cNvSpPr>
          <p:nvPr/>
        </p:nvSpPr>
        <p:spPr bwMode="auto">
          <a:xfrm>
            <a:off x="1366142" y="915656"/>
            <a:ext cx="1482225"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vert="horz" wrap="square" lIns="67204" tIns="33602" rIns="67204" bIns="33602" numCol="1" anchor="t" anchorCtr="0" compatLnSpc="1"/>
          <a:lstStyle/>
          <a:p>
            <a:endParaRPr lang="zh-CN" altLang="en-US" sz="975">
              <a:cs typeface="+mn-ea"/>
              <a:sym typeface="+mn-lt"/>
            </a:endParaRPr>
          </a:p>
        </p:txBody>
      </p:sp>
      <p:sp>
        <p:nvSpPr>
          <p:cNvPr id="61" name="Freeform 12"/>
          <p:cNvSpPr/>
          <p:nvPr/>
        </p:nvSpPr>
        <p:spPr bwMode="auto">
          <a:xfrm>
            <a:off x="3118156" y="1419684"/>
            <a:ext cx="429008" cy="429008"/>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62" name="Freeform 13"/>
          <p:cNvSpPr/>
          <p:nvPr/>
        </p:nvSpPr>
        <p:spPr bwMode="auto">
          <a:xfrm>
            <a:off x="5558220" y="1419684"/>
            <a:ext cx="429008" cy="429008"/>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63" name="矩形 83"/>
          <p:cNvSpPr>
            <a:spLocks noChangeArrowheads="1"/>
          </p:cNvSpPr>
          <p:nvPr/>
        </p:nvSpPr>
        <p:spPr bwMode="auto">
          <a:xfrm>
            <a:off x="1159244" y="3197420"/>
            <a:ext cx="6656965" cy="1412064"/>
          </a:xfrm>
          <a:prstGeom prst="rect">
            <a:avLst/>
          </a:prstGeom>
          <a:solidFill>
            <a:srgbClr val="F2F2F2"/>
          </a:solidFill>
          <a:ln w="9525" cmpd="sng">
            <a:solidFill>
              <a:srgbClr val="55735B"/>
            </a:solidFill>
            <a:miter lim="800000"/>
          </a:ln>
        </p:spPr>
        <p:txBody>
          <a:bodyPr/>
          <a:lstStyle/>
          <a:p>
            <a:endParaRPr lang="zh-CN" altLang="en-US" sz="975">
              <a:cs typeface="+mn-ea"/>
              <a:sym typeface="+mn-lt"/>
            </a:endParaRPr>
          </a:p>
        </p:txBody>
      </p:sp>
      <p:sp>
        <p:nvSpPr>
          <p:cNvPr id="64" name="TextBox 84"/>
          <p:cNvSpPr txBox="1">
            <a:spLocks noChangeArrowheads="1"/>
          </p:cNvSpPr>
          <p:nvPr/>
        </p:nvSpPr>
        <p:spPr bwMode="auto">
          <a:xfrm>
            <a:off x="1335362" y="3320179"/>
            <a:ext cx="6250163" cy="1178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r>
              <a:rPr lang="zh-CN" altLang="en-US" sz="1176" dirty="0">
                <a:solidFill>
                  <a:srgbClr val="595959"/>
                </a:solidFill>
                <a:latin typeface="+mn-lt"/>
                <a:ea typeface="+mn-ea"/>
                <a:cs typeface="+mn-ea"/>
                <a:sym typeface="+mn-lt"/>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176" dirty="0">
                <a:solidFill>
                  <a:srgbClr val="595959"/>
                </a:solidFill>
                <a:latin typeface="+mn-lt"/>
                <a:ea typeface="+mn-ea"/>
                <a:cs typeface="+mn-ea"/>
                <a:sym typeface="+mn-lt"/>
              </a:rPr>
              <a:t>这里输入产品形式的简介，这里输入产品形式的简介，这里输入产品形式的简介，这里输入产品形式的简介，这里输入产品形式的简介，里输入产品形式的简介。</a:t>
            </a:r>
          </a:p>
        </p:txBody>
      </p:sp>
      <p:sp>
        <p:nvSpPr>
          <p:cNvPr id="65" name="Freeform 12"/>
          <p:cNvSpPr/>
          <p:nvPr/>
        </p:nvSpPr>
        <p:spPr bwMode="auto">
          <a:xfrm>
            <a:off x="1104407" y="3090080"/>
            <a:ext cx="388524"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p:spPr>
        <p:txBody>
          <a:bodyPr/>
          <a:lstStyle/>
          <a:p>
            <a:endParaRPr lang="zh-CN" altLang="en-US" sz="975">
              <a:solidFill>
                <a:srgbClr val="2C3637"/>
              </a:solidFill>
              <a:cs typeface="+mn-ea"/>
              <a:sym typeface="+mn-lt"/>
            </a:endParaRPr>
          </a:p>
        </p:txBody>
      </p:sp>
      <p:sp>
        <p:nvSpPr>
          <p:cNvPr id="66" name="Freeform 12"/>
          <p:cNvSpPr/>
          <p:nvPr/>
        </p:nvSpPr>
        <p:spPr bwMode="auto">
          <a:xfrm flipH="1" flipV="1">
            <a:off x="7498288" y="4319523"/>
            <a:ext cx="388524"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p:spPr>
        <p:txBody>
          <a:bodyPr/>
          <a:lstStyle/>
          <a:p>
            <a:endParaRPr lang="zh-CN" altLang="en-US" sz="975">
              <a:solidFill>
                <a:srgbClr val="2C3637"/>
              </a:solidFill>
              <a:cs typeface="+mn-ea"/>
              <a:sym typeface="+mn-lt"/>
            </a:endParaRPr>
          </a:p>
        </p:txBody>
      </p:sp>
      <p:sp>
        <p:nvSpPr>
          <p:cNvPr id="67" name="TextBox 46"/>
          <p:cNvSpPr txBox="1"/>
          <p:nvPr/>
        </p:nvSpPr>
        <p:spPr>
          <a:xfrm>
            <a:off x="1473369" y="2490707"/>
            <a:ext cx="1222756" cy="318549"/>
          </a:xfrm>
          <a:prstGeom prst="rect">
            <a:avLst/>
          </a:prstGeom>
          <a:noFill/>
        </p:spPr>
        <p:txBody>
          <a:bodyPr wrap="square" rtlCol="0">
            <a:spAutoFit/>
          </a:bodyPr>
          <a:lstStyle/>
          <a:p>
            <a:pPr algn="ctr"/>
            <a:r>
              <a:rPr lang="zh-CN" altLang="en-US" sz="1470" b="1" dirty="0">
                <a:solidFill>
                  <a:srgbClr val="C00000"/>
                </a:solidFill>
                <a:cs typeface="+mn-ea"/>
                <a:sym typeface="+mn-lt"/>
              </a:rPr>
              <a:t>添加标题</a:t>
            </a:r>
          </a:p>
        </p:txBody>
      </p:sp>
      <p:sp>
        <p:nvSpPr>
          <p:cNvPr id="68" name="TextBox 47"/>
          <p:cNvSpPr txBox="1"/>
          <p:nvPr/>
        </p:nvSpPr>
        <p:spPr>
          <a:xfrm>
            <a:off x="3861060" y="2490707"/>
            <a:ext cx="1222756" cy="318549"/>
          </a:xfrm>
          <a:prstGeom prst="rect">
            <a:avLst/>
          </a:prstGeom>
          <a:noFill/>
        </p:spPr>
        <p:txBody>
          <a:bodyPr wrap="square" rtlCol="0">
            <a:spAutoFit/>
          </a:bodyPr>
          <a:lstStyle/>
          <a:p>
            <a:pPr algn="ctr"/>
            <a:r>
              <a:rPr sz="1470" b="1" dirty="0">
                <a:solidFill>
                  <a:srgbClr val="C00000"/>
                </a:solidFill>
                <a:cs typeface="+mn-ea"/>
                <a:sym typeface="+mn-lt"/>
              </a:rPr>
              <a:t>添加标题</a:t>
            </a:r>
          </a:p>
        </p:txBody>
      </p:sp>
      <p:sp>
        <p:nvSpPr>
          <p:cNvPr id="69" name="TextBox 48"/>
          <p:cNvSpPr txBox="1"/>
          <p:nvPr/>
        </p:nvSpPr>
        <p:spPr>
          <a:xfrm>
            <a:off x="6365367" y="2490707"/>
            <a:ext cx="1222756" cy="318549"/>
          </a:xfrm>
          <a:prstGeom prst="rect">
            <a:avLst/>
          </a:prstGeom>
          <a:noFill/>
        </p:spPr>
        <p:txBody>
          <a:bodyPr wrap="square" rtlCol="0">
            <a:spAutoFit/>
          </a:bodyPr>
          <a:lstStyle/>
          <a:p>
            <a:pPr algn="ctr"/>
            <a:r>
              <a:rPr lang="zh-CN" altLang="en-US" sz="1470" b="1" dirty="0">
                <a:solidFill>
                  <a:srgbClr val="C00000"/>
                </a:solidFill>
                <a:cs typeface="+mn-ea"/>
                <a:sym typeface="+mn-lt"/>
              </a:rPr>
              <a:t>添加标题</a:t>
            </a:r>
          </a:p>
        </p:txBody>
      </p:sp>
    </p:spTree>
    <p:extLst>
      <p:ext uri="{BB962C8B-B14F-4D97-AF65-F5344CB8AC3E}">
        <p14:creationId xmlns:p14="http://schemas.microsoft.com/office/powerpoint/2010/main" val="202089350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1000"/>
                                        <p:tgtEl>
                                          <p:spTgt spid="67"/>
                                        </p:tgtEl>
                                      </p:cBhvr>
                                    </p:animEffect>
                                    <p:anim calcmode="lin" valueType="num">
                                      <p:cBhvr>
                                        <p:cTn id="16" dur="1000" fill="hold"/>
                                        <p:tgtEl>
                                          <p:spTgt spid="67"/>
                                        </p:tgtEl>
                                        <p:attrNameLst>
                                          <p:attrName>ppt_x</p:attrName>
                                        </p:attrNameLst>
                                      </p:cBhvr>
                                      <p:tavLst>
                                        <p:tav tm="0">
                                          <p:val>
                                            <p:strVal val="#ppt_x"/>
                                          </p:val>
                                        </p:tav>
                                        <p:tav tm="100000">
                                          <p:val>
                                            <p:strVal val="#ppt_x"/>
                                          </p:val>
                                        </p:tav>
                                      </p:tavLst>
                                    </p:anim>
                                    <p:anim calcmode="lin" valueType="num">
                                      <p:cBhvr>
                                        <p:cTn id="17" dur="1000" fill="hold"/>
                                        <p:tgtEl>
                                          <p:spTgt spid="67"/>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31" presetClass="entr" presetSubtype="0"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300" fill="hold"/>
                                        <p:tgtEl>
                                          <p:spTgt spid="61"/>
                                        </p:tgtEl>
                                        <p:attrNameLst>
                                          <p:attrName>ppt_w</p:attrName>
                                        </p:attrNameLst>
                                      </p:cBhvr>
                                      <p:tavLst>
                                        <p:tav tm="0">
                                          <p:val>
                                            <p:fltVal val="0"/>
                                          </p:val>
                                        </p:tav>
                                        <p:tav tm="100000">
                                          <p:val>
                                            <p:strVal val="#ppt_w"/>
                                          </p:val>
                                        </p:tav>
                                      </p:tavLst>
                                    </p:anim>
                                    <p:anim calcmode="lin" valueType="num">
                                      <p:cBhvr>
                                        <p:cTn id="22" dur="300" fill="hold"/>
                                        <p:tgtEl>
                                          <p:spTgt spid="61"/>
                                        </p:tgtEl>
                                        <p:attrNameLst>
                                          <p:attrName>ppt_h</p:attrName>
                                        </p:attrNameLst>
                                      </p:cBhvr>
                                      <p:tavLst>
                                        <p:tav tm="0">
                                          <p:val>
                                            <p:fltVal val="0"/>
                                          </p:val>
                                        </p:tav>
                                        <p:tav tm="100000">
                                          <p:val>
                                            <p:strVal val="#ppt_h"/>
                                          </p:val>
                                        </p:tav>
                                      </p:tavLst>
                                    </p:anim>
                                    <p:anim calcmode="lin" valueType="num">
                                      <p:cBhvr>
                                        <p:cTn id="23" dur="300" fill="hold"/>
                                        <p:tgtEl>
                                          <p:spTgt spid="61"/>
                                        </p:tgtEl>
                                        <p:attrNameLst>
                                          <p:attrName>style.rotation</p:attrName>
                                        </p:attrNameLst>
                                      </p:cBhvr>
                                      <p:tavLst>
                                        <p:tav tm="0">
                                          <p:val>
                                            <p:fltVal val="90"/>
                                          </p:val>
                                        </p:tav>
                                        <p:tav tm="100000">
                                          <p:val>
                                            <p:fltVal val="0"/>
                                          </p:val>
                                        </p:tav>
                                      </p:tavLst>
                                    </p:anim>
                                    <p:animEffect transition="in" filter="fade">
                                      <p:cBhvr>
                                        <p:cTn id="24" dur="300"/>
                                        <p:tgtEl>
                                          <p:spTgt spid="61"/>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childTnLst>
                          </p:cTn>
                        </p:par>
                        <p:par>
                          <p:cTn id="30" fill="hold">
                            <p:stCondLst>
                              <p:cond delay="2850"/>
                            </p:stCondLst>
                            <p:childTnLst>
                              <p:par>
                                <p:cTn id="31" presetID="31" presetClass="entr" presetSubtype="0"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 calcmode="lin" valueType="num">
                                      <p:cBhvr>
                                        <p:cTn id="33" dur="300" fill="hold"/>
                                        <p:tgtEl>
                                          <p:spTgt spid="62"/>
                                        </p:tgtEl>
                                        <p:attrNameLst>
                                          <p:attrName>ppt_w</p:attrName>
                                        </p:attrNameLst>
                                      </p:cBhvr>
                                      <p:tavLst>
                                        <p:tav tm="0">
                                          <p:val>
                                            <p:fltVal val="0"/>
                                          </p:val>
                                        </p:tav>
                                        <p:tav tm="100000">
                                          <p:val>
                                            <p:strVal val="#ppt_w"/>
                                          </p:val>
                                        </p:tav>
                                      </p:tavLst>
                                    </p:anim>
                                    <p:anim calcmode="lin" valueType="num">
                                      <p:cBhvr>
                                        <p:cTn id="34" dur="300" fill="hold"/>
                                        <p:tgtEl>
                                          <p:spTgt spid="62"/>
                                        </p:tgtEl>
                                        <p:attrNameLst>
                                          <p:attrName>ppt_h</p:attrName>
                                        </p:attrNameLst>
                                      </p:cBhvr>
                                      <p:tavLst>
                                        <p:tav tm="0">
                                          <p:val>
                                            <p:fltVal val="0"/>
                                          </p:val>
                                        </p:tav>
                                        <p:tav tm="100000">
                                          <p:val>
                                            <p:strVal val="#ppt_h"/>
                                          </p:val>
                                        </p:tav>
                                      </p:tavLst>
                                    </p:anim>
                                    <p:anim calcmode="lin" valueType="num">
                                      <p:cBhvr>
                                        <p:cTn id="35" dur="300" fill="hold"/>
                                        <p:tgtEl>
                                          <p:spTgt spid="62"/>
                                        </p:tgtEl>
                                        <p:attrNameLst>
                                          <p:attrName>style.rotation</p:attrName>
                                        </p:attrNameLst>
                                      </p:cBhvr>
                                      <p:tavLst>
                                        <p:tav tm="0">
                                          <p:val>
                                            <p:fltVal val="90"/>
                                          </p:val>
                                        </p:tav>
                                        <p:tav tm="100000">
                                          <p:val>
                                            <p:fltVal val="0"/>
                                          </p:val>
                                        </p:tav>
                                      </p:tavLst>
                                    </p:anim>
                                    <p:animEffect transition="in" filter="fade">
                                      <p:cBhvr>
                                        <p:cTn id="36" dur="300"/>
                                        <p:tgtEl>
                                          <p:spTgt spid="62"/>
                                        </p:tgtEl>
                                      </p:cBhvr>
                                    </p:animEffect>
                                  </p:childTnLst>
                                </p:cTn>
                              </p:par>
                              <p:par>
                                <p:cTn id="37" presetID="42" presetClass="entr" presetSubtype="0" fill="hold" grpId="0" nodeType="withEffect">
                                  <p:stCondLst>
                                    <p:cond delay="400"/>
                                  </p:stCondLst>
                                  <p:childTnLst>
                                    <p:set>
                                      <p:cBhvr>
                                        <p:cTn id="38" dur="1" fill="hold">
                                          <p:stCondLst>
                                            <p:cond delay="0"/>
                                          </p:stCondLst>
                                        </p:cTn>
                                        <p:tgtEl>
                                          <p:spTgt spid="69"/>
                                        </p:tgtEl>
                                        <p:attrNameLst>
                                          <p:attrName>style.visibility</p:attrName>
                                        </p:attrNameLst>
                                      </p:cBhvr>
                                      <p:to>
                                        <p:strVal val="visible"/>
                                      </p:to>
                                    </p:set>
                                    <p:animEffect transition="in" filter="fade">
                                      <p:cBhvr>
                                        <p:cTn id="39" dur="1000"/>
                                        <p:tgtEl>
                                          <p:spTgt spid="69"/>
                                        </p:tgtEl>
                                      </p:cBhvr>
                                    </p:animEffect>
                                    <p:anim calcmode="lin" valueType="num">
                                      <p:cBhvr>
                                        <p:cTn id="40" dur="1000" fill="hold"/>
                                        <p:tgtEl>
                                          <p:spTgt spid="69"/>
                                        </p:tgtEl>
                                        <p:attrNameLst>
                                          <p:attrName>ppt_x</p:attrName>
                                        </p:attrNameLst>
                                      </p:cBhvr>
                                      <p:tavLst>
                                        <p:tav tm="0">
                                          <p:val>
                                            <p:strVal val="#ppt_x"/>
                                          </p:val>
                                        </p:tav>
                                        <p:tav tm="100000">
                                          <p:val>
                                            <p:strVal val="#ppt_x"/>
                                          </p:val>
                                        </p:tav>
                                      </p:tavLst>
                                    </p:anim>
                                    <p:anim calcmode="lin" valueType="num">
                                      <p:cBhvr>
                                        <p:cTn id="41" dur="1000" fill="hold"/>
                                        <p:tgtEl>
                                          <p:spTgt spid="69"/>
                                        </p:tgtEl>
                                        <p:attrNameLst>
                                          <p:attrName>ppt_y</p:attrName>
                                        </p:attrNameLst>
                                      </p:cBhvr>
                                      <p:tavLst>
                                        <p:tav tm="0">
                                          <p:val>
                                            <p:strVal val="#ppt_y+.1"/>
                                          </p:val>
                                        </p:tav>
                                        <p:tav tm="100000">
                                          <p:val>
                                            <p:strVal val="#ppt_y"/>
                                          </p:val>
                                        </p:tav>
                                      </p:tavLst>
                                    </p:anim>
                                  </p:childTnLst>
                                </p:cTn>
                              </p:par>
                            </p:childTnLst>
                          </p:cTn>
                        </p:par>
                        <p:par>
                          <p:cTn id="42" fill="hold">
                            <p:stCondLst>
                              <p:cond delay="4250"/>
                            </p:stCondLst>
                            <p:childTnLst>
                              <p:par>
                                <p:cTn id="43" presetID="1"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childTnLst>
                                </p:cTn>
                              </p:par>
                              <p:par>
                                <p:cTn id="45" presetID="35" presetClass="path" presetSubtype="0" accel="50000" decel="50000" fill="hold" grpId="1" nodeType="withEffect">
                                  <p:stCondLst>
                                    <p:cond delay="0"/>
                                  </p:stCondLst>
                                  <p:childTnLst>
                                    <p:animMotion origin="layout" path="M -3.56836E-6 -3.7037E-7 L 0.36686 0.15278 " pathEditMode="relative" rAng="0" ptsTypes="AA">
                                      <p:cBhvr>
                                        <p:cTn id="46" dur="500" spd="-99900" fill="hold"/>
                                        <p:tgtEl>
                                          <p:spTgt spid="65"/>
                                        </p:tgtEl>
                                        <p:attrNameLst>
                                          <p:attrName>ppt_x</p:attrName>
                                          <p:attrName>ppt_y</p:attrName>
                                        </p:attrNameLst>
                                      </p:cBhvr>
                                      <p:rCtr x="18343" y="7639"/>
                                    </p:animMotion>
                                  </p:childTnLst>
                                </p:cTn>
                              </p:par>
                              <p:par>
                                <p:cTn id="47" presetID="1" presetClass="entr" presetSubtype="0"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childTnLst>
                                </p:cTn>
                              </p:par>
                              <p:par>
                                <p:cTn id="49" presetID="35" presetClass="path" presetSubtype="0" accel="50000" decel="50000" fill="hold" grpId="1" nodeType="withEffect">
                                  <p:stCondLst>
                                    <p:cond delay="0"/>
                                  </p:stCondLst>
                                  <p:childTnLst>
                                    <p:animMotion origin="layout" path="M 7.85742E-7 -3.33333E-6 L -0.39495 -0.11018 " pathEditMode="relative" rAng="0" ptsTypes="AA">
                                      <p:cBhvr>
                                        <p:cTn id="50" dur="500" spd="-99900" fill="hold"/>
                                        <p:tgtEl>
                                          <p:spTgt spid="66"/>
                                        </p:tgtEl>
                                        <p:attrNameLst>
                                          <p:attrName>ppt_x</p:attrName>
                                          <p:attrName>ppt_y</p:attrName>
                                        </p:attrNameLst>
                                      </p:cBhvr>
                                      <p:rCtr x="-19748" y="-5509"/>
                                    </p:animMotion>
                                  </p:childTnLst>
                                </p:cTn>
                              </p:par>
                              <p:par>
                                <p:cTn id="51" presetID="10" presetClass="entr" presetSubtype="0" fill="hold" grpId="0" nodeType="withEffect">
                                  <p:stCondLst>
                                    <p:cond delay="0"/>
                                  </p:stCondLst>
                                  <p:childTnLst>
                                    <p:set>
                                      <p:cBhvr>
                                        <p:cTn id="52" dur="1" fill="hold">
                                          <p:stCondLst>
                                            <p:cond delay="0"/>
                                          </p:stCondLst>
                                        </p:cTn>
                                        <p:tgtEl>
                                          <p:spTgt spid="63"/>
                                        </p:tgtEl>
                                        <p:attrNameLst>
                                          <p:attrName>style.visibility</p:attrName>
                                        </p:attrNameLst>
                                      </p:cBhvr>
                                      <p:to>
                                        <p:strVal val="visible"/>
                                      </p:to>
                                    </p:set>
                                    <p:anim calcmode="lin" valueType="num">
                                      <p:cBhvr>
                                        <p:cTn id="53" dur="500" fill="hold"/>
                                        <p:tgtEl>
                                          <p:spTgt spid="63"/>
                                        </p:tgtEl>
                                        <p:attrNameLst>
                                          <p:attrName>ppt_w</p:attrName>
                                        </p:attrNameLst>
                                      </p:cBhvr>
                                      <p:tavLst>
                                        <p:tav tm="0">
                                          <p:val>
                                            <p:fltVal val="0"/>
                                          </p:val>
                                        </p:tav>
                                        <p:tav tm="100000">
                                          <p:val>
                                            <p:strVal val="#ppt_w"/>
                                          </p:val>
                                        </p:tav>
                                      </p:tavLst>
                                    </p:anim>
                                    <p:anim calcmode="lin" valueType="num">
                                      <p:cBhvr>
                                        <p:cTn id="54" dur="500" fill="hold"/>
                                        <p:tgtEl>
                                          <p:spTgt spid="63"/>
                                        </p:tgtEl>
                                        <p:attrNameLst>
                                          <p:attrName>ppt_h</p:attrName>
                                        </p:attrNameLst>
                                      </p:cBhvr>
                                      <p:tavLst>
                                        <p:tav tm="0">
                                          <p:val>
                                            <p:fltVal val="0"/>
                                          </p:val>
                                        </p:tav>
                                        <p:tav tm="100000">
                                          <p:val>
                                            <p:strVal val="#ppt_h"/>
                                          </p:val>
                                        </p:tav>
                                      </p:tavLst>
                                    </p:anim>
                                    <p:animEffect transition="in" filter="fade">
                                      <p:cBhvr>
                                        <p:cTn id="55" dur="500"/>
                                        <p:tgtEl>
                                          <p:spTgt spid="63"/>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64">
                                            <p:txEl>
                                              <p:pRg st="0" end="0"/>
                                            </p:txEl>
                                          </p:spTgt>
                                        </p:tgtEl>
                                        <p:attrNameLst>
                                          <p:attrName>style.visibility</p:attrName>
                                        </p:attrNameLst>
                                      </p:cBhvr>
                                      <p:to>
                                        <p:strVal val="visible"/>
                                      </p:to>
                                    </p:set>
                                    <p:animEffect transition="in" filter="wipe(up)">
                                      <p:cBhvr>
                                        <p:cTn id="59" dur="500"/>
                                        <p:tgtEl>
                                          <p:spTgt spid="64">
                                            <p:txEl>
                                              <p:pRg st="0" end="0"/>
                                            </p:txEl>
                                          </p:spTgt>
                                        </p:tgtEl>
                                      </p:cBhvr>
                                    </p:animEffect>
                                  </p:childTnLst>
                                </p:cTn>
                              </p:par>
                            </p:childTnLst>
                          </p:cTn>
                        </p:par>
                        <p:par>
                          <p:cTn id="60" fill="hold">
                            <p:stCondLst>
                              <p:cond delay="5250"/>
                            </p:stCondLst>
                            <p:childTnLst>
                              <p:par>
                                <p:cTn id="61" presetID="22" presetClass="entr" presetSubtype="1" fill="hold" nodeType="afterEffect">
                                  <p:stCondLst>
                                    <p:cond delay="0"/>
                                  </p:stCondLst>
                                  <p:childTnLst>
                                    <p:set>
                                      <p:cBhvr>
                                        <p:cTn id="62" dur="1" fill="hold">
                                          <p:stCondLst>
                                            <p:cond delay="0"/>
                                          </p:stCondLst>
                                        </p:cTn>
                                        <p:tgtEl>
                                          <p:spTgt spid="64">
                                            <p:txEl>
                                              <p:pRg st="1" end="1"/>
                                            </p:txEl>
                                          </p:spTgt>
                                        </p:tgtEl>
                                        <p:attrNameLst>
                                          <p:attrName>style.visibility</p:attrName>
                                        </p:attrNameLst>
                                      </p:cBhvr>
                                      <p:to>
                                        <p:strVal val="visible"/>
                                      </p:to>
                                    </p:set>
                                    <p:animEffect transition="in" filter="wipe(up)">
                                      <p:cBhvr>
                                        <p:cTn id="63" dur="500"/>
                                        <p:tgtEl>
                                          <p:spTgt spid="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61" grpId="0" animBg="1"/>
      <p:bldP spid="62" grpId="0" animBg="1"/>
      <p:bldP spid="63" grpId="0" animBg="1" autoUpdateAnimBg="0"/>
      <p:bldP spid="65" grpId="0" animBg="1"/>
      <p:bldP spid="65" grpId="1" animBg="1"/>
      <p:bldP spid="66" grpId="0" animBg="1"/>
      <p:bldP spid="66" grpId="1" animBg="1"/>
      <p:bldP spid="67" grpId="0"/>
      <p:bldP spid="68" grpId="0"/>
      <p:bldP spid="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75" name="Line 11"/>
          <p:cNvSpPr>
            <a:spLocks noChangeShapeType="1"/>
          </p:cNvSpPr>
          <p:nvPr/>
        </p:nvSpPr>
        <p:spPr bwMode="auto">
          <a:xfrm flipH="1" flipV="1">
            <a:off x="3991974" y="1973163"/>
            <a:ext cx="1082566" cy="554335"/>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6" name="Line 12"/>
          <p:cNvSpPr>
            <a:spLocks noChangeShapeType="1"/>
          </p:cNvSpPr>
          <p:nvPr/>
        </p:nvSpPr>
        <p:spPr bwMode="auto">
          <a:xfrm flipH="1">
            <a:off x="4155279" y="3086512"/>
            <a:ext cx="919261" cy="564388"/>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7" name="Line 13"/>
          <p:cNvSpPr>
            <a:spLocks noChangeShapeType="1"/>
          </p:cNvSpPr>
          <p:nvPr/>
        </p:nvSpPr>
        <p:spPr bwMode="auto">
          <a:xfrm flipH="1">
            <a:off x="3620528" y="2819553"/>
            <a:ext cx="1454012" cy="0"/>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8" name="TextBox 23"/>
          <p:cNvSpPr txBox="1"/>
          <p:nvPr/>
        </p:nvSpPr>
        <p:spPr>
          <a:xfrm>
            <a:off x="6467961" y="1849657"/>
            <a:ext cx="1974909" cy="2354491"/>
          </a:xfrm>
          <a:prstGeom prst="rect">
            <a:avLst/>
          </a:prstGeom>
          <a:noFill/>
          <a:ln>
            <a:noFill/>
          </a:ln>
        </p:spPr>
        <p:txBody>
          <a:bodyPr wrap="square" rtlCol="0">
            <a:spAutoFit/>
          </a:bodyPr>
          <a:lstStyle/>
          <a:p>
            <a:pPr defTabSz="895746">
              <a:lnSpc>
                <a:spcPct val="150000"/>
              </a:lnSpc>
            </a:pPr>
            <a:r>
              <a:rPr lang="zh-CN" altLang="en-US" sz="980" dirty="0">
                <a:solidFill>
                  <a:srgbClr val="080808"/>
                </a:solidFill>
                <a:cs typeface="+mn-ea"/>
                <a:sym typeface="+mn-lt"/>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980" dirty="0">
              <a:solidFill>
                <a:srgbClr val="080808"/>
              </a:solidFill>
              <a:cs typeface="+mn-ea"/>
              <a:sym typeface="+mn-lt"/>
            </a:endParaRPr>
          </a:p>
          <a:p>
            <a:pPr defTabSz="895746">
              <a:lnSpc>
                <a:spcPct val="150000"/>
              </a:lnSpc>
            </a:pPr>
            <a:endParaRPr lang="zh-CN" altLang="en-US" sz="980" dirty="0">
              <a:solidFill>
                <a:srgbClr val="080808"/>
              </a:solidFill>
              <a:cs typeface="+mn-ea"/>
              <a:sym typeface="+mn-lt"/>
            </a:endParaRPr>
          </a:p>
          <a:p>
            <a:pPr defTabSz="895746">
              <a:lnSpc>
                <a:spcPct val="150000"/>
              </a:lnSpc>
            </a:pPr>
            <a:endParaRPr lang="zh-CN" altLang="en-US" sz="980" dirty="0">
              <a:solidFill>
                <a:srgbClr val="080808"/>
              </a:solidFill>
              <a:cs typeface="+mn-ea"/>
              <a:sym typeface="+mn-lt"/>
            </a:endParaRPr>
          </a:p>
        </p:txBody>
      </p:sp>
      <p:sp>
        <p:nvSpPr>
          <p:cNvPr id="79" name="TextBox 24"/>
          <p:cNvSpPr txBox="1"/>
          <p:nvPr/>
        </p:nvSpPr>
        <p:spPr>
          <a:xfrm>
            <a:off x="1561337" y="1170290"/>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80" name="TextBox 25"/>
          <p:cNvSpPr txBox="1"/>
          <p:nvPr/>
        </p:nvSpPr>
        <p:spPr>
          <a:xfrm>
            <a:off x="1243817" y="1503683"/>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
        <p:nvSpPr>
          <p:cNvPr id="81" name="TextBox 26"/>
          <p:cNvSpPr txBox="1"/>
          <p:nvPr/>
        </p:nvSpPr>
        <p:spPr>
          <a:xfrm>
            <a:off x="6473965" y="1567833"/>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grpSp>
        <p:nvGrpSpPr>
          <p:cNvPr id="82" name="组合 81"/>
          <p:cNvGrpSpPr/>
          <p:nvPr/>
        </p:nvGrpSpPr>
        <p:grpSpPr>
          <a:xfrm>
            <a:off x="5227886" y="2333305"/>
            <a:ext cx="1035195" cy="1023151"/>
            <a:chOff x="5315348" y="2380989"/>
            <a:chExt cx="1056852" cy="1044555"/>
          </a:xfrm>
        </p:grpSpPr>
        <p:sp>
          <p:nvSpPr>
            <p:cNvPr id="83"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C0000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3233" kern="0">
                <a:solidFill>
                  <a:srgbClr val="080808"/>
                </a:solidFill>
                <a:latin typeface="+mn-lt"/>
                <a:ea typeface="+mn-ea"/>
                <a:cs typeface="+mn-ea"/>
                <a:sym typeface="+mn-lt"/>
              </a:endParaRPr>
            </a:p>
          </p:txBody>
        </p:sp>
        <p:sp>
          <p:nvSpPr>
            <p:cNvPr id="84" name="TextBox 29"/>
            <p:cNvSpPr txBox="1"/>
            <p:nvPr/>
          </p:nvSpPr>
          <p:spPr>
            <a:xfrm>
              <a:off x="5335333" y="2643758"/>
              <a:ext cx="1036867" cy="738667"/>
            </a:xfrm>
            <a:prstGeom prst="rect">
              <a:avLst/>
            </a:prstGeom>
            <a:noFill/>
          </p:spPr>
          <p:txBody>
            <a:bodyPr wrap="square" lIns="0" tIns="0" rIns="0" bIns="0" rtlCol="0">
              <a:spAutoFit/>
            </a:bodyPr>
            <a:lstStyle/>
            <a:p>
              <a:pPr algn="ctr" defTabSz="895746">
                <a:defRPr/>
              </a:pPr>
              <a:r>
                <a:rPr lang="zh-CN" altLang="en-US" sz="2351" kern="0" dirty="0">
                  <a:solidFill>
                    <a:srgbClr val="FFFFFF"/>
                  </a:solidFill>
                  <a:cs typeface="+mn-ea"/>
                  <a:sym typeface="+mn-lt"/>
                </a:rPr>
                <a:t>标题</a:t>
              </a:r>
              <a:endParaRPr lang="en-US" altLang="zh-CN" sz="2351" kern="0" dirty="0">
                <a:solidFill>
                  <a:srgbClr val="FFFFFF"/>
                </a:solidFill>
                <a:cs typeface="+mn-ea"/>
                <a:sym typeface="+mn-lt"/>
              </a:endParaRPr>
            </a:p>
            <a:p>
              <a:pPr algn="ctr" defTabSz="895746">
                <a:defRPr/>
              </a:pPr>
              <a:r>
                <a:rPr lang="zh-CN" altLang="en-US" sz="2351" kern="0" dirty="0">
                  <a:solidFill>
                    <a:srgbClr val="FFFFFF"/>
                  </a:solidFill>
                  <a:cs typeface="+mn-ea"/>
                  <a:sym typeface="+mn-lt"/>
                </a:rPr>
                <a:t>文字</a:t>
              </a:r>
            </a:p>
          </p:txBody>
        </p:sp>
      </p:grpSp>
      <p:grpSp>
        <p:nvGrpSpPr>
          <p:cNvPr id="85" name="组合 84"/>
          <p:cNvGrpSpPr/>
          <p:nvPr/>
        </p:nvGrpSpPr>
        <p:grpSpPr>
          <a:xfrm>
            <a:off x="3037248" y="1241783"/>
            <a:ext cx="1015620" cy="652099"/>
            <a:chOff x="3078882" y="1266632"/>
            <a:chExt cx="1036867" cy="665742"/>
          </a:xfrm>
        </p:grpSpPr>
        <p:sp>
          <p:nvSpPr>
            <p:cNvPr id="86" name="椭圆 80"/>
            <p:cNvSpPr/>
            <p:nvPr/>
          </p:nvSpPr>
          <p:spPr bwMode="auto">
            <a:xfrm>
              <a:off x="3255801" y="1266632"/>
              <a:ext cx="664395" cy="665742"/>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87" name="TextBox 32"/>
            <p:cNvSpPr txBox="1"/>
            <p:nvPr/>
          </p:nvSpPr>
          <p:spPr>
            <a:xfrm>
              <a:off x="3078882" y="1461433"/>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grpSp>
        <p:nvGrpSpPr>
          <p:cNvPr id="88" name="组合 87"/>
          <p:cNvGrpSpPr/>
          <p:nvPr/>
        </p:nvGrpSpPr>
        <p:grpSpPr>
          <a:xfrm>
            <a:off x="2567228" y="2551701"/>
            <a:ext cx="1015620" cy="677582"/>
            <a:chOff x="2599029" y="2603954"/>
            <a:chExt cx="1036867" cy="691758"/>
          </a:xfrm>
        </p:grpSpPr>
        <p:sp>
          <p:nvSpPr>
            <p:cNvPr id="89" name="椭圆 80"/>
            <p:cNvSpPr/>
            <p:nvPr/>
          </p:nvSpPr>
          <p:spPr bwMode="auto">
            <a:xfrm>
              <a:off x="2746251" y="2603954"/>
              <a:ext cx="690358" cy="691758"/>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90" name="TextBox 39"/>
            <p:cNvSpPr txBox="1"/>
            <p:nvPr/>
          </p:nvSpPr>
          <p:spPr>
            <a:xfrm>
              <a:off x="2599029" y="2826722"/>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grpSp>
        <p:nvGrpSpPr>
          <p:cNvPr id="91" name="组合 90"/>
          <p:cNvGrpSpPr/>
          <p:nvPr/>
        </p:nvGrpSpPr>
        <p:grpSpPr>
          <a:xfrm>
            <a:off x="3174031" y="3761578"/>
            <a:ext cx="1015620" cy="652099"/>
            <a:chOff x="3218526" y="3839142"/>
            <a:chExt cx="1036867" cy="665742"/>
          </a:xfrm>
        </p:grpSpPr>
        <p:sp>
          <p:nvSpPr>
            <p:cNvPr id="92" name="椭圆 80"/>
            <p:cNvSpPr/>
            <p:nvPr/>
          </p:nvSpPr>
          <p:spPr bwMode="auto">
            <a:xfrm>
              <a:off x="3403549" y="3839142"/>
              <a:ext cx="664395" cy="665742"/>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93" name="TextBox 57"/>
            <p:cNvSpPr txBox="1"/>
            <p:nvPr/>
          </p:nvSpPr>
          <p:spPr>
            <a:xfrm>
              <a:off x="3218526" y="4057787"/>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sp>
        <p:nvSpPr>
          <p:cNvPr id="94" name="TextBox 58"/>
          <p:cNvSpPr txBox="1"/>
          <p:nvPr/>
        </p:nvSpPr>
        <p:spPr>
          <a:xfrm>
            <a:off x="1265789" y="2470101"/>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95" name="TextBox 59"/>
          <p:cNvSpPr txBox="1"/>
          <p:nvPr/>
        </p:nvSpPr>
        <p:spPr>
          <a:xfrm>
            <a:off x="902616" y="2793743"/>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
        <p:nvSpPr>
          <p:cNvPr id="96" name="TextBox 60"/>
          <p:cNvSpPr txBox="1"/>
          <p:nvPr/>
        </p:nvSpPr>
        <p:spPr>
          <a:xfrm>
            <a:off x="1959653" y="3734567"/>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97" name="TextBox 61"/>
          <p:cNvSpPr txBox="1"/>
          <p:nvPr/>
        </p:nvSpPr>
        <p:spPr>
          <a:xfrm>
            <a:off x="1596480" y="4058209"/>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Tree>
    <p:extLst>
      <p:ext uri="{BB962C8B-B14F-4D97-AF65-F5344CB8AC3E}">
        <p14:creationId xmlns:p14="http://schemas.microsoft.com/office/powerpoint/2010/main" val="4053781030"/>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75"/>
                                        </p:tgtEl>
                                        <p:attrNameLst>
                                          <p:attrName>style.visibility</p:attrName>
                                        </p:attrNameLst>
                                      </p:cBhvr>
                                      <p:to>
                                        <p:strVal val="visible"/>
                                      </p:to>
                                    </p:set>
                                    <p:animEffect transition="in" filter="wipe(right)">
                                      <p:cBhvr>
                                        <p:cTn id="22" dur="500"/>
                                        <p:tgtEl>
                                          <p:spTgt spid="7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wipe(right)">
                                      <p:cBhvr>
                                        <p:cTn id="25" dur="500"/>
                                        <p:tgtEl>
                                          <p:spTgt spid="7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right)">
                                      <p:cBhvr>
                                        <p:cTn id="28" dur="500"/>
                                        <p:tgtEl>
                                          <p:spTgt spid="7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85"/>
                                        </p:tgtEl>
                                        <p:attrNameLst>
                                          <p:attrName>style.visibility</p:attrName>
                                        </p:attrNameLst>
                                      </p:cBhvr>
                                      <p:to>
                                        <p:strVal val="visible"/>
                                      </p:to>
                                    </p:set>
                                    <p:anim calcmode="lin" valueType="num">
                                      <p:cBhvr>
                                        <p:cTn id="33" dur="500" fill="hold"/>
                                        <p:tgtEl>
                                          <p:spTgt spid="85"/>
                                        </p:tgtEl>
                                        <p:attrNameLst>
                                          <p:attrName>ppt_w</p:attrName>
                                        </p:attrNameLst>
                                      </p:cBhvr>
                                      <p:tavLst>
                                        <p:tav tm="0">
                                          <p:val>
                                            <p:fltVal val="0"/>
                                          </p:val>
                                        </p:tav>
                                        <p:tav tm="100000">
                                          <p:val>
                                            <p:strVal val="#ppt_w"/>
                                          </p:val>
                                        </p:tav>
                                      </p:tavLst>
                                    </p:anim>
                                    <p:anim calcmode="lin" valueType="num">
                                      <p:cBhvr>
                                        <p:cTn id="34" dur="500" fill="hold"/>
                                        <p:tgtEl>
                                          <p:spTgt spid="85"/>
                                        </p:tgtEl>
                                        <p:attrNameLst>
                                          <p:attrName>ppt_h</p:attrName>
                                        </p:attrNameLst>
                                      </p:cBhvr>
                                      <p:tavLst>
                                        <p:tav tm="0">
                                          <p:val>
                                            <p:fltVal val="0"/>
                                          </p:val>
                                        </p:tav>
                                        <p:tav tm="100000">
                                          <p:val>
                                            <p:strVal val="#ppt_h"/>
                                          </p:val>
                                        </p:tav>
                                      </p:tavLst>
                                    </p:anim>
                                    <p:animEffect transition="in" filter="fade">
                                      <p:cBhvr>
                                        <p:cTn id="35" dur="5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91"/>
                                        </p:tgtEl>
                                        <p:attrNameLst>
                                          <p:attrName>style.visibility</p:attrName>
                                        </p:attrNameLst>
                                      </p:cBhvr>
                                      <p:to>
                                        <p:strVal val="visible"/>
                                      </p:to>
                                    </p:set>
                                    <p:anim calcmode="lin" valueType="num">
                                      <p:cBhvr>
                                        <p:cTn id="47" dur="500" fill="hold"/>
                                        <p:tgtEl>
                                          <p:spTgt spid="91"/>
                                        </p:tgtEl>
                                        <p:attrNameLst>
                                          <p:attrName>ppt_w</p:attrName>
                                        </p:attrNameLst>
                                      </p:cBhvr>
                                      <p:tavLst>
                                        <p:tav tm="0">
                                          <p:val>
                                            <p:fltVal val="0"/>
                                          </p:val>
                                        </p:tav>
                                        <p:tav tm="100000">
                                          <p:val>
                                            <p:strVal val="#ppt_w"/>
                                          </p:val>
                                        </p:tav>
                                      </p:tavLst>
                                    </p:anim>
                                    <p:anim calcmode="lin" valueType="num">
                                      <p:cBhvr>
                                        <p:cTn id="48" dur="500" fill="hold"/>
                                        <p:tgtEl>
                                          <p:spTgt spid="91"/>
                                        </p:tgtEl>
                                        <p:attrNameLst>
                                          <p:attrName>ppt_h</p:attrName>
                                        </p:attrNameLst>
                                      </p:cBhvr>
                                      <p:tavLst>
                                        <p:tav tm="0">
                                          <p:val>
                                            <p:fltVal val="0"/>
                                          </p:val>
                                        </p:tav>
                                        <p:tav tm="100000">
                                          <p:val>
                                            <p:strVal val="#ppt_h"/>
                                          </p:val>
                                        </p:tav>
                                      </p:tavLst>
                                    </p:anim>
                                    <p:animEffect transition="in" filter="fade">
                                      <p:cBhvr>
                                        <p:cTn id="49" dur="500"/>
                                        <p:tgtEl>
                                          <p:spTgt spid="9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fill="hold"/>
                                        <p:tgtEl>
                                          <p:spTgt spid="79"/>
                                        </p:tgtEl>
                                        <p:attrNameLst>
                                          <p:attrName>ppt_x</p:attrName>
                                        </p:attrNameLst>
                                      </p:cBhvr>
                                      <p:tavLst>
                                        <p:tav tm="0">
                                          <p:val>
                                            <p:strVal val="0-#ppt_w/2"/>
                                          </p:val>
                                        </p:tav>
                                        <p:tav tm="100000">
                                          <p:val>
                                            <p:strVal val="#ppt_x"/>
                                          </p:val>
                                        </p:tav>
                                      </p:tavLst>
                                    </p:anim>
                                    <p:anim calcmode="lin" valueType="num">
                                      <p:cBhvr additive="base">
                                        <p:cTn id="55" dur="500" fill="hold"/>
                                        <p:tgtEl>
                                          <p:spTgt spid="7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additive="base">
                                        <p:cTn id="58" dur="500" fill="hold"/>
                                        <p:tgtEl>
                                          <p:spTgt spid="80"/>
                                        </p:tgtEl>
                                        <p:attrNameLst>
                                          <p:attrName>ppt_x</p:attrName>
                                        </p:attrNameLst>
                                      </p:cBhvr>
                                      <p:tavLst>
                                        <p:tav tm="0">
                                          <p:val>
                                            <p:strVal val="0-#ppt_w/2"/>
                                          </p:val>
                                        </p:tav>
                                        <p:tav tm="100000">
                                          <p:val>
                                            <p:strVal val="#ppt_x"/>
                                          </p:val>
                                        </p:tav>
                                      </p:tavLst>
                                    </p:anim>
                                    <p:anim calcmode="lin" valueType="num">
                                      <p:cBhvr additive="base">
                                        <p:cTn id="59" dur="500" fill="hold"/>
                                        <p:tgtEl>
                                          <p:spTgt spid="8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additive="base">
                                        <p:cTn id="62" dur="500" fill="hold"/>
                                        <p:tgtEl>
                                          <p:spTgt spid="94"/>
                                        </p:tgtEl>
                                        <p:attrNameLst>
                                          <p:attrName>ppt_x</p:attrName>
                                        </p:attrNameLst>
                                      </p:cBhvr>
                                      <p:tavLst>
                                        <p:tav tm="0">
                                          <p:val>
                                            <p:strVal val="0-#ppt_w/2"/>
                                          </p:val>
                                        </p:tav>
                                        <p:tav tm="100000">
                                          <p:val>
                                            <p:strVal val="#ppt_x"/>
                                          </p:val>
                                        </p:tav>
                                      </p:tavLst>
                                    </p:anim>
                                    <p:anim calcmode="lin" valueType="num">
                                      <p:cBhvr additive="base">
                                        <p:cTn id="63" dur="500" fill="hold"/>
                                        <p:tgtEl>
                                          <p:spTgt spid="9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5"/>
                                        </p:tgtEl>
                                        <p:attrNameLst>
                                          <p:attrName>style.visibility</p:attrName>
                                        </p:attrNameLst>
                                      </p:cBhvr>
                                      <p:to>
                                        <p:strVal val="visible"/>
                                      </p:to>
                                    </p:set>
                                    <p:anim calcmode="lin" valueType="num">
                                      <p:cBhvr additive="base">
                                        <p:cTn id="66" dur="500" fill="hold"/>
                                        <p:tgtEl>
                                          <p:spTgt spid="95"/>
                                        </p:tgtEl>
                                        <p:attrNameLst>
                                          <p:attrName>ppt_x</p:attrName>
                                        </p:attrNameLst>
                                      </p:cBhvr>
                                      <p:tavLst>
                                        <p:tav tm="0">
                                          <p:val>
                                            <p:strVal val="0-#ppt_w/2"/>
                                          </p:val>
                                        </p:tav>
                                        <p:tav tm="100000">
                                          <p:val>
                                            <p:strVal val="#ppt_x"/>
                                          </p:val>
                                        </p:tav>
                                      </p:tavLst>
                                    </p:anim>
                                    <p:anim calcmode="lin" valueType="num">
                                      <p:cBhvr additive="base">
                                        <p:cTn id="67" dur="500" fill="hold"/>
                                        <p:tgtEl>
                                          <p:spTgt spid="9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6"/>
                                        </p:tgtEl>
                                        <p:attrNameLst>
                                          <p:attrName>style.visibility</p:attrName>
                                        </p:attrNameLst>
                                      </p:cBhvr>
                                      <p:to>
                                        <p:strVal val="visible"/>
                                      </p:to>
                                    </p:set>
                                    <p:anim calcmode="lin" valueType="num">
                                      <p:cBhvr additive="base">
                                        <p:cTn id="70" dur="500" fill="hold"/>
                                        <p:tgtEl>
                                          <p:spTgt spid="96"/>
                                        </p:tgtEl>
                                        <p:attrNameLst>
                                          <p:attrName>ppt_x</p:attrName>
                                        </p:attrNameLst>
                                      </p:cBhvr>
                                      <p:tavLst>
                                        <p:tav tm="0">
                                          <p:val>
                                            <p:strVal val="0-#ppt_w/2"/>
                                          </p:val>
                                        </p:tav>
                                        <p:tav tm="100000">
                                          <p:val>
                                            <p:strVal val="#ppt_x"/>
                                          </p:val>
                                        </p:tav>
                                      </p:tavLst>
                                    </p:anim>
                                    <p:anim calcmode="lin" valueType="num">
                                      <p:cBhvr additive="base">
                                        <p:cTn id="71" dur="500" fill="hold"/>
                                        <p:tgtEl>
                                          <p:spTgt spid="9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fill="hold"/>
                                        <p:tgtEl>
                                          <p:spTgt spid="97"/>
                                        </p:tgtEl>
                                        <p:attrNameLst>
                                          <p:attrName>ppt_x</p:attrName>
                                        </p:attrNameLst>
                                      </p:cBhvr>
                                      <p:tavLst>
                                        <p:tav tm="0">
                                          <p:val>
                                            <p:strVal val="0-#ppt_w/2"/>
                                          </p:val>
                                        </p:tav>
                                        <p:tav tm="100000">
                                          <p:val>
                                            <p:strVal val="#ppt_x"/>
                                          </p:val>
                                        </p:tav>
                                      </p:tavLst>
                                    </p:anim>
                                    <p:anim calcmode="lin" valueType="num">
                                      <p:cBhvr additive="base">
                                        <p:cTn id="75" dur="500" fill="hold"/>
                                        <p:tgtEl>
                                          <p:spTgt spid="97"/>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78"/>
                                        </p:tgtEl>
                                        <p:attrNameLst>
                                          <p:attrName>style.visibility</p:attrName>
                                        </p:attrNameLst>
                                      </p:cBhvr>
                                      <p:to>
                                        <p:strVal val="visible"/>
                                      </p:to>
                                    </p:set>
                                    <p:anim calcmode="lin" valueType="num">
                                      <p:cBhvr additive="base">
                                        <p:cTn id="80" dur="500" fill="hold"/>
                                        <p:tgtEl>
                                          <p:spTgt spid="78"/>
                                        </p:tgtEl>
                                        <p:attrNameLst>
                                          <p:attrName>ppt_x</p:attrName>
                                        </p:attrNameLst>
                                      </p:cBhvr>
                                      <p:tavLst>
                                        <p:tav tm="0">
                                          <p:val>
                                            <p:strVal val="#ppt_x"/>
                                          </p:val>
                                        </p:tav>
                                        <p:tav tm="100000">
                                          <p:val>
                                            <p:strVal val="#ppt_x"/>
                                          </p:val>
                                        </p:tav>
                                      </p:tavLst>
                                    </p:anim>
                                    <p:anim calcmode="lin" valueType="num">
                                      <p:cBhvr additive="base">
                                        <p:cTn id="81" dur="500" fill="hold"/>
                                        <p:tgtEl>
                                          <p:spTgt spid="78"/>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81"/>
                                        </p:tgtEl>
                                        <p:attrNameLst>
                                          <p:attrName>style.visibility</p:attrName>
                                        </p:attrNameLst>
                                      </p:cBhvr>
                                      <p:to>
                                        <p:strVal val="visible"/>
                                      </p:to>
                                    </p:set>
                                    <p:anim calcmode="lin" valueType="num">
                                      <p:cBhvr additive="base">
                                        <p:cTn id="84" dur="500" fill="hold"/>
                                        <p:tgtEl>
                                          <p:spTgt spid="81"/>
                                        </p:tgtEl>
                                        <p:attrNameLst>
                                          <p:attrName>ppt_x</p:attrName>
                                        </p:attrNameLst>
                                      </p:cBhvr>
                                      <p:tavLst>
                                        <p:tav tm="0">
                                          <p:val>
                                            <p:strVal val="#ppt_x"/>
                                          </p:val>
                                        </p:tav>
                                        <p:tav tm="100000">
                                          <p:val>
                                            <p:strVal val="#ppt_x"/>
                                          </p:val>
                                        </p:tav>
                                      </p:tavLst>
                                    </p:anim>
                                    <p:anim calcmode="lin" valueType="num">
                                      <p:cBhvr additive="base">
                                        <p:cTn id="85"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5" grpId="0" animBg="1"/>
      <p:bldP spid="76" grpId="0" animBg="1"/>
      <p:bldP spid="77" grpId="0" animBg="1"/>
      <p:bldP spid="78" grpId="0"/>
      <p:bldP spid="79" grpId="0"/>
      <p:bldP spid="80" grpId="0"/>
      <p:bldP spid="81" grpId="0"/>
      <p:bldP spid="94" grpId="0"/>
      <p:bldP spid="95" grpId="0"/>
      <p:bldP spid="96" grpId="0"/>
      <p:bldP spid="9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pic>
        <p:nvPicPr>
          <p:cNvPr id="2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584444" y="994428"/>
            <a:ext cx="1830651" cy="3505502"/>
          </a:xfrm>
          <a:prstGeom prst="rect">
            <a:avLst/>
          </a:prstGeom>
        </p:spPr>
      </p:pic>
      <p:sp>
        <p:nvSpPr>
          <p:cNvPr id="24" name="矩形 23"/>
          <p:cNvSpPr/>
          <p:nvPr/>
        </p:nvSpPr>
        <p:spPr>
          <a:xfrm>
            <a:off x="3756800" y="1391709"/>
            <a:ext cx="1506318" cy="2620638"/>
          </a:xfrm>
          <a:prstGeom prst="rect">
            <a:avLst/>
          </a:prstGeom>
          <a:blipFill dpi="0" rotWithShape="1">
            <a:blip r:embed="rId4"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t="264" b="26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Rectangle 7"/>
          <p:cNvSpPr/>
          <p:nvPr/>
        </p:nvSpPr>
        <p:spPr>
          <a:xfrm>
            <a:off x="-36512" y="3651870"/>
            <a:ext cx="9377044" cy="1564892"/>
          </a:xfrm>
          <a:prstGeom prst="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lIns="67204" tIns="33602" rIns="67204" bIns="33602" rtlCol="0" anchor="ctr"/>
          <a:lstStyle/>
          <a:p>
            <a:pPr algn="ctr"/>
            <a:endParaRPr lang="en-GB">
              <a:cs typeface="+mn-ea"/>
              <a:sym typeface="+mn-lt"/>
            </a:endParaRPr>
          </a:p>
        </p:txBody>
      </p:sp>
      <p:sp>
        <p:nvSpPr>
          <p:cNvPr id="26" name="TextBox 84"/>
          <p:cNvSpPr txBox="1"/>
          <p:nvPr/>
        </p:nvSpPr>
        <p:spPr>
          <a:xfrm>
            <a:off x="3646476" y="3950106"/>
            <a:ext cx="1639337" cy="325303"/>
          </a:xfrm>
          <a:prstGeom prst="rect">
            <a:avLst/>
          </a:prstGeom>
          <a:noFill/>
        </p:spPr>
        <p:txBody>
          <a:bodyPr wrap="none" lIns="67204" tIns="33602" rIns="67204" bIns="33602" rtlCol="0">
            <a:spAutoFit/>
          </a:bodyPr>
          <a:lstStyle/>
          <a:p>
            <a:r>
              <a:rPr lang="zh-CN" altLang="en-US" sz="1673" dirty="0">
                <a:solidFill>
                  <a:schemeClr val="bg1"/>
                </a:solidFill>
                <a:cs typeface="+mn-ea"/>
                <a:sym typeface="+mn-lt"/>
              </a:rPr>
              <a:t>请替换文字内容</a:t>
            </a:r>
          </a:p>
        </p:txBody>
      </p:sp>
      <p:sp>
        <p:nvSpPr>
          <p:cNvPr id="27" name="Rectangle 9"/>
          <p:cNvSpPr/>
          <p:nvPr/>
        </p:nvSpPr>
        <p:spPr>
          <a:xfrm>
            <a:off x="1253176" y="4227237"/>
            <a:ext cx="6493186" cy="502210"/>
          </a:xfrm>
          <a:prstGeom prst="rect">
            <a:avLst/>
          </a:prstGeom>
        </p:spPr>
        <p:txBody>
          <a:bodyPr wrap="square" lIns="67204" tIns="33602" rIns="67204" bIns="33602">
            <a:spAutoFit/>
          </a:bodyPr>
          <a:lstStyle/>
          <a:p>
            <a:pPr algn="just">
              <a:lnSpc>
                <a:spcPct val="150000"/>
              </a:lnSpc>
            </a:pPr>
            <a:r>
              <a:rPr lang="zh-CN" altLang="en-US" sz="627" dirty="0">
                <a:solidFill>
                  <a:schemeClr val="bg1"/>
                </a:solidFill>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627" dirty="0">
              <a:solidFill>
                <a:schemeClr val="bg1"/>
              </a:solidFill>
              <a:cs typeface="+mn-ea"/>
              <a:sym typeface="+mn-lt"/>
            </a:endParaRPr>
          </a:p>
        </p:txBody>
      </p:sp>
      <p:grpSp>
        <p:nvGrpSpPr>
          <p:cNvPr id="28" name="Group 41"/>
          <p:cNvGrpSpPr/>
          <p:nvPr/>
        </p:nvGrpSpPr>
        <p:grpSpPr>
          <a:xfrm>
            <a:off x="5984077" y="1269948"/>
            <a:ext cx="610947" cy="610947"/>
            <a:chOff x="8115591" y="1727927"/>
            <a:chExt cx="831273" cy="831273"/>
          </a:xfrm>
          <a:solidFill>
            <a:schemeClr val="bg1"/>
          </a:solidFill>
        </p:grpSpPr>
        <p:sp>
          <p:nvSpPr>
            <p:cNvPr id="29" name="Oval 12"/>
            <p:cNvSpPr/>
            <p:nvPr/>
          </p:nvSpPr>
          <p:spPr>
            <a:xfrm>
              <a:off x="8115591" y="1727927"/>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30" name="Group 14"/>
            <p:cNvGrpSpPr/>
            <p:nvPr/>
          </p:nvGrpSpPr>
          <p:grpSpPr>
            <a:xfrm>
              <a:off x="8338661" y="1951357"/>
              <a:ext cx="383755" cy="384412"/>
              <a:chOff x="9145588" y="4435475"/>
              <a:chExt cx="464344" cy="465138"/>
            </a:xfrm>
            <a:grpFill/>
          </p:grpSpPr>
          <p:sp>
            <p:nvSpPr>
              <p:cNvPr id="3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grpSp>
        <p:nvGrpSpPr>
          <p:cNvPr id="40" name="Group 43"/>
          <p:cNvGrpSpPr/>
          <p:nvPr/>
        </p:nvGrpSpPr>
        <p:grpSpPr>
          <a:xfrm>
            <a:off x="2405023" y="2520157"/>
            <a:ext cx="610947" cy="610947"/>
            <a:chOff x="3245823" y="3429000"/>
            <a:chExt cx="831273" cy="831273"/>
          </a:xfrm>
          <a:solidFill>
            <a:srgbClr val="009882"/>
          </a:solidFill>
        </p:grpSpPr>
        <p:sp>
          <p:nvSpPr>
            <p:cNvPr id="41" name="Oval 11"/>
            <p:cNvSpPr/>
            <p:nvPr/>
          </p:nvSpPr>
          <p:spPr>
            <a:xfrm>
              <a:off x="3245823" y="3429000"/>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42" name="Group 24"/>
            <p:cNvGrpSpPr/>
            <p:nvPr/>
          </p:nvGrpSpPr>
          <p:grpSpPr>
            <a:xfrm>
              <a:off x="3541739" y="3652429"/>
              <a:ext cx="263709" cy="384412"/>
              <a:chOff x="3582988" y="3510757"/>
              <a:chExt cx="319088" cy="465138"/>
            </a:xfrm>
            <a:grpFill/>
          </p:grpSpPr>
          <p:sp>
            <p:nvSpPr>
              <p:cNvPr id="43"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44"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grpSp>
        <p:nvGrpSpPr>
          <p:cNvPr id="45" name="Group 42"/>
          <p:cNvGrpSpPr/>
          <p:nvPr/>
        </p:nvGrpSpPr>
        <p:grpSpPr>
          <a:xfrm>
            <a:off x="5983571" y="2520157"/>
            <a:ext cx="610947" cy="610947"/>
            <a:chOff x="8114903" y="3428999"/>
            <a:chExt cx="831273" cy="831273"/>
          </a:xfrm>
          <a:solidFill>
            <a:schemeClr val="bg1"/>
          </a:solidFill>
        </p:grpSpPr>
        <p:sp>
          <p:nvSpPr>
            <p:cNvPr id="46" name="Oval 13"/>
            <p:cNvSpPr/>
            <p:nvPr/>
          </p:nvSpPr>
          <p:spPr>
            <a:xfrm>
              <a:off x="8114903" y="3428999"/>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47" name="Group 27"/>
            <p:cNvGrpSpPr/>
            <p:nvPr/>
          </p:nvGrpSpPr>
          <p:grpSpPr>
            <a:xfrm>
              <a:off x="8337871" y="3678854"/>
              <a:ext cx="384412" cy="323405"/>
              <a:chOff x="5368132" y="2625725"/>
              <a:chExt cx="465138" cy="391319"/>
            </a:xfrm>
            <a:grpFill/>
          </p:grpSpPr>
          <p:sp>
            <p:nvSpPr>
              <p:cNvPr id="4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sp>
            <p:nvSpPr>
              <p:cNvPr id="4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sp>
            <p:nvSpPr>
              <p:cNvPr id="5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grpSp>
      </p:grpSp>
      <p:grpSp>
        <p:nvGrpSpPr>
          <p:cNvPr id="51" name="Group 3"/>
          <p:cNvGrpSpPr/>
          <p:nvPr/>
        </p:nvGrpSpPr>
        <p:grpSpPr>
          <a:xfrm>
            <a:off x="2405023" y="1269948"/>
            <a:ext cx="610947" cy="610947"/>
            <a:chOff x="3245823" y="1727927"/>
            <a:chExt cx="831273" cy="831273"/>
          </a:xfrm>
          <a:solidFill>
            <a:srgbClr val="009882"/>
          </a:solidFill>
        </p:grpSpPr>
        <p:sp>
          <p:nvSpPr>
            <p:cNvPr id="52" name="Oval 10"/>
            <p:cNvSpPr/>
            <p:nvPr/>
          </p:nvSpPr>
          <p:spPr>
            <a:xfrm>
              <a:off x="3245823" y="1727927"/>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53" name="Group 31"/>
            <p:cNvGrpSpPr/>
            <p:nvPr/>
          </p:nvGrpSpPr>
          <p:grpSpPr>
            <a:xfrm>
              <a:off x="3469581" y="1949424"/>
              <a:ext cx="383755" cy="383755"/>
              <a:chOff x="4439444" y="1652588"/>
              <a:chExt cx="464344" cy="464344"/>
            </a:xfrm>
            <a:grpFill/>
          </p:grpSpPr>
          <p:sp>
            <p:nvSpPr>
              <p:cNvPr id="54"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55"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56"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sp>
        <p:nvSpPr>
          <p:cNvPr id="57" name="Text Placeholder 7"/>
          <p:cNvSpPr txBox="1">
            <a:spLocks/>
          </p:cNvSpPr>
          <p:nvPr/>
        </p:nvSpPr>
        <p:spPr>
          <a:xfrm>
            <a:off x="603194" y="1344100"/>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58" name="Text Placeholder 2"/>
          <p:cNvSpPr txBox="1">
            <a:spLocks/>
          </p:cNvSpPr>
          <p:nvPr/>
        </p:nvSpPr>
        <p:spPr>
          <a:xfrm>
            <a:off x="736129" y="1612292"/>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59" name="Text Placeholder 7"/>
          <p:cNvSpPr txBox="1">
            <a:spLocks/>
          </p:cNvSpPr>
          <p:nvPr/>
        </p:nvSpPr>
        <p:spPr>
          <a:xfrm>
            <a:off x="624918" y="2690972"/>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60" name="Text Placeholder 2"/>
          <p:cNvSpPr txBox="1">
            <a:spLocks/>
          </p:cNvSpPr>
          <p:nvPr/>
        </p:nvSpPr>
        <p:spPr>
          <a:xfrm>
            <a:off x="757852" y="2959165"/>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1" name="Text Placeholder 7"/>
          <p:cNvSpPr txBox="1">
            <a:spLocks/>
          </p:cNvSpPr>
          <p:nvPr/>
        </p:nvSpPr>
        <p:spPr>
          <a:xfrm>
            <a:off x="6771827" y="1344100"/>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2" name="Text Placeholder 2"/>
          <p:cNvSpPr txBox="1">
            <a:spLocks/>
          </p:cNvSpPr>
          <p:nvPr/>
        </p:nvSpPr>
        <p:spPr>
          <a:xfrm>
            <a:off x="6771827" y="1612292"/>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3" name="Text Placeholder 7"/>
          <p:cNvSpPr txBox="1">
            <a:spLocks/>
          </p:cNvSpPr>
          <p:nvPr/>
        </p:nvSpPr>
        <p:spPr>
          <a:xfrm>
            <a:off x="6771827" y="2690972"/>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4" name="Text Placeholder 2"/>
          <p:cNvSpPr txBox="1">
            <a:spLocks/>
          </p:cNvSpPr>
          <p:nvPr/>
        </p:nvSpPr>
        <p:spPr>
          <a:xfrm>
            <a:off x="6771827" y="2959165"/>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23834957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9"/>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1000"/>
                                        <p:tgtEl>
                                          <p:spTgt spid="25"/>
                                        </p:tgtEl>
                                      </p:cBhvr>
                                    </p:animEffect>
                                    <p:anim calcmode="lin" valueType="num">
                                      <p:cBhvr>
                                        <p:cTn id="16" dur="1000" fill="hold"/>
                                        <p:tgtEl>
                                          <p:spTgt spid="25"/>
                                        </p:tgtEl>
                                        <p:attrNameLst>
                                          <p:attrName>ppt_x</p:attrName>
                                        </p:attrNameLst>
                                      </p:cBhvr>
                                      <p:tavLst>
                                        <p:tav tm="0">
                                          <p:val>
                                            <p:strVal val="#ppt_x"/>
                                          </p:val>
                                        </p:tav>
                                        <p:tav tm="100000">
                                          <p:val>
                                            <p:strVal val="#ppt_x"/>
                                          </p:val>
                                        </p:tav>
                                      </p:tavLst>
                                    </p:anim>
                                    <p:anim calcmode="lin" valueType="num">
                                      <p:cBhvr>
                                        <p:cTn id="17" dur="1000" fill="hold"/>
                                        <p:tgtEl>
                                          <p:spTgt spid="25"/>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10"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par>
                          <p:cTn id="22" fill="hold">
                            <p:stCondLst>
                              <p:cond delay="2350"/>
                            </p:stCondLst>
                            <p:childTnLst>
                              <p:par>
                                <p:cTn id="23" presetID="53" presetClass="entr" presetSubtype="16"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fltVal val="0"/>
                                          </p:val>
                                        </p:tav>
                                        <p:tav tm="100000">
                                          <p:val>
                                            <p:strVal val="#ppt_w"/>
                                          </p:val>
                                        </p:tav>
                                      </p:tavLst>
                                    </p:anim>
                                    <p:anim calcmode="lin" valueType="num">
                                      <p:cBhvr>
                                        <p:cTn id="26" dur="500" fill="hold"/>
                                        <p:tgtEl>
                                          <p:spTgt spid="51"/>
                                        </p:tgtEl>
                                        <p:attrNameLst>
                                          <p:attrName>ppt_h</p:attrName>
                                        </p:attrNameLst>
                                      </p:cBhvr>
                                      <p:tavLst>
                                        <p:tav tm="0">
                                          <p:val>
                                            <p:fltVal val="0"/>
                                          </p:val>
                                        </p:tav>
                                        <p:tav tm="100000">
                                          <p:val>
                                            <p:strVal val="#ppt_h"/>
                                          </p:val>
                                        </p:tav>
                                      </p:tavLst>
                                    </p:anim>
                                    <p:animEffect transition="in" filter="fade">
                                      <p:cBhvr>
                                        <p:cTn id="27" dur="500"/>
                                        <p:tgtEl>
                                          <p:spTgt spid="51"/>
                                        </p:tgtEl>
                                      </p:cBhvr>
                                    </p:animEffect>
                                  </p:childTnLst>
                                </p:cTn>
                              </p:par>
                            </p:childTnLst>
                          </p:cTn>
                        </p:par>
                        <p:par>
                          <p:cTn id="28" fill="hold">
                            <p:stCondLst>
                              <p:cond delay="2850"/>
                            </p:stCondLst>
                            <p:childTnLst>
                              <p:par>
                                <p:cTn id="29" presetID="22" presetClass="entr" presetSubtype="2"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right)">
                                      <p:cBhvr>
                                        <p:cTn id="31" dur="500"/>
                                        <p:tgtEl>
                                          <p:spTgt spid="5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wipe(right)">
                                      <p:cBhvr>
                                        <p:cTn id="34" dur="500"/>
                                        <p:tgtEl>
                                          <p:spTgt spid="58"/>
                                        </p:tgtEl>
                                      </p:cBhvr>
                                    </p:animEffect>
                                  </p:childTnLst>
                                </p:cTn>
                              </p:par>
                            </p:childTnLst>
                          </p:cTn>
                        </p:par>
                        <p:par>
                          <p:cTn id="35" fill="hold">
                            <p:stCondLst>
                              <p:cond delay="3350"/>
                            </p:stCondLst>
                            <p:childTnLst>
                              <p:par>
                                <p:cTn id="36" presetID="53" presetClass="entr" presetSubtype="16"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childTnLst>
                          </p:cTn>
                        </p:par>
                        <p:par>
                          <p:cTn id="41" fill="hold">
                            <p:stCondLst>
                              <p:cond delay="3850"/>
                            </p:stCondLst>
                            <p:childTnLst>
                              <p:par>
                                <p:cTn id="42" presetID="22" presetClass="entr" presetSubtype="2" fill="hold" grpId="0"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wipe(right)">
                                      <p:cBhvr>
                                        <p:cTn id="44" dur="500"/>
                                        <p:tgtEl>
                                          <p:spTgt spid="59"/>
                                        </p:tgtEl>
                                      </p:cBhvr>
                                    </p:animEffect>
                                  </p:childTnLst>
                                </p:cTn>
                              </p:par>
                              <p:par>
                                <p:cTn id="45" presetID="22" presetClass="entr" presetSubtype="2"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right)">
                                      <p:cBhvr>
                                        <p:cTn id="47" dur="500"/>
                                        <p:tgtEl>
                                          <p:spTgt spid="60"/>
                                        </p:tgtEl>
                                      </p:cBhvr>
                                    </p:animEffect>
                                  </p:childTnLst>
                                </p:cTn>
                              </p:par>
                            </p:childTnLst>
                          </p:cTn>
                        </p:par>
                        <p:par>
                          <p:cTn id="48" fill="hold">
                            <p:stCondLst>
                              <p:cond delay="4350"/>
                            </p:stCondLst>
                            <p:childTnLst>
                              <p:par>
                                <p:cTn id="49" presetID="53" presetClass="entr" presetSubtype="16"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par>
                          <p:cTn id="54" fill="hold">
                            <p:stCondLst>
                              <p:cond delay="4850"/>
                            </p:stCondLst>
                            <p:childTnLst>
                              <p:par>
                                <p:cTn id="55" presetID="22" presetClass="entr" presetSubtype="2" fill="hold" grpId="0"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wipe(right)">
                                      <p:cBhvr>
                                        <p:cTn id="57" dur="500"/>
                                        <p:tgtEl>
                                          <p:spTgt spid="61"/>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wipe(right)">
                                      <p:cBhvr>
                                        <p:cTn id="60" dur="500"/>
                                        <p:tgtEl>
                                          <p:spTgt spid="62"/>
                                        </p:tgtEl>
                                      </p:cBhvr>
                                    </p:animEffect>
                                  </p:childTnLst>
                                </p:cTn>
                              </p:par>
                            </p:childTnLst>
                          </p:cTn>
                        </p:par>
                        <p:par>
                          <p:cTn id="61" fill="hold">
                            <p:stCondLst>
                              <p:cond delay="5350"/>
                            </p:stCondLst>
                            <p:childTnLst>
                              <p:par>
                                <p:cTn id="62" presetID="53" presetClass="entr" presetSubtype="16" fill="hold"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p:cTn id="64" dur="500" fill="hold"/>
                                        <p:tgtEl>
                                          <p:spTgt spid="45"/>
                                        </p:tgtEl>
                                        <p:attrNameLst>
                                          <p:attrName>ppt_w</p:attrName>
                                        </p:attrNameLst>
                                      </p:cBhvr>
                                      <p:tavLst>
                                        <p:tav tm="0">
                                          <p:val>
                                            <p:fltVal val="0"/>
                                          </p:val>
                                        </p:tav>
                                        <p:tav tm="100000">
                                          <p:val>
                                            <p:strVal val="#ppt_w"/>
                                          </p:val>
                                        </p:tav>
                                      </p:tavLst>
                                    </p:anim>
                                    <p:anim calcmode="lin" valueType="num">
                                      <p:cBhvr>
                                        <p:cTn id="65" dur="500" fill="hold"/>
                                        <p:tgtEl>
                                          <p:spTgt spid="45"/>
                                        </p:tgtEl>
                                        <p:attrNameLst>
                                          <p:attrName>ppt_h</p:attrName>
                                        </p:attrNameLst>
                                      </p:cBhvr>
                                      <p:tavLst>
                                        <p:tav tm="0">
                                          <p:val>
                                            <p:fltVal val="0"/>
                                          </p:val>
                                        </p:tav>
                                        <p:tav tm="100000">
                                          <p:val>
                                            <p:strVal val="#ppt_h"/>
                                          </p:val>
                                        </p:tav>
                                      </p:tavLst>
                                    </p:anim>
                                    <p:animEffect transition="in" filter="fade">
                                      <p:cBhvr>
                                        <p:cTn id="66" dur="500"/>
                                        <p:tgtEl>
                                          <p:spTgt spid="45"/>
                                        </p:tgtEl>
                                      </p:cBhvr>
                                    </p:animEffect>
                                  </p:childTnLst>
                                </p:cTn>
                              </p:par>
                            </p:childTnLst>
                          </p:cTn>
                        </p:par>
                        <p:par>
                          <p:cTn id="67" fill="hold">
                            <p:stCondLst>
                              <p:cond delay="5850"/>
                            </p:stCondLst>
                            <p:childTnLst>
                              <p:par>
                                <p:cTn id="68" presetID="22" presetClass="entr" presetSubtype="2" fill="hold" grpId="0" nodeType="after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wipe(right)">
                                      <p:cBhvr>
                                        <p:cTn id="70" dur="500"/>
                                        <p:tgtEl>
                                          <p:spTgt spid="63"/>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wipe(right)">
                                      <p:cBhvr>
                                        <p:cTn id="73" dur="500"/>
                                        <p:tgtEl>
                                          <p:spTgt spid="64"/>
                                        </p:tgtEl>
                                      </p:cBhvr>
                                    </p:animEffect>
                                  </p:childTnLst>
                                </p:cTn>
                              </p:par>
                            </p:childTnLst>
                          </p:cTn>
                        </p:par>
                        <p:par>
                          <p:cTn id="74" fill="hold">
                            <p:stCondLst>
                              <p:cond delay="6350"/>
                            </p:stCondLst>
                            <p:childTnLst>
                              <p:par>
                                <p:cTn id="75" presetID="52" presetClass="entr" presetSubtype="0" fill="hold" grpId="0" nodeType="afterEffect">
                                  <p:stCondLst>
                                    <p:cond delay="0"/>
                                  </p:stCondLst>
                                  <p:iterate type="lt">
                                    <p:tmPct val="10000"/>
                                  </p:iterate>
                                  <p:childTnLst>
                                    <p:set>
                                      <p:cBhvr>
                                        <p:cTn id="76" dur="1" fill="hold">
                                          <p:stCondLst>
                                            <p:cond delay="0"/>
                                          </p:stCondLst>
                                        </p:cTn>
                                        <p:tgtEl>
                                          <p:spTgt spid="26"/>
                                        </p:tgtEl>
                                        <p:attrNameLst>
                                          <p:attrName>style.visibility</p:attrName>
                                        </p:attrNameLst>
                                      </p:cBhvr>
                                      <p:to>
                                        <p:strVal val="visible"/>
                                      </p:to>
                                    </p:set>
                                    <p:animScale>
                                      <p:cBhvr>
                                        <p:cTn id="7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26"/>
                                        </p:tgtEl>
                                        <p:attrNameLst>
                                          <p:attrName>ppt_x</p:attrName>
                                          <p:attrName>ppt_y</p:attrName>
                                        </p:attrNameLst>
                                      </p:cBhvr>
                                    </p:animMotion>
                                    <p:animEffect transition="in" filter="fade">
                                      <p:cBhvr>
                                        <p:cTn id="79" dur="1000"/>
                                        <p:tgtEl>
                                          <p:spTgt spid="26"/>
                                        </p:tgtEl>
                                      </p:cBhvr>
                                    </p:animEffect>
                                  </p:childTnLst>
                                </p:cTn>
                              </p:par>
                            </p:childTnLst>
                          </p:cTn>
                        </p:par>
                        <p:par>
                          <p:cTn id="80" fill="hold">
                            <p:stCondLst>
                              <p:cond delay="7950"/>
                            </p:stCondLst>
                            <p:childTnLst>
                              <p:par>
                                <p:cTn id="81" presetID="16" presetClass="entr" presetSubtype="21"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barn(inVertical)">
                                      <p:cBhvr>
                                        <p:cTn id="8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animBg="1"/>
      <p:bldP spid="26" grpId="0"/>
      <p:bldP spid="27" grpId="0"/>
      <p:bldP spid="57" grpId="0"/>
      <p:bldP spid="58" grpId="0"/>
      <p:bldP spid="59" grpId="0"/>
      <p:bldP spid="60" grpId="0"/>
      <p:bldP spid="61" grpId="0"/>
      <p:bldP spid="62" grpId="0"/>
      <p:bldP spid="63" grpId="0"/>
      <p:bldP spid="6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53" name="Isosceles Triangle 91"/>
          <p:cNvSpPr/>
          <p:nvPr/>
        </p:nvSpPr>
        <p:spPr>
          <a:xfrm rot="3600000" flipH="1">
            <a:off x="5456464" y="2020992"/>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4" name="Donut 92"/>
          <p:cNvSpPr/>
          <p:nvPr/>
        </p:nvSpPr>
        <p:spPr>
          <a:xfrm flipH="1">
            <a:off x="4853750" y="1517439"/>
            <a:ext cx="1006386" cy="1006386"/>
          </a:xfrm>
          <a:prstGeom prst="donut">
            <a:avLst>
              <a:gd name="adj" fmla="val 190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55" name="Group 93"/>
          <p:cNvGrpSpPr/>
          <p:nvPr/>
        </p:nvGrpSpPr>
        <p:grpSpPr>
          <a:xfrm flipH="1">
            <a:off x="5414516" y="1787508"/>
            <a:ext cx="1228132" cy="311298"/>
            <a:chOff x="1793077" y="1463668"/>
            <a:chExt cx="1371600" cy="347664"/>
          </a:xfrm>
        </p:grpSpPr>
        <p:sp>
          <p:nvSpPr>
            <p:cNvPr id="56" name="Round Same Side Corner Rectangle 94"/>
            <p:cNvSpPr/>
            <p:nvPr/>
          </p:nvSpPr>
          <p:spPr>
            <a:xfrm rot="16200000">
              <a:off x="2305045" y="951700"/>
              <a:ext cx="347664" cy="1371600"/>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57" name="Text Placeholder 3"/>
            <p:cNvSpPr txBox="1">
              <a:spLocks/>
            </p:cNvSpPr>
            <p:nvPr/>
          </p:nvSpPr>
          <p:spPr>
            <a:xfrm>
              <a:off x="1852387" y="1511291"/>
              <a:ext cx="281071" cy="28751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2</a:t>
              </a:r>
            </a:p>
          </p:txBody>
        </p:sp>
      </p:grpSp>
      <p:sp>
        <p:nvSpPr>
          <p:cNvPr id="58" name="Isosceles Triangle 98"/>
          <p:cNvSpPr/>
          <p:nvPr/>
        </p:nvSpPr>
        <p:spPr>
          <a:xfrm rot="3600000" flipH="1">
            <a:off x="5493800" y="3384582"/>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9" name="Donut 99"/>
          <p:cNvSpPr/>
          <p:nvPr/>
        </p:nvSpPr>
        <p:spPr>
          <a:xfrm flipH="1">
            <a:off x="4891086" y="2881029"/>
            <a:ext cx="1006386" cy="1006386"/>
          </a:xfrm>
          <a:prstGeom prst="donut">
            <a:avLst>
              <a:gd name="adj" fmla="val 190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60" name="Group 100"/>
          <p:cNvGrpSpPr/>
          <p:nvPr/>
        </p:nvGrpSpPr>
        <p:grpSpPr>
          <a:xfrm flipH="1">
            <a:off x="5451855" y="3153948"/>
            <a:ext cx="1228132" cy="311299"/>
            <a:chOff x="1793075" y="1466851"/>
            <a:chExt cx="1371600" cy="347664"/>
          </a:xfrm>
        </p:grpSpPr>
        <p:sp>
          <p:nvSpPr>
            <p:cNvPr id="61" name="Round Same Side Corner Rectangle 101"/>
            <p:cNvSpPr/>
            <p:nvPr/>
          </p:nvSpPr>
          <p:spPr>
            <a:xfrm rot="16200000">
              <a:off x="2305043" y="954883"/>
              <a:ext cx="347664" cy="1371600"/>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62" name="Text Placeholder 3"/>
            <p:cNvSpPr txBox="1">
              <a:spLocks/>
            </p:cNvSpPr>
            <p:nvPr/>
          </p:nvSpPr>
          <p:spPr>
            <a:xfrm>
              <a:off x="185238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4</a:t>
              </a:r>
            </a:p>
          </p:txBody>
        </p:sp>
      </p:grpSp>
      <p:cxnSp>
        <p:nvCxnSpPr>
          <p:cNvPr id="63" name="Straight Connector 108"/>
          <p:cNvCxnSpPr/>
          <p:nvPr/>
        </p:nvCxnSpPr>
        <p:spPr>
          <a:xfrm>
            <a:off x="3935293" y="1320170"/>
            <a:ext cx="970727" cy="503192"/>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110"/>
          <p:cNvCxnSpPr/>
          <p:nvPr/>
        </p:nvCxnSpPr>
        <p:spPr>
          <a:xfrm rot="10800000" flipV="1">
            <a:off x="3935293" y="2217901"/>
            <a:ext cx="970727" cy="503194"/>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111"/>
          <p:cNvCxnSpPr/>
          <p:nvPr/>
        </p:nvCxnSpPr>
        <p:spPr>
          <a:xfrm rot="10800000" flipV="1">
            <a:off x="3935293" y="3508280"/>
            <a:ext cx="970727" cy="503194"/>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112"/>
          <p:cNvCxnSpPr/>
          <p:nvPr/>
        </p:nvCxnSpPr>
        <p:spPr>
          <a:xfrm>
            <a:off x="3935293" y="2758430"/>
            <a:ext cx="970727" cy="503192"/>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67" name="Isosceles Triangle 114"/>
          <p:cNvSpPr/>
          <p:nvPr/>
        </p:nvSpPr>
        <p:spPr>
          <a:xfrm rot="18000000">
            <a:off x="3022197" y="1320530"/>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8" name="Donut 115"/>
          <p:cNvSpPr/>
          <p:nvPr/>
        </p:nvSpPr>
        <p:spPr>
          <a:xfrm>
            <a:off x="2958776" y="816976"/>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69" name="Group 54"/>
          <p:cNvGrpSpPr/>
          <p:nvPr/>
        </p:nvGrpSpPr>
        <p:grpSpPr>
          <a:xfrm>
            <a:off x="2176265" y="1089896"/>
            <a:ext cx="1228132" cy="311299"/>
            <a:chOff x="1793078" y="1466850"/>
            <a:chExt cx="1371600" cy="347664"/>
          </a:xfrm>
        </p:grpSpPr>
        <p:sp>
          <p:nvSpPr>
            <p:cNvPr id="70" name="Round Same Side Corner Rectangle 117"/>
            <p:cNvSpPr/>
            <p:nvPr/>
          </p:nvSpPr>
          <p:spPr>
            <a:xfrm rot="16200000">
              <a:off x="2305046" y="954882"/>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71" name="Text Placeholder 3"/>
            <p:cNvSpPr txBox="1">
              <a:spLocks/>
            </p:cNvSpPr>
            <p:nvPr/>
          </p:nvSpPr>
          <p:spPr>
            <a:xfrm>
              <a:off x="1855154" y="1491665"/>
              <a:ext cx="297183"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01</a:t>
              </a:r>
              <a:endParaRPr lang="en-US" sz="1673" dirty="0">
                <a:solidFill>
                  <a:schemeClr val="bg1"/>
                </a:solidFill>
                <a:cs typeface="+mn-ea"/>
                <a:sym typeface="+mn-lt"/>
              </a:endParaRPr>
            </a:p>
          </p:txBody>
        </p:sp>
      </p:grpSp>
      <p:sp>
        <p:nvSpPr>
          <p:cNvPr id="72" name="Isosceles Triangle 121"/>
          <p:cNvSpPr/>
          <p:nvPr/>
        </p:nvSpPr>
        <p:spPr>
          <a:xfrm rot="18000000">
            <a:off x="3022197" y="2721455"/>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3" name="Donut 122"/>
          <p:cNvSpPr/>
          <p:nvPr/>
        </p:nvSpPr>
        <p:spPr>
          <a:xfrm>
            <a:off x="2958776" y="2217902"/>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74" name="Group 79"/>
          <p:cNvGrpSpPr/>
          <p:nvPr/>
        </p:nvGrpSpPr>
        <p:grpSpPr>
          <a:xfrm>
            <a:off x="2176267" y="2490821"/>
            <a:ext cx="1228132" cy="311299"/>
            <a:chOff x="1793079" y="1466851"/>
            <a:chExt cx="1371600" cy="347664"/>
          </a:xfrm>
        </p:grpSpPr>
        <p:sp>
          <p:nvSpPr>
            <p:cNvPr id="75" name="Round Same Side Corner Rectangle 124"/>
            <p:cNvSpPr/>
            <p:nvPr/>
          </p:nvSpPr>
          <p:spPr>
            <a:xfrm rot="16200000">
              <a:off x="2305047" y="954883"/>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76" name="Text Placeholder 3"/>
            <p:cNvSpPr txBox="1">
              <a:spLocks/>
            </p:cNvSpPr>
            <p:nvPr/>
          </p:nvSpPr>
          <p:spPr>
            <a:xfrm>
              <a:off x="187402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3</a:t>
              </a:r>
            </a:p>
          </p:txBody>
        </p:sp>
      </p:grpSp>
      <p:sp>
        <p:nvSpPr>
          <p:cNvPr id="77" name="Isosceles Triangle 128"/>
          <p:cNvSpPr/>
          <p:nvPr/>
        </p:nvSpPr>
        <p:spPr>
          <a:xfrm rot="18000000">
            <a:off x="3022197" y="4122379"/>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8" name="Donut 129"/>
          <p:cNvSpPr/>
          <p:nvPr/>
        </p:nvSpPr>
        <p:spPr>
          <a:xfrm>
            <a:off x="2958776" y="3618826"/>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79" name="Group 86"/>
          <p:cNvGrpSpPr/>
          <p:nvPr/>
        </p:nvGrpSpPr>
        <p:grpSpPr>
          <a:xfrm>
            <a:off x="2176267" y="3891746"/>
            <a:ext cx="1228132" cy="311299"/>
            <a:chOff x="1793079" y="1466851"/>
            <a:chExt cx="1371600" cy="347664"/>
          </a:xfrm>
        </p:grpSpPr>
        <p:sp>
          <p:nvSpPr>
            <p:cNvPr id="80" name="Round Same Side Corner Rectangle 131"/>
            <p:cNvSpPr/>
            <p:nvPr/>
          </p:nvSpPr>
          <p:spPr>
            <a:xfrm rot="16200000">
              <a:off x="2305047" y="954883"/>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81" name="Text Placeholder 3"/>
            <p:cNvSpPr txBox="1">
              <a:spLocks/>
            </p:cNvSpPr>
            <p:nvPr/>
          </p:nvSpPr>
          <p:spPr>
            <a:xfrm>
              <a:off x="187402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5</a:t>
              </a:r>
            </a:p>
          </p:txBody>
        </p:sp>
      </p:grpSp>
      <p:sp>
        <p:nvSpPr>
          <p:cNvPr id="82" name="TextBox 23"/>
          <p:cNvSpPr txBox="1"/>
          <p:nvPr/>
        </p:nvSpPr>
        <p:spPr>
          <a:xfrm>
            <a:off x="572673" y="3900282"/>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3" name="TextBox 24"/>
          <p:cNvSpPr txBox="1"/>
          <p:nvPr/>
        </p:nvSpPr>
        <p:spPr>
          <a:xfrm>
            <a:off x="996975" y="3618827"/>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4" name="TextBox 23"/>
          <p:cNvSpPr txBox="1"/>
          <p:nvPr/>
        </p:nvSpPr>
        <p:spPr>
          <a:xfrm>
            <a:off x="599224" y="2748601"/>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5" name="TextBox 24"/>
          <p:cNvSpPr txBox="1"/>
          <p:nvPr/>
        </p:nvSpPr>
        <p:spPr>
          <a:xfrm>
            <a:off x="1023526" y="2467146"/>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6" name="TextBox 23"/>
          <p:cNvSpPr txBox="1"/>
          <p:nvPr/>
        </p:nvSpPr>
        <p:spPr>
          <a:xfrm>
            <a:off x="599224" y="1315465"/>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7" name="TextBox 24"/>
          <p:cNvSpPr txBox="1"/>
          <p:nvPr/>
        </p:nvSpPr>
        <p:spPr>
          <a:xfrm>
            <a:off x="1023526" y="1034009"/>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8" name="TextBox 23"/>
          <p:cNvSpPr txBox="1"/>
          <p:nvPr/>
        </p:nvSpPr>
        <p:spPr>
          <a:xfrm>
            <a:off x="6739731" y="2006049"/>
            <a:ext cx="1607639"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9" name="TextBox 24"/>
          <p:cNvSpPr txBox="1"/>
          <p:nvPr/>
        </p:nvSpPr>
        <p:spPr>
          <a:xfrm>
            <a:off x="6739731" y="1724593"/>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90" name="TextBox 23"/>
          <p:cNvSpPr txBox="1"/>
          <p:nvPr/>
        </p:nvSpPr>
        <p:spPr>
          <a:xfrm>
            <a:off x="6739731" y="3446454"/>
            <a:ext cx="1607639"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91" name="TextBox 24"/>
          <p:cNvSpPr txBox="1"/>
          <p:nvPr/>
        </p:nvSpPr>
        <p:spPr>
          <a:xfrm>
            <a:off x="6739731" y="3164999"/>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Tree>
    <p:extLst>
      <p:ext uri="{BB962C8B-B14F-4D97-AF65-F5344CB8AC3E}">
        <p14:creationId xmlns:p14="http://schemas.microsoft.com/office/powerpoint/2010/main" val="1065051496"/>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68"/>
                                        </p:tgtEl>
                                        <p:attrNameLst>
                                          <p:attrName>style.visibility</p:attrName>
                                        </p:attrNameLst>
                                      </p:cBhvr>
                                      <p:to>
                                        <p:strVal val="visible"/>
                                      </p:to>
                                    </p:set>
                                    <p:anim calcmode="lin" valueType="num">
                                      <p:cBhvr>
                                        <p:cTn id="15" dur="500" fill="hold"/>
                                        <p:tgtEl>
                                          <p:spTgt spid="68"/>
                                        </p:tgtEl>
                                        <p:attrNameLst>
                                          <p:attrName>ppt_w</p:attrName>
                                        </p:attrNameLst>
                                      </p:cBhvr>
                                      <p:tavLst>
                                        <p:tav tm="0">
                                          <p:val>
                                            <p:fltVal val="0"/>
                                          </p:val>
                                        </p:tav>
                                        <p:tav tm="100000">
                                          <p:val>
                                            <p:strVal val="#ppt_w"/>
                                          </p:val>
                                        </p:tav>
                                      </p:tavLst>
                                    </p:anim>
                                    <p:anim calcmode="lin" valueType="num">
                                      <p:cBhvr>
                                        <p:cTn id="16" dur="500" fill="hold"/>
                                        <p:tgtEl>
                                          <p:spTgt spid="68"/>
                                        </p:tgtEl>
                                        <p:attrNameLst>
                                          <p:attrName>ppt_h</p:attrName>
                                        </p:attrNameLst>
                                      </p:cBhvr>
                                      <p:tavLst>
                                        <p:tav tm="0">
                                          <p:val>
                                            <p:fltVal val="0"/>
                                          </p:val>
                                        </p:tav>
                                        <p:tav tm="100000">
                                          <p:val>
                                            <p:strVal val="#ppt_h"/>
                                          </p:val>
                                        </p:tav>
                                      </p:tavLst>
                                    </p:anim>
                                    <p:animEffect transition="in" filter="fade">
                                      <p:cBhvr>
                                        <p:cTn id="17" dur="500"/>
                                        <p:tgtEl>
                                          <p:spTgt spid="68"/>
                                        </p:tgtEl>
                                      </p:cBhvr>
                                    </p:animEffect>
                                  </p:childTnLst>
                                </p:cTn>
                              </p:par>
                            </p:childTnLst>
                          </p:cTn>
                        </p:par>
                        <p:par>
                          <p:cTn id="18" fill="hold">
                            <p:stCondLst>
                              <p:cond delay="1350"/>
                            </p:stCondLst>
                            <p:childTnLst>
                              <p:par>
                                <p:cTn id="19" presetID="10" presetClass="entr" presetSubtype="0" fill="hold" grpId="0"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fade">
                                      <p:cBhvr>
                                        <p:cTn id="21" dur="500"/>
                                        <p:tgtEl>
                                          <p:spTgt spid="67"/>
                                        </p:tgtEl>
                                      </p:cBhvr>
                                    </p:animEffect>
                                  </p:childTnLst>
                                </p:cTn>
                              </p:par>
                              <p:par>
                                <p:cTn id="22" presetID="12" presetClass="entr" presetSubtype="2"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slide(fromRight)">
                                      <p:cBhvr>
                                        <p:cTn id="24" dur="500"/>
                                        <p:tgtEl>
                                          <p:spTgt spid="69"/>
                                        </p:tgtEl>
                                      </p:cBhvr>
                                    </p:animEffect>
                                  </p:childTnLst>
                                </p:cTn>
                              </p:par>
                            </p:childTnLst>
                          </p:cTn>
                        </p:par>
                        <p:par>
                          <p:cTn id="25" fill="hold">
                            <p:stCondLst>
                              <p:cond delay="1850"/>
                            </p:stCondLst>
                            <p:childTnLst>
                              <p:par>
                                <p:cTn id="26" presetID="12" presetClass="entr" presetSubtype="4" fill="hold" grpId="0" nodeType="afterEffect">
                                  <p:stCondLst>
                                    <p:cond delay="0"/>
                                  </p:stCondLst>
                                  <p:childTnLst>
                                    <p:set>
                                      <p:cBhvr>
                                        <p:cTn id="27" dur="1" fill="hold">
                                          <p:stCondLst>
                                            <p:cond delay="0"/>
                                          </p:stCondLst>
                                        </p:cTn>
                                        <p:tgtEl>
                                          <p:spTgt spid="86"/>
                                        </p:tgtEl>
                                        <p:attrNameLst>
                                          <p:attrName>style.visibility</p:attrName>
                                        </p:attrNameLst>
                                      </p:cBhvr>
                                      <p:to>
                                        <p:strVal val="visible"/>
                                      </p:to>
                                    </p:set>
                                    <p:anim calcmode="lin" valueType="num">
                                      <p:cBhvr additive="base">
                                        <p:cTn id="28" dur="500"/>
                                        <p:tgtEl>
                                          <p:spTgt spid="86"/>
                                        </p:tgtEl>
                                        <p:attrNameLst>
                                          <p:attrName>ppt_y</p:attrName>
                                        </p:attrNameLst>
                                      </p:cBhvr>
                                      <p:tavLst>
                                        <p:tav tm="0">
                                          <p:val>
                                            <p:strVal val="#ppt_y+#ppt_h*1.125000"/>
                                          </p:val>
                                        </p:tav>
                                        <p:tav tm="100000">
                                          <p:val>
                                            <p:strVal val="#ppt_y"/>
                                          </p:val>
                                        </p:tav>
                                      </p:tavLst>
                                    </p:anim>
                                    <p:animEffect transition="in" filter="wipe(up)">
                                      <p:cBhvr>
                                        <p:cTn id="29" dur="500"/>
                                        <p:tgtEl>
                                          <p:spTgt spid="86"/>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87"/>
                                        </p:tgtEl>
                                        <p:attrNameLst>
                                          <p:attrName>style.visibility</p:attrName>
                                        </p:attrNameLst>
                                      </p:cBhvr>
                                      <p:to>
                                        <p:strVal val="visible"/>
                                      </p:to>
                                    </p:set>
                                    <p:anim calcmode="lin" valueType="num">
                                      <p:cBhvr additive="base">
                                        <p:cTn id="32" dur="500"/>
                                        <p:tgtEl>
                                          <p:spTgt spid="87"/>
                                        </p:tgtEl>
                                        <p:attrNameLst>
                                          <p:attrName>ppt_y</p:attrName>
                                        </p:attrNameLst>
                                      </p:cBhvr>
                                      <p:tavLst>
                                        <p:tav tm="0">
                                          <p:val>
                                            <p:strVal val="#ppt_y-#ppt_h*1.125000"/>
                                          </p:val>
                                        </p:tav>
                                        <p:tav tm="100000">
                                          <p:val>
                                            <p:strVal val="#ppt_y"/>
                                          </p:val>
                                        </p:tav>
                                      </p:tavLst>
                                    </p:anim>
                                    <p:animEffect transition="in" filter="wipe(down)">
                                      <p:cBhvr>
                                        <p:cTn id="33" dur="500"/>
                                        <p:tgtEl>
                                          <p:spTgt spid="87"/>
                                        </p:tgtEl>
                                      </p:cBhvr>
                                    </p:animEffect>
                                  </p:childTnLst>
                                </p:cTn>
                              </p:par>
                            </p:childTnLst>
                          </p:cTn>
                        </p:par>
                        <p:par>
                          <p:cTn id="34" fill="hold">
                            <p:stCondLst>
                              <p:cond delay="2350"/>
                            </p:stCondLst>
                            <p:childTnLst>
                              <p:par>
                                <p:cTn id="35" presetID="18" presetClass="entr" presetSubtype="6" fill="hold" nodeType="after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strips(downRight)">
                                      <p:cBhvr>
                                        <p:cTn id="37" dur="500"/>
                                        <p:tgtEl>
                                          <p:spTgt spid="63"/>
                                        </p:tgtEl>
                                      </p:cBhvr>
                                    </p:animEffect>
                                  </p:childTnLst>
                                </p:cTn>
                              </p:par>
                            </p:childTnLst>
                          </p:cTn>
                        </p:par>
                        <p:par>
                          <p:cTn id="38" fill="hold">
                            <p:stCondLst>
                              <p:cond delay="2850"/>
                            </p:stCondLst>
                            <p:childTnLst>
                              <p:par>
                                <p:cTn id="39" presetID="53"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 calcmode="lin" valueType="num">
                                      <p:cBhvr>
                                        <p:cTn id="41" dur="500" fill="hold"/>
                                        <p:tgtEl>
                                          <p:spTgt spid="54"/>
                                        </p:tgtEl>
                                        <p:attrNameLst>
                                          <p:attrName>ppt_w</p:attrName>
                                        </p:attrNameLst>
                                      </p:cBhvr>
                                      <p:tavLst>
                                        <p:tav tm="0">
                                          <p:val>
                                            <p:fltVal val="0"/>
                                          </p:val>
                                        </p:tav>
                                        <p:tav tm="100000">
                                          <p:val>
                                            <p:strVal val="#ppt_w"/>
                                          </p:val>
                                        </p:tav>
                                      </p:tavLst>
                                    </p:anim>
                                    <p:anim calcmode="lin" valueType="num">
                                      <p:cBhvr>
                                        <p:cTn id="42" dur="500" fill="hold"/>
                                        <p:tgtEl>
                                          <p:spTgt spid="54"/>
                                        </p:tgtEl>
                                        <p:attrNameLst>
                                          <p:attrName>ppt_h</p:attrName>
                                        </p:attrNameLst>
                                      </p:cBhvr>
                                      <p:tavLst>
                                        <p:tav tm="0">
                                          <p:val>
                                            <p:fltVal val="0"/>
                                          </p:val>
                                        </p:tav>
                                        <p:tav tm="100000">
                                          <p:val>
                                            <p:strVal val="#ppt_h"/>
                                          </p:val>
                                        </p:tav>
                                      </p:tavLst>
                                    </p:anim>
                                    <p:animEffect transition="in" filter="fade">
                                      <p:cBhvr>
                                        <p:cTn id="43" dur="500"/>
                                        <p:tgtEl>
                                          <p:spTgt spid="54"/>
                                        </p:tgtEl>
                                      </p:cBhvr>
                                    </p:animEffect>
                                  </p:childTnLst>
                                </p:cTn>
                              </p:par>
                            </p:childTnLst>
                          </p:cTn>
                        </p:par>
                        <p:par>
                          <p:cTn id="44" fill="hold">
                            <p:stCondLst>
                              <p:cond delay="3350"/>
                            </p:stCondLst>
                            <p:childTnLst>
                              <p:par>
                                <p:cTn id="45" presetID="10"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2" presetClass="entr" presetSubtype="8" fill="hold" nodeType="with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slide(fromLeft)">
                                      <p:cBhvr>
                                        <p:cTn id="50" dur="500"/>
                                        <p:tgtEl>
                                          <p:spTgt spid="55"/>
                                        </p:tgtEl>
                                      </p:cBhvr>
                                    </p:animEffect>
                                  </p:childTnLst>
                                </p:cTn>
                              </p:par>
                            </p:childTnLst>
                          </p:cTn>
                        </p:par>
                        <p:par>
                          <p:cTn id="51" fill="hold">
                            <p:stCondLst>
                              <p:cond delay="3850"/>
                            </p:stCondLst>
                            <p:childTnLst>
                              <p:par>
                                <p:cTn id="52" presetID="12" presetClass="entr" presetSubtype="4" fill="hold" grpId="0" nodeType="afterEffect">
                                  <p:stCondLst>
                                    <p:cond delay="0"/>
                                  </p:stCondLst>
                                  <p:childTnLst>
                                    <p:set>
                                      <p:cBhvr>
                                        <p:cTn id="53" dur="1" fill="hold">
                                          <p:stCondLst>
                                            <p:cond delay="0"/>
                                          </p:stCondLst>
                                        </p:cTn>
                                        <p:tgtEl>
                                          <p:spTgt spid="88"/>
                                        </p:tgtEl>
                                        <p:attrNameLst>
                                          <p:attrName>style.visibility</p:attrName>
                                        </p:attrNameLst>
                                      </p:cBhvr>
                                      <p:to>
                                        <p:strVal val="visible"/>
                                      </p:to>
                                    </p:set>
                                    <p:anim calcmode="lin" valueType="num">
                                      <p:cBhvr additive="base">
                                        <p:cTn id="54" dur="500"/>
                                        <p:tgtEl>
                                          <p:spTgt spid="88"/>
                                        </p:tgtEl>
                                        <p:attrNameLst>
                                          <p:attrName>ppt_y</p:attrName>
                                        </p:attrNameLst>
                                      </p:cBhvr>
                                      <p:tavLst>
                                        <p:tav tm="0">
                                          <p:val>
                                            <p:strVal val="#ppt_y+#ppt_h*1.125000"/>
                                          </p:val>
                                        </p:tav>
                                        <p:tav tm="100000">
                                          <p:val>
                                            <p:strVal val="#ppt_y"/>
                                          </p:val>
                                        </p:tav>
                                      </p:tavLst>
                                    </p:anim>
                                    <p:animEffect transition="in" filter="wipe(up)">
                                      <p:cBhvr>
                                        <p:cTn id="55" dur="500"/>
                                        <p:tgtEl>
                                          <p:spTgt spid="88"/>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 calcmode="lin" valueType="num">
                                      <p:cBhvr additive="base">
                                        <p:cTn id="58" dur="500"/>
                                        <p:tgtEl>
                                          <p:spTgt spid="89"/>
                                        </p:tgtEl>
                                        <p:attrNameLst>
                                          <p:attrName>ppt_y</p:attrName>
                                        </p:attrNameLst>
                                      </p:cBhvr>
                                      <p:tavLst>
                                        <p:tav tm="0">
                                          <p:val>
                                            <p:strVal val="#ppt_y-#ppt_h*1.125000"/>
                                          </p:val>
                                        </p:tav>
                                        <p:tav tm="100000">
                                          <p:val>
                                            <p:strVal val="#ppt_y"/>
                                          </p:val>
                                        </p:tav>
                                      </p:tavLst>
                                    </p:anim>
                                    <p:animEffect transition="in" filter="wipe(down)">
                                      <p:cBhvr>
                                        <p:cTn id="59" dur="500"/>
                                        <p:tgtEl>
                                          <p:spTgt spid="89"/>
                                        </p:tgtEl>
                                      </p:cBhvr>
                                    </p:animEffect>
                                  </p:childTnLst>
                                </p:cTn>
                              </p:par>
                            </p:childTnLst>
                          </p:cTn>
                        </p:par>
                        <p:par>
                          <p:cTn id="60" fill="hold">
                            <p:stCondLst>
                              <p:cond delay="4350"/>
                            </p:stCondLst>
                            <p:childTnLst>
                              <p:par>
                                <p:cTn id="61" presetID="18" presetClass="entr" presetSubtype="12" fill="hold"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strips(downLeft)">
                                      <p:cBhvr>
                                        <p:cTn id="63" dur="500"/>
                                        <p:tgtEl>
                                          <p:spTgt spid="64"/>
                                        </p:tgtEl>
                                      </p:cBhvr>
                                    </p:animEffect>
                                  </p:childTnLst>
                                </p:cTn>
                              </p:par>
                            </p:childTnLst>
                          </p:cTn>
                        </p:par>
                        <p:par>
                          <p:cTn id="64" fill="hold">
                            <p:stCondLst>
                              <p:cond delay="4850"/>
                            </p:stCondLst>
                            <p:childTnLst>
                              <p:par>
                                <p:cTn id="65" presetID="53" presetClass="entr" presetSubtype="0"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cBhvr>
                                        <p:cTn id="67" dur="500" fill="hold"/>
                                        <p:tgtEl>
                                          <p:spTgt spid="73"/>
                                        </p:tgtEl>
                                        <p:attrNameLst>
                                          <p:attrName>ppt_w</p:attrName>
                                        </p:attrNameLst>
                                      </p:cBhvr>
                                      <p:tavLst>
                                        <p:tav tm="0">
                                          <p:val>
                                            <p:fltVal val="0"/>
                                          </p:val>
                                        </p:tav>
                                        <p:tav tm="100000">
                                          <p:val>
                                            <p:strVal val="#ppt_w"/>
                                          </p:val>
                                        </p:tav>
                                      </p:tavLst>
                                    </p:anim>
                                    <p:anim calcmode="lin" valueType="num">
                                      <p:cBhvr>
                                        <p:cTn id="68" dur="500" fill="hold"/>
                                        <p:tgtEl>
                                          <p:spTgt spid="73"/>
                                        </p:tgtEl>
                                        <p:attrNameLst>
                                          <p:attrName>ppt_h</p:attrName>
                                        </p:attrNameLst>
                                      </p:cBhvr>
                                      <p:tavLst>
                                        <p:tav tm="0">
                                          <p:val>
                                            <p:fltVal val="0"/>
                                          </p:val>
                                        </p:tav>
                                        <p:tav tm="100000">
                                          <p:val>
                                            <p:strVal val="#ppt_h"/>
                                          </p:val>
                                        </p:tav>
                                      </p:tavLst>
                                    </p:anim>
                                    <p:animEffect transition="in" filter="fade">
                                      <p:cBhvr>
                                        <p:cTn id="69" dur="500"/>
                                        <p:tgtEl>
                                          <p:spTgt spid="73"/>
                                        </p:tgtEl>
                                      </p:cBhvr>
                                    </p:animEffect>
                                  </p:childTnLst>
                                </p:cTn>
                              </p:par>
                            </p:childTnLst>
                          </p:cTn>
                        </p:par>
                        <p:par>
                          <p:cTn id="70" fill="hold">
                            <p:stCondLst>
                              <p:cond delay="5350"/>
                            </p:stCondLst>
                            <p:childTnLst>
                              <p:par>
                                <p:cTn id="71" presetID="10" presetClass="entr" presetSubtype="0" fill="hold" grpId="0"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par>
                                <p:cTn id="74" presetID="12" presetClass="entr" presetSubtype="2" fill="hold" nodeType="withEffect">
                                  <p:stCondLst>
                                    <p:cond delay="0"/>
                                  </p:stCondLst>
                                  <p:childTnLst>
                                    <p:set>
                                      <p:cBhvr>
                                        <p:cTn id="75" dur="1" fill="hold">
                                          <p:stCondLst>
                                            <p:cond delay="0"/>
                                          </p:stCondLst>
                                        </p:cTn>
                                        <p:tgtEl>
                                          <p:spTgt spid="74"/>
                                        </p:tgtEl>
                                        <p:attrNameLst>
                                          <p:attrName>style.visibility</p:attrName>
                                        </p:attrNameLst>
                                      </p:cBhvr>
                                      <p:to>
                                        <p:strVal val="visible"/>
                                      </p:to>
                                    </p:set>
                                    <p:animEffect transition="in" filter="slide(fromRight)">
                                      <p:cBhvr>
                                        <p:cTn id="76" dur="500"/>
                                        <p:tgtEl>
                                          <p:spTgt spid="74"/>
                                        </p:tgtEl>
                                      </p:cBhvr>
                                    </p:animEffect>
                                  </p:childTnLst>
                                </p:cTn>
                              </p:par>
                            </p:childTnLst>
                          </p:cTn>
                        </p:par>
                        <p:par>
                          <p:cTn id="77" fill="hold">
                            <p:stCondLst>
                              <p:cond delay="5850"/>
                            </p:stCondLst>
                            <p:childTnLst>
                              <p:par>
                                <p:cTn id="78" presetID="12" presetClass="entr" presetSubtype="4" fill="hold" grpId="0" nodeType="afterEffect">
                                  <p:stCondLst>
                                    <p:cond delay="0"/>
                                  </p:stCondLst>
                                  <p:childTnLst>
                                    <p:set>
                                      <p:cBhvr>
                                        <p:cTn id="79" dur="1" fill="hold">
                                          <p:stCondLst>
                                            <p:cond delay="0"/>
                                          </p:stCondLst>
                                        </p:cTn>
                                        <p:tgtEl>
                                          <p:spTgt spid="84"/>
                                        </p:tgtEl>
                                        <p:attrNameLst>
                                          <p:attrName>style.visibility</p:attrName>
                                        </p:attrNameLst>
                                      </p:cBhvr>
                                      <p:to>
                                        <p:strVal val="visible"/>
                                      </p:to>
                                    </p:set>
                                    <p:anim calcmode="lin" valueType="num">
                                      <p:cBhvr additive="base">
                                        <p:cTn id="80" dur="500"/>
                                        <p:tgtEl>
                                          <p:spTgt spid="84"/>
                                        </p:tgtEl>
                                        <p:attrNameLst>
                                          <p:attrName>ppt_y</p:attrName>
                                        </p:attrNameLst>
                                      </p:cBhvr>
                                      <p:tavLst>
                                        <p:tav tm="0">
                                          <p:val>
                                            <p:strVal val="#ppt_y+#ppt_h*1.125000"/>
                                          </p:val>
                                        </p:tav>
                                        <p:tav tm="100000">
                                          <p:val>
                                            <p:strVal val="#ppt_y"/>
                                          </p:val>
                                        </p:tav>
                                      </p:tavLst>
                                    </p:anim>
                                    <p:animEffect transition="in" filter="wipe(up)">
                                      <p:cBhvr>
                                        <p:cTn id="81" dur="500"/>
                                        <p:tgtEl>
                                          <p:spTgt spid="84"/>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85"/>
                                        </p:tgtEl>
                                        <p:attrNameLst>
                                          <p:attrName>style.visibility</p:attrName>
                                        </p:attrNameLst>
                                      </p:cBhvr>
                                      <p:to>
                                        <p:strVal val="visible"/>
                                      </p:to>
                                    </p:set>
                                    <p:anim calcmode="lin" valueType="num">
                                      <p:cBhvr additive="base">
                                        <p:cTn id="84" dur="500"/>
                                        <p:tgtEl>
                                          <p:spTgt spid="85"/>
                                        </p:tgtEl>
                                        <p:attrNameLst>
                                          <p:attrName>ppt_y</p:attrName>
                                        </p:attrNameLst>
                                      </p:cBhvr>
                                      <p:tavLst>
                                        <p:tav tm="0">
                                          <p:val>
                                            <p:strVal val="#ppt_y-#ppt_h*1.125000"/>
                                          </p:val>
                                        </p:tav>
                                        <p:tav tm="100000">
                                          <p:val>
                                            <p:strVal val="#ppt_y"/>
                                          </p:val>
                                        </p:tav>
                                      </p:tavLst>
                                    </p:anim>
                                    <p:animEffect transition="in" filter="wipe(down)">
                                      <p:cBhvr>
                                        <p:cTn id="85" dur="500"/>
                                        <p:tgtEl>
                                          <p:spTgt spid="85"/>
                                        </p:tgtEl>
                                      </p:cBhvr>
                                    </p:animEffect>
                                  </p:childTnLst>
                                </p:cTn>
                              </p:par>
                            </p:childTnLst>
                          </p:cTn>
                        </p:par>
                        <p:par>
                          <p:cTn id="86" fill="hold">
                            <p:stCondLst>
                              <p:cond delay="6350"/>
                            </p:stCondLst>
                            <p:childTnLst>
                              <p:par>
                                <p:cTn id="87" presetID="18" presetClass="entr" presetSubtype="6" fill="hold" nodeType="after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strips(downRight)">
                                      <p:cBhvr>
                                        <p:cTn id="89" dur="500"/>
                                        <p:tgtEl>
                                          <p:spTgt spid="66"/>
                                        </p:tgtEl>
                                      </p:cBhvr>
                                    </p:animEffect>
                                  </p:childTnLst>
                                </p:cTn>
                              </p:par>
                            </p:childTnLst>
                          </p:cTn>
                        </p:par>
                        <p:par>
                          <p:cTn id="90" fill="hold">
                            <p:stCondLst>
                              <p:cond delay="6850"/>
                            </p:stCondLst>
                            <p:childTnLst>
                              <p:par>
                                <p:cTn id="91" presetID="53" presetClass="entr" presetSubtype="0"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p:cTn id="93" dur="500" fill="hold"/>
                                        <p:tgtEl>
                                          <p:spTgt spid="59"/>
                                        </p:tgtEl>
                                        <p:attrNameLst>
                                          <p:attrName>ppt_w</p:attrName>
                                        </p:attrNameLst>
                                      </p:cBhvr>
                                      <p:tavLst>
                                        <p:tav tm="0">
                                          <p:val>
                                            <p:fltVal val="0"/>
                                          </p:val>
                                        </p:tav>
                                        <p:tav tm="100000">
                                          <p:val>
                                            <p:strVal val="#ppt_w"/>
                                          </p:val>
                                        </p:tav>
                                      </p:tavLst>
                                    </p:anim>
                                    <p:anim calcmode="lin" valueType="num">
                                      <p:cBhvr>
                                        <p:cTn id="94" dur="500" fill="hold"/>
                                        <p:tgtEl>
                                          <p:spTgt spid="59"/>
                                        </p:tgtEl>
                                        <p:attrNameLst>
                                          <p:attrName>ppt_h</p:attrName>
                                        </p:attrNameLst>
                                      </p:cBhvr>
                                      <p:tavLst>
                                        <p:tav tm="0">
                                          <p:val>
                                            <p:fltVal val="0"/>
                                          </p:val>
                                        </p:tav>
                                        <p:tav tm="100000">
                                          <p:val>
                                            <p:strVal val="#ppt_h"/>
                                          </p:val>
                                        </p:tav>
                                      </p:tavLst>
                                    </p:anim>
                                    <p:animEffect transition="in" filter="fade">
                                      <p:cBhvr>
                                        <p:cTn id="95" dur="500"/>
                                        <p:tgtEl>
                                          <p:spTgt spid="59"/>
                                        </p:tgtEl>
                                      </p:cBhvr>
                                    </p:animEffect>
                                  </p:childTnLst>
                                </p:cTn>
                              </p:par>
                            </p:childTnLst>
                          </p:cTn>
                        </p:par>
                        <p:par>
                          <p:cTn id="96" fill="hold">
                            <p:stCondLst>
                              <p:cond delay="7350"/>
                            </p:stCondLst>
                            <p:childTnLst>
                              <p:par>
                                <p:cTn id="97" presetID="10" presetClass="entr" presetSubtype="0" fill="hold" grpId="0" nodeType="afterEffect">
                                  <p:stCondLst>
                                    <p:cond delay="0"/>
                                  </p:stCondLst>
                                  <p:childTnLst>
                                    <p:set>
                                      <p:cBhvr>
                                        <p:cTn id="98" dur="1" fill="hold">
                                          <p:stCondLst>
                                            <p:cond delay="0"/>
                                          </p:stCondLst>
                                        </p:cTn>
                                        <p:tgtEl>
                                          <p:spTgt spid="58"/>
                                        </p:tgtEl>
                                        <p:attrNameLst>
                                          <p:attrName>style.visibility</p:attrName>
                                        </p:attrNameLst>
                                      </p:cBhvr>
                                      <p:to>
                                        <p:strVal val="visible"/>
                                      </p:to>
                                    </p:set>
                                    <p:animEffect transition="in" filter="fade">
                                      <p:cBhvr>
                                        <p:cTn id="99" dur="500"/>
                                        <p:tgtEl>
                                          <p:spTgt spid="58"/>
                                        </p:tgtEl>
                                      </p:cBhvr>
                                    </p:animEffect>
                                  </p:childTnLst>
                                </p:cTn>
                              </p:par>
                              <p:par>
                                <p:cTn id="100" presetID="12" presetClass="entr" presetSubtype="8" fill="hold" nodeType="withEffect">
                                  <p:stCondLst>
                                    <p:cond delay="0"/>
                                  </p:stCondLst>
                                  <p:childTnLst>
                                    <p:set>
                                      <p:cBhvr>
                                        <p:cTn id="101" dur="1" fill="hold">
                                          <p:stCondLst>
                                            <p:cond delay="0"/>
                                          </p:stCondLst>
                                        </p:cTn>
                                        <p:tgtEl>
                                          <p:spTgt spid="60"/>
                                        </p:tgtEl>
                                        <p:attrNameLst>
                                          <p:attrName>style.visibility</p:attrName>
                                        </p:attrNameLst>
                                      </p:cBhvr>
                                      <p:to>
                                        <p:strVal val="visible"/>
                                      </p:to>
                                    </p:set>
                                    <p:animEffect transition="in" filter="slide(fromLeft)">
                                      <p:cBhvr>
                                        <p:cTn id="102" dur="500"/>
                                        <p:tgtEl>
                                          <p:spTgt spid="60"/>
                                        </p:tgtEl>
                                      </p:cBhvr>
                                    </p:animEffect>
                                  </p:childTnLst>
                                </p:cTn>
                              </p:par>
                            </p:childTnLst>
                          </p:cTn>
                        </p:par>
                        <p:par>
                          <p:cTn id="103" fill="hold">
                            <p:stCondLst>
                              <p:cond delay="7850"/>
                            </p:stCondLst>
                            <p:childTnLst>
                              <p:par>
                                <p:cTn id="104" presetID="12" presetClass="entr" presetSubtype="4" fill="hold" grpId="0" nodeType="afterEffect">
                                  <p:stCondLst>
                                    <p:cond delay="0"/>
                                  </p:stCondLst>
                                  <p:childTnLst>
                                    <p:set>
                                      <p:cBhvr>
                                        <p:cTn id="105" dur="1" fill="hold">
                                          <p:stCondLst>
                                            <p:cond delay="0"/>
                                          </p:stCondLst>
                                        </p:cTn>
                                        <p:tgtEl>
                                          <p:spTgt spid="90"/>
                                        </p:tgtEl>
                                        <p:attrNameLst>
                                          <p:attrName>style.visibility</p:attrName>
                                        </p:attrNameLst>
                                      </p:cBhvr>
                                      <p:to>
                                        <p:strVal val="visible"/>
                                      </p:to>
                                    </p:set>
                                    <p:anim calcmode="lin" valueType="num">
                                      <p:cBhvr additive="base">
                                        <p:cTn id="106" dur="500"/>
                                        <p:tgtEl>
                                          <p:spTgt spid="90"/>
                                        </p:tgtEl>
                                        <p:attrNameLst>
                                          <p:attrName>ppt_y</p:attrName>
                                        </p:attrNameLst>
                                      </p:cBhvr>
                                      <p:tavLst>
                                        <p:tav tm="0">
                                          <p:val>
                                            <p:strVal val="#ppt_y+#ppt_h*1.125000"/>
                                          </p:val>
                                        </p:tav>
                                        <p:tav tm="100000">
                                          <p:val>
                                            <p:strVal val="#ppt_y"/>
                                          </p:val>
                                        </p:tav>
                                      </p:tavLst>
                                    </p:anim>
                                    <p:animEffect transition="in" filter="wipe(up)">
                                      <p:cBhvr>
                                        <p:cTn id="107" dur="500"/>
                                        <p:tgtEl>
                                          <p:spTgt spid="90"/>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91"/>
                                        </p:tgtEl>
                                        <p:attrNameLst>
                                          <p:attrName>style.visibility</p:attrName>
                                        </p:attrNameLst>
                                      </p:cBhvr>
                                      <p:to>
                                        <p:strVal val="visible"/>
                                      </p:to>
                                    </p:set>
                                    <p:anim calcmode="lin" valueType="num">
                                      <p:cBhvr additive="base">
                                        <p:cTn id="110" dur="500"/>
                                        <p:tgtEl>
                                          <p:spTgt spid="91"/>
                                        </p:tgtEl>
                                        <p:attrNameLst>
                                          <p:attrName>ppt_y</p:attrName>
                                        </p:attrNameLst>
                                      </p:cBhvr>
                                      <p:tavLst>
                                        <p:tav tm="0">
                                          <p:val>
                                            <p:strVal val="#ppt_y-#ppt_h*1.125000"/>
                                          </p:val>
                                        </p:tav>
                                        <p:tav tm="100000">
                                          <p:val>
                                            <p:strVal val="#ppt_y"/>
                                          </p:val>
                                        </p:tav>
                                      </p:tavLst>
                                    </p:anim>
                                    <p:animEffect transition="in" filter="wipe(down)">
                                      <p:cBhvr>
                                        <p:cTn id="111" dur="500"/>
                                        <p:tgtEl>
                                          <p:spTgt spid="91"/>
                                        </p:tgtEl>
                                      </p:cBhvr>
                                    </p:animEffect>
                                  </p:childTnLst>
                                </p:cTn>
                              </p:par>
                            </p:childTnLst>
                          </p:cTn>
                        </p:par>
                        <p:par>
                          <p:cTn id="112" fill="hold">
                            <p:stCondLst>
                              <p:cond delay="8350"/>
                            </p:stCondLst>
                            <p:childTnLst>
                              <p:par>
                                <p:cTn id="113" presetID="18" presetClass="entr" presetSubtype="12" fill="hold" nodeType="afterEffect">
                                  <p:stCondLst>
                                    <p:cond delay="0"/>
                                  </p:stCondLst>
                                  <p:childTnLst>
                                    <p:set>
                                      <p:cBhvr>
                                        <p:cTn id="114" dur="1" fill="hold">
                                          <p:stCondLst>
                                            <p:cond delay="0"/>
                                          </p:stCondLst>
                                        </p:cTn>
                                        <p:tgtEl>
                                          <p:spTgt spid="65"/>
                                        </p:tgtEl>
                                        <p:attrNameLst>
                                          <p:attrName>style.visibility</p:attrName>
                                        </p:attrNameLst>
                                      </p:cBhvr>
                                      <p:to>
                                        <p:strVal val="visible"/>
                                      </p:to>
                                    </p:set>
                                    <p:animEffect transition="in" filter="strips(downLeft)">
                                      <p:cBhvr>
                                        <p:cTn id="115" dur="500"/>
                                        <p:tgtEl>
                                          <p:spTgt spid="65"/>
                                        </p:tgtEl>
                                      </p:cBhvr>
                                    </p:animEffect>
                                  </p:childTnLst>
                                </p:cTn>
                              </p:par>
                            </p:childTnLst>
                          </p:cTn>
                        </p:par>
                        <p:par>
                          <p:cTn id="116" fill="hold">
                            <p:stCondLst>
                              <p:cond delay="8850"/>
                            </p:stCondLst>
                            <p:childTnLst>
                              <p:par>
                                <p:cTn id="117" presetID="53" presetClass="entr" presetSubtype="0" fill="hold" grpId="0" nodeType="afterEffect">
                                  <p:stCondLst>
                                    <p:cond delay="0"/>
                                  </p:stCondLst>
                                  <p:childTnLst>
                                    <p:set>
                                      <p:cBhvr>
                                        <p:cTn id="118" dur="1" fill="hold">
                                          <p:stCondLst>
                                            <p:cond delay="0"/>
                                          </p:stCondLst>
                                        </p:cTn>
                                        <p:tgtEl>
                                          <p:spTgt spid="78"/>
                                        </p:tgtEl>
                                        <p:attrNameLst>
                                          <p:attrName>style.visibility</p:attrName>
                                        </p:attrNameLst>
                                      </p:cBhvr>
                                      <p:to>
                                        <p:strVal val="visible"/>
                                      </p:to>
                                    </p:set>
                                    <p:anim calcmode="lin" valueType="num">
                                      <p:cBhvr>
                                        <p:cTn id="119" dur="500" fill="hold"/>
                                        <p:tgtEl>
                                          <p:spTgt spid="78"/>
                                        </p:tgtEl>
                                        <p:attrNameLst>
                                          <p:attrName>ppt_w</p:attrName>
                                        </p:attrNameLst>
                                      </p:cBhvr>
                                      <p:tavLst>
                                        <p:tav tm="0">
                                          <p:val>
                                            <p:fltVal val="0"/>
                                          </p:val>
                                        </p:tav>
                                        <p:tav tm="100000">
                                          <p:val>
                                            <p:strVal val="#ppt_w"/>
                                          </p:val>
                                        </p:tav>
                                      </p:tavLst>
                                    </p:anim>
                                    <p:anim calcmode="lin" valueType="num">
                                      <p:cBhvr>
                                        <p:cTn id="120" dur="500" fill="hold"/>
                                        <p:tgtEl>
                                          <p:spTgt spid="78"/>
                                        </p:tgtEl>
                                        <p:attrNameLst>
                                          <p:attrName>ppt_h</p:attrName>
                                        </p:attrNameLst>
                                      </p:cBhvr>
                                      <p:tavLst>
                                        <p:tav tm="0">
                                          <p:val>
                                            <p:fltVal val="0"/>
                                          </p:val>
                                        </p:tav>
                                        <p:tav tm="100000">
                                          <p:val>
                                            <p:strVal val="#ppt_h"/>
                                          </p:val>
                                        </p:tav>
                                      </p:tavLst>
                                    </p:anim>
                                    <p:animEffect transition="in" filter="fade">
                                      <p:cBhvr>
                                        <p:cTn id="121" dur="500"/>
                                        <p:tgtEl>
                                          <p:spTgt spid="78"/>
                                        </p:tgtEl>
                                      </p:cBhvr>
                                    </p:animEffect>
                                  </p:childTnLst>
                                </p:cTn>
                              </p:par>
                            </p:childTnLst>
                          </p:cTn>
                        </p:par>
                        <p:par>
                          <p:cTn id="122" fill="hold">
                            <p:stCondLst>
                              <p:cond delay="9350"/>
                            </p:stCondLst>
                            <p:childTnLst>
                              <p:par>
                                <p:cTn id="123" presetID="10" presetClass="entr" presetSubtype="0" fill="hold" grpId="0" nodeType="afterEffect">
                                  <p:stCondLst>
                                    <p:cond delay="0"/>
                                  </p:stCondLst>
                                  <p:childTnLst>
                                    <p:set>
                                      <p:cBhvr>
                                        <p:cTn id="124" dur="1" fill="hold">
                                          <p:stCondLst>
                                            <p:cond delay="0"/>
                                          </p:stCondLst>
                                        </p:cTn>
                                        <p:tgtEl>
                                          <p:spTgt spid="77"/>
                                        </p:tgtEl>
                                        <p:attrNameLst>
                                          <p:attrName>style.visibility</p:attrName>
                                        </p:attrNameLst>
                                      </p:cBhvr>
                                      <p:to>
                                        <p:strVal val="visible"/>
                                      </p:to>
                                    </p:set>
                                    <p:animEffect transition="in" filter="fade">
                                      <p:cBhvr>
                                        <p:cTn id="125" dur="500"/>
                                        <p:tgtEl>
                                          <p:spTgt spid="77"/>
                                        </p:tgtEl>
                                      </p:cBhvr>
                                    </p:animEffect>
                                  </p:childTnLst>
                                </p:cTn>
                              </p:par>
                              <p:par>
                                <p:cTn id="126" presetID="12" presetClass="entr" presetSubtype="2" fill="hold" nodeType="withEffect">
                                  <p:stCondLst>
                                    <p:cond delay="0"/>
                                  </p:stCondLst>
                                  <p:childTnLst>
                                    <p:set>
                                      <p:cBhvr>
                                        <p:cTn id="127" dur="1" fill="hold">
                                          <p:stCondLst>
                                            <p:cond delay="0"/>
                                          </p:stCondLst>
                                        </p:cTn>
                                        <p:tgtEl>
                                          <p:spTgt spid="79"/>
                                        </p:tgtEl>
                                        <p:attrNameLst>
                                          <p:attrName>style.visibility</p:attrName>
                                        </p:attrNameLst>
                                      </p:cBhvr>
                                      <p:to>
                                        <p:strVal val="visible"/>
                                      </p:to>
                                    </p:set>
                                    <p:animEffect transition="in" filter="slide(fromRight)">
                                      <p:cBhvr>
                                        <p:cTn id="128" dur="500"/>
                                        <p:tgtEl>
                                          <p:spTgt spid="79"/>
                                        </p:tgtEl>
                                      </p:cBhvr>
                                    </p:animEffect>
                                  </p:childTnLst>
                                </p:cTn>
                              </p:par>
                            </p:childTnLst>
                          </p:cTn>
                        </p:par>
                        <p:par>
                          <p:cTn id="129" fill="hold">
                            <p:stCondLst>
                              <p:cond delay="9850"/>
                            </p:stCondLst>
                            <p:childTnLst>
                              <p:par>
                                <p:cTn id="130" presetID="12" presetClass="entr" presetSubtype="4" fill="hold" grpId="0" nodeType="afterEffect">
                                  <p:stCondLst>
                                    <p:cond delay="0"/>
                                  </p:stCondLst>
                                  <p:childTnLst>
                                    <p:set>
                                      <p:cBhvr>
                                        <p:cTn id="131" dur="1" fill="hold">
                                          <p:stCondLst>
                                            <p:cond delay="0"/>
                                          </p:stCondLst>
                                        </p:cTn>
                                        <p:tgtEl>
                                          <p:spTgt spid="82"/>
                                        </p:tgtEl>
                                        <p:attrNameLst>
                                          <p:attrName>style.visibility</p:attrName>
                                        </p:attrNameLst>
                                      </p:cBhvr>
                                      <p:to>
                                        <p:strVal val="visible"/>
                                      </p:to>
                                    </p:set>
                                    <p:anim calcmode="lin" valueType="num">
                                      <p:cBhvr additive="base">
                                        <p:cTn id="132" dur="500"/>
                                        <p:tgtEl>
                                          <p:spTgt spid="82"/>
                                        </p:tgtEl>
                                        <p:attrNameLst>
                                          <p:attrName>ppt_y</p:attrName>
                                        </p:attrNameLst>
                                      </p:cBhvr>
                                      <p:tavLst>
                                        <p:tav tm="0">
                                          <p:val>
                                            <p:strVal val="#ppt_y+#ppt_h*1.125000"/>
                                          </p:val>
                                        </p:tav>
                                        <p:tav tm="100000">
                                          <p:val>
                                            <p:strVal val="#ppt_y"/>
                                          </p:val>
                                        </p:tav>
                                      </p:tavLst>
                                    </p:anim>
                                    <p:animEffect transition="in" filter="wipe(up)">
                                      <p:cBhvr>
                                        <p:cTn id="133" dur="500"/>
                                        <p:tgtEl>
                                          <p:spTgt spid="82"/>
                                        </p:tgtEl>
                                      </p:cBhvr>
                                    </p:animEffect>
                                  </p:childTnLst>
                                </p:cTn>
                              </p:par>
                              <p:par>
                                <p:cTn id="134" presetID="12" presetClass="entr" presetSubtype="1" fill="hold" grpId="0" nodeType="withEffect">
                                  <p:stCondLst>
                                    <p:cond delay="0"/>
                                  </p:stCondLst>
                                  <p:childTnLst>
                                    <p:set>
                                      <p:cBhvr>
                                        <p:cTn id="135" dur="1" fill="hold">
                                          <p:stCondLst>
                                            <p:cond delay="0"/>
                                          </p:stCondLst>
                                        </p:cTn>
                                        <p:tgtEl>
                                          <p:spTgt spid="83"/>
                                        </p:tgtEl>
                                        <p:attrNameLst>
                                          <p:attrName>style.visibility</p:attrName>
                                        </p:attrNameLst>
                                      </p:cBhvr>
                                      <p:to>
                                        <p:strVal val="visible"/>
                                      </p:to>
                                    </p:set>
                                    <p:anim calcmode="lin" valueType="num">
                                      <p:cBhvr additive="base">
                                        <p:cTn id="136" dur="500"/>
                                        <p:tgtEl>
                                          <p:spTgt spid="83"/>
                                        </p:tgtEl>
                                        <p:attrNameLst>
                                          <p:attrName>ppt_y</p:attrName>
                                        </p:attrNameLst>
                                      </p:cBhvr>
                                      <p:tavLst>
                                        <p:tav tm="0">
                                          <p:val>
                                            <p:strVal val="#ppt_y-#ppt_h*1.125000"/>
                                          </p:val>
                                        </p:tav>
                                        <p:tav tm="100000">
                                          <p:val>
                                            <p:strVal val="#ppt_y"/>
                                          </p:val>
                                        </p:tav>
                                      </p:tavLst>
                                    </p:anim>
                                    <p:animEffect transition="in" filter="wipe(down)">
                                      <p:cBhvr>
                                        <p:cTn id="1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3" grpId="0" animBg="1"/>
      <p:bldP spid="54" grpId="0" animBg="1"/>
      <p:bldP spid="58" grpId="0" animBg="1"/>
      <p:bldP spid="59" grpId="0" animBg="1"/>
      <p:bldP spid="67" grpId="0" animBg="1"/>
      <p:bldP spid="68" grpId="0" animBg="1"/>
      <p:bldP spid="72" grpId="0" animBg="1"/>
      <p:bldP spid="73" grpId="0" animBg="1"/>
      <p:bldP spid="77" grpId="0" animBg="1"/>
      <p:bldP spid="78" grpId="0" animBg="1"/>
      <p:bldP spid="82" grpId="0"/>
      <p:bldP spid="83" grpId="0"/>
      <p:bldP spid="84" grpId="0"/>
      <p:bldP spid="85" grpId="0"/>
      <p:bldP spid="86" grpId="0"/>
      <p:bldP spid="87" grpId="0"/>
      <p:bldP spid="88" grpId="0"/>
      <p:bldP spid="89" grpId="0"/>
      <p:bldP spid="90" grpId="0"/>
      <p:bldP spid="91"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48" name="矩形 47"/>
          <p:cNvSpPr/>
          <p:nvPr/>
        </p:nvSpPr>
        <p:spPr>
          <a:xfrm>
            <a:off x="2411760" y="1779662"/>
            <a:ext cx="4293466" cy="900236"/>
          </a:xfrm>
          <a:prstGeom prst="rect">
            <a:avLst/>
          </a:prstGeom>
          <a:ln>
            <a:noFill/>
          </a:ln>
        </p:spPr>
        <p:txBody>
          <a:bodyPr wrap="none" lIns="68571" tIns="34285" rIns="68571" bIns="34285">
            <a:spAutoFit/>
          </a:bodyPr>
          <a:lstStyle/>
          <a:p>
            <a:pPr algn="r"/>
            <a:r>
              <a:rPr lang="zh-CN" altLang="en-US" sz="5400" dirty="0">
                <a:solidFill>
                  <a:srgbClr val="333F50"/>
                </a:solidFill>
                <a:cs typeface="+mn-ea"/>
                <a:sym typeface="+mn-lt"/>
              </a:rPr>
              <a:t>感谢您的观看</a:t>
            </a:r>
            <a:endParaRPr lang="en-US" altLang="zh-CN" sz="5400" dirty="0">
              <a:solidFill>
                <a:srgbClr val="333F50"/>
              </a:solidFill>
              <a:cs typeface="+mn-ea"/>
              <a:sym typeface="+mn-lt"/>
            </a:endParaRPr>
          </a:p>
        </p:txBody>
      </p:sp>
      <p:sp>
        <p:nvSpPr>
          <p:cNvPr id="2" name="矩形 1"/>
          <p:cNvSpPr/>
          <p:nvPr/>
        </p:nvSpPr>
        <p:spPr>
          <a:xfrm>
            <a:off x="1331640" y="1275606"/>
            <a:ext cx="6336704" cy="1656184"/>
          </a:xfrm>
          <a:prstGeom prst="rect">
            <a:avLst/>
          </a:prstGeom>
          <a:noFill/>
          <a:ln w="38100">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555776"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2</a:t>
            </a:r>
            <a:endParaRPr lang="zh-CN" altLang="en-US" sz="6000" dirty="0">
              <a:latin typeface="Agency FB" panose="020B0503020202020204" pitchFamily="34" charset="0"/>
              <a:cs typeface="+mn-ea"/>
              <a:sym typeface="+mn-lt"/>
            </a:endParaRPr>
          </a:p>
        </p:txBody>
      </p:sp>
      <p:sp>
        <p:nvSpPr>
          <p:cNvPr id="8" name="椭圆 7"/>
          <p:cNvSpPr/>
          <p:nvPr/>
        </p:nvSpPr>
        <p:spPr>
          <a:xfrm>
            <a:off x="356388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9" name="椭圆 8"/>
          <p:cNvSpPr/>
          <p:nvPr/>
        </p:nvSpPr>
        <p:spPr>
          <a:xfrm>
            <a:off x="464400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smtClean="0">
                <a:latin typeface="Agency FB" panose="020B0503020202020204" pitchFamily="34" charset="0"/>
                <a:cs typeface="+mn-ea"/>
                <a:sym typeface="+mn-lt"/>
              </a:rPr>
              <a:t>3</a:t>
            </a:r>
            <a:endParaRPr lang="zh-CN" altLang="en-US" sz="6000" dirty="0">
              <a:latin typeface="Agency FB" panose="020B0503020202020204" pitchFamily="34" charset="0"/>
              <a:cs typeface="+mn-ea"/>
              <a:sym typeface="+mn-lt"/>
            </a:endParaRPr>
          </a:p>
        </p:txBody>
      </p:sp>
      <p:sp>
        <p:nvSpPr>
          <p:cNvPr id="10" name="椭圆 9"/>
          <p:cNvSpPr/>
          <p:nvPr/>
        </p:nvSpPr>
        <p:spPr>
          <a:xfrm>
            <a:off x="572412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44" name="Rectangle 4"/>
          <p:cNvSpPr txBox="1">
            <a:spLocks noChangeArrowheads="1"/>
          </p:cNvSpPr>
          <p:nvPr/>
        </p:nvSpPr>
        <p:spPr>
          <a:xfrm>
            <a:off x="3851920" y="2787774"/>
            <a:ext cx="1422680" cy="322659"/>
          </a:xfrm>
          <a:prstGeom prst="rect">
            <a:avLst/>
          </a:prstGeom>
          <a:solidFill>
            <a:srgbClr val="F8F8F8"/>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zh-CN" altLang="en-US" sz="1400" dirty="0">
              <a:solidFill>
                <a:srgbClr val="333F50"/>
              </a:solidFill>
              <a:cs typeface="+mn-ea"/>
              <a:sym typeface="+mn-lt"/>
            </a:endParaRPr>
          </a:p>
        </p:txBody>
      </p:sp>
    </p:spTree>
    <p:extLst>
      <p:ext uri="{BB962C8B-B14F-4D97-AF65-F5344CB8AC3E}">
        <p14:creationId xmlns:p14="http://schemas.microsoft.com/office/powerpoint/2010/main" val="3432920888"/>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iterate type="lt">
                                    <p:tmPct val="7000"/>
                                  </p:iterate>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 grpId="0" animBg="1"/>
      <p:bldP spid="8" grpId="0" animBg="1"/>
      <p:bldP spid="9" grpId="0" animBg="1"/>
      <p:bldP spid="10" grpId="0" animBg="1"/>
      <p:bldP spid="4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A880CE6-58D2-47A3-AE77-0C47473E0BF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CqGsU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qhrF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CqGsU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Koax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Koax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Koax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Koax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oax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K4axSA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ArhrFIKwvAbUoAAABrAAAAGwAAAHVuaXZlcnNhbC91bml2ZXJzYWwucG5nLnhtbLOxr8jNUShLLSrOzM+zVTLUM1Cyt+PlsikoSi3LTC1XqACKGekZQICSQiUqtzwzpSQDKGRgbowQzEjNTM8osVWyMDCFC+oDzQQAUEsBAgAAFAACAAgAKoaxSBUOrShkBAAABxEAAB0AAAAAAAAAAQAAAAAAAAAAAHVuaXZlcnNhbC9jb21tb25fbWVzc2FnZXMubG5nUEsBAgAAFAACAAgAKoaxSAh+CyMpAwAAhgwAACcAAAAAAAAAAQAAAAAAnwQAAHVuaXZlcnNhbC9mbGFzaF9wdWJsaXNoaW5nX3NldHRpbmdzLnhtbFBLAQIAABQAAgAIACqGsUi1/AlkugIAAFUKAAAhAAAAAAAAAAEAAAAAAA0IAAB1bml2ZXJzYWwvZmxhc2hfc2tpbl9zZXR0aW5ncy54bWxQSwECAAAUAAIACAAqhrFIKpYPZ/4CAACXCwAAJgAAAAAAAAABAAAAAAAGCwAAdW5pdmVyc2FsL2h0bWxfcHVibGlzaGluZ19zZXR0aW5ncy54bWxQSwECAAAUAAIACAAqhrFIaHFSkZoBAAAfBgAAHwAAAAAAAAABAAAAAABIDgAAdW5pdmVyc2FsL2h0bWxfc2tpbl9zZXR0aW5ncy5qc1BLAQIAABQAAgAIACqGsUg9PC/RwQAAAOUBAAAaAAAAAAAAAAEAAAAAAB8QAAB1bml2ZXJzYWwvaTE4bl9wcmVzZXRzLnhtbFBLAQIAABQAAgAIACqGsUia+ZZkawAAAGsAAAAcAAAAAAAAAAEAAAAAABgRAAB1bml2ZXJzYWwvbG9jYWxfc2V0dGluZ3MueG1sUEsBAgAAFAACAAgARJRXRyO0Tvv7AgAAsAgAABQAAAAAAAAAAQAAAAAAvREAAHVuaXZlcnNhbC9wbGF5ZXIueG1sUEsBAgAAFAACAAgAKoaxSLCHI/RsAQAA9wIAACkAAAAAAAAAAQAAAAAA6hQAAHVuaXZlcnNhbC9za2luX2N1c3RvbWl6YXRpb25fc2V0dGluZ3MueG1sUEsBAgAAFAACAAgAK4axSAXZichKDQAA1SEAABcAAAAAAAAAAAAAAAAAnRYAAHVuaXZlcnNhbC91bml2ZXJzYWwucG5nUEsBAgAAFAACAAgAK4axSCsLwG1KAAAAawAAABsAAAAAAAAAAQAAAAAAHCQAAHVuaXZlcnNhbC91bml2ZXJzYWwucG5nLnhtbFBLBQYAAAAACwALAEkDAACfJAAAAAA="/>
  <p:tag name="ISPRING_PRESENTATION_TITLE" val="红色简洁商务"/>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bjixh1ug">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2537</Words>
  <Application>Microsoft Office PowerPoint</Application>
  <PresentationFormat>全屏显示(16:9)</PresentationFormat>
  <Paragraphs>322</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红色简洁商务</dc:title>
  <dc:creator/>
  <cp:keywords>www.1ppt.com</cp:keywords>
  <dc:description>www.1ppt.com</dc:description>
  <cp:lastModifiedBy/>
  <cp:revision>1</cp:revision>
  <dcterms:created xsi:type="dcterms:W3CDTF">2017-05-11T12:49:17Z</dcterms:created>
  <dcterms:modified xsi:type="dcterms:W3CDTF">2020-04-03T05:03:04Z</dcterms:modified>
</cp:coreProperties>
</file>