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25" userDrawn="1">
          <p15:clr>
            <a:srgbClr val="A4A3A4"/>
          </p15:clr>
        </p15:guide>
        <p15:guide id="3" pos="7355" userDrawn="1">
          <p15:clr>
            <a:srgbClr val="A4A3A4"/>
          </p15:clr>
        </p15:guide>
        <p15:guide id="4" orient="horz" pos="346" userDrawn="1">
          <p15:clr>
            <a:srgbClr val="A4A3A4"/>
          </p15:clr>
        </p15:guide>
        <p15:guide id="5" orient="horz" pos="3974" userDrawn="1">
          <p15:clr>
            <a:srgbClr val="A4A3A4"/>
          </p15:clr>
        </p15:guide>
        <p15:guide id="6" pos="3840" userDrawn="1">
          <p15:clr>
            <a:srgbClr val="A4A3A4"/>
          </p15:clr>
        </p15:guide>
        <p15:guide id="7" orient="horz" pos="572" userDrawn="1">
          <p15:clr>
            <a:srgbClr val="A4A3A4"/>
          </p15:clr>
        </p15:guide>
        <p15:guide id="8" orient="horz" pos="374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96"/>
      </p:cViewPr>
      <p:guideLst>
        <p:guide orient="horz" pos="2160"/>
        <p:guide pos="325"/>
        <p:guide pos="7355"/>
        <p:guide orient="horz" pos="346"/>
        <p:guide orient="horz" pos="3974"/>
        <p:guide pos="3840"/>
        <p:guide orient="horz" pos="572"/>
        <p:guide orient="horz" pos="374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1C5B-40F7-971E-FC561A4528E4}"/>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1C5B-40F7-971E-FC561A4528E4}"/>
              </c:ext>
            </c:extLst>
          </c:dPt>
          <c:dPt>
            <c:idx val="2"/>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5-1C5B-40F7-971E-FC561A4528E4}"/>
              </c:ext>
            </c:extLst>
          </c:dPt>
          <c:dPt>
            <c:idx val="3"/>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7-1C5B-40F7-971E-FC561A4528E4}"/>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1C5B-40F7-971E-FC561A4528E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743F9-9B08-422F-9ECE-BE7148BC7DDC}" type="datetimeFigureOut">
              <a:rPr lang="zh-CN" altLang="en-US" smtClean="0"/>
              <a:t>2020/4/3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C0232-94FA-4EBE-BB9B-79FBE486032D}" type="slidenum">
              <a:rPr lang="zh-CN" altLang="en-US" smtClean="0"/>
              <a:t>‹#›</a:t>
            </a:fld>
            <a:endParaRPr lang="zh-CN" altLang="en-US"/>
          </a:p>
        </p:txBody>
      </p:sp>
    </p:spTree>
    <p:extLst>
      <p:ext uri="{BB962C8B-B14F-4D97-AF65-F5344CB8AC3E}">
        <p14:creationId xmlns:p14="http://schemas.microsoft.com/office/powerpoint/2010/main" val="229973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a:t>
            </a:fld>
            <a:endParaRPr lang="zh-CN" altLang="en-US"/>
          </a:p>
        </p:txBody>
      </p:sp>
    </p:spTree>
    <p:extLst>
      <p:ext uri="{BB962C8B-B14F-4D97-AF65-F5344CB8AC3E}">
        <p14:creationId xmlns:p14="http://schemas.microsoft.com/office/powerpoint/2010/main" val="3733921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a:t>
            </a:fld>
            <a:endParaRPr lang="zh-CN" altLang="en-US"/>
          </a:p>
        </p:txBody>
      </p:sp>
    </p:spTree>
    <p:extLst>
      <p:ext uri="{BB962C8B-B14F-4D97-AF65-F5344CB8AC3E}">
        <p14:creationId xmlns:p14="http://schemas.microsoft.com/office/powerpoint/2010/main" val="644750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3</a:t>
            </a:fld>
            <a:endParaRPr lang="zh-CN" altLang="en-US"/>
          </a:p>
        </p:txBody>
      </p:sp>
    </p:spTree>
    <p:extLst>
      <p:ext uri="{BB962C8B-B14F-4D97-AF65-F5344CB8AC3E}">
        <p14:creationId xmlns:p14="http://schemas.microsoft.com/office/powerpoint/2010/main" val="2941909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4</a:t>
            </a:fld>
            <a:endParaRPr lang="zh-CN" altLang="en-US"/>
          </a:p>
        </p:txBody>
      </p:sp>
    </p:spTree>
    <p:extLst>
      <p:ext uri="{BB962C8B-B14F-4D97-AF65-F5344CB8AC3E}">
        <p14:creationId xmlns:p14="http://schemas.microsoft.com/office/powerpoint/2010/main" val="799063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5</a:t>
            </a:fld>
            <a:endParaRPr lang="zh-CN" altLang="en-US"/>
          </a:p>
        </p:txBody>
      </p:sp>
    </p:spTree>
    <p:extLst>
      <p:ext uri="{BB962C8B-B14F-4D97-AF65-F5344CB8AC3E}">
        <p14:creationId xmlns:p14="http://schemas.microsoft.com/office/powerpoint/2010/main" val="2805600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6</a:t>
            </a:fld>
            <a:endParaRPr lang="zh-CN" altLang="en-US"/>
          </a:p>
        </p:txBody>
      </p:sp>
    </p:spTree>
    <p:extLst>
      <p:ext uri="{BB962C8B-B14F-4D97-AF65-F5344CB8AC3E}">
        <p14:creationId xmlns:p14="http://schemas.microsoft.com/office/powerpoint/2010/main" val="1238636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7</a:t>
            </a:fld>
            <a:endParaRPr lang="zh-CN" altLang="en-US"/>
          </a:p>
        </p:txBody>
      </p:sp>
    </p:spTree>
    <p:extLst>
      <p:ext uri="{BB962C8B-B14F-4D97-AF65-F5344CB8AC3E}">
        <p14:creationId xmlns:p14="http://schemas.microsoft.com/office/powerpoint/2010/main" val="1482499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8</a:t>
            </a:fld>
            <a:endParaRPr lang="zh-CN" altLang="en-US"/>
          </a:p>
        </p:txBody>
      </p:sp>
    </p:spTree>
    <p:extLst>
      <p:ext uri="{BB962C8B-B14F-4D97-AF65-F5344CB8AC3E}">
        <p14:creationId xmlns:p14="http://schemas.microsoft.com/office/powerpoint/2010/main" val="2692976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9</a:t>
            </a:fld>
            <a:endParaRPr lang="zh-CN" altLang="en-US"/>
          </a:p>
        </p:txBody>
      </p:sp>
    </p:spTree>
    <p:extLst>
      <p:ext uri="{BB962C8B-B14F-4D97-AF65-F5344CB8AC3E}">
        <p14:creationId xmlns:p14="http://schemas.microsoft.com/office/powerpoint/2010/main" val="20754011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10</a:t>
            </a:fld>
            <a:endParaRPr lang="zh-CN" altLang="en-US"/>
          </a:p>
        </p:txBody>
      </p:sp>
    </p:spTree>
    <p:extLst>
      <p:ext uri="{BB962C8B-B14F-4D97-AF65-F5344CB8AC3E}">
        <p14:creationId xmlns:p14="http://schemas.microsoft.com/office/powerpoint/2010/main" val="11258684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11</a:t>
            </a:fld>
            <a:endParaRPr lang="zh-CN" altLang="en-US"/>
          </a:p>
        </p:txBody>
      </p:sp>
    </p:spTree>
    <p:extLst>
      <p:ext uri="{BB962C8B-B14F-4D97-AF65-F5344CB8AC3E}">
        <p14:creationId xmlns:p14="http://schemas.microsoft.com/office/powerpoint/2010/main" val="22592447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12</a:t>
            </a:fld>
            <a:endParaRPr lang="zh-CN" altLang="en-US"/>
          </a:p>
        </p:txBody>
      </p:sp>
    </p:spTree>
    <p:extLst>
      <p:ext uri="{BB962C8B-B14F-4D97-AF65-F5344CB8AC3E}">
        <p14:creationId xmlns:p14="http://schemas.microsoft.com/office/powerpoint/2010/main" val="3869369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13</a:t>
            </a:fld>
            <a:endParaRPr lang="zh-CN" altLang="en-US"/>
          </a:p>
        </p:txBody>
      </p:sp>
    </p:spTree>
    <p:extLst>
      <p:ext uri="{BB962C8B-B14F-4D97-AF65-F5344CB8AC3E}">
        <p14:creationId xmlns:p14="http://schemas.microsoft.com/office/powerpoint/2010/main" val="41690735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14</a:t>
            </a:fld>
            <a:endParaRPr lang="zh-CN" altLang="en-US"/>
          </a:p>
        </p:txBody>
      </p:sp>
    </p:spTree>
    <p:extLst>
      <p:ext uri="{BB962C8B-B14F-4D97-AF65-F5344CB8AC3E}">
        <p14:creationId xmlns:p14="http://schemas.microsoft.com/office/powerpoint/2010/main" val="16951015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15</a:t>
            </a:fld>
            <a:endParaRPr lang="zh-CN" altLang="en-US"/>
          </a:p>
        </p:txBody>
      </p:sp>
    </p:spTree>
    <p:extLst>
      <p:ext uri="{BB962C8B-B14F-4D97-AF65-F5344CB8AC3E}">
        <p14:creationId xmlns:p14="http://schemas.microsoft.com/office/powerpoint/2010/main" val="1827142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16</a:t>
            </a:fld>
            <a:endParaRPr lang="zh-CN" altLang="en-US"/>
          </a:p>
        </p:txBody>
      </p:sp>
    </p:spTree>
    <p:extLst>
      <p:ext uri="{BB962C8B-B14F-4D97-AF65-F5344CB8AC3E}">
        <p14:creationId xmlns:p14="http://schemas.microsoft.com/office/powerpoint/2010/main" val="29051378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17</a:t>
            </a:fld>
            <a:endParaRPr lang="zh-CN" altLang="en-US"/>
          </a:p>
        </p:txBody>
      </p:sp>
    </p:spTree>
    <p:extLst>
      <p:ext uri="{BB962C8B-B14F-4D97-AF65-F5344CB8AC3E}">
        <p14:creationId xmlns:p14="http://schemas.microsoft.com/office/powerpoint/2010/main" val="760204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18</a:t>
            </a:fld>
            <a:endParaRPr lang="zh-CN" altLang="en-US"/>
          </a:p>
        </p:txBody>
      </p:sp>
    </p:spTree>
    <p:extLst>
      <p:ext uri="{BB962C8B-B14F-4D97-AF65-F5344CB8AC3E}">
        <p14:creationId xmlns:p14="http://schemas.microsoft.com/office/powerpoint/2010/main" val="19655693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19</a:t>
            </a:fld>
            <a:endParaRPr lang="zh-CN" altLang="en-US"/>
          </a:p>
        </p:txBody>
      </p:sp>
    </p:spTree>
    <p:extLst>
      <p:ext uri="{BB962C8B-B14F-4D97-AF65-F5344CB8AC3E}">
        <p14:creationId xmlns:p14="http://schemas.microsoft.com/office/powerpoint/2010/main" val="29565686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20</a:t>
            </a:fld>
            <a:endParaRPr lang="zh-CN" altLang="en-US"/>
          </a:p>
        </p:txBody>
      </p:sp>
    </p:spTree>
    <p:extLst>
      <p:ext uri="{BB962C8B-B14F-4D97-AF65-F5344CB8AC3E}">
        <p14:creationId xmlns:p14="http://schemas.microsoft.com/office/powerpoint/2010/main" val="9443332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21</a:t>
            </a:fld>
            <a:endParaRPr lang="zh-CN" altLang="en-US"/>
          </a:p>
        </p:txBody>
      </p:sp>
    </p:spTree>
    <p:extLst>
      <p:ext uri="{BB962C8B-B14F-4D97-AF65-F5344CB8AC3E}">
        <p14:creationId xmlns:p14="http://schemas.microsoft.com/office/powerpoint/2010/main" val="1739197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22</a:t>
            </a:fld>
            <a:endParaRPr lang="zh-CN" altLang="en-US"/>
          </a:p>
        </p:txBody>
      </p:sp>
    </p:spTree>
    <p:extLst>
      <p:ext uri="{BB962C8B-B14F-4D97-AF65-F5344CB8AC3E}">
        <p14:creationId xmlns:p14="http://schemas.microsoft.com/office/powerpoint/2010/main" val="3624146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23</a:t>
            </a:fld>
            <a:endParaRPr lang="zh-CN" altLang="en-US"/>
          </a:p>
        </p:txBody>
      </p:sp>
    </p:spTree>
    <p:extLst>
      <p:ext uri="{BB962C8B-B14F-4D97-AF65-F5344CB8AC3E}">
        <p14:creationId xmlns:p14="http://schemas.microsoft.com/office/powerpoint/2010/main" val="31464894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24</a:t>
            </a:fld>
            <a:endParaRPr lang="zh-CN" altLang="en-US"/>
          </a:p>
        </p:txBody>
      </p:sp>
    </p:spTree>
    <p:extLst>
      <p:ext uri="{BB962C8B-B14F-4D97-AF65-F5344CB8AC3E}">
        <p14:creationId xmlns:p14="http://schemas.microsoft.com/office/powerpoint/2010/main" val="8758916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25</a:t>
            </a:fld>
            <a:endParaRPr lang="zh-CN" altLang="en-US"/>
          </a:p>
        </p:txBody>
      </p:sp>
    </p:spTree>
    <p:extLst>
      <p:ext uri="{BB962C8B-B14F-4D97-AF65-F5344CB8AC3E}">
        <p14:creationId xmlns:p14="http://schemas.microsoft.com/office/powerpoint/2010/main" val="1535422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26</a:t>
            </a:fld>
            <a:endParaRPr lang="zh-CN" altLang="en-US"/>
          </a:p>
        </p:txBody>
      </p:sp>
    </p:spTree>
    <p:extLst>
      <p:ext uri="{BB962C8B-B14F-4D97-AF65-F5344CB8AC3E}">
        <p14:creationId xmlns:p14="http://schemas.microsoft.com/office/powerpoint/2010/main" val="38978074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27</a:t>
            </a:fld>
            <a:endParaRPr lang="zh-CN" altLang="en-US"/>
          </a:p>
        </p:txBody>
      </p:sp>
    </p:spTree>
    <p:extLst>
      <p:ext uri="{BB962C8B-B14F-4D97-AF65-F5344CB8AC3E}">
        <p14:creationId xmlns:p14="http://schemas.microsoft.com/office/powerpoint/2010/main" val="22890309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28</a:t>
            </a:fld>
            <a:endParaRPr lang="zh-CN" altLang="en-US"/>
          </a:p>
        </p:txBody>
      </p:sp>
    </p:spTree>
    <p:extLst>
      <p:ext uri="{BB962C8B-B14F-4D97-AF65-F5344CB8AC3E}">
        <p14:creationId xmlns:p14="http://schemas.microsoft.com/office/powerpoint/2010/main" val="1681038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682837"/>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1538267"/>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8428398"/>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extLst>
      <p:ext uri="{BB962C8B-B14F-4D97-AF65-F5344CB8AC3E}">
        <p14:creationId xmlns:p14="http://schemas.microsoft.com/office/powerpoint/2010/main" val="2560990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5" name="矩形 4"/>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642004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pic>
        <p:nvPicPr>
          <p:cNvPr id="7" name="图片 6" descr="图片包含 户外&#10;&#10;已生成高可信度的说明">
            <a:extLst>
              <a:ext uri="{FF2B5EF4-FFF2-40B4-BE49-F238E27FC236}">
                <a16:creationId xmlns="" xmlns:a16="http://schemas.microsoft.com/office/drawing/2014/main" id="{17D97D12-F273-4FEF-8D45-34583CE98E1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086869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pic>
        <p:nvPicPr>
          <p:cNvPr id="7" name="图片 6" descr="图片包含 户外&#10;&#10;已生成高可信度的说明">
            <a:extLst>
              <a:ext uri="{FF2B5EF4-FFF2-40B4-BE49-F238E27FC236}">
                <a16:creationId xmlns="" xmlns:a16="http://schemas.microsoft.com/office/drawing/2014/main" id="{17D97D12-F273-4FEF-8D45-34583CE98E1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088065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2988723"/>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7" r:id="rId3"/>
    <p:sldLayoutId id="2147483672" r:id="rId4"/>
    <p:sldLayoutId id="2147483675" r:id="rId5"/>
    <p:sldLayoutId id="2147483673" r:id="rId6"/>
    <p:sldLayoutId id="2147483674" r:id="rId7"/>
  </p:sldLayoutIdLst>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E1D57C63-4905-4B52-95FE-062ADAB219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95"/>
            <a:ext cx="12194135" cy="6858594"/>
          </a:xfrm>
          <a:prstGeom prst="rect">
            <a:avLst/>
          </a:prstGeom>
        </p:spPr>
      </p:pic>
      <p:sp>
        <p:nvSpPr>
          <p:cNvPr id="3" name="文本框 2"/>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
        <p:nvSpPr>
          <p:cNvPr id="17" name="TextBox 7">
            <a:extLst>
              <a:ext uri="{FF2B5EF4-FFF2-40B4-BE49-F238E27FC236}">
                <a16:creationId xmlns="" xmlns:a16="http://schemas.microsoft.com/office/drawing/2014/main" id="{1FFA7E03-E6CF-4A15-B963-C77C1C826002}"/>
              </a:ext>
            </a:extLst>
          </p:cNvPr>
          <p:cNvSpPr txBox="1"/>
          <p:nvPr/>
        </p:nvSpPr>
        <p:spPr>
          <a:xfrm>
            <a:off x="5342222" y="2484025"/>
            <a:ext cx="6607899" cy="646331"/>
          </a:xfrm>
          <a:prstGeom prst="rect">
            <a:avLst/>
          </a:prstGeom>
          <a:noFill/>
        </p:spPr>
        <p:txBody>
          <a:bodyPr wrap="none" rtlCol="0">
            <a:spAutoFit/>
          </a:bodyPr>
          <a:lstStyle/>
          <a:p>
            <a:r>
              <a:rPr lang="zh-CN" altLang="en-US" sz="3600" b="1"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生产班组安全月介绍</a:t>
            </a:r>
            <a:r>
              <a:rPr lang="en-US" altLang="zh-CN" sz="3600" b="1" spc="300"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600" b="1"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3600"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9" name="矩形 18">
            <a:extLst>
              <a:ext uri="{FF2B5EF4-FFF2-40B4-BE49-F238E27FC236}">
                <a16:creationId xmlns="" xmlns:a16="http://schemas.microsoft.com/office/drawing/2014/main" id="{A52FAD5D-611C-43E0-B26A-65DF50CB0C60}"/>
              </a:ext>
            </a:extLst>
          </p:cNvPr>
          <p:cNvSpPr/>
          <p:nvPr/>
        </p:nvSpPr>
        <p:spPr>
          <a:xfrm>
            <a:off x="6708427" y="3565474"/>
            <a:ext cx="3960000" cy="18000"/>
          </a:xfrm>
          <a:prstGeom prst="rect">
            <a:avLst/>
          </a:prstGeom>
          <a:solidFill>
            <a:srgbClr val="D10026"/>
          </a:solidFill>
          <a:ln w="25400" cap="flat" cmpd="sng" algn="ctr">
            <a:solidFill>
              <a:srgbClr val="F8DB2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0" name="TextBox 7">
            <a:extLst>
              <a:ext uri="{FF2B5EF4-FFF2-40B4-BE49-F238E27FC236}">
                <a16:creationId xmlns="" xmlns:a16="http://schemas.microsoft.com/office/drawing/2014/main" id="{8939DFD3-AE04-4CEC-8ED8-2C827C79D740}"/>
              </a:ext>
            </a:extLst>
          </p:cNvPr>
          <p:cNvSpPr>
            <a:spLocks noChangeArrowheads="1"/>
          </p:cNvSpPr>
          <p:nvPr/>
        </p:nvSpPr>
        <p:spPr bwMode="auto">
          <a:xfrm>
            <a:off x="5942047" y="3651034"/>
            <a:ext cx="543870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2800" spc="300" dirty="0">
                <a:solidFill>
                  <a:schemeClr val="bg1"/>
                </a:solidFill>
                <a:latin typeface="微软雅黑" panose="020B0503020204020204" pitchFamily="34" charset="-122"/>
                <a:ea typeface="微软雅黑" panose="020B0503020204020204" pitchFamily="34" charset="-122"/>
                <a:sym typeface="微软雅黑" pitchFamily="34" charset="-122"/>
              </a:rPr>
              <a:t>BUSINESS POWERPOINT</a:t>
            </a:r>
            <a:endParaRPr lang="zh-CN" altLang="en-US" sz="2800" spc="300" dirty="0">
              <a:solidFill>
                <a:schemeClr val="bg1"/>
              </a:solidFill>
              <a:latin typeface="微软雅黑" panose="020B0503020204020204" pitchFamily="34" charset="-122"/>
              <a:ea typeface="微软雅黑" panose="020B0503020204020204" pitchFamily="34" charset="-122"/>
              <a:sym typeface="微软雅黑" pitchFamily="34" charset="-122"/>
            </a:endParaRPr>
          </a:p>
        </p:txBody>
      </p:sp>
    </p:spTree>
    <p:extLst>
      <p:ext uri="{BB962C8B-B14F-4D97-AF65-F5344CB8AC3E}">
        <p14:creationId xmlns:p14="http://schemas.microsoft.com/office/powerpoint/2010/main" val="36300995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3" presetClass="entr" presetSubtype="32" fill="hold" grpId="0" nodeType="afterEffect">
                                  <p:stCondLst>
                                    <p:cond delay="0"/>
                                  </p:stCondLst>
                                  <p:iterate type="lt">
                                    <p:tmPct val="4000"/>
                                  </p:iterate>
                                  <p:childTnLst>
                                    <p:set>
                                      <p:cBhvr>
                                        <p:cTn id="10" dur="1" fill="hold">
                                          <p:stCondLst>
                                            <p:cond delay="0"/>
                                          </p:stCondLst>
                                        </p:cTn>
                                        <p:tgtEl>
                                          <p:spTgt spid="17"/>
                                        </p:tgtEl>
                                        <p:attrNameLst>
                                          <p:attrName>style.visibility</p:attrName>
                                        </p:attrNameLst>
                                      </p:cBhvr>
                                      <p:to>
                                        <p:strVal val="visible"/>
                                      </p:to>
                                    </p:set>
                                    <p:anim calcmode="lin" valueType="num">
                                      <p:cBhvr>
                                        <p:cTn id="11" dur="1000" fill="hold"/>
                                        <p:tgtEl>
                                          <p:spTgt spid="17"/>
                                        </p:tgtEl>
                                        <p:attrNameLst>
                                          <p:attrName>ppt_w</p:attrName>
                                        </p:attrNameLst>
                                      </p:cBhvr>
                                      <p:tavLst>
                                        <p:tav tm="0">
                                          <p:val>
                                            <p:strVal val="4*#ppt_w"/>
                                          </p:val>
                                        </p:tav>
                                        <p:tav tm="100000">
                                          <p:val>
                                            <p:strVal val="#ppt_w"/>
                                          </p:val>
                                        </p:tav>
                                      </p:tavLst>
                                    </p:anim>
                                    <p:anim calcmode="lin" valueType="num">
                                      <p:cBhvr>
                                        <p:cTn id="12" dur="1000" fill="hold"/>
                                        <p:tgtEl>
                                          <p:spTgt spid="17"/>
                                        </p:tgtEl>
                                        <p:attrNameLst>
                                          <p:attrName>ppt_h</p:attrName>
                                        </p:attrNameLst>
                                      </p:cBhvr>
                                      <p:tavLst>
                                        <p:tav tm="0">
                                          <p:val>
                                            <p:strVal val="4*#ppt_h"/>
                                          </p:val>
                                        </p:tav>
                                        <p:tav tm="100000">
                                          <p:val>
                                            <p:strVal val="#ppt_h"/>
                                          </p:val>
                                        </p:tav>
                                      </p:tavLst>
                                    </p:anim>
                                  </p:childTnLst>
                                </p:cTn>
                              </p:par>
                            </p:childTnLst>
                          </p:cTn>
                        </p:par>
                        <p:par>
                          <p:cTn id="13" fill="hold">
                            <p:stCondLst>
                              <p:cond delay="2020"/>
                            </p:stCondLst>
                            <p:childTnLst>
                              <p:par>
                                <p:cTn id="14" presetID="16" presetClass="entr" presetSubtype="21"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500"/>
                                        <p:tgtEl>
                                          <p:spTgt spid="19"/>
                                        </p:tgtEl>
                                      </p:cBhvr>
                                    </p:animEffect>
                                  </p:childTnLst>
                                </p:cTn>
                              </p:par>
                            </p:childTnLst>
                          </p:cTn>
                        </p:par>
                        <p:par>
                          <p:cTn id="17" fill="hold">
                            <p:stCondLst>
                              <p:cond delay="2520"/>
                            </p:stCondLst>
                            <p:childTnLst>
                              <p:par>
                                <p:cTn id="18" presetID="31" presetClass="entr" presetSubtype="0" fill="hold" grpId="0" nodeType="afterEffect">
                                  <p:stCondLst>
                                    <p:cond delay="0"/>
                                  </p:stCondLst>
                                  <p:iterate type="lt">
                                    <p:tmPct val="5000"/>
                                  </p:iterate>
                                  <p:childTnLst>
                                    <p:set>
                                      <p:cBhvr>
                                        <p:cTn id="19" dur="1" fill="hold">
                                          <p:stCondLst>
                                            <p:cond delay="0"/>
                                          </p:stCondLst>
                                        </p:cTn>
                                        <p:tgtEl>
                                          <p:spTgt spid="20"/>
                                        </p:tgtEl>
                                        <p:attrNameLst>
                                          <p:attrName>style.visibility</p:attrName>
                                        </p:attrNameLst>
                                      </p:cBhvr>
                                      <p:to>
                                        <p:strVal val="visible"/>
                                      </p:to>
                                    </p:set>
                                    <p:anim calcmode="lin" valueType="num">
                                      <p:cBhvr>
                                        <p:cTn id="20" dur="1000" fill="hold"/>
                                        <p:tgtEl>
                                          <p:spTgt spid="20"/>
                                        </p:tgtEl>
                                        <p:attrNameLst>
                                          <p:attrName>ppt_w</p:attrName>
                                        </p:attrNameLst>
                                      </p:cBhvr>
                                      <p:tavLst>
                                        <p:tav tm="0">
                                          <p:val>
                                            <p:fltVal val="0"/>
                                          </p:val>
                                        </p:tav>
                                        <p:tav tm="100000">
                                          <p:val>
                                            <p:strVal val="#ppt_w"/>
                                          </p:val>
                                        </p:tav>
                                      </p:tavLst>
                                    </p:anim>
                                    <p:anim calcmode="lin" valueType="num">
                                      <p:cBhvr>
                                        <p:cTn id="21" dur="1000" fill="hold"/>
                                        <p:tgtEl>
                                          <p:spTgt spid="20"/>
                                        </p:tgtEl>
                                        <p:attrNameLst>
                                          <p:attrName>ppt_h</p:attrName>
                                        </p:attrNameLst>
                                      </p:cBhvr>
                                      <p:tavLst>
                                        <p:tav tm="0">
                                          <p:val>
                                            <p:fltVal val="0"/>
                                          </p:val>
                                        </p:tav>
                                        <p:tav tm="100000">
                                          <p:val>
                                            <p:strVal val="#ppt_h"/>
                                          </p:val>
                                        </p:tav>
                                      </p:tavLst>
                                    </p:anim>
                                    <p:anim calcmode="lin" valueType="num">
                                      <p:cBhvr>
                                        <p:cTn id="22" dur="1000" fill="hold"/>
                                        <p:tgtEl>
                                          <p:spTgt spid="20"/>
                                        </p:tgtEl>
                                        <p:attrNameLst>
                                          <p:attrName>style.rotation</p:attrName>
                                        </p:attrNameLst>
                                      </p:cBhvr>
                                      <p:tavLst>
                                        <p:tav tm="0">
                                          <p:val>
                                            <p:fltVal val="90"/>
                                          </p:val>
                                        </p:tav>
                                        <p:tav tm="100000">
                                          <p:val>
                                            <p:fltVal val="0"/>
                                          </p:val>
                                        </p:tav>
                                      </p:tavLst>
                                    </p:anim>
                                    <p:animEffect transition="in" filter="fade">
                                      <p:cBhvr>
                                        <p:cTn id="2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p:bldP spid="19" grpId="0" animBg="1"/>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a:extLst>
              <a:ext uri="{FF2B5EF4-FFF2-40B4-BE49-F238E27FC236}">
                <a16:creationId xmlns="" xmlns:a16="http://schemas.microsoft.com/office/drawing/2014/main" id="{071267D4-08BF-49F0-A0ED-79764E63EF5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95"/>
            <a:ext cx="12194135" cy="6858594"/>
          </a:xfrm>
          <a:prstGeom prst="rect">
            <a:avLst/>
          </a:prstGeom>
        </p:spPr>
      </p:pic>
      <p:sp>
        <p:nvSpPr>
          <p:cNvPr id="5" name="等腰三角形 4"/>
          <p:cNvSpPr/>
          <p:nvPr/>
        </p:nvSpPr>
        <p:spPr>
          <a:xfrm rot="3547405">
            <a:off x="4881351" y="-519592"/>
            <a:ext cx="2793594" cy="2330961"/>
          </a:xfrm>
          <a:prstGeom prst="triangle">
            <a:avLst/>
          </a:prstGeom>
          <a:solidFill>
            <a:schemeClr val="tx1">
              <a:lumMod val="95000"/>
              <a:lumOff val="5000"/>
              <a:alpha val="7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983350" y="84154"/>
            <a:ext cx="1829347" cy="707886"/>
          </a:xfrm>
          <a:prstGeom prst="rect">
            <a:avLst/>
          </a:prstGeom>
          <a:noFill/>
        </p:spPr>
        <p:txBody>
          <a:bodyPr wrap="none" rtlCol="0">
            <a:spAutoFit/>
          </a:bodyPr>
          <a:lstStyle/>
          <a:p>
            <a:r>
              <a:rPr lang="en-US" altLang="zh-CN" sz="4000" dirty="0">
                <a:solidFill>
                  <a:schemeClr val="bg1"/>
                </a:solidFill>
                <a:latin typeface="Agency FB" panose="020B0503020202020204" pitchFamily="34" charset="0"/>
              </a:rPr>
              <a:t>CONTENTS</a:t>
            </a:r>
            <a:endParaRPr lang="zh-CN" altLang="en-US" sz="4000" dirty="0">
              <a:solidFill>
                <a:schemeClr val="bg1"/>
              </a:solidFill>
              <a:latin typeface="Agency FB" panose="020B0503020202020204" pitchFamily="34" charset="0"/>
            </a:endParaRPr>
          </a:p>
        </p:txBody>
      </p:sp>
      <p:sp>
        <p:nvSpPr>
          <p:cNvPr id="7" name="文本框 6"/>
          <p:cNvSpPr txBox="1"/>
          <p:nvPr/>
        </p:nvSpPr>
        <p:spPr>
          <a:xfrm>
            <a:off x="5270346" y="683988"/>
            <a:ext cx="1210588" cy="707886"/>
          </a:xfrm>
          <a:prstGeom prst="rect">
            <a:avLst/>
          </a:prstGeom>
          <a:noFill/>
        </p:spPr>
        <p:txBody>
          <a:bodyPr wrap="none" rtlCol="0">
            <a:spAutoFit/>
          </a:bodyPr>
          <a:lstStyle/>
          <a:p>
            <a:r>
              <a:rPr lang="zh-CN" altLang="en-US" sz="4000" dirty="0">
                <a:solidFill>
                  <a:schemeClr val="bg1"/>
                </a:solidFill>
              </a:rPr>
              <a:t>目录</a:t>
            </a:r>
          </a:p>
        </p:txBody>
      </p:sp>
      <p:cxnSp>
        <p:nvCxnSpPr>
          <p:cNvPr id="8" name="直接连接符 7"/>
          <p:cNvCxnSpPr/>
          <p:nvPr/>
        </p:nvCxnSpPr>
        <p:spPr>
          <a:xfrm>
            <a:off x="6550257" y="1081478"/>
            <a:ext cx="71232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597318" y="1087992"/>
            <a:ext cx="71232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632858" y="3168288"/>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75420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30034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3" name="矩形 12"/>
          <p:cNvSpPr/>
          <p:nvPr/>
        </p:nvSpPr>
        <p:spPr>
          <a:xfrm>
            <a:off x="162415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14" name="文本框 13"/>
          <p:cNvSpPr txBox="1"/>
          <p:nvPr/>
        </p:nvSpPr>
        <p:spPr>
          <a:xfrm>
            <a:off x="1912095" y="3494853"/>
            <a:ext cx="787395" cy="707886"/>
          </a:xfrm>
          <a:prstGeom prst="rect">
            <a:avLst/>
          </a:prstGeom>
          <a:noFill/>
        </p:spPr>
        <p:txBody>
          <a:bodyPr wrap="none" rtlCol="0">
            <a:spAutoFit/>
          </a:bodyPr>
          <a:lstStyle/>
          <a:p>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4281378" y="3168288"/>
            <a:ext cx="1345870" cy="1345870"/>
          </a:xfrm>
          <a:prstGeom prst="ellipse">
            <a:avLst/>
          </a:prstGeom>
          <a:solidFill>
            <a:schemeClr val="bg1">
              <a:alpha val="34000"/>
            </a:schemeClr>
          </a:solidFill>
          <a:ln w="28575">
            <a:solidFill>
              <a:schemeClr val="bg1"/>
            </a:solidFill>
          </a:ln>
          <a:effectLst>
            <a:outerShdw blurRad="266700" dist="4191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40272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94886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8" name="矩形 17"/>
          <p:cNvSpPr/>
          <p:nvPr/>
        </p:nvSpPr>
        <p:spPr>
          <a:xfrm>
            <a:off x="427267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19" name="文本框 18"/>
          <p:cNvSpPr txBox="1"/>
          <p:nvPr/>
        </p:nvSpPr>
        <p:spPr>
          <a:xfrm>
            <a:off x="4560615" y="3494853"/>
            <a:ext cx="787395" cy="707886"/>
          </a:xfrm>
          <a:prstGeom prst="rect">
            <a:avLst/>
          </a:prstGeom>
          <a:noFill/>
        </p:spPr>
        <p:txBody>
          <a:bodyPr wrap="none" rtlCol="0">
            <a:spAutoFit/>
          </a:bodyPr>
          <a:lstStyle/>
          <a:p>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6929898" y="3168288"/>
            <a:ext cx="1345870" cy="1345870"/>
          </a:xfrm>
          <a:prstGeom prst="ellipse">
            <a:avLst/>
          </a:prstGeom>
          <a:solidFill>
            <a:schemeClr val="bg1">
              <a:alpha val="34000"/>
            </a:schemeClr>
          </a:solidFill>
          <a:ln w="28575">
            <a:solidFill>
              <a:schemeClr val="bg1"/>
            </a:solidFill>
          </a:ln>
          <a:effectLst>
            <a:outerShdw blurRad="266700" dist="4191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05124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59738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23" name="矩形 22"/>
          <p:cNvSpPr/>
          <p:nvPr/>
        </p:nvSpPr>
        <p:spPr>
          <a:xfrm>
            <a:off x="692119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24" name="文本框 23"/>
          <p:cNvSpPr txBox="1"/>
          <p:nvPr/>
        </p:nvSpPr>
        <p:spPr>
          <a:xfrm>
            <a:off x="7209135" y="3494853"/>
            <a:ext cx="787395" cy="707886"/>
          </a:xfrm>
          <a:prstGeom prst="rect">
            <a:avLst/>
          </a:prstGeom>
          <a:noFill/>
        </p:spPr>
        <p:txBody>
          <a:bodyPr wrap="none" rtlCol="0">
            <a:spAutoFit/>
          </a:bodyPr>
          <a:lstStyle/>
          <a:p>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椭圆 24"/>
          <p:cNvSpPr/>
          <p:nvPr/>
        </p:nvSpPr>
        <p:spPr>
          <a:xfrm>
            <a:off x="9578418" y="3168288"/>
            <a:ext cx="1345870" cy="1345870"/>
          </a:xfrm>
          <a:prstGeom prst="ellipse">
            <a:avLst/>
          </a:prstGeom>
          <a:solidFill>
            <a:schemeClr val="bg1">
              <a:alpha val="34000"/>
            </a:schemeClr>
          </a:solidFill>
          <a:ln w="28575">
            <a:solidFill>
              <a:schemeClr val="bg1"/>
            </a:solidFill>
          </a:ln>
          <a:effectLst>
            <a:outerShdw blurRad="266700" dist="4191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69976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924590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28" name="矩形 27"/>
          <p:cNvSpPr/>
          <p:nvPr/>
        </p:nvSpPr>
        <p:spPr>
          <a:xfrm>
            <a:off x="956971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29" name="文本框 28"/>
          <p:cNvSpPr txBox="1"/>
          <p:nvPr/>
        </p:nvSpPr>
        <p:spPr>
          <a:xfrm>
            <a:off x="9857655" y="3494853"/>
            <a:ext cx="787395" cy="707886"/>
          </a:xfrm>
          <a:prstGeom prst="rect">
            <a:avLst/>
          </a:prstGeom>
          <a:noFill/>
        </p:spPr>
        <p:txBody>
          <a:bodyPr wrap="none" rtlCol="0">
            <a:spAutoFit/>
          </a:bodyPr>
          <a:lstStyle/>
          <a:p>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rPr>
              <a:t>04</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9441438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750" fill="hold"/>
                                        <p:tgtEl>
                                          <p:spTgt spid="5"/>
                                        </p:tgtEl>
                                        <p:attrNameLst>
                                          <p:attrName>ppt_w</p:attrName>
                                        </p:attrNameLst>
                                      </p:cBhvr>
                                      <p:tavLst>
                                        <p:tav tm="0">
                                          <p:val>
                                            <p:fltVal val="0"/>
                                          </p:val>
                                        </p:tav>
                                        <p:tav tm="100000">
                                          <p:val>
                                            <p:strVal val="#ppt_w"/>
                                          </p:val>
                                        </p:tav>
                                      </p:tavLst>
                                    </p:anim>
                                    <p:anim calcmode="lin" valueType="num">
                                      <p:cBhvr>
                                        <p:cTn id="8" dur="75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p:tgtEl>
                                          <p:spTgt spid="6"/>
                                        </p:tgtEl>
                                        <p:attrNameLst>
                                          <p:attrName>ppt_y</p:attrName>
                                        </p:attrNameLst>
                                      </p:cBhvr>
                                      <p:tavLst>
                                        <p:tav tm="0">
                                          <p:val>
                                            <p:strVal val="#ppt_y-#ppt_h*1.125000"/>
                                          </p:val>
                                        </p:tav>
                                        <p:tav tm="100000">
                                          <p:val>
                                            <p:strVal val="#ppt_y"/>
                                          </p:val>
                                        </p:tav>
                                      </p:tavLst>
                                    </p:anim>
                                    <p:animEffect transition="in" filter="wipe(down)">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750" fill="hold"/>
                                        <p:tgtEl>
                                          <p:spTgt spid="7"/>
                                        </p:tgtEl>
                                        <p:attrNameLst>
                                          <p:attrName>ppt_w</p:attrName>
                                        </p:attrNameLst>
                                      </p:cBhvr>
                                      <p:tavLst>
                                        <p:tav tm="0">
                                          <p:val>
                                            <p:fltVal val="0"/>
                                          </p:val>
                                        </p:tav>
                                        <p:tav tm="100000">
                                          <p:val>
                                            <p:strVal val="#ppt_w"/>
                                          </p:val>
                                        </p:tav>
                                      </p:tavLst>
                                    </p:anim>
                                    <p:anim calcmode="lin" valueType="num">
                                      <p:cBhvr>
                                        <p:cTn id="30" dur="750" fill="hold"/>
                                        <p:tgtEl>
                                          <p:spTgt spid="7"/>
                                        </p:tgtEl>
                                        <p:attrNameLst>
                                          <p:attrName>ppt_h</p:attrName>
                                        </p:attrNameLst>
                                      </p:cBhvr>
                                      <p:tavLst>
                                        <p:tav tm="0">
                                          <p:val>
                                            <p:fltVal val="0"/>
                                          </p:val>
                                        </p:tav>
                                        <p:tav tm="100000">
                                          <p:val>
                                            <p:strVal val="#ppt_h"/>
                                          </p:val>
                                        </p:tav>
                                      </p:tavLst>
                                    </p:anim>
                                    <p:animEffect transition="in" filter="fade">
                                      <p:cBhvr>
                                        <p:cTn id="31" dur="75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down)">
                                      <p:cBhvr>
                                        <p:cTn id="61" dur="500"/>
                                        <p:tgtEl>
                                          <p:spTgt spid="16"/>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wipe(down)">
                                      <p:cBhvr>
                                        <p:cTn id="64" dur="500"/>
                                        <p:tgtEl>
                                          <p:spTgt spid="15"/>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par>
                    <p:cTn id="70" fill="hold">
                      <p:stCondLst>
                        <p:cond delay="indefinite"/>
                      </p:stCondLst>
                      <p:childTnLst>
                        <p:par>
                          <p:cTn id="71" fill="hold">
                            <p:stCondLst>
                              <p:cond delay="0"/>
                            </p:stCondLst>
                            <p:childTnLst>
                              <p:par>
                                <p:cTn id="72" presetID="47" presetClass="entr" presetSubtype="0" fill="hold" grpId="0" nodeType="click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1000"/>
                                        <p:tgtEl>
                                          <p:spTgt spid="18"/>
                                        </p:tgtEl>
                                      </p:cBhvr>
                                    </p:animEffect>
                                    <p:anim calcmode="lin" valueType="num">
                                      <p:cBhvr>
                                        <p:cTn id="80" dur="1000" fill="hold"/>
                                        <p:tgtEl>
                                          <p:spTgt spid="18"/>
                                        </p:tgtEl>
                                        <p:attrNameLst>
                                          <p:attrName>ppt_x</p:attrName>
                                        </p:attrNameLst>
                                      </p:cBhvr>
                                      <p:tavLst>
                                        <p:tav tm="0">
                                          <p:val>
                                            <p:strVal val="#ppt_x"/>
                                          </p:val>
                                        </p:tav>
                                        <p:tav tm="100000">
                                          <p:val>
                                            <p:strVal val="#ppt_x"/>
                                          </p:val>
                                        </p:tav>
                                      </p:tavLst>
                                    </p:anim>
                                    <p:anim calcmode="lin" valueType="num">
                                      <p:cBhvr>
                                        <p:cTn id="8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wipe(down)">
                                      <p:cBhvr>
                                        <p:cTn id="86" dur="500"/>
                                        <p:tgtEl>
                                          <p:spTgt spid="21"/>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down)">
                                      <p:cBhvr>
                                        <p:cTn id="89" dur="500"/>
                                        <p:tgtEl>
                                          <p:spTgt spid="20"/>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fade">
                                      <p:cBhvr>
                                        <p:cTn id="94" dur="500"/>
                                        <p:tgtEl>
                                          <p:spTgt spid="24"/>
                                        </p:tgtEl>
                                      </p:cBhvr>
                                    </p:animEffect>
                                  </p:childTnLst>
                                </p:cTn>
                              </p:par>
                            </p:childTnLst>
                          </p:cTn>
                        </p:par>
                      </p:childTnLst>
                    </p:cTn>
                  </p:par>
                  <p:par>
                    <p:cTn id="95" fill="hold">
                      <p:stCondLst>
                        <p:cond delay="indefinite"/>
                      </p:stCondLst>
                      <p:childTnLst>
                        <p:par>
                          <p:cTn id="96" fill="hold">
                            <p:stCondLst>
                              <p:cond delay="0"/>
                            </p:stCondLst>
                            <p:childTnLst>
                              <p:par>
                                <p:cTn id="97" presetID="47" presetClass="entr" presetSubtype="0" fill="hold" grpId="0" nodeType="click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fade">
                                      <p:cBhvr>
                                        <p:cTn id="99" dur="1000"/>
                                        <p:tgtEl>
                                          <p:spTgt spid="22"/>
                                        </p:tgtEl>
                                      </p:cBhvr>
                                    </p:animEffect>
                                    <p:anim calcmode="lin" valueType="num">
                                      <p:cBhvr>
                                        <p:cTn id="100" dur="1000" fill="hold"/>
                                        <p:tgtEl>
                                          <p:spTgt spid="22"/>
                                        </p:tgtEl>
                                        <p:attrNameLst>
                                          <p:attrName>ppt_x</p:attrName>
                                        </p:attrNameLst>
                                      </p:cBhvr>
                                      <p:tavLst>
                                        <p:tav tm="0">
                                          <p:val>
                                            <p:strVal val="#ppt_x"/>
                                          </p:val>
                                        </p:tav>
                                        <p:tav tm="100000">
                                          <p:val>
                                            <p:strVal val="#ppt_x"/>
                                          </p:val>
                                        </p:tav>
                                      </p:tavLst>
                                    </p:anim>
                                    <p:anim calcmode="lin" valueType="num">
                                      <p:cBhvr>
                                        <p:cTn id="101" dur="1000" fill="hold"/>
                                        <p:tgtEl>
                                          <p:spTgt spid="22"/>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fade">
                                      <p:cBhvr>
                                        <p:cTn id="104" dur="1000"/>
                                        <p:tgtEl>
                                          <p:spTgt spid="23"/>
                                        </p:tgtEl>
                                      </p:cBhvr>
                                    </p:animEffect>
                                    <p:anim calcmode="lin" valueType="num">
                                      <p:cBhvr>
                                        <p:cTn id="105" dur="1000" fill="hold"/>
                                        <p:tgtEl>
                                          <p:spTgt spid="23"/>
                                        </p:tgtEl>
                                        <p:attrNameLst>
                                          <p:attrName>ppt_x</p:attrName>
                                        </p:attrNameLst>
                                      </p:cBhvr>
                                      <p:tavLst>
                                        <p:tav tm="0">
                                          <p:val>
                                            <p:strVal val="#ppt_x"/>
                                          </p:val>
                                        </p:tav>
                                        <p:tav tm="100000">
                                          <p:val>
                                            <p:strVal val="#ppt_x"/>
                                          </p:val>
                                        </p:tav>
                                      </p:tavLst>
                                    </p:anim>
                                    <p:anim calcmode="lin" valueType="num">
                                      <p:cBhvr>
                                        <p:cTn id="10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22" presetClass="entr" presetSubtype="4" fill="hold" grpId="0" nodeType="click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wipe(down)">
                                      <p:cBhvr>
                                        <p:cTn id="111" dur="500"/>
                                        <p:tgtEl>
                                          <p:spTgt spid="26"/>
                                        </p:tgtEl>
                                      </p:cBhvr>
                                    </p:animEffect>
                                  </p:childTnLst>
                                </p:cTn>
                              </p:par>
                              <p:par>
                                <p:cTn id="112" presetID="22" presetClass="entr" presetSubtype="4" fill="hold" grpId="0"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wipe(down)">
                                      <p:cBhvr>
                                        <p:cTn id="114" dur="500"/>
                                        <p:tgtEl>
                                          <p:spTgt spid="25"/>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fade">
                                      <p:cBhvr>
                                        <p:cTn id="119" dur="500"/>
                                        <p:tgtEl>
                                          <p:spTgt spid="29"/>
                                        </p:tgtEl>
                                      </p:cBhvr>
                                    </p:animEffect>
                                  </p:childTnLst>
                                </p:cTn>
                              </p:par>
                            </p:childTnLst>
                          </p:cTn>
                        </p:par>
                      </p:childTnLst>
                    </p:cTn>
                  </p:par>
                  <p:par>
                    <p:cTn id="120" fill="hold">
                      <p:stCondLst>
                        <p:cond delay="indefinite"/>
                      </p:stCondLst>
                      <p:childTnLst>
                        <p:par>
                          <p:cTn id="121" fill="hold">
                            <p:stCondLst>
                              <p:cond delay="0"/>
                            </p:stCondLst>
                            <p:childTnLst>
                              <p:par>
                                <p:cTn id="122" presetID="47" presetClass="entr" presetSubtype="0" fill="hold" grpId="0" nodeType="clickEffect">
                                  <p:stCondLst>
                                    <p:cond delay="0"/>
                                  </p:stCondLst>
                                  <p:childTnLst>
                                    <p:set>
                                      <p:cBhvr>
                                        <p:cTn id="123" dur="1" fill="hold">
                                          <p:stCondLst>
                                            <p:cond delay="0"/>
                                          </p:stCondLst>
                                        </p:cTn>
                                        <p:tgtEl>
                                          <p:spTgt spid="27"/>
                                        </p:tgtEl>
                                        <p:attrNameLst>
                                          <p:attrName>style.visibility</p:attrName>
                                        </p:attrNameLst>
                                      </p:cBhvr>
                                      <p:to>
                                        <p:strVal val="visible"/>
                                      </p:to>
                                    </p:set>
                                    <p:animEffect transition="in" filter="fade">
                                      <p:cBhvr>
                                        <p:cTn id="124" dur="1000"/>
                                        <p:tgtEl>
                                          <p:spTgt spid="27"/>
                                        </p:tgtEl>
                                      </p:cBhvr>
                                    </p:animEffect>
                                    <p:anim calcmode="lin" valueType="num">
                                      <p:cBhvr>
                                        <p:cTn id="125" dur="1000" fill="hold"/>
                                        <p:tgtEl>
                                          <p:spTgt spid="27"/>
                                        </p:tgtEl>
                                        <p:attrNameLst>
                                          <p:attrName>ppt_x</p:attrName>
                                        </p:attrNameLst>
                                      </p:cBhvr>
                                      <p:tavLst>
                                        <p:tav tm="0">
                                          <p:val>
                                            <p:strVal val="#ppt_x"/>
                                          </p:val>
                                        </p:tav>
                                        <p:tav tm="100000">
                                          <p:val>
                                            <p:strVal val="#ppt_x"/>
                                          </p:val>
                                        </p:tav>
                                      </p:tavLst>
                                    </p:anim>
                                    <p:anim calcmode="lin" valueType="num">
                                      <p:cBhvr>
                                        <p:cTn id="126" dur="1000" fill="hold"/>
                                        <p:tgtEl>
                                          <p:spTgt spid="27"/>
                                        </p:tgtEl>
                                        <p:attrNameLst>
                                          <p:attrName>ppt_y</p:attrName>
                                        </p:attrNameLst>
                                      </p:cBhvr>
                                      <p:tavLst>
                                        <p:tav tm="0">
                                          <p:val>
                                            <p:strVal val="#ppt_y-.1"/>
                                          </p:val>
                                        </p:tav>
                                        <p:tav tm="100000">
                                          <p:val>
                                            <p:strVal val="#ppt_y"/>
                                          </p:val>
                                        </p:tav>
                                      </p:tavLst>
                                    </p:anim>
                                  </p:childTnLst>
                                </p:cTn>
                              </p:par>
                              <p:par>
                                <p:cTn id="127" presetID="47" presetClass="entr" presetSubtype="0"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Effect transition="in" filter="fade">
                                      <p:cBhvr>
                                        <p:cTn id="129" dur="1000"/>
                                        <p:tgtEl>
                                          <p:spTgt spid="28"/>
                                        </p:tgtEl>
                                      </p:cBhvr>
                                    </p:animEffect>
                                    <p:anim calcmode="lin" valueType="num">
                                      <p:cBhvr>
                                        <p:cTn id="130" dur="1000" fill="hold"/>
                                        <p:tgtEl>
                                          <p:spTgt spid="28"/>
                                        </p:tgtEl>
                                        <p:attrNameLst>
                                          <p:attrName>ppt_x</p:attrName>
                                        </p:attrNameLst>
                                      </p:cBhvr>
                                      <p:tavLst>
                                        <p:tav tm="0">
                                          <p:val>
                                            <p:strVal val="#ppt_x"/>
                                          </p:val>
                                        </p:tav>
                                        <p:tav tm="100000">
                                          <p:val>
                                            <p:strVal val="#ppt_x"/>
                                          </p:val>
                                        </p:tav>
                                      </p:tavLst>
                                    </p:anim>
                                    <p:anim calcmode="lin" valueType="num">
                                      <p:cBhvr>
                                        <p:cTn id="13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2" presetClass="entr" presetSubtype="4" fill="hold" grpId="0" nodeType="clickEffect">
                                  <p:stCondLst>
                                    <p:cond delay="0"/>
                                  </p:stCondLst>
                                  <p:childTnLst>
                                    <p:set>
                                      <p:cBhvr>
                                        <p:cTn id="135" dur="1" fill="hold">
                                          <p:stCondLst>
                                            <p:cond delay="0"/>
                                          </p:stCondLst>
                                        </p:cTn>
                                        <p:tgtEl>
                                          <p:spTgt spid="30"/>
                                        </p:tgtEl>
                                        <p:attrNameLst>
                                          <p:attrName>style.visibility</p:attrName>
                                        </p:attrNameLst>
                                      </p:cBhvr>
                                      <p:to>
                                        <p:strVal val="visible"/>
                                      </p:to>
                                    </p:set>
                                    <p:animEffect transition="in" filter="wipe(down)">
                                      <p:cBhvr>
                                        <p:cTn id="13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0" grpId="0" animBg="1"/>
      <p:bldP spid="11" grpId="0" animBg="1"/>
      <p:bldP spid="12" grpId="0"/>
      <p:bldP spid="13" grpId="0"/>
      <p:bldP spid="14" grpId="0"/>
      <p:bldP spid="15" grpId="0" animBg="1"/>
      <p:bldP spid="16" grpId="0" animBg="1"/>
      <p:bldP spid="17" grpId="0"/>
      <p:bldP spid="18" grpId="0"/>
      <p:bldP spid="19" grpId="0"/>
      <p:bldP spid="20" grpId="0" animBg="1"/>
      <p:bldP spid="21" grpId="0" animBg="1"/>
      <p:bldP spid="22" grpId="0"/>
      <p:bldP spid="23" grpId="0"/>
      <p:bldP spid="24" grpId="0"/>
      <p:bldP spid="25" grpId="0" animBg="1"/>
      <p:bldP spid="26" grpId="0" animBg="1"/>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441C7E59-3009-4363-A954-AF2072B07F7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95"/>
            <a:ext cx="12194135" cy="6858594"/>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4628034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75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FD7F52C9-F5F4-43E6-A557-47BDFDFE9762}"/>
              </a:ext>
            </a:extLst>
          </p:cNvPr>
          <p:cNvGrpSpPr/>
          <p:nvPr/>
        </p:nvGrpSpPr>
        <p:grpSpPr>
          <a:xfrm>
            <a:off x="1056754" y="1845239"/>
            <a:ext cx="4390477" cy="3325079"/>
            <a:chOff x="2282031" y="457200"/>
            <a:chExt cx="7631113" cy="5943600"/>
          </a:xfrm>
        </p:grpSpPr>
        <p:pic>
          <p:nvPicPr>
            <p:cNvPr id="3" name="Picture 3" descr="C:\Users\Administrator\Desktop\iMac_resource.png">
              <a:extLst>
                <a:ext uri="{FF2B5EF4-FFF2-40B4-BE49-F238E27FC236}">
                  <a16:creationId xmlns="" xmlns:a16="http://schemas.microsoft.com/office/drawing/2014/main" id="{861AACF7-0A65-4984-B61A-D3398A939EE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82031" y="457200"/>
              <a:ext cx="7631113" cy="59436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a:extLst>
                <a:ext uri="{FF2B5EF4-FFF2-40B4-BE49-F238E27FC236}">
                  <a16:creationId xmlns="" xmlns:a16="http://schemas.microsoft.com/office/drawing/2014/main" id="{589E83A3-0F9C-4A23-9D19-0EFF84E27C28}"/>
                </a:ext>
              </a:extLst>
            </p:cNvPr>
            <p:cNvSpPr/>
            <p:nvPr/>
          </p:nvSpPr>
          <p:spPr>
            <a:xfrm>
              <a:off x="3098185" y="980728"/>
              <a:ext cx="6048672" cy="345638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5" name="组合 4">
            <a:extLst>
              <a:ext uri="{FF2B5EF4-FFF2-40B4-BE49-F238E27FC236}">
                <a16:creationId xmlns="" xmlns:a16="http://schemas.microsoft.com/office/drawing/2014/main" id="{F3BA6873-55D4-4B2A-A172-F7AF19928124}"/>
              </a:ext>
            </a:extLst>
          </p:cNvPr>
          <p:cNvGrpSpPr/>
          <p:nvPr/>
        </p:nvGrpSpPr>
        <p:grpSpPr>
          <a:xfrm>
            <a:off x="3720355" y="3310369"/>
            <a:ext cx="1943709" cy="2405168"/>
            <a:chOff x="865232" y="1286330"/>
            <a:chExt cx="4013321" cy="4966128"/>
          </a:xfrm>
        </p:grpSpPr>
        <p:pic>
          <p:nvPicPr>
            <p:cNvPr id="6" name="Picture 3">
              <a:extLst>
                <a:ext uri="{FF2B5EF4-FFF2-40B4-BE49-F238E27FC236}">
                  <a16:creationId xmlns="" xmlns:a16="http://schemas.microsoft.com/office/drawing/2014/main" id="{5A5CA63E-BC33-4580-962E-73510C01A61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65232" y="1286330"/>
              <a:ext cx="4013321" cy="4966128"/>
            </a:xfrm>
            <a:prstGeom prst="rect">
              <a:avLst/>
            </a:prstGeom>
          </p:spPr>
        </p:pic>
        <p:sp>
          <p:nvSpPr>
            <p:cNvPr id="7" name="Rectangle 4">
              <a:extLst>
                <a:ext uri="{FF2B5EF4-FFF2-40B4-BE49-F238E27FC236}">
                  <a16:creationId xmlns="" xmlns:a16="http://schemas.microsoft.com/office/drawing/2014/main" id="{7690D159-A522-4549-91EE-794E0358F429}"/>
                </a:ext>
              </a:extLst>
            </p:cNvPr>
            <p:cNvSpPr/>
            <p:nvPr/>
          </p:nvSpPr>
          <p:spPr>
            <a:xfrm>
              <a:off x="1454929" y="1875864"/>
              <a:ext cx="2838784" cy="3697941"/>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p>
          </p:txBody>
        </p:sp>
      </p:grpSp>
      <p:grpSp>
        <p:nvGrpSpPr>
          <p:cNvPr id="8" name="组合 7">
            <a:extLst>
              <a:ext uri="{FF2B5EF4-FFF2-40B4-BE49-F238E27FC236}">
                <a16:creationId xmlns="" xmlns:a16="http://schemas.microsoft.com/office/drawing/2014/main" id="{2A0170D4-6714-43A5-AE27-B98BB7C70025}"/>
              </a:ext>
            </a:extLst>
          </p:cNvPr>
          <p:cNvGrpSpPr/>
          <p:nvPr/>
        </p:nvGrpSpPr>
        <p:grpSpPr>
          <a:xfrm>
            <a:off x="6105425" y="1701258"/>
            <a:ext cx="826978" cy="825135"/>
            <a:chOff x="5962996" y="1700808"/>
            <a:chExt cx="827193" cy="825350"/>
          </a:xfrm>
          <a:gradFill>
            <a:gsLst>
              <a:gs pos="0">
                <a:srgbClr val="002060"/>
              </a:gs>
              <a:gs pos="100000">
                <a:srgbClr val="00B0F0"/>
              </a:gs>
            </a:gsLst>
            <a:lin ang="5400000" scaled="1"/>
          </a:gradFill>
        </p:grpSpPr>
        <p:sp>
          <p:nvSpPr>
            <p:cNvPr id="9" name="橢圓 5">
              <a:extLst>
                <a:ext uri="{FF2B5EF4-FFF2-40B4-BE49-F238E27FC236}">
                  <a16:creationId xmlns="" xmlns:a16="http://schemas.microsoft.com/office/drawing/2014/main" id="{3F75069F-8B48-4FFA-B4E3-48B1017B2F48}"/>
                </a:ext>
              </a:extLst>
            </p:cNvPr>
            <p:cNvSpPr/>
            <p:nvPr/>
          </p:nvSpPr>
          <p:spPr>
            <a:xfrm>
              <a:off x="5962996" y="1700808"/>
              <a:ext cx="827193" cy="825350"/>
            </a:xfrm>
            <a:prstGeom prst="ellipse">
              <a:avLst/>
            </a:prstGeom>
            <a:solidFill>
              <a:schemeClr val="accent1"/>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799" dirty="0">
                <a:solidFill>
                  <a:schemeClr val="bg1"/>
                </a:solidFill>
                <a:effectLst>
                  <a:outerShdw blurRad="38100" dist="38100" dir="2700000" algn="tl">
                    <a:srgbClr val="000000">
                      <a:alpha val="43137"/>
                    </a:srgbClr>
                  </a:outerShdw>
                </a:effectLst>
                <a:latin typeface="DIN-BoldItalic" pitchFamily="50" charset="0"/>
              </a:endParaRPr>
            </a:p>
          </p:txBody>
        </p:sp>
        <p:sp>
          <p:nvSpPr>
            <p:cNvPr id="10" name="Freeform 454">
              <a:extLst>
                <a:ext uri="{FF2B5EF4-FFF2-40B4-BE49-F238E27FC236}">
                  <a16:creationId xmlns="" xmlns:a16="http://schemas.microsoft.com/office/drawing/2014/main" id="{AB383D98-D7F8-4D42-B536-3E9D0A79349B}"/>
                </a:ext>
              </a:extLst>
            </p:cNvPr>
            <p:cNvSpPr>
              <a:spLocks noEditPoints="1"/>
            </p:cNvSpPr>
            <p:nvPr/>
          </p:nvSpPr>
          <p:spPr bwMode="auto">
            <a:xfrm flipH="1">
              <a:off x="6188219" y="1964142"/>
              <a:ext cx="376746" cy="298681"/>
            </a:xfrm>
            <a:custGeom>
              <a:avLst/>
              <a:gdLst>
                <a:gd name="T0" fmla="*/ 47 w 47"/>
                <a:gd name="T1" fmla="*/ 29 h 37"/>
                <a:gd name="T2" fmla="*/ 43 w 47"/>
                <a:gd name="T3" fmla="*/ 30 h 37"/>
                <a:gd name="T4" fmla="*/ 36 w 47"/>
                <a:gd name="T5" fmla="*/ 37 h 37"/>
                <a:gd name="T6" fmla="*/ 29 w 47"/>
                <a:gd name="T7" fmla="*/ 30 h 37"/>
                <a:gd name="T8" fmla="*/ 19 w 47"/>
                <a:gd name="T9" fmla="*/ 30 h 37"/>
                <a:gd name="T10" fmla="*/ 12 w 47"/>
                <a:gd name="T11" fmla="*/ 37 h 37"/>
                <a:gd name="T12" fmla="*/ 5 w 47"/>
                <a:gd name="T13" fmla="*/ 30 h 37"/>
                <a:gd name="T14" fmla="*/ 4 w 47"/>
                <a:gd name="T15" fmla="*/ 30 h 37"/>
                <a:gd name="T16" fmla="*/ 0 w 47"/>
                <a:gd name="T17" fmla="*/ 29 h 37"/>
                <a:gd name="T18" fmla="*/ 2 w 47"/>
                <a:gd name="T19" fmla="*/ 27 h 37"/>
                <a:gd name="T20" fmla="*/ 2 w 47"/>
                <a:gd name="T21" fmla="*/ 18 h 37"/>
                <a:gd name="T22" fmla="*/ 3 w 47"/>
                <a:gd name="T23" fmla="*/ 13 h 37"/>
                <a:gd name="T24" fmla="*/ 8 w 47"/>
                <a:gd name="T25" fmla="*/ 8 h 37"/>
                <a:gd name="T26" fmla="*/ 11 w 47"/>
                <a:gd name="T27" fmla="*/ 6 h 37"/>
                <a:gd name="T28" fmla="*/ 16 w 47"/>
                <a:gd name="T29" fmla="*/ 6 h 37"/>
                <a:gd name="T30" fmla="*/ 16 w 47"/>
                <a:gd name="T31" fmla="*/ 1 h 37"/>
                <a:gd name="T32" fmla="*/ 17 w 47"/>
                <a:gd name="T33" fmla="*/ 0 h 37"/>
                <a:gd name="T34" fmla="*/ 45 w 47"/>
                <a:gd name="T35" fmla="*/ 0 h 37"/>
                <a:gd name="T36" fmla="*/ 47 w 47"/>
                <a:gd name="T37" fmla="*/ 1 h 37"/>
                <a:gd name="T38" fmla="*/ 47 w 47"/>
                <a:gd name="T39" fmla="*/ 29 h 37"/>
                <a:gd name="T40" fmla="*/ 16 w 47"/>
                <a:gd name="T41" fmla="*/ 17 h 37"/>
                <a:gd name="T42" fmla="*/ 16 w 47"/>
                <a:gd name="T43" fmla="*/ 10 h 37"/>
                <a:gd name="T44" fmla="*/ 11 w 47"/>
                <a:gd name="T45" fmla="*/ 10 h 37"/>
                <a:gd name="T46" fmla="*/ 11 w 47"/>
                <a:gd name="T47" fmla="*/ 10 h 37"/>
                <a:gd name="T48" fmla="*/ 6 w 47"/>
                <a:gd name="T49" fmla="*/ 15 h 37"/>
                <a:gd name="T50" fmla="*/ 5 w 47"/>
                <a:gd name="T51" fmla="*/ 16 h 37"/>
                <a:gd name="T52" fmla="*/ 5 w 47"/>
                <a:gd name="T53" fmla="*/ 17 h 37"/>
                <a:gd name="T54" fmla="*/ 16 w 47"/>
                <a:gd name="T55" fmla="*/ 17 h 37"/>
                <a:gd name="T56" fmla="*/ 12 w 47"/>
                <a:gd name="T57" fmla="*/ 27 h 37"/>
                <a:gd name="T58" fmla="*/ 9 w 47"/>
                <a:gd name="T59" fmla="*/ 30 h 37"/>
                <a:gd name="T60" fmla="*/ 12 w 47"/>
                <a:gd name="T61" fmla="*/ 34 h 37"/>
                <a:gd name="T62" fmla="*/ 16 w 47"/>
                <a:gd name="T63" fmla="*/ 30 h 37"/>
                <a:gd name="T64" fmla="*/ 12 w 47"/>
                <a:gd name="T65" fmla="*/ 27 h 37"/>
                <a:gd name="T66" fmla="*/ 36 w 47"/>
                <a:gd name="T67" fmla="*/ 27 h 37"/>
                <a:gd name="T68" fmla="*/ 33 w 47"/>
                <a:gd name="T69" fmla="*/ 30 h 37"/>
                <a:gd name="T70" fmla="*/ 36 w 47"/>
                <a:gd name="T71" fmla="*/ 34 h 37"/>
                <a:gd name="T72" fmla="*/ 40 w 47"/>
                <a:gd name="T73" fmla="*/ 30 h 37"/>
                <a:gd name="T74" fmla="*/ 36 w 47"/>
                <a:gd name="T75"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37">
                  <a:moveTo>
                    <a:pt x="47" y="29"/>
                  </a:moveTo>
                  <a:cubicBezTo>
                    <a:pt x="47" y="31"/>
                    <a:pt x="44" y="30"/>
                    <a:pt x="43" y="30"/>
                  </a:cubicBezTo>
                  <a:cubicBezTo>
                    <a:pt x="43" y="34"/>
                    <a:pt x="40" y="37"/>
                    <a:pt x="36" y="37"/>
                  </a:cubicBezTo>
                  <a:cubicBezTo>
                    <a:pt x="32" y="37"/>
                    <a:pt x="29" y="34"/>
                    <a:pt x="29" y="30"/>
                  </a:cubicBezTo>
                  <a:cubicBezTo>
                    <a:pt x="19" y="30"/>
                    <a:pt x="19" y="30"/>
                    <a:pt x="19" y="30"/>
                  </a:cubicBezTo>
                  <a:cubicBezTo>
                    <a:pt x="19" y="34"/>
                    <a:pt x="16" y="37"/>
                    <a:pt x="12" y="37"/>
                  </a:cubicBezTo>
                  <a:cubicBezTo>
                    <a:pt x="8" y="37"/>
                    <a:pt x="5" y="34"/>
                    <a:pt x="5" y="30"/>
                  </a:cubicBezTo>
                  <a:cubicBezTo>
                    <a:pt x="4" y="30"/>
                    <a:pt x="4" y="30"/>
                    <a:pt x="4" y="30"/>
                  </a:cubicBezTo>
                  <a:cubicBezTo>
                    <a:pt x="2" y="30"/>
                    <a:pt x="0" y="31"/>
                    <a:pt x="0" y="29"/>
                  </a:cubicBezTo>
                  <a:cubicBezTo>
                    <a:pt x="0" y="28"/>
                    <a:pt x="1" y="27"/>
                    <a:pt x="2" y="27"/>
                  </a:cubicBezTo>
                  <a:cubicBezTo>
                    <a:pt x="2" y="18"/>
                    <a:pt x="2" y="18"/>
                    <a:pt x="2" y="18"/>
                  </a:cubicBezTo>
                  <a:cubicBezTo>
                    <a:pt x="2" y="16"/>
                    <a:pt x="2" y="14"/>
                    <a:pt x="3" y="13"/>
                  </a:cubicBezTo>
                  <a:cubicBezTo>
                    <a:pt x="8" y="8"/>
                    <a:pt x="8" y="8"/>
                    <a:pt x="8" y="8"/>
                  </a:cubicBezTo>
                  <a:cubicBezTo>
                    <a:pt x="9" y="7"/>
                    <a:pt x="10" y="6"/>
                    <a:pt x="11" y="6"/>
                  </a:cubicBezTo>
                  <a:cubicBezTo>
                    <a:pt x="16" y="6"/>
                    <a:pt x="16" y="6"/>
                    <a:pt x="16" y="6"/>
                  </a:cubicBezTo>
                  <a:cubicBezTo>
                    <a:pt x="16" y="1"/>
                    <a:pt x="16" y="1"/>
                    <a:pt x="16" y="1"/>
                  </a:cubicBezTo>
                  <a:cubicBezTo>
                    <a:pt x="16" y="0"/>
                    <a:pt x="16" y="0"/>
                    <a:pt x="17" y="0"/>
                  </a:cubicBezTo>
                  <a:cubicBezTo>
                    <a:pt x="45" y="0"/>
                    <a:pt x="45" y="0"/>
                    <a:pt x="45" y="0"/>
                  </a:cubicBezTo>
                  <a:cubicBezTo>
                    <a:pt x="46" y="0"/>
                    <a:pt x="47" y="0"/>
                    <a:pt x="47" y="1"/>
                  </a:cubicBezTo>
                  <a:lnTo>
                    <a:pt x="47" y="29"/>
                  </a:lnTo>
                  <a:close/>
                  <a:moveTo>
                    <a:pt x="16" y="17"/>
                  </a:moveTo>
                  <a:cubicBezTo>
                    <a:pt x="16" y="10"/>
                    <a:pt x="16" y="10"/>
                    <a:pt x="16" y="10"/>
                  </a:cubicBezTo>
                  <a:cubicBezTo>
                    <a:pt x="11" y="10"/>
                    <a:pt x="11" y="10"/>
                    <a:pt x="11" y="10"/>
                  </a:cubicBezTo>
                  <a:cubicBezTo>
                    <a:pt x="11" y="10"/>
                    <a:pt x="11" y="10"/>
                    <a:pt x="11" y="10"/>
                  </a:cubicBezTo>
                  <a:cubicBezTo>
                    <a:pt x="6" y="15"/>
                    <a:pt x="6" y="15"/>
                    <a:pt x="6" y="15"/>
                  </a:cubicBezTo>
                  <a:cubicBezTo>
                    <a:pt x="6" y="15"/>
                    <a:pt x="5" y="16"/>
                    <a:pt x="5" y="16"/>
                  </a:cubicBezTo>
                  <a:cubicBezTo>
                    <a:pt x="5" y="17"/>
                    <a:pt x="5" y="17"/>
                    <a:pt x="5" y="17"/>
                  </a:cubicBezTo>
                  <a:lnTo>
                    <a:pt x="16" y="17"/>
                  </a:lnTo>
                  <a:close/>
                  <a:moveTo>
                    <a:pt x="12" y="27"/>
                  </a:moveTo>
                  <a:cubicBezTo>
                    <a:pt x="10" y="27"/>
                    <a:pt x="9" y="28"/>
                    <a:pt x="9" y="30"/>
                  </a:cubicBezTo>
                  <a:cubicBezTo>
                    <a:pt x="9" y="32"/>
                    <a:pt x="10" y="34"/>
                    <a:pt x="12" y="34"/>
                  </a:cubicBezTo>
                  <a:cubicBezTo>
                    <a:pt x="14" y="34"/>
                    <a:pt x="16" y="32"/>
                    <a:pt x="16" y="30"/>
                  </a:cubicBezTo>
                  <a:cubicBezTo>
                    <a:pt x="16" y="28"/>
                    <a:pt x="14" y="27"/>
                    <a:pt x="12" y="27"/>
                  </a:cubicBezTo>
                  <a:close/>
                  <a:moveTo>
                    <a:pt x="36" y="27"/>
                  </a:moveTo>
                  <a:cubicBezTo>
                    <a:pt x="34" y="27"/>
                    <a:pt x="33" y="28"/>
                    <a:pt x="33" y="30"/>
                  </a:cubicBezTo>
                  <a:cubicBezTo>
                    <a:pt x="33" y="32"/>
                    <a:pt x="34" y="34"/>
                    <a:pt x="36" y="34"/>
                  </a:cubicBezTo>
                  <a:cubicBezTo>
                    <a:pt x="38" y="34"/>
                    <a:pt x="40" y="32"/>
                    <a:pt x="40" y="30"/>
                  </a:cubicBezTo>
                  <a:cubicBezTo>
                    <a:pt x="40" y="28"/>
                    <a:pt x="38" y="27"/>
                    <a:pt x="36" y="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endParaRPr lang="id-ID"/>
            </a:p>
          </p:txBody>
        </p:sp>
      </p:grpSp>
      <p:grpSp>
        <p:nvGrpSpPr>
          <p:cNvPr id="11" name="组合 10">
            <a:extLst>
              <a:ext uri="{FF2B5EF4-FFF2-40B4-BE49-F238E27FC236}">
                <a16:creationId xmlns="" xmlns:a16="http://schemas.microsoft.com/office/drawing/2014/main" id="{4753BC53-3686-4949-A375-162EDCCAADE9}"/>
              </a:ext>
            </a:extLst>
          </p:cNvPr>
          <p:cNvGrpSpPr/>
          <p:nvPr/>
        </p:nvGrpSpPr>
        <p:grpSpPr>
          <a:xfrm>
            <a:off x="6107265" y="2742360"/>
            <a:ext cx="825135" cy="826977"/>
            <a:chOff x="5964839" y="2742182"/>
            <a:chExt cx="825350" cy="827192"/>
          </a:xfrm>
          <a:gradFill>
            <a:gsLst>
              <a:gs pos="0">
                <a:srgbClr val="002060"/>
              </a:gs>
              <a:gs pos="100000">
                <a:srgbClr val="00B0F0"/>
              </a:gs>
            </a:gsLst>
            <a:lin ang="5400000" scaled="1"/>
          </a:gradFill>
        </p:grpSpPr>
        <p:sp>
          <p:nvSpPr>
            <p:cNvPr id="12" name="橢圓 3">
              <a:extLst>
                <a:ext uri="{FF2B5EF4-FFF2-40B4-BE49-F238E27FC236}">
                  <a16:creationId xmlns="" xmlns:a16="http://schemas.microsoft.com/office/drawing/2014/main" id="{FFFF5F28-C949-4EBA-AA50-4D5F2E8F6E44}"/>
                </a:ext>
              </a:extLst>
            </p:cNvPr>
            <p:cNvSpPr/>
            <p:nvPr/>
          </p:nvSpPr>
          <p:spPr>
            <a:xfrm>
              <a:off x="5964839" y="2742182"/>
              <a:ext cx="825350" cy="827192"/>
            </a:xfrm>
            <a:prstGeom prst="ellipse">
              <a:avLst/>
            </a:prstGeom>
            <a:solidFill>
              <a:schemeClr val="accent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799" dirty="0">
                <a:solidFill>
                  <a:schemeClr val="bg1"/>
                </a:solidFill>
                <a:effectLst>
                  <a:outerShdw blurRad="38100" dist="38100" dir="2700000" algn="tl">
                    <a:srgbClr val="000000">
                      <a:alpha val="43137"/>
                    </a:srgbClr>
                  </a:outerShdw>
                </a:effectLst>
                <a:latin typeface="DIN-BoldItalic" pitchFamily="50" charset="0"/>
              </a:endParaRPr>
            </a:p>
          </p:txBody>
        </p:sp>
        <p:sp>
          <p:nvSpPr>
            <p:cNvPr id="13" name="Freeform 453">
              <a:extLst>
                <a:ext uri="{FF2B5EF4-FFF2-40B4-BE49-F238E27FC236}">
                  <a16:creationId xmlns="" xmlns:a16="http://schemas.microsoft.com/office/drawing/2014/main" id="{AEB14FD8-FB04-4576-AB5A-A2970A5D5103}"/>
                </a:ext>
              </a:extLst>
            </p:cNvPr>
            <p:cNvSpPr>
              <a:spLocks noEditPoints="1"/>
            </p:cNvSpPr>
            <p:nvPr/>
          </p:nvSpPr>
          <p:spPr bwMode="auto">
            <a:xfrm>
              <a:off x="6209990" y="3025613"/>
              <a:ext cx="333203" cy="308290"/>
            </a:xfrm>
            <a:custGeom>
              <a:avLst/>
              <a:gdLst>
                <a:gd name="T0" fmla="*/ 45 w 45"/>
                <a:gd name="T1" fmla="*/ 13 h 42"/>
                <a:gd name="T2" fmla="*/ 30 w 45"/>
                <a:gd name="T3" fmla="*/ 24 h 42"/>
                <a:gd name="T4" fmla="*/ 28 w 45"/>
                <a:gd name="T5" fmla="*/ 27 h 42"/>
                <a:gd name="T6" fmla="*/ 26 w 45"/>
                <a:gd name="T7" fmla="*/ 31 h 42"/>
                <a:gd name="T8" fmla="*/ 29 w 45"/>
                <a:gd name="T9" fmla="*/ 35 h 42"/>
                <a:gd name="T10" fmla="*/ 35 w 45"/>
                <a:gd name="T11" fmla="*/ 39 h 42"/>
                <a:gd name="T12" fmla="*/ 35 w 45"/>
                <a:gd name="T13" fmla="*/ 41 h 42"/>
                <a:gd name="T14" fmla="*/ 34 w 45"/>
                <a:gd name="T15" fmla="*/ 42 h 42"/>
                <a:gd name="T16" fmla="*/ 11 w 45"/>
                <a:gd name="T17" fmla="*/ 42 h 42"/>
                <a:gd name="T18" fmla="*/ 11 w 45"/>
                <a:gd name="T19" fmla="*/ 41 h 42"/>
                <a:gd name="T20" fmla="*/ 11 w 45"/>
                <a:gd name="T21" fmla="*/ 39 h 42"/>
                <a:gd name="T22" fmla="*/ 16 w 45"/>
                <a:gd name="T23" fmla="*/ 35 h 42"/>
                <a:gd name="T24" fmla="*/ 19 w 45"/>
                <a:gd name="T25" fmla="*/ 31 h 42"/>
                <a:gd name="T26" fmla="*/ 17 w 45"/>
                <a:gd name="T27" fmla="*/ 27 h 42"/>
                <a:gd name="T28" fmla="*/ 15 w 45"/>
                <a:gd name="T29" fmla="*/ 24 h 42"/>
                <a:gd name="T30" fmla="*/ 0 w 45"/>
                <a:gd name="T31" fmla="*/ 13 h 42"/>
                <a:gd name="T32" fmla="*/ 0 w 45"/>
                <a:gd name="T33" fmla="*/ 10 h 42"/>
                <a:gd name="T34" fmla="*/ 3 w 45"/>
                <a:gd name="T35" fmla="*/ 7 h 42"/>
                <a:gd name="T36" fmla="*/ 11 w 45"/>
                <a:gd name="T37" fmla="*/ 7 h 42"/>
                <a:gd name="T38" fmla="*/ 11 w 45"/>
                <a:gd name="T39" fmla="*/ 5 h 42"/>
                <a:gd name="T40" fmla="*/ 15 w 45"/>
                <a:gd name="T41" fmla="*/ 0 h 42"/>
                <a:gd name="T42" fmla="*/ 30 w 45"/>
                <a:gd name="T43" fmla="*/ 0 h 42"/>
                <a:gd name="T44" fmla="*/ 35 w 45"/>
                <a:gd name="T45" fmla="*/ 5 h 42"/>
                <a:gd name="T46" fmla="*/ 35 w 45"/>
                <a:gd name="T47" fmla="*/ 7 h 42"/>
                <a:gd name="T48" fmla="*/ 42 w 45"/>
                <a:gd name="T49" fmla="*/ 7 h 42"/>
                <a:gd name="T50" fmla="*/ 45 w 45"/>
                <a:gd name="T51" fmla="*/ 10 h 42"/>
                <a:gd name="T52" fmla="*/ 45 w 45"/>
                <a:gd name="T53" fmla="*/ 13 h 42"/>
                <a:gd name="T54" fmla="*/ 11 w 45"/>
                <a:gd name="T55" fmla="*/ 11 h 42"/>
                <a:gd name="T56" fmla="*/ 4 w 45"/>
                <a:gd name="T57" fmla="*/ 11 h 42"/>
                <a:gd name="T58" fmla="*/ 4 w 45"/>
                <a:gd name="T59" fmla="*/ 13 h 42"/>
                <a:gd name="T60" fmla="*/ 13 w 45"/>
                <a:gd name="T61" fmla="*/ 21 h 42"/>
                <a:gd name="T62" fmla="*/ 11 w 45"/>
                <a:gd name="T63" fmla="*/ 11 h 42"/>
                <a:gd name="T64" fmla="*/ 41 w 45"/>
                <a:gd name="T65" fmla="*/ 11 h 42"/>
                <a:gd name="T66" fmla="*/ 35 w 45"/>
                <a:gd name="T67" fmla="*/ 11 h 42"/>
                <a:gd name="T68" fmla="*/ 33 w 45"/>
                <a:gd name="T69" fmla="*/ 21 h 42"/>
                <a:gd name="T70" fmla="*/ 41 w 45"/>
                <a:gd name="T71" fmla="*/ 13 h 42"/>
                <a:gd name="T72" fmla="*/ 41 w 45"/>
                <a:gd name="T73"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2">
                  <a:moveTo>
                    <a:pt x="45" y="13"/>
                  </a:moveTo>
                  <a:cubicBezTo>
                    <a:pt x="45" y="18"/>
                    <a:pt x="39" y="24"/>
                    <a:pt x="30" y="24"/>
                  </a:cubicBezTo>
                  <a:cubicBezTo>
                    <a:pt x="29" y="26"/>
                    <a:pt x="28" y="27"/>
                    <a:pt x="28" y="27"/>
                  </a:cubicBezTo>
                  <a:cubicBezTo>
                    <a:pt x="26" y="28"/>
                    <a:pt x="26" y="30"/>
                    <a:pt x="26" y="31"/>
                  </a:cubicBezTo>
                  <a:cubicBezTo>
                    <a:pt x="26" y="33"/>
                    <a:pt x="27" y="35"/>
                    <a:pt x="29" y="35"/>
                  </a:cubicBezTo>
                  <a:cubicBezTo>
                    <a:pt x="32" y="35"/>
                    <a:pt x="35" y="36"/>
                    <a:pt x="35" y="39"/>
                  </a:cubicBezTo>
                  <a:cubicBezTo>
                    <a:pt x="35" y="41"/>
                    <a:pt x="35" y="41"/>
                    <a:pt x="35" y="41"/>
                  </a:cubicBezTo>
                  <a:cubicBezTo>
                    <a:pt x="35" y="41"/>
                    <a:pt x="34" y="42"/>
                    <a:pt x="34" y="42"/>
                  </a:cubicBezTo>
                  <a:cubicBezTo>
                    <a:pt x="11" y="42"/>
                    <a:pt x="11" y="42"/>
                    <a:pt x="11" y="42"/>
                  </a:cubicBezTo>
                  <a:cubicBezTo>
                    <a:pt x="11" y="42"/>
                    <a:pt x="11" y="41"/>
                    <a:pt x="11" y="41"/>
                  </a:cubicBezTo>
                  <a:cubicBezTo>
                    <a:pt x="11" y="39"/>
                    <a:pt x="11" y="39"/>
                    <a:pt x="11" y="39"/>
                  </a:cubicBezTo>
                  <a:cubicBezTo>
                    <a:pt x="11" y="36"/>
                    <a:pt x="13" y="35"/>
                    <a:pt x="16" y="35"/>
                  </a:cubicBezTo>
                  <a:cubicBezTo>
                    <a:pt x="18" y="35"/>
                    <a:pt x="19" y="33"/>
                    <a:pt x="19" y="31"/>
                  </a:cubicBezTo>
                  <a:cubicBezTo>
                    <a:pt x="19" y="30"/>
                    <a:pt x="19" y="28"/>
                    <a:pt x="17" y="27"/>
                  </a:cubicBezTo>
                  <a:cubicBezTo>
                    <a:pt x="17" y="27"/>
                    <a:pt x="16" y="26"/>
                    <a:pt x="15" y="24"/>
                  </a:cubicBezTo>
                  <a:cubicBezTo>
                    <a:pt x="6" y="24"/>
                    <a:pt x="0" y="18"/>
                    <a:pt x="0" y="13"/>
                  </a:cubicBezTo>
                  <a:cubicBezTo>
                    <a:pt x="0" y="10"/>
                    <a:pt x="0" y="10"/>
                    <a:pt x="0" y="10"/>
                  </a:cubicBezTo>
                  <a:cubicBezTo>
                    <a:pt x="0" y="8"/>
                    <a:pt x="1" y="7"/>
                    <a:pt x="3" y="7"/>
                  </a:cubicBezTo>
                  <a:cubicBezTo>
                    <a:pt x="11" y="7"/>
                    <a:pt x="11" y="7"/>
                    <a:pt x="11" y="7"/>
                  </a:cubicBezTo>
                  <a:cubicBezTo>
                    <a:pt x="11" y="5"/>
                    <a:pt x="11" y="5"/>
                    <a:pt x="11" y="5"/>
                  </a:cubicBezTo>
                  <a:cubicBezTo>
                    <a:pt x="11" y="2"/>
                    <a:pt x="12" y="0"/>
                    <a:pt x="15" y="0"/>
                  </a:cubicBezTo>
                  <a:cubicBezTo>
                    <a:pt x="30" y="0"/>
                    <a:pt x="30" y="0"/>
                    <a:pt x="30" y="0"/>
                  </a:cubicBezTo>
                  <a:cubicBezTo>
                    <a:pt x="33" y="0"/>
                    <a:pt x="35" y="2"/>
                    <a:pt x="35" y="5"/>
                  </a:cubicBezTo>
                  <a:cubicBezTo>
                    <a:pt x="35" y="7"/>
                    <a:pt x="35" y="7"/>
                    <a:pt x="35" y="7"/>
                  </a:cubicBezTo>
                  <a:cubicBezTo>
                    <a:pt x="42" y="7"/>
                    <a:pt x="42" y="7"/>
                    <a:pt x="42" y="7"/>
                  </a:cubicBezTo>
                  <a:cubicBezTo>
                    <a:pt x="44" y="7"/>
                    <a:pt x="45" y="8"/>
                    <a:pt x="45" y="10"/>
                  </a:cubicBezTo>
                  <a:lnTo>
                    <a:pt x="45" y="13"/>
                  </a:lnTo>
                  <a:close/>
                  <a:moveTo>
                    <a:pt x="11" y="11"/>
                  </a:moveTo>
                  <a:cubicBezTo>
                    <a:pt x="4" y="11"/>
                    <a:pt x="4" y="11"/>
                    <a:pt x="4" y="11"/>
                  </a:cubicBezTo>
                  <a:cubicBezTo>
                    <a:pt x="4" y="13"/>
                    <a:pt x="4" y="13"/>
                    <a:pt x="4" y="13"/>
                  </a:cubicBezTo>
                  <a:cubicBezTo>
                    <a:pt x="4" y="16"/>
                    <a:pt x="7" y="20"/>
                    <a:pt x="13" y="21"/>
                  </a:cubicBezTo>
                  <a:cubicBezTo>
                    <a:pt x="11" y="18"/>
                    <a:pt x="11" y="15"/>
                    <a:pt x="11" y="11"/>
                  </a:cubicBezTo>
                  <a:close/>
                  <a:moveTo>
                    <a:pt x="41" y="11"/>
                  </a:moveTo>
                  <a:cubicBezTo>
                    <a:pt x="35" y="11"/>
                    <a:pt x="35" y="11"/>
                    <a:pt x="35" y="11"/>
                  </a:cubicBezTo>
                  <a:cubicBezTo>
                    <a:pt x="35" y="15"/>
                    <a:pt x="34" y="18"/>
                    <a:pt x="33" y="21"/>
                  </a:cubicBezTo>
                  <a:cubicBezTo>
                    <a:pt x="38" y="20"/>
                    <a:pt x="41" y="16"/>
                    <a:pt x="41" y="13"/>
                  </a:cubicBezTo>
                  <a:lnTo>
                    <a:pt x="4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endParaRPr lang="id-ID"/>
            </a:p>
          </p:txBody>
        </p:sp>
      </p:grpSp>
      <p:grpSp>
        <p:nvGrpSpPr>
          <p:cNvPr id="14" name="组合 13">
            <a:extLst>
              <a:ext uri="{FF2B5EF4-FFF2-40B4-BE49-F238E27FC236}">
                <a16:creationId xmlns="" xmlns:a16="http://schemas.microsoft.com/office/drawing/2014/main" id="{E97B5A28-6444-4DD3-A327-BC9261F403B0}"/>
              </a:ext>
            </a:extLst>
          </p:cNvPr>
          <p:cNvGrpSpPr/>
          <p:nvPr/>
        </p:nvGrpSpPr>
        <p:grpSpPr>
          <a:xfrm>
            <a:off x="6105425" y="3788947"/>
            <a:ext cx="826978" cy="825135"/>
            <a:chOff x="5962996" y="3789040"/>
            <a:chExt cx="827193" cy="825350"/>
          </a:xfrm>
          <a:gradFill>
            <a:gsLst>
              <a:gs pos="0">
                <a:srgbClr val="002060"/>
              </a:gs>
              <a:gs pos="100000">
                <a:srgbClr val="00B0F0"/>
              </a:gs>
            </a:gsLst>
            <a:lin ang="5400000" scaled="1"/>
          </a:gradFill>
        </p:grpSpPr>
        <p:sp>
          <p:nvSpPr>
            <p:cNvPr id="15" name="橢圓 5">
              <a:extLst>
                <a:ext uri="{FF2B5EF4-FFF2-40B4-BE49-F238E27FC236}">
                  <a16:creationId xmlns="" xmlns:a16="http://schemas.microsoft.com/office/drawing/2014/main" id="{216BA12F-77D5-413A-8306-1ED4A526A32E}"/>
                </a:ext>
              </a:extLst>
            </p:cNvPr>
            <p:cNvSpPr/>
            <p:nvPr/>
          </p:nvSpPr>
          <p:spPr>
            <a:xfrm>
              <a:off x="5962996" y="3789040"/>
              <a:ext cx="827193" cy="825350"/>
            </a:xfrm>
            <a:prstGeom prst="ellipse">
              <a:avLst/>
            </a:prstGeom>
            <a:solidFill>
              <a:schemeClr val="accent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799" dirty="0">
                <a:solidFill>
                  <a:schemeClr val="bg1"/>
                </a:solidFill>
                <a:effectLst>
                  <a:outerShdw blurRad="38100" dist="38100" dir="2700000" algn="tl">
                    <a:srgbClr val="000000">
                      <a:alpha val="43137"/>
                    </a:srgbClr>
                  </a:outerShdw>
                </a:effectLst>
                <a:latin typeface="DIN-BoldItalic" pitchFamily="50" charset="0"/>
              </a:endParaRPr>
            </a:p>
          </p:txBody>
        </p:sp>
        <p:sp>
          <p:nvSpPr>
            <p:cNvPr id="16" name="Freeform 336">
              <a:extLst>
                <a:ext uri="{FF2B5EF4-FFF2-40B4-BE49-F238E27FC236}">
                  <a16:creationId xmlns="" xmlns:a16="http://schemas.microsoft.com/office/drawing/2014/main" id="{5F74DD9B-1877-4E1E-B3A1-57B498ECFD26}"/>
                </a:ext>
              </a:extLst>
            </p:cNvPr>
            <p:cNvSpPr>
              <a:spLocks noEditPoints="1"/>
            </p:cNvSpPr>
            <p:nvPr/>
          </p:nvSpPr>
          <p:spPr bwMode="auto">
            <a:xfrm>
              <a:off x="6224530" y="4048744"/>
              <a:ext cx="314081" cy="314081"/>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endParaRPr lang="id-ID"/>
            </a:p>
          </p:txBody>
        </p:sp>
      </p:grpSp>
      <p:grpSp>
        <p:nvGrpSpPr>
          <p:cNvPr id="17" name="组合 16">
            <a:extLst>
              <a:ext uri="{FF2B5EF4-FFF2-40B4-BE49-F238E27FC236}">
                <a16:creationId xmlns="" xmlns:a16="http://schemas.microsoft.com/office/drawing/2014/main" id="{FB2B33BC-6C82-4602-8BB1-BE388EA4B019}"/>
              </a:ext>
            </a:extLst>
          </p:cNvPr>
          <p:cNvGrpSpPr/>
          <p:nvPr/>
        </p:nvGrpSpPr>
        <p:grpSpPr>
          <a:xfrm>
            <a:off x="6140519" y="4833690"/>
            <a:ext cx="825135" cy="826977"/>
            <a:chOff x="5998101" y="4834056"/>
            <a:chExt cx="825350" cy="827192"/>
          </a:xfrm>
          <a:gradFill>
            <a:gsLst>
              <a:gs pos="0">
                <a:srgbClr val="002060"/>
              </a:gs>
              <a:gs pos="100000">
                <a:srgbClr val="00B0F0"/>
              </a:gs>
            </a:gsLst>
            <a:lin ang="5400000" scaled="1"/>
          </a:gradFill>
        </p:grpSpPr>
        <p:sp>
          <p:nvSpPr>
            <p:cNvPr id="18" name="橢圓 3">
              <a:extLst>
                <a:ext uri="{FF2B5EF4-FFF2-40B4-BE49-F238E27FC236}">
                  <a16:creationId xmlns="" xmlns:a16="http://schemas.microsoft.com/office/drawing/2014/main" id="{A8D7F980-DB1F-45DB-B3A6-4598130135BF}"/>
                </a:ext>
              </a:extLst>
            </p:cNvPr>
            <p:cNvSpPr/>
            <p:nvPr/>
          </p:nvSpPr>
          <p:spPr>
            <a:xfrm>
              <a:off x="5998101" y="4834056"/>
              <a:ext cx="825350" cy="827192"/>
            </a:xfrm>
            <a:prstGeom prst="ellipse">
              <a:avLst/>
            </a:prstGeom>
            <a:solidFill>
              <a:schemeClr val="accent4"/>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799" dirty="0">
                <a:solidFill>
                  <a:schemeClr val="bg1"/>
                </a:solidFill>
                <a:effectLst>
                  <a:outerShdw blurRad="38100" dist="38100" dir="2700000" algn="tl">
                    <a:srgbClr val="000000">
                      <a:alpha val="43137"/>
                    </a:srgbClr>
                  </a:outerShdw>
                </a:effectLst>
                <a:latin typeface="DIN-BoldItalic" pitchFamily="50" charset="0"/>
              </a:endParaRPr>
            </a:p>
          </p:txBody>
        </p:sp>
        <p:sp>
          <p:nvSpPr>
            <p:cNvPr id="19" name="Freeform 436">
              <a:extLst>
                <a:ext uri="{FF2B5EF4-FFF2-40B4-BE49-F238E27FC236}">
                  <a16:creationId xmlns="" xmlns:a16="http://schemas.microsoft.com/office/drawing/2014/main" id="{3F65E53C-F76B-4EB0-B9D4-6882CD098D02}"/>
                </a:ext>
              </a:extLst>
            </p:cNvPr>
            <p:cNvSpPr>
              <a:spLocks noEditPoints="1"/>
            </p:cNvSpPr>
            <p:nvPr/>
          </p:nvSpPr>
          <p:spPr bwMode="auto">
            <a:xfrm>
              <a:off x="6284501" y="5090290"/>
              <a:ext cx="252549" cy="369927"/>
            </a:xfrm>
            <a:custGeom>
              <a:avLst/>
              <a:gdLst>
                <a:gd name="T0" fmla="*/ 29 w 30"/>
                <a:gd name="T1" fmla="*/ 31 h 44"/>
                <a:gd name="T2" fmla="*/ 17 w 30"/>
                <a:gd name="T3" fmla="*/ 31 h 44"/>
                <a:gd name="T4" fmla="*/ 16 w 30"/>
                <a:gd name="T5" fmla="*/ 43 h 44"/>
                <a:gd name="T6" fmla="*/ 15 w 30"/>
                <a:gd name="T7" fmla="*/ 44 h 44"/>
                <a:gd name="T8" fmla="*/ 15 w 30"/>
                <a:gd name="T9" fmla="*/ 44 h 44"/>
                <a:gd name="T10" fmla="*/ 14 w 30"/>
                <a:gd name="T11" fmla="*/ 44 h 44"/>
                <a:gd name="T12" fmla="*/ 12 w 30"/>
                <a:gd name="T13" fmla="*/ 31 h 44"/>
                <a:gd name="T14" fmla="*/ 1 w 30"/>
                <a:gd name="T15" fmla="*/ 31 h 44"/>
                <a:gd name="T16" fmla="*/ 0 w 30"/>
                <a:gd name="T17" fmla="*/ 29 h 44"/>
                <a:gd name="T18" fmla="*/ 6 w 30"/>
                <a:gd name="T19" fmla="*/ 20 h 44"/>
                <a:gd name="T20" fmla="*/ 6 w 30"/>
                <a:gd name="T21" fmla="*/ 7 h 44"/>
                <a:gd name="T22" fmla="*/ 3 w 30"/>
                <a:gd name="T23" fmla="*/ 3 h 44"/>
                <a:gd name="T24" fmla="*/ 6 w 30"/>
                <a:gd name="T25" fmla="*/ 0 h 44"/>
                <a:gd name="T26" fmla="*/ 24 w 30"/>
                <a:gd name="T27" fmla="*/ 0 h 44"/>
                <a:gd name="T28" fmla="*/ 27 w 30"/>
                <a:gd name="T29" fmla="*/ 3 h 44"/>
                <a:gd name="T30" fmla="*/ 24 w 30"/>
                <a:gd name="T31" fmla="*/ 7 h 44"/>
                <a:gd name="T32" fmla="*/ 24 w 30"/>
                <a:gd name="T33" fmla="*/ 20 h 44"/>
                <a:gd name="T34" fmla="*/ 30 w 30"/>
                <a:gd name="T35" fmla="*/ 29 h 44"/>
                <a:gd name="T36" fmla="*/ 29 w 30"/>
                <a:gd name="T37" fmla="*/ 31 h 44"/>
                <a:gd name="T38" fmla="*/ 12 w 30"/>
                <a:gd name="T39" fmla="*/ 7 h 44"/>
                <a:gd name="T40" fmla="*/ 12 w 30"/>
                <a:gd name="T41" fmla="*/ 7 h 44"/>
                <a:gd name="T42" fmla="*/ 11 w 30"/>
                <a:gd name="T43" fmla="*/ 7 h 44"/>
                <a:gd name="T44" fmla="*/ 11 w 30"/>
                <a:gd name="T45" fmla="*/ 19 h 44"/>
                <a:gd name="T46" fmla="*/ 12 w 30"/>
                <a:gd name="T47" fmla="*/ 20 h 44"/>
                <a:gd name="T48" fmla="*/ 12 w 30"/>
                <a:gd name="T49" fmla="*/ 19 h 44"/>
                <a:gd name="T50" fmla="*/ 12 w 30"/>
                <a:gd name="T51" fmla="*/ 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44">
                  <a:moveTo>
                    <a:pt x="29" y="31"/>
                  </a:moveTo>
                  <a:cubicBezTo>
                    <a:pt x="17" y="31"/>
                    <a:pt x="17" y="31"/>
                    <a:pt x="17" y="31"/>
                  </a:cubicBezTo>
                  <a:cubicBezTo>
                    <a:pt x="16" y="43"/>
                    <a:pt x="16" y="43"/>
                    <a:pt x="16" y="43"/>
                  </a:cubicBezTo>
                  <a:cubicBezTo>
                    <a:pt x="16" y="44"/>
                    <a:pt x="15" y="44"/>
                    <a:pt x="15" y="44"/>
                  </a:cubicBezTo>
                  <a:cubicBezTo>
                    <a:pt x="15" y="44"/>
                    <a:pt x="15" y="44"/>
                    <a:pt x="15" y="44"/>
                  </a:cubicBezTo>
                  <a:cubicBezTo>
                    <a:pt x="15" y="44"/>
                    <a:pt x="14" y="44"/>
                    <a:pt x="14" y="44"/>
                  </a:cubicBezTo>
                  <a:cubicBezTo>
                    <a:pt x="12" y="31"/>
                    <a:pt x="12" y="31"/>
                    <a:pt x="12" y="31"/>
                  </a:cubicBezTo>
                  <a:cubicBezTo>
                    <a:pt x="1" y="31"/>
                    <a:pt x="1" y="31"/>
                    <a:pt x="1" y="31"/>
                  </a:cubicBezTo>
                  <a:cubicBezTo>
                    <a:pt x="0" y="31"/>
                    <a:pt x="0" y="30"/>
                    <a:pt x="0" y="29"/>
                  </a:cubicBezTo>
                  <a:cubicBezTo>
                    <a:pt x="0" y="24"/>
                    <a:pt x="3" y="20"/>
                    <a:pt x="6" y="20"/>
                  </a:cubicBezTo>
                  <a:cubicBezTo>
                    <a:pt x="6" y="7"/>
                    <a:pt x="6" y="7"/>
                    <a:pt x="6" y="7"/>
                  </a:cubicBezTo>
                  <a:cubicBezTo>
                    <a:pt x="5" y="7"/>
                    <a:pt x="3" y="5"/>
                    <a:pt x="3" y="3"/>
                  </a:cubicBezTo>
                  <a:cubicBezTo>
                    <a:pt x="3" y="1"/>
                    <a:pt x="5" y="0"/>
                    <a:pt x="6" y="0"/>
                  </a:cubicBezTo>
                  <a:cubicBezTo>
                    <a:pt x="24" y="0"/>
                    <a:pt x="24" y="0"/>
                    <a:pt x="24" y="0"/>
                  </a:cubicBezTo>
                  <a:cubicBezTo>
                    <a:pt x="25" y="0"/>
                    <a:pt x="27" y="1"/>
                    <a:pt x="27" y="3"/>
                  </a:cubicBezTo>
                  <a:cubicBezTo>
                    <a:pt x="27" y="5"/>
                    <a:pt x="25" y="7"/>
                    <a:pt x="24" y="7"/>
                  </a:cubicBezTo>
                  <a:cubicBezTo>
                    <a:pt x="24" y="20"/>
                    <a:pt x="24" y="20"/>
                    <a:pt x="24" y="20"/>
                  </a:cubicBezTo>
                  <a:cubicBezTo>
                    <a:pt x="27" y="20"/>
                    <a:pt x="30" y="24"/>
                    <a:pt x="30" y="29"/>
                  </a:cubicBezTo>
                  <a:cubicBezTo>
                    <a:pt x="30" y="30"/>
                    <a:pt x="30" y="31"/>
                    <a:pt x="29" y="31"/>
                  </a:cubicBezTo>
                  <a:close/>
                  <a:moveTo>
                    <a:pt x="12" y="7"/>
                  </a:moveTo>
                  <a:cubicBezTo>
                    <a:pt x="12" y="7"/>
                    <a:pt x="12" y="7"/>
                    <a:pt x="12" y="7"/>
                  </a:cubicBezTo>
                  <a:cubicBezTo>
                    <a:pt x="11" y="7"/>
                    <a:pt x="11" y="7"/>
                    <a:pt x="11" y="7"/>
                  </a:cubicBezTo>
                  <a:cubicBezTo>
                    <a:pt x="11" y="19"/>
                    <a:pt x="11" y="19"/>
                    <a:pt x="11" y="19"/>
                  </a:cubicBezTo>
                  <a:cubicBezTo>
                    <a:pt x="11" y="20"/>
                    <a:pt x="11" y="20"/>
                    <a:pt x="12" y="20"/>
                  </a:cubicBezTo>
                  <a:cubicBezTo>
                    <a:pt x="12" y="20"/>
                    <a:pt x="12" y="20"/>
                    <a:pt x="12" y="19"/>
                  </a:cubicBez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endParaRPr lang="id-ID"/>
            </a:p>
          </p:txBody>
        </p:sp>
      </p:grpSp>
      <p:grpSp>
        <p:nvGrpSpPr>
          <p:cNvPr id="20" name="组合 19">
            <a:extLst>
              <a:ext uri="{FF2B5EF4-FFF2-40B4-BE49-F238E27FC236}">
                <a16:creationId xmlns="" xmlns:a16="http://schemas.microsoft.com/office/drawing/2014/main" id="{A1B25F8B-6E9E-4C3C-953B-587D7EF35C43}"/>
              </a:ext>
            </a:extLst>
          </p:cNvPr>
          <p:cNvGrpSpPr/>
          <p:nvPr/>
        </p:nvGrpSpPr>
        <p:grpSpPr>
          <a:xfrm>
            <a:off x="7031860" y="1629270"/>
            <a:ext cx="4031399" cy="848457"/>
            <a:chOff x="1911251" y="1321493"/>
            <a:chExt cx="1373453" cy="848678"/>
          </a:xfrm>
        </p:grpSpPr>
        <p:sp>
          <p:nvSpPr>
            <p:cNvPr id="21" name="矩形 20">
              <a:extLst>
                <a:ext uri="{FF2B5EF4-FFF2-40B4-BE49-F238E27FC236}">
                  <a16:creationId xmlns="" xmlns:a16="http://schemas.microsoft.com/office/drawing/2014/main" id="{CCF507A4-D9B0-46BF-85BD-B1610B7E9C61}"/>
                </a:ext>
              </a:extLst>
            </p:cNvPr>
            <p:cNvSpPr/>
            <p:nvPr/>
          </p:nvSpPr>
          <p:spPr>
            <a:xfrm>
              <a:off x="1911251" y="1321493"/>
              <a:ext cx="534766" cy="369428"/>
            </a:xfrm>
            <a:prstGeom prst="rect">
              <a:avLst/>
            </a:prstGeom>
          </p:spPr>
          <p:txBody>
            <a:bodyPr wrap="none">
              <a:spAutoFit/>
            </a:bodyPr>
            <a:lstStyle/>
            <a:p>
              <a:r>
                <a:rPr lang="zh-CN" altLang="en-US" b="1" dirty="0">
                  <a:solidFill>
                    <a:schemeClr val="bg1"/>
                  </a:solidFill>
                  <a:latin typeface="+mn-ea"/>
                  <a:ea typeface="+mn-ea"/>
                </a:rPr>
                <a:t>在此输入标题</a:t>
              </a:r>
            </a:p>
          </p:txBody>
        </p:sp>
        <p:sp>
          <p:nvSpPr>
            <p:cNvPr id="22" name="矩形 21">
              <a:extLst>
                <a:ext uri="{FF2B5EF4-FFF2-40B4-BE49-F238E27FC236}">
                  <a16:creationId xmlns="" xmlns:a16="http://schemas.microsoft.com/office/drawing/2014/main" id="{9497F8A0-D921-44A1-AC21-243B1766CB27}"/>
                </a:ext>
              </a:extLst>
            </p:cNvPr>
            <p:cNvSpPr/>
            <p:nvPr/>
          </p:nvSpPr>
          <p:spPr>
            <a:xfrm>
              <a:off x="1911251" y="1647071"/>
              <a:ext cx="1373453" cy="523100"/>
            </a:xfrm>
            <a:prstGeom prst="rect">
              <a:avLst/>
            </a:prstGeom>
          </p:spPr>
          <p:txBody>
            <a:bodyPr wrap="square" anchor="ctr">
              <a:spAutoFit/>
            </a:bodyPr>
            <a:lstStyle/>
            <a:p>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p>
          </p:txBody>
        </p:sp>
      </p:grpSp>
      <p:grpSp>
        <p:nvGrpSpPr>
          <p:cNvPr id="23" name="组合 22">
            <a:extLst>
              <a:ext uri="{FF2B5EF4-FFF2-40B4-BE49-F238E27FC236}">
                <a16:creationId xmlns="" xmlns:a16="http://schemas.microsoft.com/office/drawing/2014/main" id="{5BF8AD7A-ECC5-44A0-AA78-AB226E448D25}"/>
              </a:ext>
            </a:extLst>
          </p:cNvPr>
          <p:cNvGrpSpPr/>
          <p:nvPr/>
        </p:nvGrpSpPr>
        <p:grpSpPr>
          <a:xfrm>
            <a:off x="7031860" y="2709109"/>
            <a:ext cx="4031399" cy="848457"/>
            <a:chOff x="1911251" y="1321493"/>
            <a:chExt cx="1373453" cy="848678"/>
          </a:xfrm>
        </p:grpSpPr>
        <p:sp>
          <p:nvSpPr>
            <p:cNvPr id="24" name="矩形 23">
              <a:extLst>
                <a:ext uri="{FF2B5EF4-FFF2-40B4-BE49-F238E27FC236}">
                  <a16:creationId xmlns="" xmlns:a16="http://schemas.microsoft.com/office/drawing/2014/main" id="{0DD1BB18-8368-4781-AC05-237721321C79}"/>
                </a:ext>
              </a:extLst>
            </p:cNvPr>
            <p:cNvSpPr/>
            <p:nvPr/>
          </p:nvSpPr>
          <p:spPr>
            <a:xfrm>
              <a:off x="1911251" y="1321493"/>
              <a:ext cx="534766" cy="369428"/>
            </a:xfrm>
            <a:prstGeom prst="rect">
              <a:avLst/>
            </a:prstGeom>
          </p:spPr>
          <p:txBody>
            <a:bodyPr wrap="none">
              <a:spAutoFit/>
            </a:bodyPr>
            <a:lstStyle/>
            <a:p>
              <a:r>
                <a:rPr lang="zh-CN" altLang="en-US" b="1" dirty="0">
                  <a:solidFill>
                    <a:schemeClr val="bg1"/>
                  </a:solidFill>
                  <a:latin typeface="+mn-ea"/>
                  <a:ea typeface="+mn-ea"/>
                </a:rPr>
                <a:t>在此输入标题</a:t>
              </a:r>
            </a:p>
          </p:txBody>
        </p:sp>
        <p:sp>
          <p:nvSpPr>
            <p:cNvPr id="25" name="矩形 24">
              <a:extLst>
                <a:ext uri="{FF2B5EF4-FFF2-40B4-BE49-F238E27FC236}">
                  <a16:creationId xmlns="" xmlns:a16="http://schemas.microsoft.com/office/drawing/2014/main" id="{1BA982EB-1122-4112-8FE6-1F0924CBBC26}"/>
                </a:ext>
              </a:extLst>
            </p:cNvPr>
            <p:cNvSpPr/>
            <p:nvPr/>
          </p:nvSpPr>
          <p:spPr>
            <a:xfrm>
              <a:off x="1911251" y="1647071"/>
              <a:ext cx="1373453" cy="523100"/>
            </a:xfrm>
            <a:prstGeom prst="rect">
              <a:avLst/>
            </a:prstGeom>
          </p:spPr>
          <p:txBody>
            <a:bodyPr wrap="square" anchor="ctr">
              <a:spAutoFit/>
            </a:bodyPr>
            <a:lstStyle/>
            <a:p>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p>
          </p:txBody>
        </p:sp>
      </p:grpSp>
      <p:grpSp>
        <p:nvGrpSpPr>
          <p:cNvPr id="26" name="组合 25">
            <a:extLst>
              <a:ext uri="{FF2B5EF4-FFF2-40B4-BE49-F238E27FC236}">
                <a16:creationId xmlns="" xmlns:a16="http://schemas.microsoft.com/office/drawing/2014/main" id="{54B81673-FBC6-4BD4-BB5A-E8D9D6F23737}"/>
              </a:ext>
            </a:extLst>
          </p:cNvPr>
          <p:cNvGrpSpPr/>
          <p:nvPr/>
        </p:nvGrpSpPr>
        <p:grpSpPr>
          <a:xfrm>
            <a:off x="7031860" y="3788947"/>
            <a:ext cx="4031399" cy="848457"/>
            <a:chOff x="1911251" y="1321493"/>
            <a:chExt cx="1373453" cy="848678"/>
          </a:xfrm>
        </p:grpSpPr>
        <p:sp>
          <p:nvSpPr>
            <p:cNvPr id="27" name="矩形 26">
              <a:extLst>
                <a:ext uri="{FF2B5EF4-FFF2-40B4-BE49-F238E27FC236}">
                  <a16:creationId xmlns="" xmlns:a16="http://schemas.microsoft.com/office/drawing/2014/main" id="{FDA1059B-6DD8-4237-A731-D7ED7C8E88B6}"/>
                </a:ext>
              </a:extLst>
            </p:cNvPr>
            <p:cNvSpPr/>
            <p:nvPr/>
          </p:nvSpPr>
          <p:spPr>
            <a:xfrm>
              <a:off x="1911251" y="1321493"/>
              <a:ext cx="534766" cy="369428"/>
            </a:xfrm>
            <a:prstGeom prst="rect">
              <a:avLst/>
            </a:prstGeom>
          </p:spPr>
          <p:txBody>
            <a:bodyPr wrap="none">
              <a:spAutoFit/>
            </a:bodyPr>
            <a:lstStyle/>
            <a:p>
              <a:r>
                <a:rPr lang="zh-CN" altLang="en-US" b="1" dirty="0">
                  <a:solidFill>
                    <a:schemeClr val="bg1"/>
                  </a:solidFill>
                  <a:latin typeface="+mn-ea"/>
                  <a:ea typeface="+mn-ea"/>
                </a:rPr>
                <a:t>在此输入标题</a:t>
              </a:r>
            </a:p>
          </p:txBody>
        </p:sp>
        <p:sp>
          <p:nvSpPr>
            <p:cNvPr id="28" name="矩形 27">
              <a:extLst>
                <a:ext uri="{FF2B5EF4-FFF2-40B4-BE49-F238E27FC236}">
                  <a16:creationId xmlns="" xmlns:a16="http://schemas.microsoft.com/office/drawing/2014/main" id="{6ECFEDDB-C5DA-4CAA-AB71-A2013D74697E}"/>
                </a:ext>
              </a:extLst>
            </p:cNvPr>
            <p:cNvSpPr/>
            <p:nvPr/>
          </p:nvSpPr>
          <p:spPr>
            <a:xfrm>
              <a:off x="1911251" y="1647071"/>
              <a:ext cx="1373453" cy="523100"/>
            </a:xfrm>
            <a:prstGeom prst="rect">
              <a:avLst/>
            </a:prstGeom>
          </p:spPr>
          <p:txBody>
            <a:bodyPr wrap="square" anchor="ctr">
              <a:spAutoFit/>
            </a:bodyPr>
            <a:lstStyle/>
            <a:p>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p>
          </p:txBody>
        </p:sp>
      </p:grpSp>
      <p:grpSp>
        <p:nvGrpSpPr>
          <p:cNvPr id="29" name="组合 28">
            <a:extLst>
              <a:ext uri="{FF2B5EF4-FFF2-40B4-BE49-F238E27FC236}">
                <a16:creationId xmlns="" xmlns:a16="http://schemas.microsoft.com/office/drawing/2014/main" id="{FB42804C-2A51-4134-A194-4B213593D417}"/>
              </a:ext>
            </a:extLst>
          </p:cNvPr>
          <p:cNvGrpSpPr/>
          <p:nvPr/>
        </p:nvGrpSpPr>
        <p:grpSpPr>
          <a:xfrm>
            <a:off x="7031860" y="4884141"/>
            <a:ext cx="4031399" cy="848457"/>
            <a:chOff x="1911251" y="1321493"/>
            <a:chExt cx="1373453" cy="848678"/>
          </a:xfrm>
        </p:grpSpPr>
        <p:sp>
          <p:nvSpPr>
            <p:cNvPr id="30" name="矩形 29">
              <a:extLst>
                <a:ext uri="{FF2B5EF4-FFF2-40B4-BE49-F238E27FC236}">
                  <a16:creationId xmlns="" xmlns:a16="http://schemas.microsoft.com/office/drawing/2014/main" id="{42CC3DB6-F070-4966-9567-2AC8FBFC9D5A}"/>
                </a:ext>
              </a:extLst>
            </p:cNvPr>
            <p:cNvSpPr/>
            <p:nvPr/>
          </p:nvSpPr>
          <p:spPr>
            <a:xfrm>
              <a:off x="1911251" y="1321493"/>
              <a:ext cx="534766" cy="369428"/>
            </a:xfrm>
            <a:prstGeom prst="rect">
              <a:avLst/>
            </a:prstGeom>
          </p:spPr>
          <p:txBody>
            <a:bodyPr wrap="none">
              <a:spAutoFit/>
            </a:bodyPr>
            <a:lstStyle/>
            <a:p>
              <a:r>
                <a:rPr lang="zh-CN" altLang="en-US" b="1" dirty="0">
                  <a:solidFill>
                    <a:schemeClr val="bg1"/>
                  </a:solidFill>
                  <a:latin typeface="+mn-ea"/>
                  <a:ea typeface="+mn-ea"/>
                </a:rPr>
                <a:t>在此输入标题</a:t>
              </a:r>
            </a:p>
          </p:txBody>
        </p:sp>
        <p:sp>
          <p:nvSpPr>
            <p:cNvPr id="31" name="矩形 30">
              <a:extLst>
                <a:ext uri="{FF2B5EF4-FFF2-40B4-BE49-F238E27FC236}">
                  <a16:creationId xmlns="" xmlns:a16="http://schemas.microsoft.com/office/drawing/2014/main" id="{4E855FAD-5DB2-47F7-9DF8-5F1719315C88}"/>
                </a:ext>
              </a:extLst>
            </p:cNvPr>
            <p:cNvSpPr/>
            <p:nvPr/>
          </p:nvSpPr>
          <p:spPr>
            <a:xfrm>
              <a:off x="1911251" y="1647071"/>
              <a:ext cx="1373453" cy="523100"/>
            </a:xfrm>
            <a:prstGeom prst="rect">
              <a:avLst/>
            </a:prstGeom>
          </p:spPr>
          <p:txBody>
            <a:bodyPr wrap="square" anchor="ctr">
              <a:spAutoFit/>
            </a:bodyPr>
            <a:lstStyle/>
            <a:p>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r>
                <a:rPr lang="zh-CN" altLang="en-US" sz="1399" dirty="0">
                  <a:solidFill>
                    <a:schemeClr val="bg1"/>
                  </a:solidFill>
                  <a:latin typeface="+mn-ea"/>
                  <a:ea typeface="+mn-ea"/>
                  <a:cs typeface="Segoe UI" panose="020B0502040204020203" pitchFamily="34" charset="0"/>
                </a:rPr>
                <a:t>请在此输入详细文字信息和简介</a:t>
              </a:r>
              <a:r>
                <a:rPr lang="en-US" altLang="zh-CN" sz="1399" dirty="0">
                  <a:solidFill>
                    <a:schemeClr val="bg1"/>
                  </a:solidFill>
                  <a:latin typeface="+mn-ea"/>
                  <a:ea typeface="+mn-ea"/>
                  <a:cs typeface="Segoe UI" panose="020B0502040204020203" pitchFamily="34" charset="0"/>
                </a:rPr>
                <a:t>.</a:t>
              </a:r>
            </a:p>
          </p:txBody>
        </p:sp>
      </p:grpSp>
      <p:sp>
        <p:nvSpPr>
          <p:cNvPr id="34" name="文本框 33">
            <a:extLst>
              <a:ext uri="{FF2B5EF4-FFF2-40B4-BE49-F238E27FC236}">
                <a16:creationId xmlns="" xmlns:a16="http://schemas.microsoft.com/office/drawing/2014/main" id="{88A05022-AA0F-422E-BEA7-4270E1912885}"/>
              </a:ext>
            </a:extLst>
          </p:cNvPr>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35" name="矩形 34">
            <a:extLst>
              <a:ext uri="{FF2B5EF4-FFF2-40B4-BE49-F238E27FC236}">
                <a16:creationId xmlns="" xmlns:a16="http://schemas.microsoft.com/office/drawing/2014/main" id="{6E3B7B38-85D9-40E4-A80F-B5262047790E}"/>
              </a:ext>
            </a:extLst>
          </p:cNvPr>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Tree>
    <p:extLst>
      <p:ext uri="{BB962C8B-B14F-4D97-AF65-F5344CB8AC3E}">
        <p14:creationId xmlns:p14="http://schemas.microsoft.com/office/powerpoint/2010/main" val="3969364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50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1+#ppt_w/2"/>
                                          </p:val>
                                        </p:tav>
                                        <p:tav tm="100000">
                                          <p:val>
                                            <p:strVal val="#ppt_x"/>
                                          </p:val>
                                        </p:tav>
                                      </p:tavLst>
                                    </p:anim>
                                    <p:anim calcmode="lin" valueType="num">
                                      <p:cBhvr additive="base">
                                        <p:cTn id="34" dur="500" fill="hold"/>
                                        <p:tgtEl>
                                          <p:spTgt spid="2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10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100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150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0-#ppt_w/2"/>
                                          </p:val>
                                        </p:tav>
                                        <p:tav tm="100000">
                                          <p:val>
                                            <p:strVal val="#ppt_x"/>
                                          </p:val>
                                        </p:tav>
                                      </p:tavLst>
                                    </p:anim>
                                    <p:anim calcmode="lin" valueType="num">
                                      <p:cBhvr additive="base">
                                        <p:cTn id="46" dur="5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150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1+#ppt_w/2"/>
                                          </p:val>
                                        </p:tav>
                                        <p:tav tm="100000">
                                          <p:val>
                                            <p:strVal val="#ppt_x"/>
                                          </p:val>
                                        </p:tav>
                                      </p:tavLst>
                                    </p:anim>
                                    <p:anim calcmode="lin" valueType="num">
                                      <p:cBhvr additive="base">
                                        <p:cTn id="50" dur="500" fill="hold"/>
                                        <p:tgtEl>
                                          <p:spTgt spid="26"/>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200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0-#ppt_w/2"/>
                                          </p:val>
                                        </p:tav>
                                        <p:tav tm="100000">
                                          <p:val>
                                            <p:strVal val="#ppt_x"/>
                                          </p:val>
                                        </p:tav>
                                      </p:tavLst>
                                    </p:anim>
                                    <p:anim calcmode="lin" valueType="num">
                                      <p:cBhvr additive="base">
                                        <p:cTn id="54" dur="5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2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1+#ppt_w/2"/>
                                          </p:val>
                                        </p:tav>
                                        <p:tav tm="100000">
                                          <p:val>
                                            <p:strVal val="#ppt_x"/>
                                          </p:val>
                                        </p:tav>
                                      </p:tavLst>
                                    </p:anim>
                                    <p:anim calcmode="lin" valueType="num">
                                      <p:cBhvr additive="base">
                                        <p:cTn id="58"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descr="图片包含 户外&#10;&#10;已生成高可信度的说明">
            <a:extLst>
              <a:ext uri="{FF2B5EF4-FFF2-40B4-BE49-F238E27FC236}">
                <a16:creationId xmlns="" xmlns:a16="http://schemas.microsoft.com/office/drawing/2014/main" id="{DC7BA440-B2F3-46D0-9E7B-48A17AAD229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任意多边形 2"/>
          <p:cNvSpPr/>
          <p:nvPr/>
        </p:nvSpPr>
        <p:spPr>
          <a:xfrm rot="9000000">
            <a:off x="1048623" y="2306216"/>
            <a:ext cx="3374051" cy="298602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623818" y="2787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947624" y="698868"/>
            <a:ext cx="1383712" cy="369332"/>
          </a:xfrm>
          <a:prstGeom prst="rect">
            <a:avLst/>
          </a:prstGeom>
        </p:spPr>
        <p:txBody>
          <a:bodyPr wrap="none">
            <a:spAutoFit/>
          </a:bodyPr>
          <a:lstStyle/>
          <a:p>
            <a:r>
              <a:rPr lang="zh-CN" altLang="en-US" dirty="0">
                <a:solidFill>
                  <a:schemeClr val="bg1"/>
                </a:solidFill>
              </a:rPr>
              <a:t>Add this title</a:t>
            </a:r>
          </a:p>
        </p:txBody>
      </p:sp>
      <p:sp>
        <p:nvSpPr>
          <p:cNvPr id="7" name="文本框 6"/>
          <p:cNvSpPr txBox="1"/>
          <p:nvPr/>
        </p:nvSpPr>
        <p:spPr>
          <a:xfrm>
            <a:off x="1291677" y="3799227"/>
            <a:ext cx="2883137" cy="954107"/>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2004891" y="2616834"/>
            <a:ext cx="1456708" cy="937066"/>
            <a:chOff x="655638" y="788988"/>
            <a:chExt cx="6742112" cy="4337050"/>
          </a:xfrm>
          <a:solidFill>
            <a:schemeClr val="tx1">
              <a:lumMod val="75000"/>
              <a:lumOff val="25000"/>
            </a:schemeClr>
          </a:solidFill>
        </p:grpSpPr>
        <p:sp>
          <p:nvSpPr>
            <p:cNvPr id="9"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0"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1"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cxnSp>
        <p:nvCxnSpPr>
          <p:cNvPr id="13" name="直接连接符 12"/>
          <p:cNvCxnSpPr/>
          <p:nvPr/>
        </p:nvCxnSpPr>
        <p:spPr>
          <a:xfrm>
            <a:off x="5164428" y="1662728"/>
            <a:ext cx="0" cy="4272999"/>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14" name="任意多边形 13"/>
          <p:cNvSpPr/>
          <p:nvPr/>
        </p:nvSpPr>
        <p:spPr>
          <a:xfrm rot="9000000">
            <a:off x="5919452" y="2157750"/>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336723" y="2093614"/>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16" name="任意多边形 15"/>
          <p:cNvSpPr/>
          <p:nvPr/>
        </p:nvSpPr>
        <p:spPr>
          <a:xfrm rot="9000000">
            <a:off x="5919452" y="3079815"/>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6336723" y="3015679"/>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18" name="任意多边形 17"/>
          <p:cNvSpPr/>
          <p:nvPr/>
        </p:nvSpPr>
        <p:spPr>
          <a:xfrm rot="9000000">
            <a:off x="5919452" y="4001880"/>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6336723" y="3937744"/>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20" name="任意多边形 19"/>
          <p:cNvSpPr/>
          <p:nvPr/>
        </p:nvSpPr>
        <p:spPr>
          <a:xfrm rot="9000000">
            <a:off x="5919452" y="4923945"/>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6336723" y="4859809"/>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22" name="文本框 21"/>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8260982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ppt_x</p:attrName>
                                        </p:attrNameLst>
                                      </p:cBhvr>
                                      <p:tavLst>
                                        <p:tav tm="0">
                                          <p:val>
                                            <p:strVal val="#ppt_x+#ppt_w*1.125000"/>
                                          </p:val>
                                        </p:tav>
                                        <p:tav tm="100000">
                                          <p:val>
                                            <p:strVal val="#ppt_x"/>
                                          </p:val>
                                        </p:tav>
                                      </p:tavLst>
                                    </p:anim>
                                    <p:animEffect transition="in" filter="wipe(left)">
                                      <p:cBhvr>
                                        <p:cTn id="20" dur="500"/>
                                        <p:tgtEl>
                                          <p:spTgt spid="3"/>
                                        </p:tgtEl>
                                      </p:cBhvr>
                                    </p:animEffect>
                                  </p:childTnLst>
                                </p:cTn>
                              </p:par>
                            </p:childTnLst>
                          </p:cTn>
                        </p:par>
                        <p:par>
                          <p:cTn id="21" fill="hold">
                            <p:stCondLst>
                              <p:cond delay="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750"/>
                                        <p:tgtEl>
                                          <p:spTgt spid="7"/>
                                        </p:tgtEl>
                                      </p:cBhvr>
                                    </p:animEffect>
                                  </p:childTnLst>
                                </p:cTn>
                              </p:par>
                              <p:par>
                                <p:cTn id="25" presetID="12" presetClass="entr" presetSubtype="1"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p:tgtEl>
                                          <p:spTgt spid="8"/>
                                        </p:tgtEl>
                                        <p:attrNameLst>
                                          <p:attrName>ppt_y</p:attrName>
                                        </p:attrNameLst>
                                      </p:cBhvr>
                                      <p:tavLst>
                                        <p:tav tm="0">
                                          <p:val>
                                            <p:strVal val="#ppt_y-#ppt_h*1.125000"/>
                                          </p:val>
                                        </p:tav>
                                        <p:tav tm="100000">
                                          <p:val>
                                            <p:strVal val="#ppt_y"/>
                                          </p:val>
                                        </p:tav>
                                      </p:tavLst>
                                    </p:anim>
                                    <p:animEffect transition="in" filter="wipe(down)">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down)">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ppt_x</p:attrName>
                                        </p:attrNameLst>
                                      </p:cBhvr>
                                      <p:tavLst>
                                        <p:tav tm="0">
                                          <p:val>
                                            <p:strVal val="#ppt_x-#ppt_w*1.125000"/>
                                          </p:val>
                                        </p:tav>
                                        <p:tav tm="100000">
                                          <p:val>
                                            <p:strVal val="#ppt_x"/>
                                          </p:val>
                                        </p:tav>
                                      </p:tavLst>
                                    </p:anim>
                                    <p:animEffect transition="in" filter="wipe(right)">
                                      <p:cBhvr>
                                        <p:cTn id="39" dur="500"/>
                                        <p:tgtEl>
                                          <p:spTgt spid="14"/>
                                        </p:tgtEl>
                                      </p:cBhvr>
                                    </p:animEffect>
                                  </p:childTnLst>
                                </p:cTn>
                              </p:par>
                            </p:childTnLst>
                          </p:cTn>
                        </p:par>
                        <p:par>
                          <p:cTn id="40" fill="hold">
                            <p:stCondLst>
                              <p:cond delay="500"/>
                            </p:stCondLst>
                            <p:childTnLst>
                              <p:par>
                                <p:cTn id="41" presetID="10" presetClass="entr" presetSubtype="0" fill="hold" grpId="0" nodeType="afterEffect">
                                  <p:stCondLst>
                                    <p:cond delay="0"/>
                                  </p:stCondLst>
                                  <p:iterate type="wd">
                                    <p:tmPct val="10000"/>
                                  </p:iterate>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ppt_x</p:attrName>
                                        </p:attrNameLst>
                                      </p:cBhvr>
                                      <p:tavLst>
                                        <p:tav tm="0">
                                          <p:val>
                                            <p:strVal val="#ppt_x-#ppt_w*1.125000"/>
                                          </p:val>
                                        </p:tav>
                                        <p:tav tm="100000">
                                          <p:val>
                                            <p:strVal val="#ppt_x"/>
                                          </p:val>
                                        </p:tav>
                                      </p:tavLst>
                                    </p:anim>
                                    <p:animEffect transition="in" filter="wipe(right)">
                                      <p:cBhvr>
                                        <p:cTn id="49" dur="500"/>
                                        <p:tgtEl>
                                          <p:spTgt spid="16"/>
                                        </p:tgtEl>
                                      </p:cBhvr>
                                    </p:animEffect>
                                  </p:childTnLst>
                                </p:cTn>
                              </p:par>
                            </p:childTnLst>
                          </p:cTn>
                        </p:par>
                        <p:par>
                          <p:cTn id="50" fill="hold">
                            <p:stCondLst>
                              <p:cond delay="500"/>
                            </p:stCondLst>
                            <p:childTnLst>
                              <p:par>
                                <p:cTn id="51" presetID="10" presetClass="entr" presetSubtype="0" fill="hold" grpId="0" nodeType="afterEffect">
                                  <p:stCondLst>
                                    <p:cond delay="0"/>
                                  </p:stCondLst>
                                  <p:iterate type="wd">
                                    <p:tmPct val="10000"/>
                                  </p:iterate>
                                  <p:childTnLst>
                                    <p:set>
                                      <p:cBhvr>
                                        <p:cTn id="52" dur="1" fill="hold">
                                          <p:stCondLst>
                                            <p:cond delay="0"/>
                                          </p:stCondLst>
                                        </p:cTn>
                                        <p:tgtEl>
                                          <p:spTgt spid="17"/>
                                        </p:tgtEl>
                                        <p:attrNameLst>
                                          <p:attrName>style.visibility</p:attrName>
                                        </p:attrNameLst>
                                      </p:cBhvr>
                                      <p:to>
                                        <p:strVal val="visible"/>
                                      </p:to>
                                    </p:set>
                                    <p:animEffect transition="in" filter="fade">
                                      <p:cBhvr>
                                        <p:cTn id="53" dur="75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8" fill="hold" grpId="0" nodeType="click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right)">
                                      <p:cBhvr>
                                        <p:cTn id="59" dur="500"/>
                                        <p:tgtEl>
                                          <p:spTgt spid="18"/>
                                        </p:tgtEl>
                                      </p:cBhvr>
                                    </p:animEffect>
                                  </p:childTnLst>
                                </p:cTn>
                              </p:par>
                            </p:childTnLst>
                          </p:cTn>
                        </p:par>
                        <p:par>
                          <p:cTn id="60" fill="hold">
                            <p:stCondLst>
                              <p:cond delay="500"/>
                            </p:stCondLst>
                            <p:childTnLst>
                              <p:par>
                                <p:cTn id="61" presetID="10" presetClass="entr" presetSubtype="0" fill="hold" grpId="0" nodeType="afterEffect">
                                  <p:stCondLst>
                                    <p:cond delay="0"/>
                                  </p:stCondLst>
                                  <p:iterate type="wd">
                                    <p:tmPct val="10000"/>
                                  </p:iterate>
                                  <p:childTnLst>
                                    <p:set>
                                      <p:cBhvr>
                                        <p:cTn id="62" dur="1" fill="hold">
                                          <p:stCondLst>
                                            <p:cond delay="0"/>
                                          </p:stCondLst>
                                        </p:cTn>
                                        <p:tgtEl>
                                          <p:spTgt spid="19"/>
                                        </p:tgtEl>
                                        <p:attrNameLst>
                                          <p:attrName>style.visibility</p:attrName>
                                        </p:attrNameLst>
                                      </p:cBhvr>
                                      <p:to>
                                        <p:strVal val="visible"/>
                                      </p:to>
                                    </p:set>
                                    <p:animEffect transition="in" filter="fade">
                                      <p:cBhvr>
                                        <p:cTn id="63" dur="750"/>
                                        <p:tgtEl>
                                          <p:spTgt spid="19"/>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8"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p:tgtEl>
                                          <p:spTgt spid="20"/>
                                        </p:tgtEl>
                                        <p:attrNameLst>
                                          <p:attrName>ppt_x</p:attrName>
                                        </p:attrNameLst>
                                      </p:cBhvr>
                                      <p:tavLst>
                                        <p:tav tm="0">
                                          <p:val>
                                            <p:strVal val="#ppt_x-#ppt_w*1.125000"/>
                                          </p:val>
                                        </p:tav>
                                        <p:tav tm="100000">
                                          <p:val>
                                            <p:strVal val="#ppt_x"/>
                                          </p:val>
                                        </p:tav>
                                      </p:tavLst>
                                    </p:anim>
                                    <p:animEffect transition="in" filter="wipe(right)">
                                      <p:cBhvr>
                                        <p:cTn id="69" dur="500"/>
                                        <p:tgtEl>
                                          <p:spTgt spid="20"/>
                                        </p:tgtEl>
                                      </p:cBhvr>
                                    </p:animEffect>
                                  </p:childTnLst>
                                </p:cTn>
                              </p:par>
                            </p:childTnLst>
                          </p:cTn>
                        </p:par>
                        <p:par>
                          <p:cTn id="70" fill="hold">
                            <p:stCondLst>
                              <p:cond delay="500"/>
                            </p:stCondLst>
                            <p:childTnLst>
                              <p:par>
                                <p:cTn id="71" presetID="10" presetClass="entr" presetSubtype="0" fill="hold" grpId="0" nodeType="afterEffect">
                                  <p:stCondLst>
                                    <p:cond delay="0"/>
                                  </p:stCondLst>
                                  <p:iterate type="wd">
                                    <p:tmPct val="10000"/>
                                  </p:iterate>
                                  <p:childTnLst>
                                    <p:set>
                                      <p:cBhvr>
                                        <p:cTn id="72" dur="1" fill="hold">
                                          <p:stCondLst>
                                            <p:cond delay="0"/>
                                          </p:stCondLst>
                                        </p:cTn>
                                        <p:tgtEl>
                                          <p:spTgt spid="21"/>
                                        </p:tgtEl>
                                        <p:attrNameLst>
                                          <p:attrName>style.visibility</p:attrName>
                                        </p:attrNameLst>
                                      </p:cBhvr>
                                      <p:to>
                                        <p:strVal val="visible"/>
                                      </p:to>
                                    </p:set>
                                    <p:animEffect transition="in" filter="fade">
                                      <p:cBhvr>
                                        <p:cTn id="73" dur="75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down)">
                                      <p:cBhvr>
                                        <p:cTn id="7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p:bldP spid="14" grpId="0" animBg="1"/>
      <p:bldP spid="15" grpId="0"/>
      <p:bldP spid="16" grpId="0" animBg="1"/>
      <p:bldP spid="17" grpId="0"/>
      <p:bldP spid="18" grpId="0" animBg="1"/>
      <p:bldP spid="19" grpId="0"/>
      <p:bldP spid="20" grpId="0" animBg="1"/>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23818" y="2787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5" name="矩形 4"/>
          <p:cNvSpPr/>
          <p:nvPr/>
        </p:nvSpPr>
        <p:spPr>
          <a:xfrm>
            <a:off x="947624" y="698868"/>
            <a:ext cx="1383712" cy="369332"/>
          </a:xfrm>
          <a:prstGeom prst="rect">
            <a:avLst/>
          </a:prstGeom>
        </p:spPr>
        <p:txBody>
          <a:bodyPr wrap="none">
            <a:spAutoFit/>
          </a:bodyPr>
          <a:lstStyle/>
          <a:p>
            <a:r>
              <a:rPr lang="zh-CN" altLang="en-US" dirty="0">
                <a:solidFill>
                  <a:schemeClr val="bg1"/>
                </a:solidFill>
              </a:rPr>
              <a:t>Add this title</a:t>
            </a:r>
          </a:p>
        </p:txBody>
      </p:sp>
      <p:cxnSp>
        <p:nvCxnSpPr>
          <p:cNvPr id="14" name="直接连接符 13"/>
          <p:cNvCxnSpPr/>
          <p:nvPr/>
        </p:nvCxnSpPr>
        <p:spPr>
          <a:xfrm>
            <a:off x="1371909" y="2884106"/>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252204" y="2884106"/>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994519" y="4144849"/>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252204" y="5342980"/>
            <a:ext cx="3073552"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371909" y="5342980"/>
            <a:ext cx="316819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19841" y="4139701"/>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7418907" y="2274639"/>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23" name="文本框 22"/>
          <p:cNvSpPr txBox="1"/>
          <p:nvPr/>
        </p:nvSpPr>
        <p:spPr>
          <a:xfrm>
            <a:off x="8079025" y="3468847"/>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24" name="文本框 23"/>
          <p:cNvSpPr txBox="1"/>
          <p:nvPr/>
        </p:nvSpPr>
        <p:spPr>
          <a:xfrm>
            <a:off x="7418907" y="4666977"/>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26" name="文本框 25"/>
          <p:cNvSpPr txBox="1"/>
          <p:nvPr/>
        </p:nvSpPr>
        <p:spPr>
          <a:xfrm>
            <a:off x="1452944" y="2270277"/>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27" name="文本框 26"/>
          <p:cNvSpPr txBox="1"/>
          <p:nvPr/>
        </p:nvSpPr>
        <p:spPr>
          <a:xfrm>
            <a:off x="804347" y="3519604"/>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29" name="文本框 28"/>
          <p:cNvSpPr txBox="1"/>
          <p:nvPr/>
        </p:nvSpPr>
        <p:spPr>
          <a:xfrm>
            <a:off x="1445336" y="4661722"/>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p>
        </p:txBody>
      </p:sp>
      <p:grpSp>
        <p:nvGrpSpPr>
          <p:cNvPr id="54" name="组合 53"/>
          <p:cNvGrpSpPr/>
          <p:nvPr/>
        </p:nvGrpSpPr>
        <p:grpSpPr>
          <a:xfrm>
            <a:off x="4390222" y="1788173"/>
            <a:ext cx="1572459" cy="1391621"/>
            <a:chOff x="4390222" y="1788173"/>
            <a:chExt cx="1572459" cy="1391621"/>
          </a:xfrm>
        </p:grpSpPr>
        <p:sp>
          <p:nvSpPr>
            <p:cNvPr id="12" name="任意多边形 11"/>
            <p:cNvSpPr/>
            <p:nvPr/>
          </p:nvSpPr>
          <p:spPr>
            <a:xfrm rot="9000000">
              <a:off x="4390222"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81000" dir="750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Group 4"/>
            <p:cNvGrpSpPr>
              <a:grpSpLocks noChangeAspect="1"/>
            </p:cNvGrpSpPr>
            <p:nvPr/>
          </p:nvGrpSpPr>
          <p:grpSpPr bwMode="auto">
            <a:xfrm rot="5400000" flipH="1">
              <a:off x="4961425" y="2066857"/>
              <a:ext cx="430052" cy="859456"/>
              <a:chOff x="1" y="0"/>
              <a:chExt cx="2653" cy="5302"/>
            </a:xfrm>
            <a:solidFill>
              <a:schemeClr val="tx1">
                <a:lumMod val="75000"/>
                <a:lumOff val="25000"/>
              </a:schemeClr>
            </a:solidFill>
          </p:grpSpPr>
          <p:sp>
            <p:nvSpPr>
              <p:cNvPr id="31" name="Freeform 5"/>
              <p:cNvSpPr>
                <a:spLocks/>
              </p:cNvSpPr>
              <p:nvPr/>
            </p:nvSpPr>
            <p:spPr bwMode="auto">
              <a:xfrm>
                <a:off x="1" y="0"/>
                <a:ext cx="2653" cy="2301"/>
              </a:xfrm>
              <a:custGeom>
                <a:avLst/>
                <a:gdLst>
                  <a:gd name="T0" fmla="*/ 1083 w 1120"/>
                  <a:gd name="T1" fmla="*/ 574 h 973"/>
                  <a:gd name="T2" fmla="*/ 1083 w 1120"/>
                  <a:gd name="T3" fmla="*/ 442 h 973"/>
                  <a:gd name="T4" fmla="*/ 950 w 1120"/>
                  <a:gd name="T5" fmla="*/ 442 h 973"/>
                  <a:gd name="T6" fmla="*/ 694 w 1120"/>
                  <a:gd name="T7" fmla="*/ 631 h 973"/>
                  <a:gd name="T8" fmla="*/ 694 w 1120"/>
                  <a:gd name="T9" fmla="*/ 141 h 973"/>
                  <a:gd name="T10" fmla="*/ 555 w 1120"/>
                  <a:gd name="T11" fmla="*/ 0 h 973"/>
                  <a:gd name="T12" fmla="*/ 416 w 1120"/>
                  <a:gd name="T13" fmla="*/ 141 h 973"/>
                  <a:gd name="T14" fmla="*/ 416 w 1120"/>
                  <a:gd name="T15" fmla="*/ 640 h 973"/>
                  <a:gd name="T16" fmla="*/ 161 w 1120"/>
                  <a:gd name="T17" fmla="*/ 446 h 973"/>
                  <a:gd name="T18" fmla="*/ 28 w 1120"/>
                  <a:gd name="T19" fmla="*/ 446 h 973"/>
                  <a:gd name="T20" fmla="*/ 0 w 1120"/>
                  <a:gd name="T21" fmla="*/ 512 h 973"/>
                  <a:gd name="T22" fmla="*/ 28 w 1120"/>
                  <a:gd name="T23" fmla="*/ 579 h 973"/>
                  <a:gd name="T24" fmla="*/ 552 w 1120"/>
                  <a:gd name="T25" fmla="*/ 973 h 973"/>
                  <a:gd name="T26" fmla="*/ 1083 w 1120"/>
                  <a:gd name="T27" fmla="*/ 574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3">
                    <a:moveTo>
                      <a:pt x="1083" y="574"/>
                    </a:moveTo>
                    <a:cubicBezTo>
                      <a:pt x="1120" y="537"/>
                      <a:pt x="1120" y="478"/>
                      <a:pt x="1083" y="442"/>
                    </a:cubicBezTo>
                    <a:cubicBezTo>
                      <a:pt x="1046" y="405"/>
                      <a:pt x="987" y="405"/>
                      <a:pt x="950" y="442"/>
                    </a:cubicBezTo>
                    <a:cubicBezTo>
                      <a:pt x="694" y="631"/>
                      <a:pt x="694" y="631"/>
                      <a:pt x="694" y="631"/>
                    </a:cubicBezTo>
                    <a:cubicBezTo>
                      <a:pt x="694" y="141"/>
                      <a:pt x="694" y="141"/>
                      <a:pt x="694" y="141"/>
                    </a:cubicBezTo>
                    <a:cubicBezTo>
                      <a:pt x="694" y="63"/>
                      <a:pt x="631" y="0"/>
                      <a:pt x="555" y="0"/>
                    </a:cubicBezTo>
                    <a:cubicBezTo>
                      <a:pt x="478" y="0"/>
                      <a:pt x="416" y="63"/>
                      <a:pt x="416" y="141"/>
                    </a:cubicBezTo>
                    <a:cubicBezTo>
                      <a:pt x="416" y="640"/>
                      <a:pt x="416" y="640"/>
                      <a:pt x="416" y="640"/>
                    </a:cubicBezTo>
                    <a:cubicBezTo>
                      <a:pt x="161" y="446"/>
                      <a:pt x="161" y="446"/>
                      <a:pt x="161" y="446"/>
                    </a:cubicBezTo>
                    <a:cubicBezTo>
                      <a:pt x="124" y="409"/>
                      <a:pt x="65" y="409"/>
                      <a:pt x="28" y="446"/>
                    </a:cubicBezTo>
                    <a:cubicBezTo>
                      <a:pt x="9" y="464"/>
                      <a:pt x="0" y="488"/>
                      <a:pt x="0" y="512"/>
                    </a:cubicBezTo>
                    <a:cubicBezTo>
                      <a:pt x="0" y="536"/>
                      <a:pt x="9" y="560"/>
                      <a:pt x="28" y="579"/>
                    </a:cubicBezTo>
                    <a:cubicBezTo>
                      <a:pt x="552" y="973"/>
                      <a:pt x="552" y="973"/>
                      <a:pt x="552" y="973"/>
                    </a:cubicBezTo>
                    <a:cubicBezTo>
                      <a:pt x="1083" y="574"/>
                      <a:pt x="1083" y="574"/>
                      <a:pt x="1083" y="5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32" name="Freeform 6"/>
              <p:cNvSpPr>
                <a:spLocks/>
              </p:cNvSpPr>
              <p:nvPr/>
            </p:nvSpPr>
            <p:spPr bwMode="auto">
              <a:xfrm>
                <a:off x="1" y="2999"/>
                <a:ext cx="2653" cy="2303"/>
              </a:xfrm>
              <a:custGeom>
                <a:avLst/>
                <a:gdLst>
                  <a:gd name="T0" fmla="*/ 1083 w 1120"/>
                  <a:gd name="T1" fmla="*/ 396 h 974"/>
                  <a:gd name="T2" fmla="*/ 1083 w 1120"/>
                  <a:gd name="T3" fmla="*/ 528 h 974"/>
                  <a:gd name="T4" fmla="*/ 950 w 1120"/>
                  <a:gd name="T5" fmla="*/ 528 h 974"/>
                  <a:gd name="T6" fmla="*/ 694 w 1120"/>
                  <a:gd name="T7" fmla="*/ 342 h 974"/>
                  <a:gd name="T8" fmla="*/ 694 w 1120"/>
                  <a:gd name="T9" fmla="*/ 833 h 974"/>
                  <a:gd name="T10" fmla="*/ 555 w 1120"/>
                  <a:gd name="T11" fmla="*/ 974 h 974"/>
                  <a:gd name="T12" fmla="*/ 416 w 1120"/>
                  <a:gd name="T13" fmla="*/ 833 h 974"/>
                  <a:gd name="T14" fmla="*/ 416 w 1120"/>
                  <a:gd name="T15" fmla="*/ 353 h 974"/>
                  <a:gd name="T16" fmla="*/ 161 w 1120"/>
                  <a:gd name="T17" fmla="*/ 531 h 974"/>
                  <a:gd name="T18" fmla="*/ 28 w 1120"/>
                  <a:gd name="T19" fmla="*/ 531 h 974"/>
                  <a:gd name="T20" fmla="*/ 0 w 1120"/>
                  <a:gd name="T21" fmla="*/ 464 h 974"/>
                  <a:gd name="T22" fmla="*/ 28 w 1120"/>
                  <a:gd name="T23" fmla="*/ 398 h 974"/>
                  <a:gd name="T24" fmla="*/ 552 w 1120"/>
                  <a:gd name="T25" fmla="*/ 0 h 974"/>
                  <a:gd name="T26" fmla="*/ 1083 w 1120"/>
                  <a:gd name="T27" fmla="*/ 396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4">
                    <a:moveTo>
                      <a:pt x="1083" y="396"/>
                    </a:moveTo>
                    <a:cubicBezTo>
                      <a:pt x="1120" y="433"/>
                      <a:pt x="1120" y="492"/>
                      <a:pt x="1083" y="528"/>
                    </a:cubicBezTo>
                    <a:cubicBezTo>
                      <a:pt x="1046" y="565"/>
                      <a:pt x="987" y="565"/>
                      <a:pt x="950" y="528"/>
                    </a:cubicBezTo>
                    <a:cubicBezTo>
                      <a:pt x="694" y="342"/>
                      <a:pt x="694" y="342"/>
                      <a:pt x="694" y="342"/>
                    </a:cubicBezTo>
                    <a:cubicBezTo>
                      <a:pt x="694" y="833"/>
                      <a:pt x="694" y="833"/>
                      <a:pt x="694" y="833"/>
                    </a:cubicBezTo>
                    <a:cubicBezTo>
                      <a:pt x="694" y="911"/>
                      <a:pt x="631" y="974"/>
                      <a:pt x="555" y="974"/>
                    </a:cubicBezTo>
                    <a:cubicBezTo>
                      <a:pt x="478" y="974"/>
                      <a:pt x="416" y="911"/>
                      <a:pt x="416" y="833"/>
                    </a:cubicBezTo>
                    <a:cubicBezTo>
                      <a:pt x="416" y="353"/>
                      <a:pt x="416" y="353"/>
                      <a:pt x="416" y="353"/>
                    </a:cubicBezTo>
                    <a:cubicBezTo>
                      <a:pt x="161" y="531"/>
                      <a:pt x="161" y="531"/>
                      <a:pt x="161" y="531"/>
                    </a:cubicBezTo>
                    <a:cubicBezTo>
                      <a:pt x="124" y="567"/>
                      <a:pt x="65" y="567"/>
                      <a:pt x="28" y="531"/>
                    </a:cubicBezTo>
                    <a:cubicBezTo>
                      <a:pt x="9" y="512"/>
                      <a:pt x="0" y="488"/>
                      <a:pt x="0" y="464"/>
                    </a:cubicBezTo>
                    <a:cubicBezTo>
                      <a:pt x="0" y="440"/>
                      <a:pt x="9" y="416"/>
                      <a:pt x="28" y="398"/>
                    </a:cubicBezTo>
                    <a:cubicBezTo>
                      <a:pt x="552" y="0"/>
                      <a:pt x="552" y="0"/>
                      <a:pt x="552" y="0"/>
                    </a:cubicBezTo>
                    <a:cubicBezTo>
                      <a:pt x="1083" y="396"/>
                      <a:pt x="1083" y="396"/>
                      <a:pt x="1083" y="3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grpSp>
        <p:nvGrpSpPr>
          <p:cNvPr id="49" name="组合 48"/>
          <p:cNvGrpSpPr/>
          <p:nvPr/>
        </p:nvGrpSpPr>
        <p:grpSpPr>
          <a:xfrm>
            <a:off x="5800895" y="1788173"/>
            <a:ext cx="1572459" cy="1391621"/>
            <a:chOff x="5800895" y="1788173"/>
            <a:chExt cx="1572459" cy="1391621"/>
          </a:xfrm>
        </p:grpSpPr>
        <p:sp>
          <p:nvSpPr>
            <p:cNvPr id="6" name="任意多边形 5"/>
            <p:cNvSpPr/>
            <p:nvPr/>
          </p:nvSpPr>
          <p:spPr>
            <a:xfrm rot="9000000">
              <a:off x="5800895"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190500" dir="1806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202532" y="2163258"/>
              <a:ext cx="824522" cy="666652"/>
              <a:chOff x="5485048" y="2935026"/>
              <a:chExt cx="1221904" cy="987948"/>
            </a:xfrm>
            <a:solidFill>
              <a:schemeClr val="tx1">
                <a:lumMod val="75000"/>
                <a:lumOff val="25000"/>
              </a:schemeClr>
            </a:solidFill>
          </p:grpSpPr>
          <p:sp>
            <p:nvSpPr>
              <p:cNvPr id="34" name="Freeform 6"/>
              <p:cNvSpPr/>
              <p:nvPr/>
            </p:nvSpPr>
            <p:spPr bwMode="auto">
              <a:xfrm>
                <a:off x="5595586" y="3347220"/>
                <a:ext cx="379243" cy="436459"/>
              </a:xfrm>
              <a:custGeom>
                <a:avLst/>
                <a:gdLst>
                  <a:gd name="T0" fmla="*/ 474 w 474"/>
                  <a:gd name="T1" fmla="*/ 459 h 545"/>
                  <a:gd name="T2" fmla="*/ 340 w 474"/>
                  <a:gd name="T3" fmla="*/ 523 h 545"/>
                  <a:gd name="T4" fmla="*/ 66 w 474"/>
                  <a:gd name="T5" fmla="*/ 501 h 545"/>
                  <a:gd name="T6" fmla="*/ 13 w 474"/>
                  <a:gd name="T7" fmla="*/ 468 h 545"/>
                  <a:gd name="T8" fmla="*/ 13 w 474"/>
                  <a:gd name="T9" fmla="*/ 441 h 545"/>
                  <a:gd name="T10" fmla="*/ 68 w 474"/>
                  <a:gd name="T11" fmla="*/ 406 h 545"/>
                  <a:gd name="T12" fmla="*/ 141 w 474"/>
                  <a:gd name="T13" fmla="*/ 380 h 545"/>
                  <a:gd name="T14" fmla="*/ 177 w 474"/>
                  <a:gd name="T15" fmla="*/ 331 h 545"/>
                  <a:gd name="T16" fmla="*/ 163 w 474"/>
                  <a:gd name="T17" fmla="*/ 267 h 545"/>
                  <a:gd name="T18" fmla="*/ 133 w 474"/>
                  <a:gd name="T19" fmla="*/ 176 h 545"/>
                  <a:gd name="T20" fmla="*/ 142 w 474"/>
                  <a:gd name="T21" fmla="*/ 64 h 545"/>
                  <a:gd name="T22" fmla="*/ 198 w 474"/>
                  <a:gd name="T23" fmla="*/ 9 h 545"/>
                  <a:gd name="T24" fmla="*/ 295 w 474"/>
                  <a:gd name="T25" fmla="*/ 20 h 545"/>
                  <a:gd name="T26" fmla="*/ 341 w 474"/>
                  <a:gd name="T27" fmla="*/ 96 h 545"/>
                  <a:gd name="T28" fmla="*/ 344 w 474"/>
                  <a:gd name="T29" fmla="*/ 168 h 545"/>
                  <a:gd name="T30" fmla="*/ 311 w 474"/>
                  <a:gd name="T31" fmla="*/ 278 h 545"/>
                  <a:gd name="T32" fmla="*/ 332 w 474"/>
                  <a:gd name="T33" fmla="*/ 379 h 545"/>
                  <a:gd name="T34" fmla="*/ 394 w 474"/>
                  <a:gd name="T35" fmla="*/ 400 h 545"/>
                  <a:gd name="T36" fmla="*/ 474 w 474"/>
                  <a:gd name="T37" fmla="*/ 459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4" h="545">
                    <a:moveTo>
                      <a:pt x="474" y="459"/>
                    </a:moveTo>
                    <a:cubicBezTo>
                      <a:pt x="434" y="495"/>
                      <a:pt x="389" y="512"/>
                      <a:pt x="340" y="523"/>
                    </a:cubicBezTo>
                    <a:cubicBezTo>
                      <a:pt x="246" y="545"/>
                      <a:pt x="154" y="542"/>
                      <a:pt x="66" y="501"/>
                    </a:cubicBezTo>
                    <a:cubicBezTo>
                      <a:pt x="47" y="492"/>
                      <a:pt x="31" y="479"/>
                      <a:pt x="13" y="468"/>
                    </a:cubicBezTo>
                    <a:cubicBezTo>
                      <a:pt x="0" y="459"/>
                      <a:pt x="1" y="449"/>
                      <a:pt x="13" y="441"/>
                    </a:cubicBezTo>
                    <a:cubicBezTo>
                      <a:pt x="30" y="429"/>
                      <a:pt x="48" y="415"/>
                      <a:pt x="68" y="406"/>
                    </a:cubicBezTo>
                    <a:cubicBezTo>
                      <a:pt x="91" y="396"/>
                      <a:pt x="116" y="389"/>
                      <a:pt x="141" y="380"/>
                    </a:cubicBezTo>
                    <a:cubicBezTo>
                      <a:pt x="164" y="372"/>
                      <a:pt x="176" y="356"/>
                      <a:pt x="177" y="331"/>
                    </a:cubicBezTo>
                    <a:cubicBezTo>
                      <a:pt x="177" y="308"/>
                      <a:pt x="175" y="289"/>
                      <a:pt x="163" y="267"/>
                    </a:cubicBezTo>
                    <a:cubicBezTo>
                      <a:pt x="147" y="240"/>
                      <a:pt x="135" y="207"/>
                      <a:pt x="133" y="176"/>
                    </a:cubicBezTo>
                    <a:cubicBezTo>
                      <a:pt x="130" y="139"/>
                      <a:pt x="135" y="101"/>
                      <a:pt x="142" y="64"/>
                    </a:cubicBezTo>
                    <a:cubicBezTo>
                      <a:pt x="148" y="35"/>
                      <a:pt x="168" y="14"/>
                      <a:pt x="198" y="9"/>
                    </a:cubicBezTo>
                    <a:cubicBezTo>
                      <a:pt x="231" y="4"/>
                      <a:pt x="264" y="0"/>
                      <a:pt x="295" y="20"/>
                    </a:cubicBezTo>
                    <a:cubicBezTo>
                      <a:pt x="323" y="38"/>
                      <a:pt x="341" y="62"/>
                      <a:pt x="341" y="96"/>
                    </a:cubicBezTo>
                    <a:cubicBezTo>
                      <a:pt x="340" y="120"/>
                      <a:pt x="341" y="144"/>
                      <a:pt x="344" y="168"/>
                    </a:cubicBezTo>
                    <a:cubicBezTo>
                      <a:pt x="348" y="207"/>
                      <a:pt x="335" y="246"/>
                      <a:pt x="311" y="278"/>
                    </a:cubicBezTo>
                    <a:cubicBezTo>
                      <a:pt x="288" y="308"/>
                      <a:pt x="298" y="364"/>
                      <a:pt x="332" y="379"/>
                    </a:cubicBezTo>
                    <a:cubicBezTo>
                      <a:pt x="352" y="387"/>
                      <a:pt x="373" y="394"/>
                      <a:pt x="394" y="400"/>
                    </a:cubicBezTo>
                    <a:cubicBezTo>
                      <a:pt x="429" y="409"/>
                      <a:pt x="451" y="433"/>
                      <a:pt x="474"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5" name="Freeform 7"/>
              <p:cNvSpPr/>
              <p:nvPr/>
            </p:nvSpPr>
            <p:spPr bwMode="auto">
              <a:xfrm>
                <a:off x="6044326" y="3487414"/>
                <a:ext cx="381040" cy="435560"/>
              </a:xfrm>
              <a:custGeom>
                <a:avLst/>
                <a:gdLst>
                  <a:gd name="T0" fmla="*/ 476 w 476"/>
                  <a:gd name="T1" fmla="*/ 459 h 544"/>
                  <a:gd name="T2" fmla="*/ 348 w 476"/>
                  <a:gd name="T3" fmla="*/ 520 h 544"/>
                  <a:gd name="T4" fmla="*/ 59 w 476"/>
                  <a:gd name="T5" fmla="*/ 494 h 544"/>
                  <a:gd name="T6" fmla="*/ 20 w 476"/>
                  <a:gd name="T7" fmla="*/ 470 h 544"/>
                  <a:gd name="T8" fmla="*/ 20 w 476"/>
                  <a:gd name="T9" fmla="*/ 435 h 544"/>
                  <a:gd name="T10" fmla="*/ 74 w 476"/>
                  <a:gd name="T11" fmla="*/ 403 h 544"/>
                  <a:gd name="T12" fmla="*/ 140 w 476"/>
                  <a:gd name="T13" fmla="*/ 380 h 544"/>
                  <a:gd name="T14" fmla="*/ 178 w 476"/>
                  <a:gd name="T15" fmla="*/ 325 h 544"/>
                  <a:gd name="T16" fmla="*/ 162 w 476"/>
                  <a:gd name="T17" fmla="*/ 261 h 544"/>
                  <a:gd name="T18" fmla="*/ 136 w 476"/>
                  <a:gd name="T19" fmla="*/ 181 h 544"/>
                  <a:gd name="T20" fmla="*/ 145 w 476"/>
                  <a:gd name="T21" fmla="*/ 60 h 544"/>
                  <a:gd name="T22" fmla="*/ 206 w 476"/>
                  <a:gd name="T23" fmla="*/ 7 h 544"/>
                  <a:gd name="T24" fmla="*/ 320 w 476"/>
                  <a:gd name="T25" fmla="*/ 36 h 544"/>
                  <a:gd name="T26" fmla="*/ 342 w 476"/>
                  <a:gd name="T27" fmla="*/ 98 h 544"/>
                  <a:gd name="T28" fmla="*/ 347 w 476"/>
                  <a:gd name="T29" fmla="*/ 163 h 544"/>
                  <a:gd name="T30" fmla="*/ 344 w 476"/>
                  <a:gd name="T31" fmla="*/ 198 h 544"/>
                  <a:gd name="T32" fmla="*/ 308 w 476"/>
                  <a:gd name="T33" fmla="*/ 283 h 544"/>
                  <a:gd name="T34" fmla="*/ 332 w 476"/>
                  <a:gd name="T35" fmla="*/ 376 h 544"/>
                  <a:gd name="T36" fmla="*/ 392 w 476"/>
                  <a:gd name="T37" fmla="*/ 397 h 544"/>
                  <a:gd name="T38" fmla="*/ 476 w 476"/>
                  <a:gd name="T39" fmla="*/ 4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6" h="544">
                    <a:moveTo>
                      <a:pt x="476" y="459"/>
                    </a:moveTo>
                    <a:cubicBezTo>
                      <a:pt x="438" y="491"/>
                      <a:pt x="395" y="509"/>
                      <a:pt x="348" y="520"/>
                    </a:cubicBezTo>
                    <a:cubicBezTo>
                      <a:pt x="249" y="544"/>
                      <a:pt x="152" y="541"/>
                      <a:pt x="59" y="494"/>
                    </a:cubicBezTo>
                    <a:cubicBezTo>
                      <a:pt x="45" y="488"/>
                      <a:pt x="32" y="479"/>
                      <a:pt x="20" y="470"/>
                    </a:cubicBezTo>
                    <a:cubicBezTo>
                      <a:pt x="1" y="455"/>
                      <a:pt x="0" y="450"/>
                      <a:pt x="20" y="435"/>
                    </a:cubicBezTo>
                    <a:cubicBezTo>
                      <a:pt x="36" y="423"/>
                      <a:pt x="55" y="412"/>
                      <a:pt x="74" y="403"/>
                    </a:cubicBezTo>
                    <a:cubicBezTo>
                      <a:pt x="95" y="393"/>
                      <a:pt x="118" y="388"/>
                      <a:pt x="140" y="380"/>
                    </a:cubicBezTo>
                    <a:cubicBezTo>
                      <a:pt x="169" y="369"/>
                      <a:pt x="178" y="356"/>
                      <a:pt x="178" y="325"/>
                    </a:cubicBezTo>
                    <a:cubicBezTo>
                      <a:pt x="179" y="302"/>
                      <a:pt x="175" y="282"/>
                      <a:pt x="162" y="261"/>
                    </a:cubicBezTo>
                    <a:cubicBezTo>
                      <a:pt x="148" y="238"/>
                      <a:pt x="137" y="209"/>
                      <a:pt x="136" y="181"/>
                    </a:cubicBezTo>
                    <a:cubicBezTo>
                      <a:pt x="134" y="141"/>
                      <a:pt x="137" y="99"/>
                      <a:pt x="145" y="60"/>
                    </a:cubicBezTo>
                    <a:cubicBezTo>
                      <a:pt x="151" y="32"/>
                      <a:pt x="173" y="12"/>
                      <a:pt x="206" y="7"/>
                    </a:cubicBezTo>
                    <a:cubicBezTo>
                      <a:pt x="249" y="0"/>
                      <a:pt x="288" y="4"/>
                      <a:pt x="320" y="36"/>
                    </a:cubicBezTo>
                    <a:cubicBezTo>
                      <a:pt x="337" y="54"/>
                      <a:pt x="342" y="74"/>
                      <a:pt x="342" y="98"/>
                    </a:cubicBezTo>
                    <a:cubicBezTo>
                      <a:pt x="342" y="120"/>
                      <a:pt x="346" y="141"/>
                      <a:pt x="347" y="163"/>
                    </a:cubicBezTo>
                    <a:cubicBezTo>
                      <a:pt x="347" y="174"/>
                      <a:pt x="347" y="187"/>
                      <a:pt x="344" y="198"/>
                    </a:cubicBezTo>
                    <a:cubicBezTo>
                      <a:pt x="336" y="228"/>
                      <a:pt x="331" y="259"/>
                      <a:pt x="308" y="283"/>
                    </a:cubicBezTo>
                    <a:cubicBezTo>
                      <a:pt x="287" y="304"/>
                      <a:pt x="302" y="363"/>
                      <a:pt x="332" y="376"/>
                    </a:cubicBezTo>
                    <a:cubicBezTo>
                      <a:pt x="351" y="384"/>
                      <a:pt x="372" y="390"/>
                      <a:pt x="392" y="397"/>
                    </a:cubicBezTo>
                    <a:cubicBezTo>
                      <a:pt x="433" y="411"/>
                      <a:pt x="447" y="421"/>
                      <a:pt x="476"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6" name="Freeform 8"/>
              <p:cNvSpPr/>
              <p:nvPr/>
            </p:nvSpPr>
            <p:spPr bwMode="auto">
              <a:xfrm>
                <a:off x="5952361" y="2935026"/>
                <a:ext cx="376846" cy="462820"/>
              </a:xfrm>
              <a:custGeom>
                <a:avLst/>
                <a:gdLst>
                  <a:gd name="T0" fmla="*/ 0 w 471"/>
                  <a:gd name="T1" fmla="*/ 461 h 578"/>
                  <a:gd name="T2" fmla="*/ 61 w 471"/>
                  <a:gd name="T3" fmla="*/ 414 h 578"/>
                  <a:gd name="T4" fmla="*/ 133 w 471"/>
                  <a:gd name="T5" fmla="*/ 390 h 578"/>
                  <a:gd name="T6" fmla="*/ 166 w 471"/>
                  <a:gd name="T7" fmla="*/ 280 h 578"/>
                  <a:gd name="T8" fmla="*/ 133 w 471"/>
                  <a:gd name="T9" fmla="*/ 180 h 578"/>
                  <a:gd name="T10" fmla="*/ 141 w 471"/>
                  <a:gd name="T11" fmla="*/ 68 h 578"/>
                  <a:gd name="T12" fmla="*/ 184 w 471"/>
                  <a:gd name="T13" fmla="*/ 19 h 578"/>
                  <a:gd name="T14" fmla="*/ 317 w 471"/>
                  <a:gd name="T15" fmla="*/ 45 h 578"/>
                  <a:gd name="T16" fmla="*/ 338 w 471"/>
                  <a:gd name="T17" fmla="*/ 129 h 578"/>
                  <a:gd name="T18" fmla="*/ 342 w 471"/>
                  <a:gd name="T19" fmla="*/ 167 h 578"/>
                  <a:gd name="T20" fmla="*/ 344 w 471"/>
                  <a:gd name="T21" fmla="*/ 185 h 578"/>
                  <a:gd name="T22" fmla="*/ 304 w 471"/>
                  <a:gd name="T23" fmla="*/ 291 h 578"/>
                  <a:gd name="T24" fmla="*/ 333 w 471"/>
                  <a:gd name="T25" fmla="*/ 386 h 578"/>
                  <a:gd name="T26" fmla="*/ 399 w 471"/>
                  <a:gd name="T27" fmla="*/ 409 h 578"/>
                  <a:gd name="T28" fmla="*/ 471 w 471"/>
                  <a:gd name="T29" fmla="*/ 464 h 578"/>
                  <a:gd name="T30" fmla="*/ 0 w 471"/>
                  <a:gd name="T31" fmla="*/ 46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1" h="578">
                    <a:moveTo>
                      <a:pt x="0" y="461"/>
                    </a:moveTo>
                    <a:cubicBezTo>
                      <a:pt x="17" y="439"/>
                      <a:pt x="37" y="423"/>
                      <a:pt x="61" y="414"/>
                    </a:cubicBezTo>
                    <a:cubicBezTo>
                      <a:pt x="85" y="405"/>
                      <a:pt x="109" y="398"/>
                      <a:pt x="133" y="390"/>
                    </a:cubicBezTo>
                    <a:cubicBezTo>
                      <a:pt x="178" y="373"/>
                      <a:pt x="190" y="321"/>
                      <a:pt x="166" y="280"/>
                    </a:cubicBezTo>
                    <a:cubicBezTo>
                      <a:pt x="148" y="250"/>
                      <a:pt x="130" y="213"/>
                      <a:pt x="133" y="180"/>
                    </a:cubicBezTo>
                    <a:cubicBezTo>
                      <a:pt x="135" y="143"/>
                      <a:pt x="131" y="105"/>
                      <a:pt x="141" y="68"/>
                    </a:cubicBezTo>
                    <a:cubicBezTo>
                      <a:pt x="147" y="45"/>
                      <a:pt x="163" y="28"/>
                      <a:pt x="184" y="19"/>
                    </a:cubicBezTo>
                    <a:cubicBezTo>
                      <a:pt x="227" y="0"/>
                      <a:pt x="284" y="12"/>
                      <a:pt x="317" y="45"/>
                    </a:cubicBezTo>
                    <a:cubicBezTo>
                      <a:pt x="341" y="69"/>
                      <a:pt x="340" y="98"/>
                      <a:pt x="338" y="129"/>
                    </a:cubicBezTo>
                    <a:cubicBezTo>
                      <a:pt x="338" y="142"/>
                      <a:pt x="341" y="154"/>
                      <a:pt x="342" y="167"/>
                    </a:cubicBezTo>
                    <a:cubicBezTo>
                      <a:pt x="343" y="173"/>
                      <a:pt x="345" y="179"/>
                      <a:pt x="344" y="185"/>
                    </a:cubicBezTo>
                    <a:cubicBezTo>
                      <a:pt x="337" y="223"/>
                      <a:pt x="331" y="261"/>
                      <a:pt x="304" y="291"/>
                    </a:cubicBezTo>
                    <a:cubicBezTo>
                      <a:pt x="283" y="315"/>
                      <a:pt x="302" y="373"/>
                      <a:pt x="333" y="386"/>
                    </a:cubicBezTo>
                    <a:cubicBezTo>
                      <a:pt x="355" y="395"/>
                      <a:pt x="377" y="402"/>
                      <a:pt x="399" y="409"/>
                    </a:cubicBezTo>
                    <a:cubicBezTo>
                      <a:pt x="431" y="417"/>
                      <a:pt x="451" y="441"/>
                      <a:pt x="471" y="464"/>
                    </a:cubicBezTo>
                    <a:cubicBezTo>
                      <a:pt x="381" y="557"/>
                      <a:pt x="113" y="578"/>
                      <a:pt x="0" y="4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7" name="Freeform 9"/>
              <p:cNvSpPr/>
              <p:nvPr/>
            </p:nvSpPr>
            <p:spPr bwMode="auto">
              <a:xfrm>
                <a:off x="5485048" y="2994339"/>
                <a:ext cx="467313" cy="512247"/>
              </a:xfrm>
              <a:custGeom>
                <a:avLst/>
                <a:gdLst>
                  <a:gd name="T0" fmla="*/ 353 w 584"/>
                  <a:gd name="T1" fmla="*/ 364 h 640"/>
                  <a:gd name="T2" fmla="*/ 331 w 584"/>
                  <a:gd name="T3" fmla="*/ 261 h 640"/>
                  <a:gd name="T4" fmla="*/ 146 w 584"/>
                  <a:gd name="T5" fmla="*/ 404 h 640"/>
                  <a:gd name="T6" fmla="*/ 127 w 584"/>
                  <a:gd name="T7" fmla="*/ 640 h 640"/>
                  <a:gd name="T8" fmla="*/ 100 w 584"/>
                  <a:gd name="T9" fmla="*/ 601 h 640"/>
                  <a:gd name="T10" fmla="*/ 192 w 584"/>
                  <a:gd name="T11" fmla="*/ 132 h 640"/>
                  <a:gd name="T12" fmla="*/ 279 w 584"/>
                  <a:gd name="T13" fmla="*/ 92 h 640"/>
                  <a:gd name="T14" fmla="*/ 292 w 584"/>
                  <a:gd name="T15" fmla="*/ 71 h 640"/>
                  <a:gd name="T16" fmla="*/ 276 w 584"/>
                  <a:gd name="T17" fmla="*/ 0 h 640"/>
                  <a:gd name="T18" fmla="*/ 584 w 584"/>
                  <a:gd name="T19" fmla="*/ 123 h 640"/>
                  <a:gd name="T20" fmla="*/ 353 w 584"/>
                  <a:gd name="T21" fmla="*/ 36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4" h="640">
                    <a:moveTo>
                      <a:pt x="353" y="364"/>
                    </a:moveTo>
                    <a:cubicBezTo>
                      <a:pt x="345" y="328"/>
                      <a:pt x="338" y="297"/>
                      <a:pt x="331" y="261"/>
                    </a:cubicBezTo>
                    <a:cubicBezTo>
                      <a:pt x="246" y="281"/>
                      <a:pt x="185" y="329"/>
                      <a:pt x="146" y="404"/>
                    </a:cubicBezTo>
                    <a:cubicBezTo>
                      <a:pt x="107" y="479"/>
                      <a:pt x="106" y="558"/>
                      <a:pt x="127" y="640"/>
                    </a:cubicBezTo>
                    <a:cubicBezTo>
                      <a:pt x="118" y="627"/>
                      <a:pt x="108" y="615"/>
                      <a:pt x="100" y="601"/>
                    </a:cubicBezTo>
                    <a:cubicBezTo>
                      <a:pt x="0" y="446"/>
                      <a:pt x="42" y="232"/>
                      <a:pt x="192" y="132"/>
                    </a:cubicBezTo>
                    <a:cubicBezTo>
                      <a:pt x="218" y="115"/>
                      <a:pt x="249" y="104"/>
                      <a:pt x="279" y="92"/>
                    </a:cubicBezTo>
                    <a:cubicBezTo>
                      <a:pt x="290" y="88"/>
                      <a:pt x="295" y="83"/>
                      <a:pt x="292" y="71"/>
                    </a:cubicBezTo>
                    <a:cubicBezTo>
                      <a:pt x="286" y="49"/>
                      <a:pt x="282" y="27"/>
                      <a:pt x="276" y="0"/>
                    </a:cubicBezTo>
                    <a:cubicBezTo>
                      <a:pt x="380" y="42"/>
                      <a:pt x="480" y="82"/>
                      <a:pt x="584" y="123"/>
                    </a:cubicBezTo>
                    <a:cubicBezTo>
                      <a:pt x="507" y="204"/>
                      <a:pt x="432" y="282"/>
                      <a:pt x="353" y="3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8" name="Freeform 10"/>
              <p:cNvSpPr/>
              <p:nvPr/>
            </p:nvSpPr>
            <p:spPr bwMode="auto">
              <a:xfrm>
                <a:off x="6386123" y="3088101"/>
                <a:ext cx="320829" cy="550591"/>
              </a:xfrm>
              <a:custGeom>
                <a:avLst/>
                <a:gdLst>
                  <a:gd name="T0" fmla="*/ 267 w 401"/>
                  <a:gd name="T1" fmla="*/ 518 h 688"/>
                  <a:gd name="T2" fmla="*/ 338 w 401"/>
                  <a:gd name="T3" fmla="*/ 569 h 688"/>
                  <a:gd name="T4" fmla="*/ 33 w 401"/>
                  <a:gd name="T5" fmla="*/ 688 h 688"/>
                  <a:gd name="T6" fmla="*/ 33 w 401"/>
                  <a:gd name="T7" fmla="*/ 356 h 688"/>
                  <a:gd name="T8" fmla="*/ 120 w 401"/>
                  <a:gd name="T9" fmla="*/ 416 h 688"/>
                  <a:gd name="T10" fmla="*/ 155 w 401"/>
                  <a:gd name="T11" fmla="*/ 181 h 688"/>
                  <a:gd name="T12" fmla="*/ 0 w 401"/>
                  <a:gd name="T13" fmla="*/ 0 h 688"/>
                  <a:gd name="T14" fmla="*/ 267 w 401"/>
                  <a:gd name="T15" fmla="*/ 518 h 6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1" h="688">
                    <a:moveTo>
                      <a:pt x="267" y="518"/>
                    </a:moveTo>
                    <a:cubicBezTo>
                      <a:pt x="290" y="535"/>
                      <a:pt x="313" y="551"/>
                      <a:pt x="338" y="569"/>
                    </a:cubicBezTo>
                    <a:cubicBezTo>
                      <a:pt x="234" y="609"/>
                      <a:pt x="134" y="649"/>
                      <a:pt x="33" y="688"/>
                    </a:cubicBezTo>
                    <a:cubicBezTo>
                      <a:pt x="33" y="578"/>
                      <a:pt x="33" y="470"/>
                      <a:pt x="33" y="356"/>
                    </a:cubicBezTo>
                    <a:cubicBezTo>
                      <a:pt x="65" y="378"/>
                      <a:pt x="92" y="396"/>
                      <a:pt x="120" y="416"/>
                    </a:cubicBezTo>
                    <a:cubicBezTo>
                      <a:pt x="169" y="341"/>
                      <a:pt x="180" y="264"/>
                      <a:pt x="155" y="181"/>
                    </a:cubicBezTo>
                    <a:cubicBezTo>
                      <a:pt x="131" y="100"/>
                      <a:pt x="77" y="42"/>
                      <a:pt x="0" y="0"/>
                    </a:cubicBezTo>
                    <a:cubicBezTo>
                      <a:pt x="265" y="28"/>
                      <a:pt x="401" y="323"/>
                      <a:pt x="267" y="5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grpSp>
      </p:grpSp>
      <p:grpSp>
        <p:nvGrpSpPr>
          <p:cNvPr id="50" name="组合 49"/>
          <p:cNvGrpSpPr/>
          <p:nvPr/>
        </p:nvGrpSpPr>
        <p:grpSpPr>
          <a:xfrm>
            <a:off x="6518162" y="3011505"/>
            <a:ext cx="1572459" cy="1391621"/>
            <a:chOff x="6518162" y="3011505"/>
            <a:chExt cx="1572459" cy="1391621"/>
          </a:xfrm>
        </p:grpSpPr>
        <p:sp>
          <p:nvSpPr>
            <p:cNvPr id="9" name="任意多边形 8"/>
            <p:cNvSpPr/>
            <p:nvPr/>
          </p:nvSpPr>
          <p:spPr>
            <a:xfrm rot="9000000">
              <a:off x="6518162"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42900" dir="372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999446" y="3434228"/>
              <a:ext cx="609890" cy="586963"/>
              <a:chOff x="273050" y="165100"/>
              <a:chExt cx="8066088" cy="7762875"/>
            </a:xfrm>
            <a:solidFill>
              <a:schemeClr val="tx1">
                <a:lumMod val="75000"/>
                <a:lumOff val="25000"/>
              </a:schemeClr>
            </a:solidFill>
          </p:grpSpPr>
          <p:sp>
            <p:nvSpPr>
              <p:cNvPr id="40" name="Freeform 6"/>
              <p:cNvSpPr>
                <a:spLocks/>
              </p:cNvSpPr>
              <p:nvPr/>
            </p:nvSpPr>
            <p:spPr bwMode="auto">
              <a:xfrm>
                <a:off x="441325" y="247650"/>
                <a:ext cx="7751763" cy="7658100"/>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1" name="Freeform 7"/>
              <p:cNvSpPr>
                <a:spLocks/>
              </p:cNvSpPr>
              <p:nvPr/>
            </p:nvSpPr>
            <p:spPr bwMode="auto">
              <a:xfrm>
                <a:off x="273050" y="4295775"/>
                <a:ext cx="3778250" cy="3632200"/>
              </a:xfrm>
              <a:custGeom>
                <a:avLst/>
                <a:gdLst>
                  <a:gd name="T0" fmla="*/ 835 w 1006"/>
                  <a:gd name="T1" fmla="*/ 0 h 967"/>
                  <a:gd name="T2" fmla="*/ 1006 w 1006"/>
                  <a:gd name="T3" fmla="*/ 181 h 967"/>
                  <a:gd name="T4" fmla="*/ 986 w 1006"/>
                  <a:gd name="T5" fmla="*/ 193 h 967"/>
                  <a:gd name="T6" fmla="*/ 741 w 1006"/>
                  <a:gd name="T7" fmla="*/ 437 h 967"/>
                  <a:gd name="T8" fmla="*/ 735 w 1006"/>
                  <a:gd name="T9" fmla="*/ 468 h 967"/>
                  <a:gd name="T10" fmla="*/ 475 w 1006"/>
                  <a:gd name="T11" fmla="*/ 955 h 967"/>
                  <a:gd name="T12" fmla="*/ 300 w 1006"/>
                  <a:gd name="T13" fmla="*/ 944 h 967"/>
                  <a:gd name="T14" fmla="*/ 288 w 1006"/>
                  <a:gd name="T15" fmla="*/ 891 h 967"/>
                  <a:gd name="T16" fmla="*/ 455 w 1006"/>
                  <a:gd name="T17" fmla="*/ 724 h 967"/>
                  <a:gd name="T18" fmla="*/ 454 w 1006"/>
                  <a:gd name="T19" fmla="*/ 651 h 967"/>
                  <a:gd name="T20" fmla="*/ 355 w 1006"/>
                  <a:gd name="T21" fmla="*/ 552 h 967"/>
                  <a:gd name="T22" fmla="*/ 291 w 1006"/>
                  <a:gd name="T23" fmla="*/ 552 h 967"/>
                  <a:gd name="T24" fmla="*/ 121 w 1006"/>
                  <a:gd name="T25" fmla="*/ 722 h 967"/>
                  <a:gd name="T26" fmla="*/ 66 w 1006"/>
                  <a:gd name="T27" fmla="*/ 709 h 967"/>
                  <a:gd name="T28" fmla="*/ 352 w 1006"/>
                  <a:gd name="T29" fmla="*/ 252 h 967"/>
                  <a:gd name="T30" fmla="*/ 545 w 1006"/>
                  <a:gd name="T31" fmla="*/ 277 h 967"/>
                  <a:gd name="T32" fmla="*/ 573 w 1006"/>
                  <a:gd name="T33" fmla="*/ 271 h 967"/>
                  <a:gd name="T34" fmla="*/ 823 w 1006"/>
                  <a:gd name="T35" fmla="*/ 20 h 967"/>
                  <a:gd name="T36" fmla="*/ 835 w 1006"/>
                  <a:gd name="T37" fmla="*/ 0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6" h="967">
                    <a:moveTo>
                      <a:pt x="835" y="0"/>
                    </a:moveTo>
                    <a:cubicBezTo>
                      <a:pt x="894" y="62"/>
                      <a:pt x="947" y="119"/>
                      <a:pt x="1006" y="181"/>
                    </a:cubicBezTo>
                    <a:cubicBezTo>
                      <a:pt x="999" y="185"/>
                      <a:pt x="992" y="188"/>
                      <a:pt x="986" y="193"/>
                    </a:cubicBezTo>
                    <a:cubicBezTo>
                      <a:pt x="905" y="274"/>
                      <a:pt x="823" y="356"/>
                      <a:pt x="741" y="437"/>
                    </a:cubicBezTo>
                    <a:cubicBezTo>
                      <a:pt x="731" y="447"/>
                      <a:pt x="730" y="454"/>
                      <a:pt x="735" y="468"/>
                    </a:cubicBezTo>
                    <a:cubicBezTo>
                      <a:pt x="821" y="677"/>
                      <a:pt x="696" y="910"/>
                      <a:pt x="475" y="955"/>
                    </a:cubicBezTo>
                    <a:cubicBezTo>
                      <a:pt x="416" y="967"/>
                      <a:pt x="357" y="962"/>
                      <a:pt x="300" y="944"/>
                    </a:cubicBezTo>
                    <a:cubicBezTo>
                      <a:pt x="268" y="933"/>
                      <a:pt x="264" y="915"/>
                      <a:pt x="288" y="891"/>
                    </a:cubicBezTo>
                    <a:cubicBezTo>
                      <a:pt x="343" y="835"/>
                      <a:pt x="399" y="780"/>
                      <a:pt x="455" y="724"/>
                    </a:cubicBezTo>
                    <a:cubicBezTo>
                      <a:pt x="482" y="697"/>
                      <a:pt x="482" y="679"/>
                      <a:pt x="454" y="651"/>
                    </a:cubicBezTo>
                    <a:cubicBezTo>
                      <a:pt x="421" y="618"/>
                      <a:pt x="388" y="585"/>
                      <a:pt x="355" y="552"/>
                    </a:cubicBezTo>
                    <a:cubicBezTo>
                      <a:pt x="333" y="530"/>
                      <a:pt x="313" y="530"/>
                      <a:pt x="291" y="552"/>
                    </a:cubicBezTo>
                    <a:cubicBezTo>
                      <a:pt x="234" y="609"/>
                      <a:pt x="178" y="665"/>
                      <a:pt x="121" y="722"/>
                    </a:cubicBezTo>
                    <a:cubicBezTo>
                      <a:pt x="95" y="747"/>
                      <a:pt x="78" y="743"/>
                      <a:pt x="66" y="709"/>
                    </a:cubicBezTo>
                    <a:cubicBezTo>
                      <a:pt x="0" y="505"/>
                      <a:pt x="139" y="283"/>
                      <a:pt x="352" y="252"/>
                    </a:cubicBezTo>
                    <a:cubicBezTo>
                      <a:pt x="419" y="243"/>
                      <a:pt x="483" y="250"/>
                      <a:pt x="545" y="277"/>
                    </a:cubicBezTo>
                    <a:cubicBezTo>
                      <a:pt x="557" y="282"/>
                      <a:pt x="564" y="280"/>
                      <a:pt x="573" y="271"/>
                    </a:cubicBezTo>
                    <a:cubicBezTo>
                      <a:pt x="656" y="187"/>
                      <a:pt x="739" y="104"/>
                      <a:pt x="823" y="20"/>
                    </a:cubicBezTo>
                    <a:cubicBezTo>
                      <a:pt x="828" y="15"/>
                      <a:pt x="830" y="8"/>
                      <a:pt x="835" y="0"/>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2" name="Freeform 8"/>
              <p:cNvSpPr>
                <a:spLocks/>
              </p:cNvSpPr>
              <p:nvPr/>
            </p:nvSpPr>
            <p:spPr bwMode="auto">
              <a:xfrm>
                <a:off x="4595813" y="165100"/>
                <a:ext cx="3743325" cy="3590925"/>
              </a:xfrm>
              <a:custGeom>
                <a:avLst/>
                <a:gdLst>
                  <a:gd name="T0" fmla="*/ 171 w 997"/>
                  <a:gd name="T1" fmla="*/ 956 h 956"/>
                  <a:gd name="T2" fmla="*/ 0 w 997"/>
                  <a:gd name="T3" fmla="*/ 793 h 956"/>
                  <a:gd name="T4" fmla="*/ 15 w 997"/>
                  <a:gd name="T5" fmla="*/ 777 h 956"/>
                  <a:gd name="T6" fmla="*/ 254 w 997"/>
                  <a:gd name="T7" fmla="*/ 538 h 956"/>
                  <a:gd name="T8" fmla="*/ 262 w 997"/>
                  <a:gd name="T9" fmla="*/ 506 h 956"/>
                  <a:gd name="T10" fmla="*/ 607 w 997"/>
                  <a:gd name="T11" fmla="*/ 14 h 956"/>
                  <a:gd name="T12" fmla="*/ 695 w 997"/>
                  <a:gd name="T13" fmla="*/ 30 h 956"/>
                  <a:gd name="T14" fmla="*/ 709 w 997"/>
                  <a:gd name="T15" fmla="*/ 83 h 956"/>
                  <a:gd name="T16" fmla="*/ 542 w 997"/>
                  <a:gd name="T17" fmla="*/ 250 h 956"/>
                  <a:gd name="T18" fmla="*/ 543 w 997"/>
                  <a:gd name="T19" fmla="*/ 323 h 956"/>
                  <a:gd name="T20" fmla="*/ 642 w 997"/>
                  <a:gd name="T21" fmla="*/ 422 h 956"/>
                  <a:gd name="T22" fmla="*/ 706 w 997"/>
                  <a:gd name="T23" fmla="*/ 422 h 956"/>
                  <a:gd name="T24" fmla="*/ 876 w 997"/>
                  <a:gd name="T25" fmla="*/ 252 h 956"/>
                  <a:gd name="T26" fmla="*/ 930 w 997"/>
                  <a:gd name="T27" fmla="*/ 265 h 956"/>
                  <a:gd name="T28" fmla="*/ 645 w 997"/>
                  <a:gd name="T29" fmla="*/ 722 h 956"/>
                  <a:gd name="T30" fmla="*/ 452 w 997"/>
                  <a:gd name="T31" fmla="*/ 697 h 956"/>
                  <a:gd name="T32" fmla="*/ 424 w 997"/>
                  <a:gd name="T33" fmla="*/ 703 h 956"/>
                  <a:gd name="T34" fmla="*/ 188 w 997"/>
                  <a:gd name="T35" fmla="*/ 939 h 956"/>
                  <a:gd name="T36" fmla="*/ 171 w 997"/>
                  <a:gd name="T37" fmla="*/ 95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7" h="956">
                    <a:moveTo>
                      <a:pt x="171" y="956"/>
                    </a:moveTo>
                    <a:cubicBezTo>
                      <a:pt x="114" y="902"/>
                      <a:pt x="58" y="848"/>
                      <a:pt x="0" y="793"/>
                    </a:cubicBezTo>
                    <a:cubicBezTo>
                      <a:pt x="6" y="787"/>
                      <a:pt x="10" y="782"/>
                      <a:pt x="15" y="777"/>
                    </a:cubicBezTo>
                    <a:cubicBezTo>
                      <a:pt x="95" y="697"/>
                      <a:pt x="174" y="617"/>
                      <a:pt x="254" y="538"/>
                    </a:cubicBezTo>
                    <a:cubicBezTo>
                      <a:pt x="265" y="528"/>
                      <a:pt x="268" y="520"/>
                      <a:pt x="262" y="506"/>
                    </a:cubicBezTo>
                    <a:cubicBezTo>
                      <a:pt x="161" y="265"/>
                      <a:pt x="347" y="0"/>
                      <a:pt x="607" y="14"/>
                    </a:cubicBezTo>
                    <a:cubicBezTo>
                      <a:pt x="637" y="15"/>
                      <a:pt x="667" y="22"/>
                      <a:pt x="695" y="30"/>
                    </a:cubicBezTo>
                    <a:cubicBezTo>
                      <a:pt x="729" y="39"/>
                      <a:pt x="733" y="59"/>
                      <a:pt x="709" y="83"/>
                    </a:cubicBezTo>
                    <a:cubicBezTo>
                      <a:pt x="653" y="139"/>
                      <a:pt x="598" y="194"/>
                      <a:pt x="542" y="250"/>
                    </a:cubicBezTo>
                    <a:cubicBezTo>
                      <a:pt x="515" y="277"/>
                      <a:pt x="515" y="295"/>
                      <a:pt x="543" y="323"/>
                    </a:cubicBezTo>
                    <a:cubicBezTo>
                      <a:pt x="576" y="356"/>
                      <a:pt x="609" y="389"/>
                      <a:pt x="642" y="422"/>
                    </a:cubicBezTo>
                    <a:cubicBezTo>
                      <a:pt x="664" y="444"/>
                      <a:pt x="684" y="444"/>
                      <a:pt x="706" y="422"/>
                    </a:cubicBezTo>
                    <a:cubicBezTo>
                      <a:pt x="763" y="365"/>
                      <a:pt x="819" y="308"/>
                      <a:pt x="876" y="252"/>
                    </a:cubicBezTo>
                    <a:cubicBezTo>
                      <a:pt x="901" y="226"/>
                      <a:pt x="919" y="231"/>
                      <a:pt x="930" y="265"/>
                    </a:cubicBezTo>
                    <a:cubicBezTo>
                      <a:pt x="997" y="469"/>
                      <a:pt x="858" y="691"/>
                      <a:pt x="645" y="722"/>
                    </a:cubicBezTo>
                    <a:cubicBezTo>
                      <a:pt x="578" y="731"/>
                      <a:pt x="514" y="724"/>
                      <a:pt x="452" y="697"/>
                    </a:cubicBezTo>
                    <a:cubicBezTo>
                      <a:pt x="440" y="692"/>
                      <a:pt x="433" y="694"/>
                      <a:pt x="424" y="703"/>
                    </a:cubicBezTo>
                    <a:cubicBezTo>
                      <a:pt x="346" y="782"/>
                      <a:pt x="267" y="861"/>
                      <a:pt x="188" y="939"/>
                    </a:cubicBezTo>
                    <a:cubicBezTo>
                      <a:pt x="183" y="945"/>
                      <a:pt x="178" y="949"/>
                      <a:pt x="171" y="956"/>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grpSp>
      <p:grpSp>
        <p:nvGrpSpPr>
          <p:cNvPr id="51" name="组合 50"/>
          <p:cNvGrpSpPr/>
          <p:nvPr/>
        </p:nvGrpSpPr>
        <p:grpSpPr>
          <a:xfrm>
            <a:off x="5800895" y="4234837"/>
            <a:ext cx="1572459" cy="1391621"/>
            <a:chOff x="5800895" y="4234837"/>
            <a:chExt cx="1572459" cy="1391621"/>
          </a:xfrm>
        </p:grpSpPr>
        <p:sp>
          <p:nvSpPr>
            <p:cNvPr id="10" name="任意多边形 9"/>
            <p:cNvSpPr/>
            <p:nvPr/>
          </p:nvSpPr>
          <p:spPr>
            <a:xfrm rot="9000000">
              <a:off x="5800895" y="4234837"/>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81000" dir="750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6188744" y="4686082"/>
              <a:ext cx="786558" cy="505974"/>
              <a:chOff x="655638" y="788988"/>
              <a:chExt cx="6742112" cy="4337050"/>
            </a:xfrm>
            <a:solidFill>
              <a:schemeClr val="tx1">
                <a:lumMod val="75000"/>
                <a:lumOff val="25000"/>
              </a:schemeClr>
            </a:solidFill>
          </p:grpSpPr>
          <p:sp>
            <p:nvSpPr>
              <p:cNvPr id="44"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5"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6"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grpSp>
      <p:grpSp>
        <p:nvGrpSpPr>
          <p:cNvPr id="52" name="组合 51"/>
          <p:cNvGrpSpPr/>
          <p:nvPr/>
        </p:nvGrpSpPr>
        <p:grpSpPr>
          <a:xfrm>
            <a:off x="4390222" y="4234836"/>
            <a:ext cx="1572459" cy="1391621"/>
            <a:chOff x="4390222" y="4234836"/>
            <a:chExt cx="1572459" cy="1391621"/>
          </a:xfrm>
        </p:grpSpPr>
        <p:sp>
          <p:nvSpPr>
            <p:cNvPr id="11" name="任意多边形 10"/>
            <p:cNvSpPr/>
            <p:nvPr/>
          </p:nvSpPr>
          <p:spPr>
            <a:xfrm rot="9000000">
              <a:off x="4390222" y="4234836"/>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30200" dir="834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53"/>
            <p:cNvSpPr>
              <a:spLocks noEditPoints="1"/>
            </p:cNvSpPr>
            <p:nvPr/>
          </p:nvSpPr>
          <p:spPr bwMode="auto">
            <a:xfrm>
              <a:off x="4933382" y="4678453"/>
              <a:ext cx="462548" cy="454620"/>
            </a:xfrm>
            <a:custGeom>
              <a:avLst/>
              <a:gdLst>
                <a:gd name="T0" fmla="*/ 243 w 713"/>
                <a:gd name="T1" fmla="*/ 215 h 701"/>
                <a:gd name="T2" fmla="*/ 230 w 713"/>
                <a:gd name="T3" fmla="*/ 227 h 701"/>
                <a:gd name="T4" fmla="*/ 230 w 713"/>
                <a:gd name="T5" fmla="*/ 688 h 701"/>
                <a:gd name="T6" fmla="*/ 243 w 713"/>
                <a:gd name="T7" fmla="*/ 701 h 701"/>
                <a:gd name="T8" fmla="*/ 255 w 713"/>
                <a:gd name="T9" fmla="*/ 688 h 701"/>
                <a:gd name="T10" fmla="*/ 255 w 713"/>
                <a:gd name="T11" fmla="*/ 227 h 701"/>
                <a:gd name="T12" fmla="*/ 243 w 713"/>
                <a:gd name="T13" fmla="*/ 215 h 701"/>
                <a:gd name="T14" fmla="*/ 14 w 713"/>
                <a:gd name="T15" fmla="*/ 406 h 701"/>
                <a:gd name="T16" fmla="*/ 1 w 713"/>
                <a:gd name="T17" fmla="*/ 418 h 701"/>
                <a:gd name="T18" fmla="*/ 1 w 713"/>
                <a:gd name="T19" fmla="*/ 688 h 701"/>
                <a:gd name="T20" fmla="*/ 14 w 713"/>
                <a:gd name="T21" fmla="*/ 701 h 701"/>
                <a:gd name="T22" fmla="*/ 26 w 713"/>
                <a:gd name="T23" fmla="*/ 688 h 701"/>
                <a:gd name="T24" fmla="*/ 26 w 713"/>
                <a:gd name="T25" fmla="*/ 418 h 701"/>
                <a:gd name="T26" fmla="*/ 14 w 713"/>
                <a:gd name="T27" fmla="*/ 406 h 701"/>
                <a:gd name="T28" fmla="*/ 701 w 713"/>
                <a:gd name="T29" fmla="*/ 249 h 701"/>
                <a:gd name="T30" fmla="*/ 688 w 713"/>
                <a:gd name="T31" fmla="*/ 262 h 701"/>
                <a:gd name="T32" fmla="*/ 688 w 713"/>
                <a:gd name="T33" fmla="*/ 688 h 701"/>
                <a:gd name="T34" fmla="*/ 701 w 713"/>
                <a:gd name="T35" fmla="*/ 701 h 701"/>
                <a:gd name="T36" fmla="*/ 713 w 713"/>
                <a:gd name="T37" fmla="*/ 688 h 701"/>
                <a:gd name="T38" fmla="*/ 713 w 713"/>
                <a:gd name="T39" fmla="*/ 262 h 701"/>
                <a:gd name="T40" fmla="*/ 701 w 713"/>
                <a:gd name="T41" fmla="*/ 249 h 701"/>
                <a:gd name="T42" fmla="*/ 697 w 713"/>
                <a:gd name="T43" fmla="*/ 107 h 701"/>
                <a:gd name="T44" fmla="*/ 709 w 713"/>
                <a:gd name="T45" fmla="*/ 94 h 701"/>
                <a:gd name="T46" fmla="*/ 708 w 713"/>
                <a:gd name="T47" fmla="*/ 13 h 701"/>
                <a:gd name="T48" fmla="*/ 704 w 713"/>
                <a:gd name="T49" fmla="*/ 3 h 701"/>
                <a:gd name="T50" fmla="*/ 695 w 713"/>
                <a:gd name="T51" fmla="*/ 0 h 701"/>
                <a:gd name="T52" fmla="*/ 613 w 713"/>
                <a:gd name="T53" fmla="*/ 7 h 701"/>
                <a:gd name="T54" fmla="*/ 602 w 713"/>
                <a:gd name="T55" fmla="*/ 21 h 701"/>
                <a:gd name="T56" fmla="*/ 615 w 713"/>
                <a:gd name="T57" fmla="*/ 32 h 701"/>
                <a:gd name="T58" fmla="*/ 665 w 713"/>
                <a:gd name="T59" fmla="*/ 28 h 701"/>
                <a:gd name="T60" fmla="*/ 472 w 713"/>
                <a:gd name="T61" fmla="*/ 240 h 701"/>
                <a:gd name="T62" fmla="*/ 251 w 713"/>
                <a:gd name="T63" fmla="*/ 24 h 701"/>
                <a:gd name="T64" fmla="*/ 234 w 713"/>
                <a:gd name="T65" fmla="*/ 24 h 701"/>
                <a:gd name="T66" fmla="*/ 6 w 713"/>
                <a:gd name="T67" fmla="*/ 232 h 701"/>
                <a:gd name="T68" fmla="*/ 5 w 713"/>
                <a:gd name="T69" fmla="*/ 250 h 701"/>
                <a:gd name="T70" fmla="*/ 23 w 713"/>
                <a:gd name="T71" fmla="*/ 251 h 701"/>
                <a:gd name="T72" fmla="*/ 242 w 713"/>
                <a:gd name="T73" fmla="*/ 50 h 701"/>
                <a:gd name="T74" fmla="*/ 463 w 713"/>
                <a:gd name="T75" fmla="*/ 268 h 701"/>
                <a:gd name="T76" fmla="*/ 472 w 713"/>
                <a:gd name="T77" fmla="*/ 271 h 701"/>
                <a:gd name="T78" fmla="*/ 473 w 713"/>
                <a:gd name="T79" fmla="*/ 271 h 701"/>
                <a:gd name="T80" fmla="*/ 482 w 713"/>
                <a:gd name="T81" fmla="*/ 267 h 701"/>
                <a:gd name="T82" fmla="*/ 683 w 713"/>
                <a:gd name="T83" fmla="*/ 45 h 701"/>
                <a:gd name="T84" fmla="*/ 684 w 713"/>
                <a:gd name="T85" fmla="*/ 94 h 701"/>
                <a:gd name="T86" fmla="*/ 697 w 713"/>
                <a:gd name="T87" fmla="*/ 107 h 701"/>
                <a:gd name="T88" fmla="*/ 697 w 713"/>
                <a:gd name="T89" fmla="*/ 107 h 701"/>
                <a:gd name="T90" fmla="*/ 472 w 713"/>
                <a:gd name="T91" fmla="*/ 405 h 701"/>
                <a:gd name="T92" fmla="*/ 459 w 713"/>
                <a:gd name="T93" fmla="*/ 418 h 701"/>
                <a:gd name="T94" fmla="*/ 459 w 713"/>
                <a:gd name="T95" fmla="*/ 688 h 701"/>
                <a:gd name="T96" fmla="*/ 472 w 713"/>
                <a:gd name="T97" fmla="*/ 701 h 701"/>
                <a:gd name="T98" fmla="*/ 484 w 713"/>
                <a:gd name="T99" fmla="*/ 688 h 701"/>
                <a:gd name="T100" fmla="*/ 484 w 713"/>
                <a:gd name="T101" fmla="*/ 418 h 701"/>
                <a:gd name="T102" fmla="*/ 472 w 713"/>
                <a:gd name="T103" fmla="*/ 405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3" h="701">
                  <a:moveTo>
                    <a:pt x="243" y="215"/>
                  </a:moveTo>
                  <a:cubicBezTo>
                    <a:pt x="236" y="215"/>
                    <a:pt x="230" y="220"/>
                    <a:pt x="230" y="227"/>
                  </a:cubicBezTo>
                  <a:cubicBezTo>
                    <a:pt x="230" y="688"/>
                    <a:pt x="230" y="688"/>
                    <a:pt x="230" y="688"/>
                  </a:cubicBezTo>
                  <a:cubicBezTo>
                    <a:pt x="230" y="695"/>
                    <a:pt x="236" y="701"/>
                    <a:pt x="243" y="701"/>
                  </a:cubicBezTo>
                  <a:cubicBezTo>
                    <a:pt x="250" y="701"/>
                    <a:pt x="255" y="695"/>
                    <a:pt x="255" y="688"/>
                  </a:cubicBezTo>
                  <a:cubicBezTo>
                    <a:pt x="255" y="227"/>
                    <a:pt x="255" y="227"/>
                    <a:pt x="255" y="227"/>
                  </a:cubicBezTo>
                  <a:cubicBezTo>
                    <a:pt x="255" y="220"/>
                    <a:pt x="250" y="215"/>
                    <a:pt x="243" y="215"/>
                  </a:cubicBezTo>
                  <a:close/>
                  <a:moveTo>
                    <a:pt x="14" y="406"/>
                  </a:moveTo>
                  <a:cubicBezTo>
                    <a:pt x="7" y="406"/>
                    <a:pt x="1" y="411"/>
                    <a:pt x="1" y="418"/>
                  </a:cubicBezTo>
                  <a:cubicBezTo>
                    <a:pt x="1" y="688"/>
                    <a:pt x="1" y="688"/>
                    <a:pt x="1" y="688"/>
                  </a:cubicBezTo>
                  <a:cubicBezTo>
                    <a:pt x="1" y="695"/>
                    <a:pt x="7" y="701"/>
                    <a:pt x="14" y="701"/>
                  </a:cubicBezTo>
                  <a:cubicBezTo>
                    <a:pt x="21" y="701"/>
                    <a:pt x="26" y="695"/>
                    <a:pt x="26" y="688"/>
                  </a:cubicBezTo>
                  <a:cubicBezTo>
                    <a:pt x="26" y="418"/>
                    <a:pt x="26" y="418"/>
                    <a:pt x="26" y="418"/>
                  </a:cubicBezTo>
                  <a:cubicBezTo>
                    <a:pt x="26" y="411"/>
                    <a:pt x="21" y="406"/>
                    <a:pt x="14" y="406"/>
                  </a:cubicBezTo>
                  <a:close/>
                  <a:moveTo>
                    <a:pt x="701" y="249"/>
                  </a:moveTo>
                  <a:cubicBezTo>
                    <a:pt x="694" y="249"/>
                    <a:pt x="688" y="255"/>
                    <a:pt x="688" y="262"/>
                  </a:cubicBezTo>
                  <a:cubicBezTo>
                    <a:pt x="688" y="688"/>
                    <a:pt x="688" y="688"/>
                    <a:pt x="688" y="688"/>
                  </a:cubicBezTo>
                  <a:cubicBezTo>
                    <a:pt x="688" y="695"/>
                    <a:pt x="694" y="701"/>
                    <a:pt x="701" y="701"/>
                  </a:cubicBezTo>
                  <a:cubicBezTo>
                    <a:pt x="707" y="701"/>
                    <a:pt x="713" y="695"/>
                    <a:pt x="713" y="688"/>
                  </a:cubicBezTo>
                  <a:cubicBezTo>
                    <a:pt x="713" y="262"/>
                    <a:pt x="713" y="262"/>
                    <a:pt x="713" y="262"/>
                  </a:cubicBezTo>
                  <a:cubicBezTo>
                    <a:pt x="713" y="255"/>
                    <a:pt x="707" y="249"/>
                    <a:pt x="701" y="249"/>
                  </a:cubicBezTo>
                  <a:close/>
                  <a:moveTo>
                    <a:pt x="697" y="107"/>
                  </a:moveTo>
                  <a:cubicBezTo>
                    <a:pt x="704" y="107"/>
                    <a:pt x="709" y="101"/>
                    <a:pt x="709" y="94"/>
                  </a:cubicBezTo>
                  <a:cubicBezTo>
                    <a:pt x="708" y="13"/>
                    <a:pt x="708" y="13"/>
                    <a:pt x="708" y="13"/>
                  </a:cubicBezTo>
                  <a:cubicBezTo>
                    <a:pt x="708" y="9"/>
                    <a:pt x="707" y="6"/>
                    <a:pt x="704" y="3"/>
                  </a:cubicBezTo>
                  <a:cubicBezTo>
                    <a:pt x="702" y="1"/>
                    <a:pt x="698" y="0"/>
                    <a:pt x="695" y="0"/>
                  </a:cubicBezTo>
                  <a:cubicBezTo>
                    <a:pt x="613" y="7"/>
                    <a:pt x="613" y="7"/>
                    <a:pt x="613" y="7"/>
                  </a:cubicBezTo>
                  <a:cubicBezTo>
                    <a:pt x="606" y="8"/>
                    <a:pt x="601" y="14"/>
                    <a:pt x="602" y="21"/>
                  </a:cubicBezTo>
                  <a:cubicBezTo>
                    <a:pt x="602" y="28"/>
                    <a:pt x="609" y="33"/>
                    <a:pt x="615" y="32"/>
                  </a:cubicBezTo>
                  <a:cubicBezTo>
                    <a:pt x="665" y="28"/>
                    <a:pt x="665" y="28"/>
                    <a:pt x="665" y="28"/>
                  </a:cubicBezTo>
                  <a:cubicBezTo>
                    <a:pt x="472" y="240"/>
                    <a:pt x="472" y="240"/>
                    <a:pt x="472" y="240"/>
                  </a:cubicBezTo>
                  <a:cubicBezTo>
                    <a:pt x="251" y="24"/>
                    <a:pt x="251" y="24"/>
                    <a:pt x="251" y="24"/>
                  </a:cubicBezTo>
                  <a:cubicBezTo>
                    <a:pt x="246" y="19"/>
                    <a:pt x="238" y="19"/>
                    <a:pt x="234" y="24"/>
                  </a:cubicBezTo>
                  <a:cubicBezTo>
                    <a:pt x="6" y="232"/>
                    <a:pt x="6" y="232"/>
                    <a:pt x="6" y="232"/>
                  </a:cubicBezTo>
                  <a:cubicBezTo>
                    <a:pt x="1" y="237"/>
                    <a:pt x="0" y="245"/>
                    <a:pt x="5" y="250"/>
                  </a:cubicBezTo>
                  <a:cubicBezTo>
                    <a:pt x="10" y="255"/>
                    <a:pt x="17" y="255"/>
                    <a:pt x="23" y="251"/>
                  </a:cubicBezTo>
                  <a:cubicBezTo>
                    <a:pt x="242" y="50"/>
                    <a:pt x="242" y="50"/>
                    <a:pt x="242" y="50"/>
                  </a:cubicBezTo>
                  <a:cubicBezTo>
                    <a:pt x="463" y="268"/>
                    <a:pt x="463" y="268"/>
                    <a:pt x="463" y="268"/>
                  </a:cubicBezTo>
                  <a:cubicBezTo>
                    <a:pt x="466" y="270"/>
                    <a:pt x="469" y="271"/>
                    <a:pt x="472" y="271"/>
                  </a:cubicBezTo>
                  <a:cubicBezTo>
                    <a:pt x="473" y="271"/>
                    <a:pt x="473" y="271"/>
                    <a:pt x="473" y="271"/>
                  </a:cubicBezTo>
                  <a:cubicBezTo>
                    <a:pt x="476" y="271"/>
                    <a:pt x="479" y="270"/>
                    <a:pt x="482" y="267"/>
                  </a:cubicBezTo>
                  <a:cubicBezTo>
                    <a:pt x="683" y="45"/>
                    <a:pt x="683" y="45"/>
                    <a:pt x="683" y="45"/>
                  </a:cubicBezTo>
                  <a:cubicBezTo>
                    <a:pt x="684" y="94"/>
                    <a:pt x="684" y="94"/>
                    <a:pt x="684" y="94"/>
                  </a:cubicBezTo>
                  <a:cubicBezTo>
                    <a:pt x="684" y="101"/>
                    <a:pt x="690" y="107"/>
                    <a:pt x="697" y="107"/>
                  </a:cubicBezTo>
                  <a:cubicBezTo>
                    <a:pt x="697" y="107"/>
                    <a:pt x="697" y="107"/>
                    <a:pt x="697" y="107"/>
                  </a:cubicBezTo>
                  <a:close/>
                  <a:moveTo>
                    <a:pt x="472" y="405"/>
                  </a:moveTo>
                  <a:cubicBezTo>
                    <a:pt x="465" y="405"/>
                    <a:pt x="459" y="411"/>
                    <a:pt x="459" y="418"/>
                  </a:cubicBezTo>
                  <a:cubicBezTo>
                    <a:pt x="459" y="688"/>
                    <a:pt x="459" y="688"/>
                    <a:pt x="459" y="688"/>
                  </a:cubicBezTo>
                  <a:cubicBezTo>
                    <a:pt x="459" y="695"/>
                    <a:pt x="465" y="701"/>
                    <a:pt x="472" y="701"/>
                  </a:cubicBezTo>
                  <a:cubicBezTo>
                    <a:pt x="479" y="701"/>
                    <a:pt x="484" y="695"/>
                    <a:pt x="484" y="688"/>
                  </a:cubicBezTo>
                  <a:cubicBezTo>
                    <a:pt x="484" y="418"/>
                    <a:pt x="484" y="418"/>
                    <a:pt x="484" y="418"/>
                  </a:cubicBezTo>
                  <a:cubicBezTo>
                    <a:pt x="484" y="411"/>
                    <a:pt x="479" y="405"/>
                    <a:pt x="472" y="405"/>
                  </a:cubicBezTo>
                  <a:close/>
                </a:path>
              </a:pathLst>
            </a:custGeom>
            <a:solidFill>
              <a:schemeClr val="tx1">
                <a:lumMod val="85000"/>
                <a:lumOff val="15000"/>
              </a:schemeClr>
            </a:solidFill>
            <a:ln>
              <a:solidFill>
                <a:schemeClr val="tx1">
                  <a:lumMod val="85000"/>
                  <a:lumOff val="15000"/>
                </a:schemeClr>
              </a:solid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组合 52"/>
          <p:cNvGrpSpPr/>
          <p:nvPr/>
        </p:nvGrpSpPr>
        <p:grpSpPr>
          <a:xfrm>
            <a:off x="3656447" y="3011505"/>
            <a:ext cx="1572459" cy="1391621"/>
            <a:chOff x="3656447" y="3011505"/>
            <a:chExt cx="1572459" cy="1391621"/>
          </a:xfrm>
        </p:grpSpPr>
        <p:sp>
          <p:nvSpPr>
            <p:cNvPr id="13" name="任意多边形 12"/>
            <p:cNvSpPr/>
            <p:nvPr/>
          </p:nvSpPr>
          <p:spPr>
            <a:xfrm rot="9000000">
              <a:off x="3656447"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81000" dir="918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37"/>
            <p:cNvSpPr>
              <a:spLocks noEditPoints="1"/>
            </p:cNvSpPr>
            <p:nvPr/>
          </p:nvSpPr>
          <p:spPr bwMode="auto">
            <a:xfrm>
              <a:off x="4027574" y="3465475"/>
              <a:ext cx="801777" cy="483681"/>
            </a:xfrm>
            <a:custGeom>
              <a:avLst/>
              <a:gdLst>
                <a:gd name="T0" fmla="*/ 349 w 698"/>
                <a:gd name="T1" fmla="*/ 0 h 420"/>
                <a:gd name="T2" fmla="*/ 0 w 698"/>
                <a:gd name="T3" fmla="*/ 210 h 420"/>
                <a:gd name="T4" fmla="*/ 349 w 698"/>
                <a:gd name="T5" fmla="*/ 420 h 420"/>
                <a:gd name="T6" fmla="*/ 698 w 698"/>
                <a:gd name="T7" fmla="*/ 212 h 420"/>
                <a:gd name="T8" fmla="*/ 349 w 698"/>
                <a:gd name="T9" fmla="*/ 0 h 420"/>
                <a:gd name="T10" fmla="*/ 349 w 698"/>
                <a:gd name="T11" fmla="*/ 396 h 420"/>
                <a:gd name="T12" fmla="*/ 32 w 698"/>
                <a:gd name="T13" fmla="*/ 210 h 420"/>
                <a:gd name="T14" fmla="*/ 349 w 698"/>
                <a:gd name="T15" fmla="*/ 24 h 420"/>
                <a:gd name="T16" fmla="*/ 667 w 698"/>
                <a:gd name="T17" fmla="*/ 211 h 420"/>
                <a:gd name="T18" fmla="*/ 349 w 698"/>
                <a:gd name="T19" fmla="*/ 396 h 420"/>
                <a:gd name="T20" fmla="*/ 349 w 698"/>
                <a:gd name="T21" fmla="*/ 70 h 420"/>
                <a:gd name="T22" fmla="*/ 210 w 698"/>
                <a:gd name="T23" fmla="*/ 210 h 420"/>
                <a:gd name="T24" fmla="*/ 349 w 698"/>
                <a:gd name="T25" fmla="*/ 350 h 420"/>
                <a:gd name="T26" fmla="*/ 489 w 698"/>
                <a:gd name="T27" fmla="*/ 210 h 420"/>
                <a:gd name="T28" fmla="*/ 349 w 698"/>
                <a:gd name="T29" fmla="*/ 70 h 420"/>
                <a:gd name="T30" fmla="*/ 349 w 698"/>
                <a:gd name="T31" fmla="*/ 326 h 420"/>
                <a:gd name="T32" fmla="*/ 233 w 698"/>
                <a:gd name="T33" fmla="*/ 210 h 420"/>
                <a:gd name="T34" fmla="*/ 349 w 698"/>
                <a:gd name="T35" fmla="*/ 94 h 420"/>
                <a:gd name="T36" fmla="*/ 466 w 698"/>
                <a:gd name="T37" fmla="*/ 210 h 420"/>
                <a:gd name="T38" fmla="*/ 349 w 698"/>
                <a:gd name="T39" fmla="*/ 326 h 420"/>
                <a:gd name="T40" fmla="*/ 349 w 698"/>
                <a:gd name="T41" fmla="*/ 129 h 420"/>
                <a:gd name="T42" fmla="*/ 268 w 698"/>
                <a:gd name="T43" fmla="*/ 210 h 420"/>
                <a:gd name="T44" fmla="*/ 349 w 698"/>
                <a:gd name="T45" fmla="*/ 292 h 420"/>
                <a:gd name="T46" fmla="*/ 431 w 698"/>
                <a:gd name="T47" fmla="*/ 210 h 420"/>
                <a:gd name="T48" fmla="*/ 349 w 698"/>
                <a:gd name="T49" fmla="*/ 129 h 420"/>
                <a:gd name="T50" fmla="*/ 349 w 698"/>
                <a:gd name="T51" fmla="*/ 268 h 420"/>
                <a:gd name="T52" fmla="*/ 291 w 698"/>
                <a:gd name="T53" fmla="*/ 210 h 420"/>
                <a:gd name="T54" fmla="*/ 349 w 698"/>
                <a:gd name="T55" fmla="*/ 152 h 420"/>
                <a:gd name="T56" fmla="*/ 407 w 698"/>
                <a:gd name="T57" fmla="*/ 210 h 420"/>
                <a:gd name="T58" fmla="*/ 349 w 698"/>
                <a:gd name="T59" fmla="*/ 268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8" h="420">
                  <a:moveTo>
                    <a:pt x="349" y="0"/>
                  </a:moveTo>
                  <a:cubicBezTo>
                    <a:pt x="222" y="0"/>
                    <a:pt x="122" y="80"/>
                    <a:pt x="0" y="210"/>
                  </a:cubicBezTo>
                  <a:cubicBezTo>
                    <a:pt x="105" y="321"/>
                    <a:pt x="194" y="420"/>
                    <a:pt x="349" y="420"/>
                  </a:cubicBezTo>
                  <a:cubicBezTo>
                    <a:pt x="505" y="420"/>
                    <a:pt x="619" y="294"/>
                    <a:pt x="698" y="212"/>
                  </a:cubicBezTo>
                  <a:cubicBezTo>
                    <a:pt x="617" y="116"/>
                    <a:pt x="503" y="0"/>
                    <a:pt x="349" y="0"/>
                  </a:cubicBezTo>
                  <a:close/>
                  <a:moveTo>
                    <a:pt x="349" y="396"/>
                  </a:moveTo>
                  <a:cubicBezTo>
                    <a:pt x="211" y="396"/>
                    <a:pt x="128" y="311"/>
                    <a:pt x="32" y="210"/>
                  </a:cubicBezTo>
                  <a:cubicBezTo>
                    <a:pt x="146" y="92"/>
                    <a:pt x="236" y="24"/>
                    <a:pt x="349" y="24"/>
                  </a:cubicBezTo>
                  <a:cubicBezTo>
                    <a:pt x="484" y="24"/>
                    <a:pt x="589" y="121"/>
                    <a:pt x="667" y="211"/>
                  </a:cubicBezTo>
                  <a:cubicBezTo>
                    <a:pt x="590" y="292"/>
                    <a:pt x="486" y="396"/>
                    <a:pt x="349" y="396"/>
                  </a:cubicBezTo>
                  <a:close/>
                  <a:moveTo>
                    <a:pt x="349" y="70"/>
                  </a:moveTo>
                  <a:cubicBezTo>
                    <a:pt x="272" y="70"/>
                    <a:pt x="210" y="133"/>
                    <a:pt x="210" y="210"/>
                  </a:cubicBezTo>
                  <a:cubicBezTo>
                    <a:pt x="210" y="287"/>
                    <a:pt x="272" y="350"/>
                    <a:pt x="349" y="350"/>
                  </a:cubicBezTo>
                  <a:cubicBezTo>
                    <a:pt x="426" y="350"/>
                    <a:pt x="489" y="287"/>
                    <a:pt x="489" y="210"/>
                  </a:cubicBezTo>
                  <a:cubicBezTo>
                    <a:pt x="489" y="133"/>
                    <a:pt x="426" y="70"/>
                    <a:pt x="349" y="70"/>
                  </a:cubicBezTo>
                  <a:close/>
                  <a:moveTo>
                    <a:pt x="349" y="326"/>
                  </a:moveTo>
                  <a:cubicBezTo>
                    <a:pt x="285" y="326"/>
                    <a:pt x="233" y="274"/>
                    <a:pt x="233" y="210"/>
                  </a:cubicBezTo>
                  <a:cubicBezTo>
                    <a:pt x="233" y="146"/>
                    <a:pt x="285" y="94"/>
                    <a:pt x="349" y="94"/>
                  </a:cubicBezTo>
                  <a:cubicBezTo>
                    <a:pt x="413" y="94"/>
                    <a:pt x="466" y="146"/>
                    <a:pt x="466" y="210"/>
                  </a:cubicBezTo>
                  <a:cubicBezTo>
                    <a:pt x="466" y="274"/>
                    <a:pt x="413" y="326"/>
                    <a:pt x="349" y="326"/>
                  </a:cubicBezTo>
                  <a:close/>
                  <a:moveTo>
                    <a:pt x="349" y="129"/>
                  </a:moveTo>
                  <a:cubicBezTo>
                    <a:pt x="304" y="129"/>
                    <a:pt x="268" y="165"/>
                    <a:pt x="268" y="210"/>
                  </a:cubicBezTo>
                  <a:cubicBezTo>
                    <a:pt x="268" y="255"/>
                    <a:pt x="304" y="292"/>
                    <a:pt x="349" y="292"/>
                  </a:cubicBezTo>
                  <a:cubicBezTo>
                    <a:pt x="394" y="292"/>
                    <a:pt x="431" y="255"/>
                    <a:pt x="431" y="210"/>
                  </a:cubicBezTo>
                  <a:cubicBezTo>
                    <a:pt x="431" y="165"/>
                    <a:pt x="394" y="129"/>
                    <a:pt x="349" y="129"/>
                  </a:cubicBezTo>
                  <a:close/>
                  <a:moveTo>
                    <a:pt x="349" y="268"/>
                  </a:moveTo>
                  <a:cubicBezTo>
                    <a:pt x="317" y="268"/>
                    <a:pt x="291" y="242"/>
                    <a:pt x="291" y="210"/>
                  </a:cubicBezTo>
                  <a:cubicBezTo>
                    <a:pt x="291" y="178"/>
                    <a:pt x="317" y="152"/>
                    <a:pt x="349" y="152"/>
                  </a:cubicBezTo>
                  <a:cubicBezTo>
                    <a:pt x="381" y="152"/>
                    <a:pt x="407" y="178"/>
                    <a:pt x="407" y="210"/>
                  </a:cubicBezTo>
                  <a:cubicBezTo>
                    <a:pt x="407" y="242"/>
                    <a:pt x="381" y="268"/>
                    <a:pt x="349" y="268"/>
                  </a:cubicBezTo>
                  <a:close/>
                </a:path>
              </a:pathLst>
            </a:custGeom>
            <a:solidFill>
              <a:schemeClr val="tx1">
                <a:lumMod val="85000"/>
                <a:lumOff val="15000"/>
              </a:schemeClr>
            </a:solidFill>
            <a:ln>
              <a:solidFill>
                <a:schemeClr val="tx1">
                  <a:lumMod val="85000"/>
                  <a:lumOff val="15000"/>
                </a:schemeClr>
              </a:solidFill>
            </a:ln>
          </p:spPr>
          <p:txBody>
            <a:bodyPr vert="horz" wrap="square" lIns="91440" tIns="45720" rIns="91440" bIns="45720" numCol="1" anchor="t" anchorCtr="0" compatLnSpc="1">
              <a:prstTxWarp prst="textNoShape">
                <a:avLst/>
              </a:prstTxWarp>
            </a:bodyPr>
            <a:lstStyle/>
            <a:p>
              <a:endParaRPr lang="zh-CN" altLang="en-US"/>
            </a:p>
          </p:txBody>
        </p:sp>
      </p:grpSp>
      <p:sp>
        <p:nvSpPr>
          <p:cNvPr id="55" name="文本框 54"/>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47489426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p:tgtEl>
                                          <p:spTgt spid="49"/>
                                        </p:tgtEl>
                                        <p:attrNameLst>
                                          <p:attrName>ppt_x</p:attrName>
                                        </p:attrNameLst>
                                      </p:cBhvr>
                                      <p:tavLst>
                                        <p:tav tm="0">
                                          <p:val>
                                            <p:strVal val="#ppt_x-#ppt_w*1.125000"/>
                                          </p:val>
                                        </p:tav>
                                        <p:tav tm="100000">
                                          <p:val>
                                            <p:strVal val="#ppt_x"/>
                                          </p:val>
                                        </p:tav>
                                      </p:tavLst>
                                    </p:anim>
                                    <p:animEffect transition="in" filter="wipe(right)">
                                      <p:cBhvr>
                                        <p:cTn id="20" dur="500"/>
                                        <p:tgtEl>
                                          <p:spTgt spid="49"/>
                                        </p:tgtEl>
                                      </p:cBhvr>
                                    </p:animEffect>
                                  </p:childTnLst>
                                </p:cTn>
                              </p:par>
                              <p:par>
                                <p:cTn id="21" presetID="12" presetClass="entr" presetSubtype="8"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p:tgtEl>
                                          <p:spTgt spid="50"/>
                                        </p:tgtEl>
                                        <p:attrNameLst>
                                          <p:attrName>ppt_x</p:attrName>
                                        </p:attrNameLst>
                                      </p:cBhvr>
                                      <p:tavLst>
                                        <p:tav tm="0">
                                          <p:val>
                                            <p:strVal val="#ppt_x-#ppt_w*1.125000"/>
                                          </p:val>
                                        </p:tav>
                                        <p:tav tm="100000">
                                          <p:val>
                                            <p:strVal val="#ppt_x"/>
                                          </p:val>
                                        </p:tav>
                                      </p:tavLst>
                                    </p:anim>
                                    <p:animEffect transition="in" filter="wipe(right)">
                                      <p:cBhvr>
                                        <p:cTn id="24" dur="500"/>
                                        <p:tgtEl>
                                          <p:spTgt spid="50"/>
                                        </p:tgtEl>
                                      </p:cBhvr>
                                    </p:animEffect>
                                  </p:childTnLst>
                                </p:cTn>
                              </p:par>
                              <p:par>
                                <p:cTn id="25" presetID="12" presetClass="entr" presetSubtype="8" fill="hold" nodeType="withEffect">
                                  <p:stCondLst>
                                    <p:cond delay="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p:tgtEl>
                                          <p:spTgt spid="51"/>
                                        </p:tgtEl>
                                        <p:attrNameLst>
                                          <p:attrName>ppt_x</p:attrName>
                                        </p:attrNameLst>
                                      </p:cBhvr>
                                      <p:tavLst>
                                        <p:tav tm="0">
                                          <p:val>
                                            <p:strVal val="#ppt_x-#ppt_w*1.125000"/>
                                          </p:val>
                                        </p:tav>
                                        <p:tav tm="100000">
                                          <p:val>
                                            <p:strVal val="#ppt_x"/>
                                          </p:val>
                                        </p:tav>
                                      </p:tavLst>
                                    </p:anim>
                                    <p:animEffect transition="in" filter="wipe(right)">
                                      <p:cBhvr>
                                        <p:cTn id="28" dur="500"/>
                                        <p:tgtEl>
                                          <p:spTgt spid="5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par>
                                <p:cTn id="34" presetID="22" presetClass="entr" presetSubtype="8"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left)">
                                      <p:cBhvr>
                                        <p:cTn id="36" dur="500"/>
                                        <p:tgtEl>
                                          <p:spTgt spid="16"/>
                                        </p:tgtEl>
                                      </p:cBhvr>
                                    </p:animEffect>
                                  </p:childTnLst>
                                </p:cTn>
                              </p:par>
                              <p:par>
                                <p:cTn id="37" presetID="2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2" fill="hold" nodeType="clickEffect">
                                  <p:stCondLst>
                                    <p:cond delay="0"/>
                                  </p:stCondLst>
                                  <p:childTnLst>
                                    <p:set>
                                      <p:cBhvr>
                                        <p:cTn id="43" dur="1" fill="hold">
                                          <p:stCondLst>
                                            <p:cond delay="0"/>
                                          </p:stCondLst>
                                        </p:cTn>
                                        <p:tgtEl>
                                          <p:spTgt spid="54"/>
                                        </p:tgtEl>
                                        <p:attrNameLst>
                                          <p:attrName>style.visibility</p:attrName>
                                        </p:attrNameLst>
                                      </p:cBhvr>
                                      <p:to>
                                        <p:strVal val="visible"/>
                                      </p:to>
                                    </p:set>
                                    <p:anim calcmode="lin" valueType="num">
                                      <p:cBhvr additive="base">
                                        <p:cTn id="44" dur="500"/>
                                        <p:tgtEl>
                                          <p:spTgt spid="54"/>
                                        </p:tgtEl>
                                        <p:attrNameLst>
                                          <p:attrName>ppt_x</p:attrName>
                                        </p:attrNameLst>
                                      </p:cBhvr>
                                      <p:tavLst>
                                        <p:tav tm="0">
                                          <p:val>
                                            <p:strVal val="#ppt_x+#ppt_w*1.125000"/>
                                          </p:val>
                                        </p:tav>
                                        <p:tav tm="100000">
                                          <p:val>
                                            <p:strVal val="#ppt_x"/>
                                          </p:val>
                                        </p:tav>
                                      </p:tavLst>
                                    </p:anim>
                                    <p:animEffect transition="in" filter="wipe(left)">
                                      <p:cBhvr>
                                        <p:cTn id="45" dur="500"/>
                                        <p:tgtEl>
                                          <p:spTgt spid="54"/>
                                        </p:tgtEl>
                                      </p:cBhvr>
                                    </p:animEffect>
                                  </p:childTnLst>
                                </p:cTn>
                              </p:par>
                              <p:par>
                                <p:cTn id="46" presetID="12" presetClass="entr" presetSubtype="2" fill="hold" nodeType="with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p:tgtEl>
                                          <p:spTgt spid="53"/>
                                        </p:tgtEl>
                                        <p:attrNameLst>
                                          <p:attrName>ppt_x</p:attrName>
                                        </p:attrNameLst>
                                      </p:cBhvr>
                                      <p:tavLst>
                                        <p:tav tm="0">
                                          <p:val>
                                            <p:strVal val="#ppt_x+#ppt_w*1.125000"/>
                                          </p:val>
                                        </p:tav>
                                        <p:tav tm="100000">
                                          <p:val>
                                            <p:strVal val="#ppt_x"/>
                                          </p:val>
                                        </p:tav>
                                      </p:tavLst>
                                    </p:anim>
                                    <p:animEffect transition="in" filter="wipe(left)">
                                      <p:cBhvr>
                                        <p:cTn id="49" dur="500"/>
                                        <p:tgtEl>
                                          <p:spTgt spid="53"/>
                                        </p:tgtEl>
                                      </p:cBhvr>
                                    </p:animEffect>
                                  </p:childTnLst>
                                </p:cTn>
                              </p:par>
                              <p:par>
                                <p:cTn id="50" presetID="12" presetClass="entr" presetSubtype="2" fill="hold" nodeType="with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p:tgtEl>
                                          <p:spTgt spid="52"/>
                                        </p:tgtEl>
                                        <p:attrNameLst>
                                          <p:attrName>ppt_x</p:attrName>
                                        </p:attrNameLst>
                                      </p:cBhvr>
                                      <p:tavLst>
                                        <p:tav tm="0">
                                          <p:val>
                                            <p:strVal val="#ppt_x+#ppt_w*1.125000"/>
                                          </p:val>
                                        </p:tav>
                                        <p:tav tm="100000">
                                          <p:val>
                                            <p:strVal val="#ppt_x"/>
                                          </p:val>
                                        </p:tav>
                                      </p:tavLst>
                                    </p:anim>
                                    <p:animEffect transition="in" filter="wipe(left)">
                                      <p:cBhvr>
                                        <p:cTn id="53" dur="500"/>
                                        <p:tgtEl>
                                          <p:spTgt spid="52"/>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2" fill="hold"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wipe(right)">
                                      <p:cBhvr>
                                        <p:cTn id="58" dur="500"/>
                                        <p:tgtEl>
                                          <p:spTgt spid="14"/>
                                        </p:tgtEl>
                                      </p:cBhvr>
                                    </p:animEffect>
                                  </p:childTnLst>
                                </p:cTn>
                              </p:par>
                              <p:par>
                                <p:cTn id="59" presetID="22" presetClass="entr" presetSubtype="2"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right)">
                                      <p:cBhvr>
                                        <p:cTn id="61" dur="500"/>
                                        <p:tgtEl>
                                          <p:spTgt spid="19"/>
                                        </p:tgtEl>
                                      </p:cBhvr>
                                    </p:animEffect>
                                  </p:childTnLst>
                                </p:cTn>
                              </p:par>
                              <p:par>
                                <p:cTn id="62" presetID="22" presetClass="entr" presetSubtype="2"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right)">
                                      <p:cBhvr>
                                        <p:cTn id="64" dur="500"/>
                                        <p:tgtEl>
                                          <p:spTgt spid="18"/>
                                        </p:tgtEl>
                                      </p:cBhvr>
                                    </p:animEffect>
                                  </p:childTnLst>
                                </p:cTn>
                              </p:par>
                            </p:childTnLst>
                          </p:cTn>
                        </p:par>
                      </p:childTnLst>
                    </p:cTn>
                  </p:par>
                  <p:par>
                    <p:cTn id="65" fill="hold">
                      <p:stCondLst>
                        <p:cond delay="indefinite"/>
                      </p:stCondLst>
                      <p:childTnLst>
                        <p:par>
                          <p:cTn id="66" fill="hold">
                            <p:stCondLst>
                              <p:cond delay="0"/>
                            </p:stCondLst>
                            <p:childTnLst>
                              <p:par>
                                <p:cTn id="67" presetID="47" presetClass="entr" presetSubtype="0" fill="hold" grpId="0" nodeType="click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1000"/>
                                        <p:tgtEl>
                                          <p:spTgt spid="22"/>
                                        </p:tgtEl>
                                      </p:cBhvr>
                                    </p:animEffect>
                                    <p:anim calcmode="lin" valueType="num">
                                      <p:cBhvr>
                                        <p:cTn id="70" dur="1000" fill="hold"/>
                                        <p:tgtEl>
                                          <p:spTgt spid="22"/>
                                        </p:tgtEl>
                                        <p:attrNameLst>
                                          <p:attrName>ppt_x</p:attrName>
                                        </p:attrNameLst>
                                      </p:cBhvr>
                                      <p:tavLst>
                                        <p:tav tm="0">
                                          <p:val>
                                            <p:strVal val="#ppt_x"/>
                                          </p:val>
                                        </p:tav>
                                        <p:tav tm="100000">
                                          <p:val>
                                            <p:strVal val="#ppt_x"/>
                                          </p:val>
                                        </p:tav>
                                      </p:tavLst>
                                    </p:anim>
                                    <p:anim calcmode="lin" valueType="num">
                                      <p:cBhvr>
                                        <p:cTn id="71" dur="1000" fill="hold"/>
                                        <p:tgtEl>
                                          <p:spTgt spid="22"/>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1000"/>
                                        <p:tgtEl>
                                          <p:spTgt spid="23"/>
                                        </p:tgtEl>
                                      </p:cBhvr>
                                    </p:animEffect>
                                    <p:anim calcmode="lin" valueType="num">
                                      <p:cBhvr>
                                        <p:cTn id="75" dur="1000" fill="hold"/>
                                        <p:tgtEl>
                                          <p:spTgt spid="23"/>
                                        </p:tgtEl>
                                        <p:attrNameLst>
                                          <p:attrName>ppt_x</p:attrName>
                                        </p:attrNameLst>
                                      </p:cBhvr>
                                      <p:tavLst>
                                        <p:tav tm="0">
                                          <p:val>
                                            <p:strVal val="#ppt_x"/>
                                          </p:val>
                                        </p:tav>
                                        <p:tav tm="100000">
                                          <p:val>
                                            <p:strVal val="#ppt_x"/>
                                          </p:val>
                                        </p:tav>
                                      </p:tavLst>
                                    </p:anim>
                                    <p:anim calcmode="lin" valueType="num">
                                      <p:cBhvr>
                                        <p:cTn id="76" dur="1000" fill="hold"/>
                                        <p:tgtEl>
                                          <p:spTgt spid="23"/>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1000"/>
                                        <p:tgtEl>
                                          <p:spTgt spid="24"/>
                                        </p:tgtEl>
                                      </p:cBhvr>
                                    </p:animEffect>
                                    <p:anim calcmode="lin" valueType="num">
                                      <p:cBhvr>
                                        <p:cTn id="80" dur="1000" fill="hold"/>
                                        <p:tgtEl>
                                          <p:spTgt spid="24"/>
                                        </p:tgtEl>
                                        <p:attrNameLst>
                                          <p:attrName>ppt_x</p:attrName>
                                        </p:attrNameLst>
                                      </p:cBhvr>
                                      <p:tavLst>
                                        <p:tav tm="0">
                                          <p:val>
                                            <p:strVal val="#ppt_x"/>
                                          </p:val>
                                        </p:tav>
                                        <p:tav tm="100000">
                                          <p:val>
                                            <p:strVal val="#ppt_x"/>
                                          </p:val>
                                        </p:tav>
                                      </p:tavLst>
                                    </p:anim>
                                    <p:anim calcmode="lin" valueType="num">
                                      <p:cBhvr>
                                        <p:cTn id="81" dur="1000" fill="hold"/>
                                        <p:tgtEl>
                                          <p:spTgt spid="24"/>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1000"/>
                                        <p:tgtEl>
                                          <p:spTgt spid="27"/>
                                        </p:tgtEl>
                                      </p:cBhvr>
                                    </p:animEffect>
                                    <p:anim calcmode="lin" valueType="num">
                                      <p:cBhvr>
                                        <p:cTn id="90" dur="1000" fill="hold"/>
                                        <p:tgtEl>
                                          <p:spTgt spid="27"/>
                                        </p:tgtEl>
                                        <p:attrNameLst>
                                          <p:attrName>ppt_x</p:attrName>
                                        </p:attrNameLst>
                                      </p:cBhvr>
                                      <p:tavLst>
                                        <p:tav tm="0">
                                          <p:val>
                                            <p:strVal val="#ppt_x"/>
                                          </p:val>
                                        </p:tav>
                                        <p:tav tm="100000">
                                          <p:val>
                                            <p:strVal val="#ppt_x"/>
                                          </p:val>
                                        </p:tav>
                                      </p:tavLst>
                                    </p:anim>
                                    <p:anim calcmode="lin" valueType="num">
                                      <p:cBhvr>
                                        <p:cTn id="91" dur="1000" fill="hold"/>
                                        <p:tgtEl>
                                          <p:spTgt spid="27"/>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1000"/>
                                        <p:tgtEl>
                                          <p:spTgt spid="29"/>
                                        </p:tgtEl>
                                      </p:cBhvr>
                                    </p:animEffect>
                                    <p:anim calcmode="lin" valueType="num">
                                      <p:cBhvr>
                                        <p:cTn id="95" dur="1000" fill="hold"/>
                                        <p:tgtEl>
                                          <p:spTgt spid="29"/>
                                        </p:tgtEl>
                                        <p:attrNameLst>
                                          <p:attrName>ppt_x</p:attrName>
                                        </p:attrNameLst>
                                      </p:cBhvr>
                                      <p:tavLst>
                                        <p:tav tm="0">
                                          <p:val>
                                            <p:strVal val="#ppt_x"/>
                                          </p:val>
                                        </p:tav>
                                        <p:tav tm="100000">
                                          <p:val>
                                            <p:strVal val="#ppt_x"/>
                                          </p:val>
                                        </p:tav>
                                      </p:tavLst>
                                    </p:anim>
                                    <p:anim calcmode="lin" valueType="num">
                                      <p:cBhvr>
                                        <p:cTn id="9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wipe(down)">
                                      <p:cBhvr>
                                        <p:cTn id="101"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22" grpId="0"/>
      <p:bldP spid="23" grpId="0"/>
      <p:bldP spid="24" grpId="0"/>
      <p:bldP spid="26" grpId="0"/>
      <p:bldP spid="27" grpId="0"/>
      <p:bldP spid="29"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23818" y="2787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947624" y="698868"/>
            <a:ext cx="1383712" cy="369332"/>
          </a:xfrm>
          <a:prstGeom prst="rect">
            <a:avLst/>
          </a:prstGeom>
        </p:spPr>
        <p:txBody>
          <a:bodyPr wrap="none">
            <a:spAutoFit/>
          </a:bodyPr>
          <a:lstStyle/>
          <a:p>
            <a:r>
              <a:rPr lang="zh-CN" altLang="en-US" dirty="0">
                <a:solidFill>
                  <a:schemeClr val="bg1"/>
                </a:solidFill>
              </a:rPr>
              <a:t>Add this title</a:t>
            </a:r>
          </a:p>
        </p:txBody>
      </p:sp>
      <p:sp>
        <p:nvSpPr>
          <p:cNvPr id="7" name="椭圆 6"/>
          <p:cNvSpPr/>
          <p:nvPr/>
        </p:nvSpPr>
        <p:spPr>
          <a:xfrm>
            <a:off x="1977463" y="4391180"/>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098812" y="4512529"/>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2256700" y="4717745"/>
            <a:ext cx="787395" cy="707886"/>
          </a:xfrm>
          <a:prstGeom prst="rect">
            <a:avLst/>
          </a:prstGeom>
          <a:noFill/>
        </p:spPr>
        <p:txBody>
          <a:bodyPr wrap="none" rtlCol="0">
            <a:spAutoFit/>
          </a:bodyPr>
          <a:lstStyle/>
          <a:p>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3444682" y="4831286"/>
            <a:ext cx="483933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sp>
        <p:nvSpPr>
          <p:cNvPr id="11" name="椭圆 10"/>
          <p:cNvSpPr/>
          <p:nvPr/>
        </p:nvSpPr>
        <p:spPr>
          <a:xfrm>
            <a:off x="3009781" y="2976589"/>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31130" y="3097938"/>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3289018" y="3303154"/>
            <a:ext cx="787395" cy="707886"/>
          </a:xfrm>
          <a:prstGeom prst="rect">
            <a:avLst/>
          </a:prstGeom>
          <a:noFill/>
        </p:spPr>
        <p:txBody>
          <a:bodyPr wrap="none" rtlCol="0">
            <a:spAutoFit/>
          </a:bodyPr>
          <a:lstStyle/>
          <a:p>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4477000" y="3435162"/>
            <a:ext cx="483933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sp>
        <p:nvSpPr>
          <p:cNvPr id="15" name="椭圆 14"/>
          <p:cNvSpPr/>
          <p:nvPr/>
        </p:nvSpPr>
        <p:spPr>
          <a:xfrm>
            <a:off x="4060412" y="1592776"/>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181761" y="1714125"/>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339649" y="1919341"/>
            <a:ext cx="787395" cy="707886"/>
          </a:xfrm>
          <a:prstGeom prst="rect">
            <a:avLst/>
          </a:prstGeom>
          <a:noFill/>
        </p:spPr>
        <p:txBody>
          <a:bodyPr wrap="none" rtlCol="0">
            <a:spAutoFit/>
          </a:bodyPr>
          <a:lstStyle/>
          <a:p>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564170" y="1888563"/>
            <a:ext cx="483933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cxnSp>
        <p:nvCxnSpPr>
          <p:cNvPr id="3" name="直接连接符 2"/>
          <p:cNvCxnSpPr/>
          <p:nvPr/>
        </p:nvCxnSpPr>
        <p:spPr>
          <a:xfrm flipH="1">
            <a:off x="1226861" y="1189549"/>
            <a:ext cx="3112788" cy="4175052"/>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7915997" y="1714125"/>
            <a:ext cx="3112788" cy="4175052"/>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41593773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5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par>
                          <p:cTn id="45" fill="hold">
                            <p:stCondLst>
                              <p:cond delay="500"/>
                            </p:stCondLst>
                            <p:childTnLst>
                              <p:par>
                                <p:cTn id="46" presetID="10" presetClass="entr" presetSubtype="0" fill="hold" grpId="0" nodeType="afterEffect">
                                  <p:stCondLst>
                                    <p:cond delay="0"/>
                                  </p:stCondLst>
                                  <p:iterate type="wd">
                                    <p:tmPct val="10000"/>
                                  </p:iterate>
                                  <p:childTnLst>
                                    <p:set>
                                      <p:cBhvr>
                                        <p:cTn id="47" dur="1" fill="hold">
                                          <p:stCondLst>
                                            <p:cond delay="0"/>
                                          </p:stCondLst>
                                        </p:cTn>
                                        <p:tgtEl>
                                          <p:spTgt spid="14"/>
                                        </p:tgtEl>
                                        <p:attrNameLst>
                                          <p:attrName>style.visibility</p:attrName>
                                        </p:attrNameLst>
                                      </p:cBhvr>
                                      <p:to>
                                        <p:strVal val="visible"/>
                                      </p:to>
                                    </p:set>
                                    <p:animEffect transition="in" filter="fade">
                                      <p:cBhvr>
                                        <p:cTn id="48" dur="75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down)">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childTnLst>
                                </p:cTn>
                              </p:par>
                            </p:childTnLst>
                          </p:cTn>
                        </p:par>
                        <p:par>
                          <p:cTn id="62" fill="hold">
                            <p:stCondLst>
                              <p:cond delay="5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18"/>
                                        </p:tgtEl>
                                        <p:attrNameLst>
                                          <p:attrName>style.visibility</p:attrName>
                                        </p:attrNameLst>
                                      </p:cBhvr>
                                      <p:to>
                                        <p:strVal val="visible"/>
                                      </p:to>
                                    </p:set>
                                    <p:animEffect transition="in" filter="fade">
                                      <p:cBhvr>
                                        <p:cTn id="65" dur="75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nodeType="click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wipe(down)">
                                      <p:cBhvr>
                                        <p:cTn id="70" dur="500"/>
                                        <p:tgtEl>
                                          <p:spTgt spid="3"/>
                                        </p:tgtEl>
                                      </p:cBhvr>
                                    </p:animEffect>
                                  </p:childTnLst>
                                </p:cTn>
                              </p:par>
                              <p:par>
                                <p:cTn id="71" presetID="22" presetClass="entr" presetSubtype="1"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up)">
                                      <p:cBhvr>
                                        <p:cTn id="73" dur="500"/>
                                        <p:tgtEl>
                                          <p:spTgt spid="19"/>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down)">
                                      <p:cBhvr>
                                        <p:cTn id="7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p:bldP spid="11" grpId="0" animBg="1"/>
      <p:bldP spid="12" grpId="0" animBg="1"/>
      <p:bldP spid="13" grpId="0"/>
      <p:bldP spid="14" grpId="0"/>
      <p:bldP spid="15" grpId="0" animBg="1"/>
      <p:bldP spid="16" grpId="0" animBg="1"/>
      <p:bldP spid="17" grpId="0"/>
      <p:bldP spid="18"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23818" y="2787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947624" y="698868"/>
            <a:ext cx="1383712" cy="369332"/>
          </a:xfrm>
          <a:prstGeom prst="rect">
            <a:avLst/>
          </a:prstGeom>
        </p:spPr>
        <p:txBody>
          <a:bodyPr wrap="none">
            <a:spAutoFit/>
          </a:bodyPr>
          <a:lstStyle/>
          <a:p>
            <a:r>
              <a:rPr lang="zh-CN" altLang="en-US" dirty="0">
                <a:solidFill>
                  <a:schemeClr val="bg1"/>
                </a:solidFill>
              </a:rPr>
              <a:t>Add this title</a:t>
            </a:r>
          </a:p>
        </p:txBody>
      </p:sp>
      <p:sp>
        <p:nvSpPr>
          <p:cNvPr id="7" name="MH_Other_6"/>
          <p:cNvSpPr/>
          <p:nvPr/>
        </p:nvSpPr>
        <p:spPr bwMode="auto">
          <a:xfrm>
            <a:off x="5968821" y="1738279"/>
            <a:ext cx="1941512"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MH_Other_7"/>
          <p:cNvSpPr/>
          <p:nvPr/>
        </p:nvSpPr>
        <p:spPr bwMode="auto">
          <a:xfrm flipH="1">
            <a:off x="4255908" y="2420904"/>
            <a:ext cx="1941513"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9" name="MH_Other_8"/>
          <p:cNvSpPr/>
          <p:nvPr/>
        </p:nvSpPr>
        <p:spPr bwMode="auto">
          <a:xfrm>
            <a:off x="5968821" y="3103529"/>
            <a:ext cx="1941512" cy="1217613"/>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MH_Other_9"/>
          <p:cNvSpPr/>
          <p:nvPr/>
        </p:nvSpPr>
        <p:spPr bwMode="auto">
          <a:xfrm flipH="1">
            <a:off x="4255908" y="3784567"/>
            <a:ext cx="1941513"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1" name="MH_Other_10"/>
          <p:cNvSpPr/>
          <p:nvPr/>
        </p:nvSpPr>
        <p:spPr bwMode="auto">
          <a:xfrm>
            <a:off x="5968821" y="4467192"/>
            <a:ext cx="1941512"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TextBox 11"/>
          <p:cNvSpPr txBox="1"/>
          <p:nvPr/>
        </p:nvSpPr>
        <p:spPr bwMode="auto">
          <a:xfrm>
            <a:off x="6624458" y="4905342"/>
            <a:ext cx="685800" cy="368300"/>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01</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3" name="TextBox 53"/>
          <p:cNvSpPr txBox="1"/>
          <p:nvPr/>
        </p:nvSpPr>
        <p:spPr bwMode="auto">
          <a:xfrm>
            <a:off x="6624458" y="3549617"/>
            <a:ext cx="685800" cy="369887"/>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03</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4" name="TextBox 54"/>
          <p:cNvSpPr txBox="1"/>
          <p:nvPr/>
        </p:nvSpPr>
        <p:spPr bwMode="auto">
          <a:xfrm>
            <a:off x="6624458" y="2141504"/>
            <a:ext cx="685800" cy="369888"/>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05</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5" name="TextBox 55"/>
          <p:cNvSpPr txBox="1"/>
          <p:nvPr/>
        </p:nvSpPr>
        <p:spPr bwMode="auto">
          <a:xfrm>
            <a:off x="4884558" y="4216367"/>
            <a:ext cx="685800" cy="369887"/>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02</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6" name="TextBox 56"/>
          <p:cNvSpPr txBox="1"/>
          <p:nvPr/>
        </p:nvSpPr>
        <p:spPr bwMode="auto">
          <a:xfrm>
            <a:off x="4884558" y="2844767"/>
            <a:ext cx="685800" cy="369887"/>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04</a:t>
            </a:r>
            <a:endParaRPr lang="zh-CN" altLang="en-US" b="1" spc="300" dirty="0">
              <a:solidFill>
                <a:schemeClr val="tx1">
                  <a:lumMod val="65000"/>
                  <a:lumOff val="35000"/>
                </a:schemeClr>
              </a:solidFill>
              <a:latin typeface="微软雅黑" pitchFamily="34" charset="-122"/>
              <a:ea typeface="微软雅黑" pitchFamily="34" charset="-122"/>
            </a:endParaRPr>
          </a:p>
        </p:txBody>
      </p:sp>
      <p:cxnSp>
        <p:nvCxnSpPr>
          <p:cNvPr id="18" name="直接连接符 17"/>
          <p:cNvCxnSpPr/>
          <p:nvPr/>
        </p:nvCxnSpPr>
        <p:spPr>
          <a:xfrm>
            <a:off x="1438409" y="5686392"/>
            <a:ext cx="9315182"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7910333" y="4550719"/>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21" name="文本框 20"/>
          <p:cNvSpPr txBox="1"/>
          <p:nvPr/>
        </p:nvSpPr>
        <p:spPr>
          <a:xfrm>
            <a:off x="947624" y="3847590"/>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9" name="文本框 18"/>
          <p:cNvSpPr txBox="1"/>
          <p:nvPr/>
        </p:nvSpPr>
        <p:spPr>
          <a:xfrm>
            <a:off x="7965895" y="3112101"/>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22" name="文本框 21"/>
          <p:cNvSpPr txBox="1"/>
          <p:nvPr/>
        </p:nvSpPr>
        <p:spPr>
          <a:xfrm>
            <a:off x="991377" y="2480329"/>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23" name="文本框 22"/>
          <p:cNvSpPr txBox="1"/>
          <p:nvPr/>
        </p:nvSpPr>
        <p:spPr>
          <a:xfrm>
            <a:off x="7910333" y="1770891"/>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24" name="文本框 23"/>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17638061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arn(inVertical)">
                                      <p:cBhvr>
                                        <p:cTn id="19" dur="500"/>
                                        <p:tgtEl>
                                          <p:spTgt spid="1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20"/>
                                        </p:tgtEl>
                                        <p:attrNameLst>
                                          <p:attrName>style.visibility</p:attrName>
                                        </p:attrNameLst>
                                      </p:cBhvr>
                                      <p:to>
                                        <p:strVal val="visible"/>
                                      </p:to>
                                    </p:set>
                                    <p:animEffect transition="in" filter="fade">
                                      <p:cBhvr>
                                        <p:cTn id="35" dur="75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down)">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childTnLst>
                          </p:cTn>
                        </p:par>
                        <p:par>
                          <p:cTn id="48" fill="hold">
                            <p:stCondLst>
                              <p:cond delay="1000"/>
                            </p:stCondLst>
                            <p:childTnLst>
                              <p:par>
                                <p:cTn id="49" presetID="10" presetClass="entr" presetSubtype="0" fill="hold" grpId="0" nodeType="afterEffect">
                                  <p:stCondLst>
                                    <p:cond delay="0"/>
                                  </p:stCondLst>
                                  <p:iterate type="wd">
                                    <p:tmPct val="10000"/>
                                  </p:iterate>
                                  <p:childTnLst>
                                    <p:set>
                                      <p:cBhvr>
                                        <p:cTn id="50" dur="1" fill="hold">
                                          <p:stCondLst>
                                            <p:cond delay="0"/>
                                          </p:stCondLst>
                                        </p:cTn>
                                        <p:tgtEl>
                                          <p:spTgt spid="21"/>
                                        </p:tgtEl>
                                        <p:attrNameLst>
                                          <p:attrName>style.visibility</p:attrName>
                                        </p:attrNameLst>
                                      </p:cBhvr>
                                      <p:to>
                                        <p:strVal val="visible"/>
                                      </p:to>
                                    </p:set>
                                    <p:animEffect transition="in" filter="fade">
                                      <p:cBhvr>
                                        <p:cTn id="51" dur="75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1000"/>
                                        <p:tgtEl>
                                          <p:spTgt spid="13"/>
                                        </p:tgtEl>
                                      </p:cBhvr>
                                    </p:animEffect>
                                    <p:anim calcmode="lin" valueType="num">
                                      <p:cBhvr>
                                        <p:cTn id="62" dur="1000" fill="hold"/>
                                        <p:tgtEl>
                                          <p:spTgt spid="13"/>
                                        </p:tgtEl>
                                        <p:attrNameLst>
                                          <p:attrName>ppt_x</p:attrName>
                                        </p:attrNameLst>
                                      </p:cBhvr>
                                      <p:tavLst>
                                        <p:tav tm="0">
                                          <p:val>
                                            <p:strVal val="#ppt_x"/>
                                          </p:val>
                                        </p:tav>
                                        <p:tav tm="100000">
                                          <p:val>
                                            <p:strVal val="#ppt_x"/>
                                          </p:val>
                                        </p:tav>
                                      </p:tavLst>
                                    </p:anim>
                                    <p:anim calcmode="lin" valueType="num">
                                      <p:cBhvr>
                                        <p:cTn id="63" dur="1000" fill="hold"/>
                                        <p:tgtEl>
                                          <p:spTgt spid="13"/>
                                        </p:tgtEl>
                                        <p:attrNameLst>
                                          <p:attrName>ppt_y</p:attrName>
                                        </p:attrNameLst>
                                      </p:cBhvr>
                                      <p:tavLst>
                                        <p:tav tm="0">
                                          <p:val>
                                            <p:strVal val="#ppt_y+.1"/>
                                          </p:val>
                                        </p:tav>
                                        <p:tav tm="100000">
                                          <p:val>
                                            <p:strVal val="#ppt_y"/>
                                          </p:val>
                                        </p:tav>
                                      </p:tavLst>
                                    </p:anim>
                                  </p:childTnLst>
                                </p:cTn>
                              </p:par>
                            </p:childTnLst>
                          </p:cTn>
                        </p:par>
                        <p:par>
                          <p:cTn id="64" fill="hold">
                            <p:stCondLst>
                              <p:cond delay="1000"/>
                            </p:stCondLst>
                            <p:childTnLst>
                              <p:par>
                                <p:cTn id="65" presetID="10" presetClass="entr" presetSubtype="0" fill="hold" grpId="0" nodeType="afterEffect">
                                  <p:stCondLst>
                                    <p:cond delay="0"/>
                                  </p:stCondLst>
                                  <p:iterate type="wd">
                                    <p:tmPct val="10000"/>
                                  </p:iterate>
                                  <p:childTnLst>
                                    <p:set>
                                      <p:cBhvr>
                                        <p:cTn id="66" dur="1" fill="hold">
                                          <p:stCondLst>
                                            <p:cond delay="0"/>
                                          </p:stCondLst>
                                        </p:cTn>
                                        <p:tgtEl>
                                          <p:spTgt spid="19"/>
                                        </p:tgtEl>
                                        <p:attrNameLst>
                                          <p:attrName>style.visibility</p:attrName>
                                        </p:attrNameLst>
                                      </p:cBhvr>
                                      <p:to>
                                        <p:strVal val="visible"/>
                                      </p:to>
                                    </p:set>
                                    <p:animEffect transition="in" filter="fade">
                                      <p:cBhvr>
                                        <p:cTn id="67" dur="75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wipe(down)">
                                      <p:cBhvr>
                                        <p:cTn id="72" dur="500"/>
                                        <p:tgtEl>
                                          <p:spTgt spid="8"/>
                                        </p:tgtEl>
                                      </p:cBhvr>
                                    </p:animEffect>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1000"/>
                                        <p:tgtEl>
                                          <p:spTgt spid="16"/>
                                        </p:tgtEl>
                                      </p:cBhvr>
                                    </p:animEffect>
                                    <p:anim calcmode="lin" valueType="num">
                                      <p:cBhvr>
                                        <p:cTn id="78" dur="1000" fill="hold"/>
                                        <p:tgtEl>
                                          <p:spTgt spid="16"/>
                                        </p:tgtEl>
                                        <p:attrNameLst>
                                          <p:attrName>ppt_x</p:attrName>
                                        </p:attrNameLst>
                                      </p:cBhvr>
                                      <p:tavLst>
                                        <p:tav tm="0">
                                          <p:val>
                                            <p:strVal val="#ppt_x"/>
                                          </p:val>
                                        </p:tav>
                                        <p:tav tm="100000">
                                          <p:val>
                                            <p:strVal val="#ppt_x"/>
                                          </p:val>
                                        </p:tav>
                                      </p:tavLst>
                                    </p:anim>
                                    <p:anim calcmode="lin" valueType="num">
                                      <p:cBhvr>
                                        <p:cTn id="79" dur="1000" fill="hold"/>
                                        <p:tgtEl>
                                          <p:spTgt spid="16"/>
                                        </p:tgtEl>
                                        <p:attrNameLst>
                                          <p:attrName>ppt_y</p:attrName>
                                        </p:attrNameLst>
                                      </p:cBhvr>
                                      <p:tavLst>
                                        <p:tav tm="0">
                                          <p:val>
                                            <p:strVal val="#ppt_y+.1"/>
                                          </p:val>
                                        </p:tav>
                                        <p:tav tm="100000">
                                          <p:val>
                                            <p:strVal val="#ppt_y"/>
                                          </p:val>
                                        </p:tav>
                                      </p:tavLst>
                                    </p:anim>
                                  </p:childTnLst>
                                </p:cTn>
                              </p:par>
                            </p:childTnLst>
                          </p:cTn>
                        </p:par>
                        <p:par>
                          <p:cTn id="80" fill="hold">
                            <p:stCondLst>
                              <p:cond delay="1000"/>
                            </p:stCondLst>
                            <p:childTnLst>
                              <p:par>
                                <p:cTn id="81" presetID="10" presetClass="entr" presetSubtype="0" fill="hold" grpId="0" nodeType="afterEffect">
                                  <p:stCondLst>
                                    <p:cond delay="0"/>
                                  </p:stCondLst>
                                  <p:iterate type="wd">
                                    <p:tmPct val="10000"/>
                                  </p:iterate>
                                  <p:childTnLst>
                                    <p:set>
                                      <p:cBhvr>
                                        <p:cTn id="82" dur="1" fill="hold">
                                          <p:stCondLst>
                                            <p:cond delay="0"/>
                                          </p:stCondLst>
                                        </p:cTn>
                                        <p:tgtEl>
                                          <p:spTgt spid="22"/>
                                        </p:tgtEl>
                                        <p:attrNameLst>
                                          <p:attrName>style.visibility</p:attrName>
                                        </p:attrNameLst>
                                      </p:cBhvr>
                                      <p:to>
                                        <p:strVal val="visible"/>
                                      </p:to>
                                    </p:set>
                                    <p:animEffect transition="in" filter="fade">
                                      <p:cBhvr>
                                        <p:cTn id="83" dur="750"/>
                                        <p:tgtEl>
                                          <p:spTgt spid="22"/>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grpId="0" nodeType="click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down)">
                                      <p:cBhvr>
                                        <p:cTn id="88" dur="500"/>
                                        <p:tgtEl>
                                          <p:spTgt spid="7"/>
                                        </p:tgtEl>
                                      </p:cBhvr>
                                    </p:animEffect>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fade">
                                      <p:cBhvr>
                                        <p:cTn id="93" dur="1000"/>
                                        <p:tgtEl>
                                          <p:spTgt spid="14"/>
                                        </p:tgtEl>
                                      </p:cBhvr>
                                    </p:animEffect>
                                    <p:anim calcmode="lin" valueType="num">
                                      <p:cBhvr>
                                        <p:cTn id="94" dur="1000" fill="hold"/>
                                        <p:tgtEl>
                                          <p:spTgt spid="14"/>
                                        </p:tgtEl>
                                        <p:attrNameLst>
                                          <p:attrName>ppt_x</p:attrName>
                                        </p:attrNameLst>
                                      </p:cBhvr>
                                      <p:tavLst>
                                        <p:tav tm="0">
                                          <p:val>
                                            <p:strVal val="#ppt_x"/>
                                          </p:val>
                                        </p:tav>
                                        <p:tav tm="100000">
                                          <p:val>
                                            <p:strVal val="#ppt_x"/>
                                          </p:val>
                                        </p:tav>
                                      </p:tavLst>
                                    </p:anim>
                                    <p:anim calcmode="lin" valueType="num">
                                      <p:cBhvr>
                                        <p:cTn id="95" dur="1000" fill="hold"/>
                                        <p:tgtEl>
                                          <p:spTgt spid="14"/>
                                        </p:tgtEl>
                                        <p:attrNameLst>
                                          <p:attrName>ppt_y</p:attrName>
                                        </p:attrNameLst>
                                      </p:cBhvr>
                                      <p:tavLst>
                                        <p:tav tm="0">
                                          <p:val>
                                            <p:strVal val="#ppt_y+.1"/>
                                          </p:val>
                                        </p:tav>
                                        <p:tav tm="100000">
                                          <p:val>
                                            <p:strVal val="#ppt_y"/>
                                          </p:val>
                                        </p:tav>
                                      </p:tavLst>
                                    </p:anim>
                                  </p:childTnLst>
                                </p:cTn>
                              </p:par>
                            </p:childTnLst>
                          </p:cTn>
                        </p:par>
                        <p:par>
                          <p:cTn id="96" fill="hold">
                            <p:stCondLst>
                              <p:cond delay="100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3"/>
                                        </p:tgtEl>
                                        <p:attrNameLst>
                                          <p:attrName>style.visibility</p:attrName>
                                        </p:attrNameLst>
                                      </p:cBhvr>
                                      <p:to>
                                        <p:strVal val="visible"/>
                                      </p:to>
                                    </p:set>
                                    <p:animEffect transition="in" filter="fade">
                                      <p:cBhvr>
                                        <p:cTn id="99" dur="750"/>
                                        <p:tgtEl>
                                          <p:spTgt spid="23"/>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wipe(down)">
                                      <p:cBhvr>
                                        <p:cTn id="10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20" grpId="0"/>
      <p:bldP spid="21" grpId="0"/>
      <p:bldP spid="19"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8E4C9B48-3F18-4BD2-9190-384BFF299A8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95"/>
            <a:ext cx="12194135" cy="6858594"/>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29479860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75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DF29B2B1-243D-465C-B758-5FC209C480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6733" y="1612056"/>
            <a:ext cx="3805432" cy="5245054"/>
          </a:xfrm>
          <a:prstGeom prst="rect">
            <a:avLst/>
          </a:prstGeom>
        </p:spPr>
      </p:pic>
      <p:graphicFrame>
        <p:nvGraphicFramePr>
          <p:cNvPr id="3" name="图表 2">
            <a:extLst>
              <a:ext uri="{FF2B5EF4-FFF2-40B4-BE49-F238E27FC236}">
                <a16:creationId xmlns="" xmlns:a16="http://schemas.microsoft.com/office/drawing/2014/main" id="{BBDF3CE8-DC52-4702-95F3-6F59C1FB8711}"/>
              </a:ext>
            </a:extLst>
          </p:cNvPr>
          <p:cNvGraphicFramePr/>
          <p:nvPr>
            <p:extLst/>
          </p:nvPr>
        </p:nvGraphicFramePr>
        <p:xfrm>
          <a:off x="2079078" y="2125131"/>
          <a:ext cx="2716133" cy="1810754"/>
        </p:xfrm>
        <a:graphic>
          <a:graphicData uri="http://schemas.openxmlformats.org/drawingml/2006/chart">
            <c:chart xmlns:c="http://schemas.openxmlformats.org/drawingml/2006/chart" xmlns:r="http://schemas.openxmlformats.org/officeDocument/2006/relationships" r:id="rId4"/>
          </a:graphicData>
        </a:graphic>
      </p:graphicFrame>
      <p:sp>
        <p:nvSpPr>
          <p:cNvPr id="4" name="矩形 3">
            <a:extLst>
              <a:ext uri="{FF2B5EF4-FFF2-40B4-BE49-F238E27FC236}">
                <a16:creationId xmlns="" xmlns:a16="http://schemas.microsoft.com/office/drawing/2014/main" id="{5D2ABBD6-1DAA-4E8E-B56C-6ACBD1F00C5A}"/>
              </a:ext>
            </a:extLst>
          </p:cNvPr>
          <p:cNvSpPr/>
          <p:nvPr/>
        </p:nvSpPr>
        <p:spPr>
          <a:xfrm>
            <a:off x="2900604" y="3930903"/>
            <a:ext cx="1107996" cy="369332"/>
          </a:xfrm>
          <a:prstGeom prst="rect">
            <a:avLst/>
          </a:prstGeom>
        </p:spPr>
        <p:txBody>
          <a:bodyPr wrap="none">
            <a:spAutoFit/>
          </a:bodyPr>
          <a:lstStyle/>
          <a:p>
            <a:r>
              <a:rPr lang="zh-CN" altLang="en-US" b="1" dirty="0">
                <a:solidFill>
                  <a:schemeClr val="accent1"/>
                </a:solidFill>
                <a:latin typeface="+mn-ea"/>
                <a:ea typeface="+mn-ea"/>
              </a:rPr>
              <a:t>添加标题</a:t>
            </a:r>
          </a:p>
        </p:txBody>
      </p:sp>
      <p:sp>
        <p:nvSpPr>
          <p:cNvPr id="5" name="圆角矩形 11">
            <a:extLst>
              <a:ext uri="{FF2B5EF4-FFF2-40B4-BE49-F238E27FC236}">
                <a16:creationId xmlns="" xmlns:a16="http://schemas.microsoft.com/office/drawing/2014/main" id="{3FF7F174-C076-4EFE-86E7-8E799D2F4962}"/>
              </a:ext>
            </a:extLst>
          </p:cNvPr>
          <p:cNvSpPr/>
          <p:nvPr/>
        </p:nvSpPr>
        <p:spPr>
          <a:xfrm>
            <a:off x="5664067" y="1928474"/>
            <a:ext cx="3959409" cy="143978"/>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6" name="圆角矩形 12">
            <a:extLst>
              <a:ext uri="{FF2B5EF4-FFF2-40B4-BE49-F238E27FC236}">
                <a16:creationId xmlns="" xmlns:a16="http://schemas.microsoft.com/office/drawing/2014/main" id="{C05C23A7-128C-49B0-A87E-8F8EC9B63778}"/>
              </a:ext>
            </a:extLst>
          </p:cNvPr>
          <p:cNvSpPr/>
          <p:nvPr/>
        </p:nvSpPr>
        <p:spPr>
          <a:xfrm>
            <a:off x="5664066" y="1928474"/>
            <a:ext cx="2442493" cy="143978"/>
          </a:xfrm>
          <a:prstGeom prst="roundRect">
            <a:avLst>
              <a:gd name="adj" fmla="val 50000"/>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mn-ea"/>
            </a:endParaRPr>
          </a:p>
        </p:txBody>
      </p:sp>
      <p:sp>
        <p:nvSpPr>
          <p:cNvPr id="7" name="文本框 9">
            <a:extLst>
              <a:ext uri="{FF2B5EF4-FFF2-40B4-BE49-F238E27FC236}">
                <a16:creationId xmlns="" xmlns:a16="http://schemas.microsoft.com/office/drawing/2014/main" id="{D7A43780-F0D7-40ED-A473-1F8FDFE5498F}"/>
              </a:ext>
            </a:extLst>
          </p:cNvPr>
          <p:cNvSpPr txBox="1"/>
          <p:nvPr/>
        </p:nvSpPr>
        <p:spPr>
          <a:xfrm>
            <a:off x="5664067" y="2072453"/>
            <a:ext cx="1367796" cy="284547"/>
          </a:xfrm>
          <a:prstGeom prst="rect">
            <a:avLst/>
          </a:prstGeom>
          <a:noFill/>
        </p:spPr>
        <p:txBody>
          <a:bodyPr wrap="square" lIns="68562" tIns="34281" rIns="68562" bIns="34281" rtlCol="0">
            <a:spAutoFit/>
          </a:bodyPr>
          <a:lstStyle/>
          <a:p>
            <a:pPr marL="0" lvl="1"/>
            <a:r>
              <a:rPr lang="zh-CN" altLang="en-US" sz="1399" b="1" dirty="0">
                <a:solidFill>
                  <a:schemeClr val="accent1"/>
                </a:solidFill>
                <a:latin typeface="+mn-ea"/>
                <a:ea typeface="+mn-ea"/>
              </a:rPr>
              <a:t>第一季度</a:t>
            </a:r>
          </a:p>
        </p:txBody>
      </p:sp>
      <p:grpSp>
        <p:nvGrpSpPr>
          <p:cNvPr id="8" name="组合 7">
            <a:extLst>
              <a:ext uri="{FF2B5EF4-FFF2-40B4-BE49-F238E27FC236}">
                <a16:creationId xmlns="" xmlns:a16="http://schemas.microsoft.com/office/drawing/2014/main" id="{3026E7C4-C610-4490-AD67-68C8290A3542}"/>
              </a:ext>
            </a:extLst>
          </p:cNvPr>
          <p:cNvGrpSpPr/>
          <p:nvPr/>
        </p:nvGrpSpPr>
        <p:grpSpPr>
          <a:xfrm>
            <a:off x="7959298" y="1606772"/>
            <a:ext cx="359946" cy="249714"/>
            <a:chOff x="4909455" y="1298158"/>
            <a:chExt cx="360040" cy="249779"/>
          </a:xfrm>
          <a:solidFill>
            <a:schemeClr val="accent1"/>
          </a:solidFill>
          <a:effectLst>
            <a:outerShdw blurRad="50800" dist="38100" dir="2700000" algn="tl" rotWithShape="0">
              <a:prstClr val="black">
                <a:alpha val="40000"/>
              </a:prstClr>
            </a:outerShdw>
          </a:effectLst>
        </p:grpSpPr>
        <p:sp>
          <p:nvSpPr>
            <p:cNvPr id="9" name="矩形标注 15">
              <a:extLst>
                <a:ext uri="{FF2B5EF4-FFF2-40B4-BE49-F238E27FC236}">
                  <a16:creationId xmlns="" xmlns:a16="http://schemas.microsoft.com/office/drawing/2014/main" id="{C7796655-AEFE-443B-9C22-7D8188450983}"/>
                </a:ext>
              </a:extLst>
            </p:cNvPr>
            <p:cNvSpPr/>
            <p:nvPr/>
          </p:nvSpPr>
          <p:spPr>
            <a:xfrm>
              <a:off x="4945459" y="1331913"/>
              <a:ext cx="288032" cy="216024"/>
            </a:xfrm>
            <a:prstGeom prst="wedgeRectCallo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10" name="文本框 9">
              <a:extLst>
                <a:ext uri="{FF2B5EF4-FFF2-40B4-BE49-F238E27FC236}">
                  <a16:creationId xmlns="" xmlns:a16="http://schemas.microsoft.com/office/drawing/2014/main" id="{DF6D6903-703D-4A75-BBC1-CE95BF493CF8}"/>
                </a:ext>
              </a:extLst>
            </p:cNvPr>
            <p:cNvSpPr txBox="1"/>
            <p:nvPr/>
          </p:nvSpPr>
          <p:spPr>
            <a:xfrm>
              <a:off x="4909455" y="1298158"/>
              <a:ext cx="360040" cy="238571"/>
            </a:xfrm>
            <a:prstGeom prst="rect">
              <a:avLst/>
            </a:prstGeom>
            <a:grpFill/>
          </p:spPr>
          <p:txBody>
            <a:bodyPr wrap="square" lIns="68562" tIns="34281" rIns="68562" bIns="34281" rtlCol="0">
              <a:spAutoFit/>
            </a:bodyPr>
            <a:lstStyle/>
            <a:p>
              <a:pPr marL="0" lvl="1" algn="ctr"/>
              <a:r>
                <a:rPr lang="en-US" altLang="zh-CN" sz="1100" dirty="0">
                  <a:solidFill>
                    <a:schemeClr val="bg1"/>
                  </a:solidFill>
                  <a:latin typeface="Agency FB" panose="020B0503020202020204" pitchFamily="34" charset="0"/>
                  <a:ea typeface="+mn-ea"/>
                </a:rPr>
                <a:t>65</a:t>
              </a:r>
              <a:endParaRPr lang="zh-CN" altLang="en-US" sz="1100" dirty="0">
                <a:solidFill>
                  <a:schemeClr val="bg1"/>
                </a:solidFill>
                <a:latin typeface="Agency FB" panose="020B0503020202020204" pitchFamily="34" charset="0"/>
                <a:ea typeface="+mn-ea"/>
              </a:endParaRPr>
            </a:p>
          </p:txBody>
        </p:sp>
      </p:grpSp>
      <p:sp>
        <p:nvSpPr>
          <p:cNvPr id="11" name="圆角矩形 17">
            <a:extLst>
              <a:ext uri="{FF2B5EF4-FFF2-40B4-BE49-F238E27FC236}">
                <a16:creationId xmlns="" xmlns:a16="http://schemas.microsoft.com/office/drawing/2014/main" id="{000CBF7D-D4B7-4EFD-A097-1B97BF993BA1}"/>
              </a:ext>
            </a:extLst>
          </p:cNvPr>
          <p:cNvSpPr/>
          <p:nvPr/>
        </p:nvSpPr>
        <p:spPr>
          <a:xfrm>
            <a:off x="5664067" y="2489003"/>
            <a:ext cx="3959409" cy="143978"/>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2" name="圆角矩形 18">
            <a:extLst>
              <a:ext uri="{FF2B5EF4-FFF2-40B4-BE49-F238E27FC236}">
                <a16:creationId xmlns="" xmlns:a16="http://schemas.microsoft.com/office/drawing/2014/main" id="{F5AF0188-F3A0-462B-8B16-0AE3E0171AD5}"/>
              </a:ext>
            </a:extLst>
          </p:cNvPr>
          <p:cNvSpPr/>
          <p:nvPr/>
        </p:nvSpPr>
        <p:spPr>
          <a:xfrm>
            <a:off x="5664067" y="2489003"/>
            <a:ext cx="3213806" cy="143978"/>
          </a:xfrm>
          <a:prstGeom prst="roundRect">
            <a:avLst>
              <a:gd name="adj" fmla="val 50000"/>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B0F0"/>
              </a:solidFill>
              <a:latin typeface="+mn-ea"/>
            </a:endParaRPr>
          </a:p>
        </p:txBody>
      </p:sp>
      <p:sp>
        <p:nvSpPr>
          <p:cNvPr id="13" name="文本框 9">
            <a:extLst>
              <a:ext uri="{FF2B5EF4-FFF2-40B4-BE49-F238E27FC236}">
                <a16:creationId xmlns="" xmlns:a16="http://schemas.microsoft.com/office/drawing/2014/main" id="{8FF45F3D-298F-4521-8910-AD9036FBC13D}"/>
              </a:ext>
            </a:extLst>
          </p:cNvPr>
          <p:cNvSpPr txBox="1"/>
          <p:nvPr/>
        </p:nvSpPr>
        <p:spPr>
          <a:xfrm>
            <a:off x="5664067" y="2632982"/>
            <a:ext cx="1367796" cy="284547"/>
          </a:xfrm>
          <a:prstGeom prst="rect">
            <a:avLst/>
          </a:prstGeom>
          <a:noFill/>
        </p:spPr>
        <p:txBody>
          <a:bodyPr wrap="square" lIns="68562" tIns="34281" rIns="68562" bIns="34281" rtlCol="0">
            <a:spAutoFit/>
          </a:bodyPr>
          <a:lstStyle/>
          <a:p>
            <a:pPr marL="0" lvl="1"/>
            <a:r>
              <a:rPr lang="zh-CN" altLang="en-US" sz="1399" b="1" dirty="0">
                <a:solidFill>
                  <a:schemeClr val="accent1"/>
                </a:solidFill>
                <a:latin typeface="+mn-ea"/>
                <a:ea typeface="+mn-ea"/>
              </a:rPr>
              <a:t>第二季度</a:t>
            </a:r>
          </a:p>
        </p:txBody>
      </p:sp>
      <p:grpSp>
        <p:nvGrpSpPr>
          <p:cNvPr id="14" name="组合 13">
            <a:extLst>
              <a:ext uri="{FF2B5EF4-FFF2-40B4-BE49-F238E27FC236}">
                <a16:creationId xmlns="" xmlns:a16="http://schemas.microsoft.com/office/drawing/2014/main" id="{3FF4A553-B2AE-4926-8030-32F6CF9A85AE}"/>
              </a:ext>
            </a:extLst>
          </p:cNvPr>
          <p:cNvGrpSpPr/>
          <p:nvPr/>
        </p:nvGrpSpPr>
        <p:grpSpPr>
          <a:xfrm>
            <a:off x="8759605" y="2182690"/>
            <a:ext cx="359946" cy="238509"/>
            <a:chOff x="4909455" y="1309410"/>
            <a:chExt cx="360040" cy="238571"/>
          </a:xfrm>
          <a:solidFill>
            <a:schemeClr val="accent1"/>
          </a:solidFill>
          <a:effectLst>
            <a:outerShdw blurRad="50800" dist="38100" dir="2700000" algn="tl" rotWithShape="0">
              <a:prstClr val="black">
                <a:alpha val="40000"/>
              </a:prstClr>
            </a:outerShdw>
          </a:effectLst>
        </p:grpSpPr>
        <p:sp>
          <p:nvSpPr>
            <p:cNvPr id="15" name="矩形标注 21">
              <a:extLst>
                <a:ext uri="{FF2B5EF4-FFF2-40B4-BE49-F238E27FC236}">
                  <a16:creationId xmlns="" xmlns:a16="http://schemas.microsoft.com/office/drawing/2014/main" id="{A01E54C7-B4AB-4FF1-9F5B-E0C162633B37}"/>
                </a:ext>
              </a:extLst>
            </p:cNvPr>
            <p:cNvSpPr/>
            <p:nvPr/>
          </p:nvSpPr>
          <p:spPr>
            <a:xfrm>
              <a:off x="4945459" y="1331913"/>
              <a:ext cx="288032" cy="216024"/>
            </a:xfrm>
            <a:prstGeom prst="wedgeRectCallo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16" name="文本框 9">
              <a:extLst>
                <a:ext uri="{FF2B5EF4-FFF2-40B4-BE49-F238E27FC236}">
                  <a16:creationId xmlns="" xmlns:a16="http://schemas.microsoft.com/office/drawing/2014/main" id="{CEC4C2EE-EB9D-4408-A971-2E9EE580E549}"/>
                </a:ext>
              </a:extLst>
            </p:cNvPr>
            <p:cNvSpPr txBox="1"/>
            <p:nvPr/>
          </p:nvSpPr>
          <p:spPr>
            <a:xfrm>
              <a:off x="4909455" y="1309410"/>
              <a:ext cx="360040" cy="238571"/>
            </a:xfrm>
            <a:prstGeom prst="rect">
              <a:avLst/>
            </a:prstGeom>
            <a:grpFill/>
          </p:spPr>
          <p:txBody>
            <a:bodyPr wrap="square" lIns="68562" tIns="34281" rIns="68562" bIns="34281" rtlCol="0">
              <a:spAutoFit/>
            </a:bodyPr>
            <a:lstStyle/>
            <a:p>
              <a:pPr marL="0" lvl="1" algn="ctr"/>
              <a:r>
                <a:rPr lang="en-US" altLang="zh-CN" sz="1100" dirty="0">
                  <a:solidFill>
                    <a:schemeClr val="bg1"/>
                  </a:solidFill>
                  <a:latin typeface="Agency FB" panose="020B0503020202020204" pitchFamily="34" charset="0"/>
                  <a:ea typeface="+mn-ea"/>
                </a:rPr>
                <a:t>85</a:t>
              </a:r>
              <a:endParaRPr lang="zh-CN" altLang="en-US" sz="1100" dirty="0">
                <a:solidFill>
                  <a:schemeClr val="bg1"/>
                </a:solidFill>
                <a:latin typeface="Agency FB" panose="020B0503020202020204" pitchFamily="34" charset="0"/>
                <a:ea typeface="+mn-ea"/>
              </a:endParaRPr>
            </a:p>
          </p:txBody>
        </p:sp>
      </p:grpSp>
      <p:sp>
        <p:nvSpPr>
          <p:cNvPr id="17" name="圆角矩形 23">
            <a:extLst>
              <a:ext uri="{FF2B5EF4-FFF2-40B4-BE49-F238E27FC236}">
                <a16:creationId xmlns="" xmlns:a16="http://schemas.microsoft.com/office/drawing/2014/main" id="{DBA3A1CF-A4AE-403A-9C44-5BFF72457CC0}"/>
              </a:ext>
            </a:extLst>
          </p:cNvPr>
          <p:cNvSpPr/>
          <p:nvPr/>
        </p:nvSpPr>
        <p:spPr>
          <a:xfrm>
            <a:off x="5664067" y="3042420"/>
            <a:ext cx="3959409" cy="143978"/>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8" name="圆角矩形 24">
            <a:extLst>
              <a:ext uri="{FF2B5EF4-FFF2-40B4-BE49-F238E27FC236}">
                <a16:creationId xmlns="" xmlns:a16="http://schemas.microsoft.com/office/drawing/2014/main" id="{C5985402-9CF0-4DDA-B860-97DCE86BC3AA}"/>
              </a:ext>
            </a:extLst>
          </p:cNvPr>
          <p:cNvSpPr/>
          <p:nvPr/>
        </p:nvSpPr>
        <p:spPr>
          <a:xfrm>
            <a:off x="5664065" y="3042420"/>
            <a:ext cx="3599462" cy="143978"/>
          </a:xfrm>
          <a:prstGeom prst="roundRect">
            <a:avLst>
              <a:gd name="adj" fmla="val 50000"/>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9" name="文本框 9">
            <a:extLst>
              <a:ext uri="{FF2B5EF4-FFF2-40B4-BE49-F238E27FC236}">
                <a16:creationId xmlns="" xmlns:a16="http://schemas.microsoft.com/office/drawing/2014/main" id="{2B776806-096B-4F19-BAF3-5C44F8DB40F1}"/>
              </a:ext>
            </a:extLst>
          </p:cNvPr>
          <p:cNvSpPr txBox="1"/>
          <p:nvPr/>
        </p:nvSpPr>
        <p:spPr>
          <a:xfrm>
            <a:off x="5664067" y="3186398"/>
            <a:ext cx="1367796" cy="284547"/>
          </a:xfrm>
          <a:prstGeom prst="rect">
            <a:avLst/>
          </a:prstGeom>
          <a:noFill/>
        </p:spPr>
        <p:txBody>
          <a:bodyPr wrap="square" lIns="68562" tIns="34281" rIns="68562" bIns="34281" rtlCol="0">
            <a:spAutoFit/>
          </a:bodyPr>
          <a:lstStyle/>
          <a:p>
            <a:pPr marL="0" lvl="1"/>
            <a:r>
              <a:rPr lang="zh-CN" altLang="en-US" sz="1399" b="1" dirty="0">
                <a:solidFill>
                  <a:schemeClr val="accent1"/>
                </a:solidFill>
                <a:latin typeface="+mn-ea"/>
                <a:ea typeface="+mn-ea"/>
              </a:rPr>
              <a:t>第三季度</a:t>
            </a:r>
          </a:p>
        </p:txBody>
      </p:sp>
      <p:grpSp>
        <p:nvGrpSpPr>
          <p:cNvPr id="20" name="组合 19">
            <a:extLst>
              <a:ext uri="{FF2B5EF4-FFF2-40B4-BE49-F238E27FC236}">
                <a16:creationId xmlns="" xmlns:a16="http://schemas.microsoft.com/office/drawing/2014/main" id="{71D5859A-D192-418B-A208-64BE2E3F694D}"/>
              </a:ext>
            </a:extLst>
          </p:cNvPr>
          <p:cNvGrpSpPr/>
          <p:nvPr/>
        </p:nvGrpSpPr>
        <p:grpSpPr>
          <a:xfrm>
            <a:off x="9109795" y="2758602"/>
            <a:ext cx="359946" cy="238509"/>
            <a:chOff x="4909455" y="1331912"/>
            <a:chExt cx="360040" cy="238571"/>
          </a:xfrm>
          <a:solidFill>
            <a:schemeClr val="accent1"/>
          </a:solidFill>
          <a:effectLst>
            <a:outerShdw blurRad="50800" dist="38100" dir="2700000" algn="tl" rotWithShape="0">
              <a:prstClr val="black">
                <a:alpha val="40000"/>
              </a:prstClr>
            </a:outerShdw>
          </a:effectLst>
        </p:grpSpPr>
        <p:sp>
          <p:nvSpPr>
            <p:cNvPr id="21" name="矩形标注 27">
              <a:extLst>
                <a:ext uri="{FF2B5EF4-FFF2-40B4-BE49-F238E27FC236}">
                  <a16:creationId xmlns="" xmlns:a16="http://schemas.microsoft.com/office/drawing/2014/main" id="{012201E6-32B5-45A4-80C3-E77994B7A28B}"/>
                </a:ext>
              </a:extLst>
            </p:cNvPr>
            <p:cNvSpPr/>
            <p:nvPr/>
          </p:nvSpPr>
          <p:spPr>
            <a:xfrm>
              <a:off x="4945459" y="1331913"/>
              <a:ext cx="288032" cy="216024"/>
            </a:xfrm>
            <a:prstGeom prst="wedgeRectCallo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22" name="文本框 9">
              <a:extLst>
                <a:ext uri="{FF2B5EF4-FFF2-40B4-BE49-F238E27FC236}">
                  <a16:creationId xmlns="" xmlns:a16="http://schemas.microsoft.com/office/drawing/2014/main" id="{0FA52FA8-EBE1-4C51-B0E8-7FC07D60313D}"/>
                </a:ext>
              </a:extLst>
            </p:cNvPr>
            <p:cNvSpPr txBox="1"/>
            <p:nvPr/>
          </p:nvSpPr>
          <p:spPr>
            <a:xfrm>
              <a:off x="4909455" y="1331912"/>
              <a:ext cx="360040" cy="238571"/>
            </a:xfrm>
            <a:prstGeom prst="rect">
              <a:avLst/>
            </a:prstGeom>
            <a:grpFill/>
          </p:spPr>
          <p:txBody>
            <a:bodyPr wrap="square" lIns="68562" tIns="34281" rIns="68562" bIns="34281" rtlCol="0">
              <a:spAutoFit/>
            </a:bodyPr>
            <a:lstStyle/>
            <a:p>
              <a:pPr marL="0" lvl="1" algn="ctr"/>
              <a:r>
                <a:rPr lang="en-US" altLang="zh-CN" sz="1100" dirty="0">
                  <a:solidFill>
                    <a:schemeClr val="bg1"/>
                  </a:solidFill>
                  <a:latin typeface="Agency FB" panose="020B0503020202020204" pitchFamily="34" charset="0"/>
                  <a:ea typeface="+mn-ea"/>
                </a:rPr>
                <a:t>95</a:t>
              </a:r>
              <a:endParaRPr lang="zh-CN" altLang="en-US" sz="1100" dirty="0">
                <a:solidFill>
                  <a:schemeClr val="bg1"/>
                </a:solidFill>
                <a:latin typeface="Agency FB" panose="020B0503020202020204" pitchFamily="34" charset="0"/>
                <a:ea typeface="+mn-ea"/>
              </a:endParaRPr>
            </a:p>
          </p:txBody>
        </p:sp>
      </p:grpSp>
      <p:sp>
        <p:nvSpPr>
          <p:cNvPr id="23" name="TextBox 7">
            <a:extLst>
              <a:ext uri="{FF2B5EF4-FFF2-40B4-BE49-F238E27FC236}">
                <a16:creationId xmlns="" xmlns:a16="http://schemas.microsoft.com/office/drawing/2014/main" id="{D61FD443-6B6F-45B7-A3B4-697E68E9C0C7}"/>
              </a:ext>
            </a:extLst>
          </p:cNvPr>
          <p:cNvSpPr>
            <a:spLocks noChangeArrowheads="1"/>
          </p:cNvSpPr>
          <p:nvPr/>
        </p:nvSpPr>
        <p:spPr bwMode="auto">
          <a:xfrm>
            <a:off x="5664065" y="4292872"/>
            <a:ext cx="4391344" cy="86126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399" dirty="0">
                <a:solidFill>
                  <a:schemeClr val="bg1"/>
                </a:solidFill>
                <a:latin typeface="+mn-ea"/>
                <a:ea typeface="+mn-ea"/>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sp>
        <p:nvSpPr>
          <p:cNvPr id="24" name="圆角矩形 30">
            <a:extLst>
              <a:ext uri="{FF2B5EF4-FFF2-40B4-BE49-F238E27FC236}">
                <a16:creationId xmlns="" xmlns:a16="http://schemas.microsoft.com/office/drawing/2014/main" id="{164277C6-6370-4441-A0BE-9F6E609D9E1B}"/>
              </a:ext>
            </a:extLst>
          </p:cNvPr>
          <p:cNvSpPr/>
          <p:nvPr/>
        </p:nvSpPr>
        <p:spPr>
          <a:xfrm>
            <a:off x="5664067" y="3580090"/>
            <a:ext cx="3959409" cy="143978"/>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25" name="圆角矩形 31">
            <a:extLst>
              <a:ext uri="{FF2B5EF4-FFF2-40B4-BE49-F238E27FC236}">
                <a16:creationId xmlns="" xmlns:a16="http://schemas.microsoft.com/office/drawing/2014/main" id="{168ABC10-6AD7-4F9E-A9FA-739ADC9DC2C6}"/>
              </a:ext>
            </a:extLst>
          </p:cNvPr>
          <p:cNvSpPr/>
          <p:nvPr/>
        </p:nvSpPr>
        <p:spPr>
          <a:xfrm>
            <a:off x="5664065" y="3580090"/>
            <a:ext cx="3599462" cy="143978"/>
          </a:xfrm>
          <a:prstGeom prst="roundRect">
            <a:avLst>
              <a:gd name="adj" fmla="val 50000"/>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26" name="文本框 9">
            <a:extLst>
              <a:ext uri="{FF2B5EF4-FFF2-40B4-BE49-F238E27FC236}">
                <a16:creationId xmlns="" xmlns:a16="http://schemas.microsoft.com/office/drawing/2014/main" id="{145C92E5-BB72-4F6A-97BF-B220AADBB584}"/>
              </a:ext>
            </a:extLst>
          </p:cNvPr>
          <p:cNvSpPr txBox="1"/>
          <p:nvPr/>
        </p:nvSpPr>
        <p:spPr>
          <a:xfrm>
            <a:off x="5664067" y="3724069"/>
            <a:ext cx="1367796" cy="284547"/>
          </a:xfrm>
          <a:prstGeom prst="rect">
            <a:avLst/>
          </a:prstGeom>
          <a:noFill/>
        </p:spPr>
        <p:txBody>
          <a:bodyPr wrap="square" lIns="68562" tIns="34281" rIns="68562" bIns="34281" rtlCol="0">
            <a:spAutoFit/>
          </a:bodyPr>
          <a:lstStyle/>
          <a:p>
            <a:pPr marL="0" lvl="1"/>
            <a:r>
              <a:rPr lang="zh-CN" altLang="en-US" sz="1399" b="1" dirty="0">
                <a:solidFill>
                  <a:schemeClr val="accent1"/>
                </a:solidFill>
                <a:latin typeface="+mn-ea"/>
                <a:ea typeface="+mn-ea"/>
              </a:rPr>
              <a:t>第四季度</a:t>
            </a:r>
          </a:p>
        </p:txBody>
      </p:sp>
      <p:grpSp>
        <p:nvGrpSpPr>
          <p:cNvPr id="27" name="组合 26">
            <a:extLst>
              <a:ext uri="{FF2B5EF4-FFF2-40B4-BE49-F238E27FC236}">
                <a16:creationId xmlns="" xmlns:a16="http://schemas.microsoft.com/office/drawing/2014/main" id="{37291EFF-213E-415C-B5BB-03E3A7C5035C}"/>
              </a:ext>
            </a:extLst>
          </p:cNvPr>
          <p:cNvGrpSpPr/>
          <p:nvPr/>
        </p:nvGrpSpPr>
        <p:grpSpPr>
          <a:xfrm>
            <a:off x="9109795" y="3285024"/>
            <a:ext cx="359946" cy="238509"/>
            <a:chOff x="4909455" y="1320661"/>
            <a:chExt cx="360040" cy="238571"/>
          </a:xfrm>
          <a:solidFill>
            <a:schemeClr val="accent1"/>
          </a:solidFill>
          <a:effectLst>
            <a:outerShdw blurRad="50800" dist="38100" dir="2700000" algn="tl" rotWithShape="0">
              <a:prstClr val="black">
                <a:alpha val="40000"/>
              </a:prstClr>
            </a:outerShdw>
          </a:effectLst>
        </p:grpSpPr>
        <p:sp>
          <p:nvSpPr>
            <p:cNvPr id="28" name="矩形标注 34">
              <a:extLst>
                <a:ext uri="{FF2B5EF4-FFF2-40B4-BE49-F238E27FC236}">
                  <a16:creationId xmlns="" xmlns:a16="http://schemas.microsoft.com/office/drawing/2014/main" id="{8932FB24-B482-4627-B1A0-129BA97B6955}"/>
                </a:ext>
              </a:extLst>
            </p:cNvPr>
            <p:cNvSpPr/>
            <p:nvPr/>
          </p:nvSpPr>
          <p:spPr>
            <a:xfrm>
              <a:off x="4945459" y="1331913"/>
              <a:ext cx="288032" cy="216024"/>
            </a:xfrm>
            <a:prstGeom prst="wedgeRectCallo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29" name="文本框 9">
              <a:extLst>
                <a:ext uri="{FF2B5EF4-FFF2-40B4-BE49-F238E27FC236}">
                  <a16:creationId xmlns="" xmlns:a16="http://schemas.microsoft.com/office/drawing/2014/main" id="{59765619-D9B9-49CD-B961-9653341ADAFC}"/>
                </a:ext>
              </a:extLst>
            </p:cNvPr>
            <p:cNvSpPr txBox="1"/>
            <p:nvPr/>
          </p:nvSpPr>
          <p:spPr>
            <a:xfrm>
              <a:off x="4909455" y="1320661"/>
              <a:ext cx="360040" cy="238571"/>
            </a:xfrm>
            <a:prstGeom prst="rect">
              <a:avLst/>
            </a:prstGeom>
            <a:grpFill/>
          </p:spPr>
          <p:txBody>
            <a:bodyPr wrap="square" lIns="68562" tIns="34281" rIns="68562" bIns="34281" rtlCol="0">
              <a:spAutoFit/>
            </a:bodyPr>
            <a:lstStyle/>
            <a:p>
              <a:pPr marL="0" lvl="1" algn="ctr"/>
              <a:r>
                <a:rPr lang="en-US" altLang="zh-CN" sz="1100" dirty="0">
                  <a:solidFill>
                    <a:schemeClr val="bg1"/>
                  </a:solidFill>
                  <a:latin typeface="Agency FB" panose="020B0503020202020204" pitchFamily="34" charset="0"/>
                  <a:ea typeface="+mn-ea"/>
                </a:rPr>
                <a:t>95</a:t>
              </a:r>
              <a:endParaRPr lang="zh-CN" altLang="en-US" sz="1100" dirty="0">
                <a:solidFill>
                  <a:schemeClr val="bg1"/>
                </a:solidFill>
                <a:latin typeface="Agency FB" panose="020B0503020202020204" pitchFamily="34" charset="0"/>
                <a:ea typeface="+mn-ea"/>
              </a:endParaRPr>
            </a:p>
          </p:txBody>
        </p:sp>
      </p:grpSp>
      <p:sp>
        <p:nvSpPr>
          <p:cNvPr id="32" name="文本框 31">
            <a:extLst>
              <a:ext uri="{FF2B5EF4-FFF2-40B4-BE49-F238E27FC236}">
                <a16:creationId xmlns="" xmlns:a16="http://schemas.microsoft.com/office/drawing/2014/main" id="{1AAD336B-0758-44F8-BFFF-4B3F2CAB692B}"/>
              </a:ext>
            </a:extLst>
          </p:cNvPr>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33" name="矩形 32">
            <a:extLst>
              <a:ext uri="{FF2B5EF4-FFF2-40B4-BE49-F238E27FC236}">
                <a16:creationId xmlns="" xmlns:a16="http://schemas.microsoft.com/office/drawing/2014/main" id="{639E087E-E08C-4CD2-ABA4-3281EFB5BC2B}"/>
              </a:ext>
            </a:extLst>
          </p:cNvPr>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Tree>
    <p:extLst>
      <p:ext uri="{BB962C8B-B14F-4D97-AF65-F5344CB8AC3E}">
        <p14:creationId xmlns:p14="http://schemas.microsoft.com/office/powerpoint/2010/main" val="2096193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1000"/>
                                        <p:tgtEl>
                                          <p:spTgt spid="33"/>
                                        </p:tgtEl>
                                      </p:cBhvr>
                                    </p:animEffect>
                                    <p:anim calcmode="lin" valueType="num">
                                      <p:cBhvr>
                                        <p:cTn id="13" dur="1000" fill="hold"/>
                                        <p:tgtEl>
                                          <p:spTgt spid="33"/>
                                        </p:tgtEl>
                                        <p:attrNameLst>
                                          <p:attrName>ppt_x</p:attrName>
                                        </p:attrNameLst>
                                      </p:cBhvr>
                                      <p:tavLst>
                                        <p:tav tm="0">
                                          <p:val>
                                            <p:strVal val="#ppt_x"/>
                                          </p:val>
                                        </p:tav>
                                        <p:tav tm="100000">
                                          <p:val>
                                            <p:strVal val="#ppt_x"/>
                                          </p:val>
                                        </p:tav>
                                      </p:tavLst>
                                    </p:anim>
                                    <p:anim calcmode="lin" valueType="num">
                                      <p:cBhvr>
                                        <p:cTn id="14" dur="1000" fill="hold"/>
                                        <p:tgtEl>
                                          <p:spTgt spid="3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
                                          </p:val>
                                        </p:tav>
                                        <p:tav tm="100000">
                                          <p:val>
                                            <p:strVal val="#ppt_x"/>
                                          </p:val>
                                        </p:tav>
                                      </p:tavLst>
                                    </p:anim>
                                    <p:anim calcmode="lin" valueType="num">
                                      <p:cBhvr>
                                        <p:cTn id="50" dur="1000" fill="hold"/>
                                        <p:tgtEl>
                                          <p:spTgt spid="8"/>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2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left)">
                                      <p:cBhvr>
                                        <p:cTn id="54" dur="500"/>
                                        <p:tgtEl>
                                          <p:spTgt spid="11"/>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left)">
                                      <p:cBhvr>
                                        <p:cTn id="58" dur="500"/>
                                        <p:tgtEl>
                                          <p:spTgt spid="12"/>
                                        </p:tgtEl>
                                      </p:cBhvr>
                                    </p:animEffect>
                                  </p:childTnLst>
                                </p:cTn>
                              </p:par>
                            </p:childTnLst>
                          </p:cTn>
                        </p:par>
                        <p:par>
                          <p:cTn id="59" fill="hold">
                            <p:stCondLst>
                              <p:cond delay="7500"/>
                            </p:stCondLst>
                            <p:childTnLst>
                              <p:par>
                                <p:cTn id="60" presetID="42" presetClass="entr" presetSubtype="0"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childTnLst>
                          </p:cTn>
                        </p:par>
                        <p:par>
                          <p:cTn id="65" fill="hold">
                            <p:stCondLst>
                              <p:cond delay="8500"/>
                            </p:stCondLst>
                            <p:childTnLst>
                              <p:par>
                                <p:cTn id="66" presetID="42" presetClass="entr" presetSubtype="0" fill="hold" nodeType="after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1000"/>
                                        <p:tgtEl>
                                          <p:spTgt spid="14"/>
                                        </p:tgtEl>
                                      </p:cBhvr>
                                    </p:animEffect>
                                    <p:anim calcmode="lin" valueType="num">
                                      <p:cBhvr>
                                        <p:cTn id="69" dur="1000" fill="hold"/>
                                        <p:tgtEl>
                                          <p:spTgt spid="14"/>
                                        </p:tgtEl>
                                        <p:attrNameLst>
                                          <p:attrName>ppt_x</p:attrName>
                                        </p:attrNameLst>
                                      </p:cBhvr>
                                      <p:tavLst>
                                        <p:tav tm="0">
                                          <p:val>
                                            <p:strVal val="#ppt_x"/>
                                          </p:val>
                                        </p:tav>
                                        <p:tav tm="100000">
                                          <p:val>
                                            <p:strVal val="#ppt_x"/>
                                          </p:val>
                                        </p:tav>
                                      </p:tavLst>
                                    </p:anim>
                                    <p:anim calcmode="lin" valueType="num">
                                      <p:cBhvr>
                                        <p:cTn id="70" dur="1000" fill="hold"/>
                                        <p:tgtEl>
                                          <p:spTgt spid="14"/>
                                        </p:tgtEl>
                                        <p:attrNameLst>
                                          <p:attrName>ppt_y</p:attrName>
                                        </p:attrNameLst>
                                      </p:cBhvr>
                                      <p:tavLst>
                                        <p:tav tm="0">
                                          <p:val>
                                            <p:strVal val="#ppt_y+.1"/>
                                          </p:val>
                                        </p:tav>
                                        <p:tav tm="100000">
                                          <p:val>
                                            <p:strVal val="#ppt_y"/>
                                          </p:val>
                                        </p:tav>
                                      </p:tavLst>
                                    </p:anim>
                                  </p:childTnLst>
                                </p:cTn>
                              </p:par>
                            </p:childTnLst>
                          </p:cTn>
                        </p:par>
                        <p:par>
                          <p:cTn id="71" fill="hold">
                            <p:stCondLst>
                              <p:cond delay="9500"/>
                            </p:stCondLst>
                            <p:childTnLst>
                              <p:par>
                                <p:cTn id="72" presetID="22" presetClass="entr" presetSubtype="8"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ipe(left)">
                                      <p:cBhvr>
                                        <p:cTn id="74" dur="500"/>
                                        <p:tgtEl>
                                          <p:spTgt spid="17"/>
                                        </p:tgtEl>
                                      </p:cBhvr>
                                    </p:animEffect>
                                  </p:childTnLst>
                                </p:cTn>
                              </p:par>
                            </p:childTnLst>
                          </p:cTn>
                        </p:par>
                        <p:par>
                          <p:cTn id="75" fill="hold">
                            <p:stCondLst>
                              <p:cond delay="10000"/>
                            </p:stCondLst>
                            <p:childTnLst>
                              <p:par>
                                <p:cTn id="76" presetID="22" presetClass="entr" presetSubtype="8" fill="hold" grpId="0" nodeType="afterEffect">
                                  <p:stCondLst>
                                    <p:cond delay="0"/>
                                  </p:stCondLst>
                                  <p:childTnLst>
                                    <p:set>
                                      <p:cBhvr>
                                        <p:cTn id="77" dur="1" fill="hold">
                                          <p:stCondLst>
                                            <p:cond delay="0"/>
                                          </p:stCondLst>
                                        </p:cTn>
                                        <p:tgtEl>
                                          <p:spTgt spid="18"/>
                                        </p:tgtEl>
                                        <p:attrNameLst>
                                          <p:attrName>style.visibility</p:attrName>
                                        </p:attrNameLst>
                                      </p:cBhvr>
                                      <p:to>
                                        <p:strVal val="visible"/>
                                      </p:to>
                                    </p:set>
                                    <p:animEffect transition="in" filter="wipe(left)">
                                      <p:cBhvr>
                                        <p:cTn id="78" dur="500"/>
                                        <p:tgtEl>
                                          <p:spTgt spid="18"/>
                                        </p:tgtEl>
                                      </p:cBhvr>
                                    </p:animEffect>
                                  </p:childTnLst>
                                </p:cTn>
                              </p:par>
                            </p:childTnLst>
                          </p:cTn>
                        </p:par>
                        <p:par>
                          <p:cTn id="79" fill="hold">
                            <p:stCondLst>
                              <p:cond delay="10500"/>
                            </p:stCondLst>
                            <p:childTnLst>
                              <p:par>
                                <p:cTn id="80" presetID="42" presetClass="entr" presetSubtype="0" fill="hold" grpId="0" nodeType="after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1000"/>
                                        <p:tgtEl>
                                          <p:spTgt spid="19"/>
                                        </p:tgtEl>
                                      </p:cBhvr>
                                    </p:animEffect>
                                    <p:anim calcmode="lin" valueType="num">
                                      <p:cBhvr>
                                        <p:cTn id="83" dur="1000" fill="hold"/>
                                        <p:tgtEl>
                                          <p:spTgt spid="19"/>
                                        </p:tgtEl>
                                        <p:attrNameLst>
                                          <p:attrName>ppt_x</p:attrName>
                                        </p:attrNameLst>
                                      </p:cBhvr>
                                      <p:tavLst>
                                        <p:tav tm="0">
                                          <p:val>
                                            <p:strVal val="#ppt_x"/>
                                          </p:val>
                                        </p:tav>
                                        <p:tav tm="100000">
                                          <p:val>
                                            <p:strVal val="#ppt_x"/>
                                          </p:val>
                                        </p:tav>
                                      </p:tavLst>
                                    </p:anim>
                                    <p:anim calcmode="lin" valueType="num">
                                      <p:cBhvr>
                                        <p:cTn id="84" dur="1000" fill="hold"/>
                                        <p:tgtEl>
                                          <p:spTgt spid="19"/>
                                        </p:tgtEl>
                                        <p:attrNameLst>
                                          <p:attrName>ppt_y</p:attrName>
                                        </p:attrNameLst>
                                      </p:cBhvr>
                                      <p:tavLst>
                                        <p:tav tm="0">
                                          <p:val>
                                            <p:strVal val="#ppt_y+.1"/>
                                          </p:val>
                                        </p:tav>
                                        <p:tav tm="100000">
                                          <p:val>
                                            <p:strVal val="#ppt_y"/>
                                          </p:val>
                                        </p:tav>
                                      </p:tavLst>
                                    </p:anim>
                                  </p:childTnLst>
                                </p:cTn>
                              </p:par>
                            </p:childTnLst>
                          </p:cTn>
                        </p:par>
                        <p:par>
                          <p:cTn id="85" fill="hold">
                            <p:stCondLst>
                              <p:cond delay="11500"/>
                            </p:stCondLst>
                            <p:childTnLst>
                              <p:par>
                                <p:cTn id="86" presetID="42" presetClass="entr" presetSubtype="0" fill="hold"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1000"/>
                                        <p:tgtEl>
                                          <p:spTgt spid="20"/>
                                        </p:tgtEl>
                                      </p:cBhvr>
                                    </p:animEffect>
                                    <p:anim calcmode="lin" valueType="num">
                                      <p:cBhvr>
                                        <p:cTn id="89" dur="1000" fill="hold"/>
                                        <p:tgtEl>
                                          <p:spTgt spid="20"/>
                                        </p:tgtEl>
                                        <p:attrNameLst>
                                          <p:attrName>ppt_x</p:attrName>
                                        </p:attrNameLst>
                                      </p:cBhvr>
                                      <p:tavLst>
                                        <p:tav tm="0">
                                          <p:val>
                                            <p:strVal val="#ppt_x"/>
                                          </p:val>
                                        </p:tav>
                                        <p:tav tm="100000">
                                          <p:val>
                                            <p:strVal val="#ppt_x"/>
                                          </p:val>
                                        </p:tav>
                                      </p:tavLst>
                                    </p:anim>
                                    <p:anim calcmode="lin" valueType="num">
                                      <p:cBhvr>
                                        <p:cTn id="90" dur="1000" fill="hold"/>
                                        <p:tgtEl>
                                          <p:spTgt spid="20"/>
                                        </p:tgtEl>
                                        <p:attrNameLst>
                                          <p:attrName>ppt_y</p:attrName>
                                        </p:attrNameLst>
                                      </p:cBhvr>
                                      <p:tavLst>
                                        <p:tav tm="0">
                                          <p:val>
                                            <p:strVal val="#ppt_y+.1"/>
                                          </p:val>
                                        </p:tav>
                                        <p:tav tm="100000">
                                          <p:val>
                                            <p:strVal val="#ppt_y"/>
                                          </p:val>
                                        </p:tav>
                                      </p:tavLst>
                                    </p:anim>
                                  </p:childTnLst>
                                </p:cTn>
                              </p:par>
                            </p:childTnLst>
                          </p:cTn>
                        </p:par>
                        <p:par>
                          <p:cTn id="91" fill="hold">
                            <p:stCondLst>
                              <p:cond delay="12500"/>
                            </p:stCondLst>
                            <p:childTnLst>
                              <p:par>
                                <p:cTn id="92" presetID="22" presetClass="entr" presetSubtype="8" fill="hold" grpId="0"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childTnLst>
                          </p:cTn>
                        </p:par>
                        <p:par>
                          <p:cTn id="95" fill="hold">
                            <p:stCondLst>
                              <p:cond delay="13000"/>
                            </p:stCondLst>
                            <p:childTnLst>
                              <p:par>
                                <p:cTn id="96" presetID="22" presetClass="entr" presetSubtype="8"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childTnLst>
                          </p:cTn>
                        </p:par>
                        <p:par>
                          <p:cTn id="99" fill="hold">
                            <p:stCondLst>
                              <p:cond delay="13500"/>
                            </p:stCondLst>
                            <p:childTnLst>
                              <p:par>
                                <p:cTn id="100" presetID="42" presetClass="entr" presetSubtype="0"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fade">
                                      <p:cBhvr>
                                        <p:cTn id="102" dur="1000"/>
                                        <p:tgtEl>
                                          <p:spTgt spid="26"/>
                                        </p:tgtEl>
                                      </p:cBhvr>
                                    </p:animEffect>
                                    <p:anim calcmode="lin" valueType="num">
                                      <p:cBhvr>
                                        <p:cTn id="103" dur="1000" fill="hold"/>
                                        <p:tgtEl>
                                          <p:spTgt spid="26"/>
                                        </p:tgtEl>
                                        <p:attrNameLst>
                                          <p:attrName>ppt_x</p:attrName>
                                        </p:attrNameLst>
                                      </p:cBhvr>
                                      <p:tavLst>
                                        <p:tav tm="0">
                                          <p:val>
                                            <p:strVal val="#ppt_x"/>
                                          </p:val>
                                        </p:tav>
                                        <p:tav tm="100000">
                                          <p:val>
                                            <p:strVal val="#ppt_x"/>
                                          </p:val>
                                        </p:tav>
                                      </p:tavLst>
                                    </p:anim>
                                    <p:anim calcmode="lin" valueType="num">
                                      <p:cBhvr>
                                        <p:cTn id="104" dur="1000" fill="hold"/>
                                        <p:tgtEl>
                                          <p:spTgt spid="26"/>
                                        </p:tgtEl>
                                        <p:attrNameLst>
                                          <p:attrName>ppt_y</p:attrName>
                                        </p:attrNameLst>
                                      </p:cBhvr>
                                      <p:tavLst>
                                        <p:tav tm="0">
                                          <p:val>
                                            <p:strVal val="#ppt_y+.1"/>
                                          </p:val>
                                        </p:tav>
                                        <p:tav tm="100000">
                                          <p:val>
                                            <p:strVal val="#ppt_y"/>
                                          </p:val>
                                        </p:tav>
                                      </p:tavLst>
                                    </p:anim>
                                  </p:childTnLst>
                                </p:cTn>
                              </p:par>
                            </p:childTnLst>
                          </p:cTn>
                        </p:par>
                        <p:par>
                          <p:cTn id="105" fill="hold">
                            <p:stCondLst>
                              <p:cond delay="14500"/>
                            </p:stCondLst>
                            <p:childTnLst>
                              <p:par>
                                <p:cTn id="106" presetID="42" presetClass="entr" presetSubtype="0" fill="hold" nodeType="afterEffect">
                                  <p:stCondLst>
                                    <p:cond delay="0"/>
                                  </p:stCondLst>
                                  <p:childTnLst>
                                    <p:set>
                                      <p:cBhvr>
                                        <p:cTn id="107" dur="1" fill="hold">
                                          <p:stCondLst>
                                            <p:cond delay="0"/>
                                          </p:stCondLst>
                                        </p:cTn>
                                        <p:tgtEl>
                                          <p:spTgt spid="27"/>
                                        </p:tgtEl>
                                        <p:attrNameLst>
                                          <p:attrName>style.visibility</p:attrName>
                                        </p:attrNameLst>
                                      </p:cBhvr>
                                      <p:to>
                                        <p:strVal val="visible"/>
                                      </p:to>
                                    </p:set>
                                    <p:animEffect transition="in" filter="fade">
                                      <p:cBhvr>
                                        <p:cTn id="108" dur="1000"/>
                                        <p:tgtEl>
                                          <p:spTgt spid="27"/>
                                        </p:tgtEl>
                                      </p:cBhvr>
                                    </p:animEffect>
                                    <p:anim calcmode="lin" valueType="num">
                                      <p:cBhvr>
                                        <p:cTn id="109" dur="1000" fill="hold"/>
                                        <p:tgtEl>
                                          <p:spTgt spid="27"/>
                                        </p:tgtEl>
                                        <p:attrNameLst>
                                          <p:attrName>ppt_x</p:attrName>
                                        </p:attrNameLst>
                                      </p:cBhvr>
                                      <p:tavLst>
                                        <p:tav tm="0">
                                          <p:val>
                                            <p:strVal val="#ppt_x"/>
                                          </p:val>
                                        </p:tav>
                                        <p:tav tm="100000">
                                          <p:val>
                                            <p:strVal val="#ppt_x"/>
                                          </p:val>
                                        </p:tav>
                                      </p:tavLst>
                                    </p:anim>
                                    <p:anim calcmode="lin" valueType="num">
                                      <p:cBhvr>
                                        <p:cTn id="110" dur="1000" fill="hold"/>
                                        <p:tgtEl>
                                          <p:spTgt spid="27"/>
                                        </p:tgtEl>
                                        <p:attrNameLst>
                                          <p:attrName>ppt_y</p:attrName>
                                        </p:attrNameLst>
                                      </p:cBhvr>
                                      <p:tavLst>
                                        <p:tav tm="0">
                                          <p:val>
                                            <p:strVal val="#ppt_y+.1"/>
                                          </p:val>
                                        </p:tav>
                                        <p:tav tm="100000">
                                          <p:val>
                                            <p:strVal val="#ppt_y"/>
                                          </p:val>
                                        </p:tav>
                                      </p:tavLst>
                                    </p:anim>
                                  </p:childTnLst>
                                </p:cTn>
                              </p:par>
                            </p:childTnLst>
                          </p:cTn>
                        </p:par>
                        <p:par>
                          <p:cTn id="111" fill="hold">
                            <p:stCondLst>
                              <p:cond delay="15500"/>
                            </p:stCondLst>
                            <p:childTnLst>
                              <p:par>
                                <p:cTn id="112" presetID="42" presetClass="entr" presetSubtype="0" fill="hold" grpId="0" nodeType="afterEffect">
                                  <p:stCondLst>
                                    <p:cond delay="0"/>
                                  </p:stCondLst>
                                  <p:childTnLst>
                                    <p:set>
                                      <p:cBhvr>
                                        <p:cTn id="113" dur="1" fill="hold">
                                          <p:stCondLst>
                                            <p:cond delay="0"/>
                                          </p:stCondLst>
                                        </p:cTn>
                                        <p:tgtEl>
                                          <p:spTgt spid="23"/>
                                        </p:tgtEl>
                                        <p:attrNameLst>
                                          <p:attrName>style.visibility</p:attrName>
                                        </p:attrNameLst>
                                      </p:cBhvr>
                                      <p:to>
                                        <p:strVal val="visible"/>
                                      </p:to>
                                    </p:set>
                                    <p:animEffect transition="in" filter="fade">
                                      <p:cBhvr>
                                        <p:cTn id="114" dur="1000"/>
                                        <p:tgtEl>
                                          <p:spTgt spid="23"/>
                                        </p:tgtEl>
                                      </p:cBhvr>
                                    </p:animEffect>
                                    <p:anim calcmode="lin" valueType="num">
                                      <p:cBhvr>
                                        <p:cTn id="115" dur="1000" fill="hold"/>
                                        <p:tgtEl>
                                          <p:spTgt spid="23"/>
                                        </p:tgtEl>
                                        <p:attrNameLst>
                                          <p:attrName>ppt_x</p:attrName>
                                        </p:attrNameLst>
                                      </p:cBhvr>
                                      <p:tavLst>
                                        <p:tav tm="0">
                                          <p:val>
                                            <p:strVal val="#ppt_x"/>
                                          </p:val>
                                        </p:tav>
                                        <p:tav tm="100000">
                                          <p:val>
                                            <p:strVal val="#ppt_x"/>
                                          </p:val>
                                        </p:tav>
                                      </p:tavLst>
                                    </p:anim>
                                    <p:anim calcmode="lin" valueType="num">
                                      <p:cBhvr>
                                        <p:cTn id="11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4" grpId="0"/>
      <p:bldP spid="5" grpId="0" animBg="1"/>
      <p:bldP spid="6" grpId="0" animBg="1"/>
      <p:bldP spid="7" grpId="0"/>
      <p:bldP spid="11" grpId="0" animBg="1"/>
      <p:bldP spid="12" grpId="0" animBg="1"/>
      <p:bldP spid="13" grpId="0"/>
      <p:bldP spid="17" grpId="0" animBg="1"/>
      <p:bldP spid="18" grpId="0" animBg="1"/>
      <p:bldP spid="19" grpId="0"/>
      <p:bldP spid="23" grpId="0"/>
      <p:bldP spid="24" grpId="0" animBg="1"/>
      <p:bldP spid="25" grpId="0" animBg="1"/>
      <p:bldP spid="26" grpId="0"/>
      <p:bldP spid="32" grpId="0"/>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818" y="2787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5" name="矩形 4"/>
          <p:cNvSpPr/>
          <p:nvPr/>
        </p:nvSpPr>
        <p:spPr>
          <a:xfrm>
            <a:off x="947624" y="698868"/>
            <a:ext cx="1383712" cy="369332"/>
          </a:xfrm>
          <a:prstGeom prst="rect">
            <a:avLst/>
          </a:prstGeom>
        </p:spPr>
        <p:txBody>
          <a:bodyPr wrap="none">
            <a:spAutoFit/>
          </a:bodyPr>
          <a:lstStyle/>
          <a:p>
            <a:r>
              <a:rPr lang="zh-CN" altLang="en-US" dirty="0">
                <a:solidFill>
                  <a:schemeClr val="bg1"/>
                </a:solidFill>
              </a:rPr>
              <a:t>Add this title</a:t>
            </a:r>
          </a:p>
        </p:txBody>
      </p:sp>
      <p:sp>
        <p:nvSpPr>
          <p:cNvPr id="11" name="Freeform 5"/>
          <p:cNvSpPr>
            <a:spLocks/>
          </p:cNvSpPr>
          <p:nvPr/>
        </p:nvSpPr>
        <p:spPr bwMode="auto">
          <a:xfrm>
            <a:off x="119803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Freeform 5"/>
          <p:cNvSpPr>
            <a:spLocks/>
          </p:cNvSpPr>
          <p:nvPr/>
        </p:nvSpPr>
        <p:spPr bwMode="auto">
          <a:xfrm>
            <a:off x="382947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5"/>
          <p:cNvSpPr>
            <a:spLocks/>
          </p:cNvSpPr>
          <p:nvPr/>
        </p:nvSpPr>
        <p:spPr bwMode="auto">
          <a:xfrm>
            <a:off x="646091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4" name="Freeform 5"/>
          <p:cNvSpPr>
            <a:spLocks/>
          </p:cNvSpPr>
          <p:nvPr/>
        </p:nvSpPr>
        <p:spPr bwMode="auto">
          <a:xfrm>
            <a:off x="909235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5" name="组合 14"/>
          <p:cNvGrpSpPr/>
          <p:nvPr/>
        </p:nvGrpSpPr>
        <p:grpSpPr>
          <a:xfrm>
            <a:off x="1424292" y="2645225"/>
            <a:ext cx="1558951" cy="1338650"/>
            <a:chOff x="1068219" y="2029639"/>
            <a:chExt cx="1169214" cy="1003988"/>
          </a:xfrm>
        </p:grpSpPr>
        <p:sp>
          <p:nvSpPr>
            <p:cNvPr id="16" name="文本框 15"/>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1,754</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17" name="任意多边形 16"/>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18" name="组合 17"/>
            <p:cNvGrpSpPr/>
            <p:nvPr/>
          </p:nvGrpSpPr>
          <p:grpSpPr>
            <a:xfrm>
              <a:off x="1093466" y="2614931"/>
              <a:ext cx="1143967" cy="418696"/>
              <a:chOff x="5511161" y="1430021"/>
              <a:chExt cx="1143967" cy="418696"/>
            </a:xfrm>
          </p:grpSpPr>
          <p:sp>
            <p:nvSpPr>
              <p:cNvPr id="19" name="矩形 18"/>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20" name="矩形 19"/>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21" name="组合 20"/>
          <p:cNvGrpSpPr/>
          <p:nvPr/>
        </p:nvGrpSpPr>
        <p:grpSpPr>
          <a:xfrm>
            <a:off x="4025252" y="2645225"/>
            <a:ext cx="1558951" cy="1338650"/>
            <a:chOff x="1068219" y="2029639"/>
            <a:chExt cx="1169214" cy="1003988"/>
          </a:xfrm>
        </p:grpSpPr>
        <p:sp>
          <p:nvSpPr>
            <p:cNvPr id="22" name="文本框 21"/>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2,784</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23" name="任意多边形 22"/>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24" name="组合 23"/>
            <p:cNvGrpSpPr/>
            <p:nvPr/>
          </p:nvGrpSpPr>
          <p:grpSpPr>
            <a:xfrm>
              <a:off x="1093466" y="2614931"/>
              <a:ext cx="1143967" cy="418696"/>
              <a:chOff x="5511161" y="1430021"/>
              <a:chExt cx="1143967" cy="418696"/>
            </a:xfrm>
          </p:grpSpPr>
          <p:sp>
            <p:nvSpPr>
              <p:cNvPr id="25" name="矩形 24"/>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26" name="矩形 25"/>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27" name="组合 26"/>
          <p:cNvGrpSpPr/>
          <p:nvPr/>
        </p:nvGrpSpPr>
        <p:grpSpPr>
          <a:xfrm>
            <a:off x="6687172" y="2645225"/>
            <a:ext cx="1558951" cy="1338650"/>
            <a:chOff x="1068219" y="2029639"/>
            <a:chExt cx="1169214" cy="1003988"/>
          </a:xfrm>
        </p:grpSpPr>
        <p:sp>
          <p:nvSpPr>
            <p:cNvPr id="28" name="文本框 27"/>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6,754</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29" name="任意多边形 28"/>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30" name="组合 29"/>
            <p:cNvGrpSpPr/>
            <p:nvPr/>
          </p:nvGrpSpPr>
          <p:grpSpPr>
            <a:xfrm>
              <a:off x="1093466" y="2614931"/>
              <a:ext cx="1143967" cy="418696"/>
              <a:chOff x="5511161" y="1430021"/>
              <a:chExt cx="1143967" cy="418696"/>
            </a:xfrm>
          </p:grpSpPr>
          <p:sp>
            <p:nvSpPr>
              <p:cNvPr id="31" name="矩形 30"/>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2" name="矩形 31"/>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33" name="组合 32"/>
          <p:cNvGrpSpPr/>
          <p:nvPr/>
        </p:nvGrpSpPr>
        <p:grpSpPr>
          <a:xfrm>
            <a:off x="9338932" y="2645225"/>
            <a:ext cx="1558951" cy="1338650"/>
            <a:chOff x="1068219" y="2029639"/>
            <a:chExt cx="1169214" cy="1003988"/>
          </a:xfrm>
          <a:effectLst>
            <a:outerShdw dist="50800" sx="1000" sy="1000" algn="ctr" rotWithShape="0">
              <a:srgbClr val="000000"/>
            </a:outerShdw>
          </a:effectLst>
        </p:grpSpPr>
        <p:sp>
          <p:nvSpPr>
            <p:cNvPr id="34" name="文本框 33"/>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4,766</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35" name="任意多边形 34"/>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36" name="组合 35"/>
            <p:cNvGrpSpPr/>
            <p:nvPr/>
          </p:nvGrpSpPr>
          <p:grpSpPr>
            <a:xfrm>
              <a:off x="1093466" y="2614931"/>
              <a:ext cx="1143967" cy="418696"/>
              <a:chOff x="5511161" y="1430021"/>
              <a:chExt cx="1143967" cy="418696"/>
            </a:xfrm>
          </p:grpSpPr>
          <p:sp>
            <p:nvSpPr>
              <p:cNvPr id="37" name="矩形 36"/>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8" name="矩形 37"/>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39" name="组合 38"/>
          <p:cNvGrpSpPr/>
          <p:nvPr/>
        </p:nvGrpSpPr>
        <p:grpSpPr>
          <a:xfrm>
            <a:off x="1338924" y="4804824"/>
            <a:ext cx="2261104" cy="808304"/>
            <a:chOff x="1964947" y="597930"/>
            <a:chExt cx="1695828" cy="606228"/>
          </a:xfrm>
          <a:effectLst>
            <a:outerShdw blurRad="241300" dist="127000" dir="5400000" algn="ctr" rotWithShape="0">
              <a:srgbClr val="000000">
                <a:alpha val="88000"/>
              </a:srgbClr>
            </a:outerShdw>
          </a:effectLst>
        </p:grpSpPr>
        <p:sp>
          <p:nvSpPr>
            <p:cNvPr id="40" name="文本框 39"/>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41"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 name="组合 41"/>
          <p:cNvGrpSpPr/>
          <p:nvPr/>
        </p:nvGrpSpPr>
        <p:grpSpPr>
          <a:xfrm>
            <a:off x="4041484" y="4804824"/>
            <a:ext cx="2261104" cy="808304"/>
            <a:chOff x="1964947" y="597930"/>
            <a:chExt cx="1695828" cy="606228"/>
          </a:xfrm>
          <a:effectLst>
            <a:outerShdw blurRad="241300" dist="127000" dir="5400000" algn="ctr" rotWithShape="0">
              <a:srgbClr val="000000">
                <a:alpha val="88000"/>
              </a:srgbClr>
            </a:outerShdw>
          </a:effectLst>
        </p:grpSpPr>
        <p:sp>
          <p:nvSpPr>
            <p:cNvPr id="43" name="文本框 42"/>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44"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5" name="组合 44"/>
          <p:cNvGrpSpPr/>
          <p:nvPr/>
        </p:nvGrpSpPr>
        <p:grpSpPr>
          <a:xfrm>
            <a:off x="6713564" y="4804824"/>
            <a:ext cx="2261104" cy="808305"/>
            <a:chOff x="1964947" y="597930"/>
            <a:chExt cx="1695828" cy="606229"/>
          </a:xfrm>
          <a:effectLst>
            <a:outerShdw blurRad="241300" dist="127000" dir="5400000" algn="ctr" rotWithShape="0">
              <a:srgbClr val="000000">
                <a:alpha val="88000"/>
              </a:srgbClr>
            </a:outerShdw>
          </a:effectLst>
        </p:grpSpPr>
        <p:sp>
          <p:nvSpPr>
            <p:cNvPr id="46" name="文本框 45"/>
            <p:cNvSpPr txBox="1"/>
            <p:nvPr/>
          </p:nvSpPr>
          <p:spPr bwMode="auto">
            <a:xfrm>
              <a:off x="1964947" y="788661"/>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47"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8" name="组合 47"/>
          <p:cNvGrpSpPr/>
          <p:nvPr/>
        </p:nvGrpSpPr>
        <p:grpSpPr>
          <a:xfrm>
            <a:off x="9338932" y="4804824"/>
            <a:ext cx="2261104" cy="808304"/>
            <a:chOff x="1964947" y="597930"/>
            <a:chExt cx="1695828" cy="606228"/>
          </a:xfrm>
          <a:effectLst>
            <a:outerShdw blurRad="241300" dist="127000" dir="5400000" algn="ctr" rotWithShape="0">
              <a:srgbClr val="000000">
                <a:alpha val="88000"/>
              </a:srgbClr>
            </a:outerShdw>
          </a:effectLst>
        </p:grpSpPr>
        <p:sp>
          <p:nvSpPr>
            <p:cNvPr id="49" name="文本框 48"/>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50"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51" name="文本框 50"/>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7252948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
                                          </p:val>
                                        </p:tav>
                                        <p:tav tm="100000">
                                          <p:val>
                                            <p:strVal val="#ppt_x"/>
                                          </p:val>
                                        </p:tav>
                                      </p:tavLst>
                                    </p:anim>
                                    <p:anim calcmode="lin" valueType="num">
                                      <p:cBhvr>
                                        <p:cTn id="41" dur="1000" fill="hold"/>
                                        <p:tgtEl>
                                          <p:spTgt spid="15"/>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1000"/>
                                        <p:tgtEl>
                                          <p:spTgt spid="27"/>
                                        </p:tgtEl>
                                      </p:cBhvr>
                                    </p:animEffect>
                                    <p:anim calcmode="lin" valueType="num">
                                      <p:cBhvr>
                                        <p:cTn id="50" dur="1000" fill="hold"/>
                                        <p:tgtEl>
                                          <p:spTgt spid="27"/>
                                        </p:tgtEl>
                                        <p:attrNameLst>
                                          <p:attrName>ppt_x</p:attrName>
                                        </p:attrNameLst>
                                      </p:cBhvr>
                                      <p:tavLst>
                                        <p:tav tm="0">
                                          <p:val>
                                            <p:strVal val="#ppt_x"/>
                                          </p:val>
                                        </p:tav>
                                        <p:tav tm="100000">
                                          <p:val>
                                            <p:strVal val="#ppt_x"/>
                                          </p:val>
                                        </p:tav>
                                      </p:tavLst>
                                    </p:anim>
                                    <p:anim calcmode="lin" valueType="num">
                                      <p:cBhvr>
                                        <p:cTn id="51" dur="1000" fill="hold"/>
                                        <p:tgtEl>
                                          <p:spTgt spid="27"/>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1000"/>
                                        <p:tgtEl>
                                          <p:spTgt spid="33"/>
                                        </p:tgtEl>
                                      </p:cBhvr>
                                    </p:animEffect>
                                    <p:anim calcmode="lin" valueType="num">
                                      <p:cBhvr>
                                        <p:cTn id="55" dur="1000" fill="hold"/>
                                        <p:tgtEl>
                                          <p:spTgt spid="33"/>
                                        </p:tgtEl>
                                        <p:attrNameLst>
                                          <p:attrName>ppt_x</p:attrName>
                                        </p:attrNameLst>
                                      </p:cBhvr>
                                      <p:tavLst>
                                        <p:tav tm="0">
                                          <p:val>
                                            <p:strVal val="#ppt_x"/>
                                          </p:val>
                                        </p:tav>
                                        <p:tav tm="100000">
                                          <p:val>
                                            <p:strVal val="#ppt_x"/>
                                          </p:val>
                                        </p:tav>
                                      </p:tavLst>
                                    </p:anim>
                                    <p:anim calcmode="lin" valueType="num">
                                      <p:cBhvr>
                                        <p:cTn id="5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1000"/>
                                        <p:tgtEl>
                                          <p:spTgt spid="39"/>
                                        </p:tgtEl>
                                      </p:cBhvr>
                                    </p:animEffect>
                                    <p:anim calcmode="lin" valueType="num">
                                      <p:cBhvr>
                                        <p:cTn id="62" dur="1000" fill="hold"/>
                                        <p:tgtEl>
                                          <p:spTgt spid="39"/>
                                        </p:tgtEl>
                                        <p:attrNameLst>
                                          <p:attrName>ppt_x</p:attrName>
                                        </p:attrNameLst>
                                      </p:cBhvr>
                                      <p:tavLst>
                                        <p:tav tm="0">
                                          <p:val>
                                            <p:strVal val="#ppt_x"/>
                                          </p:val>
                                        </p:tav>
                                        <p:tav tm="100000">
                                          <p:val>
                                            <p:strVal val="#ppt_x"/>
                                          </p:val>
                                        </p:tav>
                                      </p:tavLst>
                                    </p:anim>
                                    <p:anim calcmode="lin" valueType="num">
                                      <p:cBhvr>
                                        <p:cTn id="63" dur="1000" fill="hold"/>
                                        <p:tgtEl>
                                          <p:spTgt spid="39"/>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1000"/>
                                        <p:tgtEl>
                                          <p:spTgt spid="45"/>
                                        </p:tgtEl>
                                      </p:cBhvr>
                                    </p:animEffect>
                                    <p:anim calcmode="lin" valueType="num">
                                      <p:cBhvr>
                                        <p:cTn id="72" dur="1000" fill="hold"/>
                                        <p:tgtEl>
                                          <p:spTgt spid="45"/>
                                        </p:tgtEl>
                                        <p:attrNameLst>
                                          <p:attrName>ppt_x</p:attrName>
                                        </p:attrNameLst>
                                      </p:cBhvr>
                                      <p:tavLst>
                                        <p:tav tm="0">
                                          <p:val>
                                            <p:strVal val="#ppt_x"/>
                                          </p:val>
                                        </p:tav>
                                        <p:tav tm="100000">
                                          <p:val>
                                            <p:strVal val="#ppt_x"/>
                                          </p:val>
                                        </p:tav>
                                      </p:tavLst>
                                    </p:anim>
                                    <p:anim calcmode="lin" valueType="num">
                                      <p:cBhvr>
                                        <p:cTn id="73" dur="1000" fill="hold"/>
                                        <p:tgtEl>
                                          <p:spTgt spid="45"/>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2" presetClass="entr" presetSubtype="4" fill="hold" grpId="0" nodeType="clickEffect">
                                  <p:stCondLst>
                                    <p:cond delay="0"/>
                                  </p:stCondLst>
                                  <p:childTnLst>
                                    <p:set>
                                      <p:cBhvr>
                                        <p:cTn id="82" dur="1" fill="hold">
                                          <p:stCondLst>
                                            <p:cond delay="0"/>
                                          </p:stCondLst>
                                        </p:cTn>
                                        <p:tgtEl>
                                          <p:spTgt spid="51"/>
                                        </p:tgtEl>
                                        <p:attrNameLst>
                                          <p:attrName>style.visibility</p:attrName>
                                        </p:attrNameLst>
                                      </p:cBhvr>
                                      <p:to>
                                        <p:strVal val="visible"/>
                                      </p:to>
                                    </p:set>
                                    <p:animEffect transition="in" filter="wipe(down)">
                                      <p:cBhvr>
                                        <p:cTn id="8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1" grpId="0" animBg="1"/>
      <p:bldP spid="12" grpId="0" animBg="1"/>
      <p:bldP spid="13" grpId="0" animBg="1"/>
      <p:bldP spid="14" grpId="0" animBg="1"/>
      <p:bldP spid="5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818" y="2787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5" name="矩形 4"/>
          <p:cNvSpPr/>
          <p:nvPr/>
        </p:nvSpPr>
        <p:spPr>
          <a:xfrm>
            <a:off x="947624" y="698868"/>
            <a:ext cx="1383712" cy="369332"/>
          </a:xfrm>
          <a:prstGeom prst="rect">
            <a:avLst/>
          </a:prstGeom>
        </p:spPr>
        <p:txBody>
          <a:bodyPr wrap="none">
            <a:spAutoFit/>
          </a:bodyPr>
          <a:lstStyle/>
          <a:p>
            <a:r>
              <a:rPr lang="zh-CN" altLang="en-US" dirty="0">
                <a:solidFill>
                  <a:schemeClr val="bg1"/>
                </a:solidFill>
              </a:rPr>
              <a:t>Add this title</a:t>
            </a:r>
          </a:p>
        </p:txBody>
      </p:sp>
      <p:sp>
        <p:nvSpPr>
          <p:cNvPr id="9" name="文本框 8"/>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0" name="矩形 9"/>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
        <p:nvSpPr>
          <p:cNvPr id="7" name="Freeform 5"/>
          <p:cNvSpPr>
            <a:spLocks noEditPoints="1"/>
          </p:cNvSpPr>
          <p:nvPr/>
        </p:nvSpPr>
        <p:spPr bwMode="auto">
          <a:xfrm>
            <a:off x="4215047" y="2046458"/>
            <a:ext cx="1936749" cy="1936751"/>
          </a:xfrm>
          <a:custGeom>
            <a:avLst/>
            <a:gdLst>
              <a:gd name="T0" fmla="*/ 308 w 615"/>
              <a:gd name="T1" fmla="*/ 614 h 614"/>
              <a:gd name="T2" fmla="*/ 0 w 615"/>
              <a:gd name="T3" fmla="*/ 307 h 614"/>
              <a:gd name="T4" fmla="*/ 308 w 615"/>
              <a:gd name="T5" fmla="*/ 0 h 614"/>
              <a:gd name="T6" fmla="*/ 615 w 615"/>
              <a:gd name="T7" fmla="*/ 307 h 614"/>
              <a:gd name="T8" fmla="*/ 615 w 615"/>
              <a:gd name="T9" fmla="*/ 614 h 614"/>
              <a:gd name="T10" fmla="*/ 308 w 615"/>
              <a:gd name="T11" fmla="*/ 614 h 614"/>
              <a:gd name="T12" fmla="*/ 555 w 615"/>
              <a:gd name="T13" fmla="*/ 535 h 614"/>
              <a:gd name="T14" fmla="*/ 532 w 615"/>
              <a:gd name="T15" fmla="*/ 559 h 614"/>
              <a:gd name="T16" fmla="*/ 555 w 615"/>
              <a:gd name="T17" fmla="*/ 582 h 614"/>
              <a:gd name="T18" fmla="*/ 578 w 615"/>
              <a:gd name="T19" fmla="*/ 559 h 614"/>
              <a:gd name="T20" fmla="*/ 555 w 615"/>
              <a:gd name="T21" fmla="*/ 5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4">
                <a:moveTo>
                  <a:pt x="308" y="614"/>
                </a:moveTo>
                <a:cubicBezTo>
                  <a:pt x="138" y="614"/>
                  <a:pt x="0" y="477"/>
                  <a:pt x="0" y="307"/>
                </a:cubicBezTo>
                <a:cubicBezTo>
                  <a:pt x="0" y="137"/>
                  <a:pt x="138" y="0"/>
                  <a:pt x="308" y="0"/>
                </a:cubicBezTo>
                <a:cubicBezTo>
                  <a:pt x="477" y="0"/>
                  <a:pt x="615" y="137"/>
                  <a:pt x="615" y="307"/>
                </a:cubicBezTo>
                <a:cubicBezTo>
                  <a:pt x="615" y="614"/>
                  <a:pt x="615" y="614"/>
                  <a:pt x="615" y="614"/>
                </a:cubicBezTo>
                <a:lnTo>
                  <a:pt x="308" y="614"/>
                </a:lnTo>
                <a:close/>
                <a:moveTo>
                  <a:pt x="555" y="535"/>
                </a:moveTo>
                <a:cubicBezTo>
                  <a:pt x="542" y="535"/>
                  <a:pt x="532" y="546"/>
                  <a:pt x="532" y="559"/>
                </a:cubicBezTo>
                <a:cubicBezTo>
                  <a:pt x="532" y="571"/>
                  <a:pt x="542" y="582"/>
                  <a:pt x="555" y="582"/>
                </a:cubicBezTo>
                <a:cubicBezTo>
                  <a:pt x="568" y="582"/>
                  <a:pt x="578" y="571"/>
                  <a:pt x="578" y="559"/>
                </a:cubicBezTo>
                <a:cubicBezTo>
                  <a:pt x="578" y="546"/>
                  <a:pt x="568" y="535"/>
                  <a:pt x="555" y="535"/>
                </a:cubicBez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1" name="Freeform 6"/>
          <p:cNvSpPr>
            <a:spLocks noEditPoints="1"/>
          </p:cNvSpPr>
          <p:nvPr/>
        </p:nvSpPr>
        <p:spPr bwMode="auto">
          <a:xfrm>
            <a:off x="6291497" y="2035875"/>
            <a:ext cx="1934633" cy="1940984"/>
          </a:xfrm>
          <a:custGeom>
            <a:avLst/>
            <a:gdLst>
              <a:gd name="T0" fmla="*/ 307 w 614"/>
              <a:gd name="T1" fmla="*/ 615 h 615"/>
              <a:gd name="T2" fmla="*/ 614 w 614"/>
              <a:gd name="T3" fmla="*/ 308 h 615"/>
              <a:gd name="T4" fmla="*/ 307 w 614"/>
              <a:gd name="T5" fmla="*/ 0 h 615"/>
              <a:gd name="T6" fmla="*/ 0 w 614"/>
              <a:gd name="T7" fmla="*/ 308 h 615"/>
              <a:gd name="T8" fmla="*/ 0 w 614"/>
              <a:gd name="T9" fmla="*/ 615 h 615"/>
              <a:gd name="T10" fmla="*/ 307 w 614"/>
              <a:gd name="T11" fmla="*/ 615 h 615"/>
              <a:gd name="T12" fmla="*/ 60 w 614"/>
              <a:gd name="T13" fmla="*/ 536 h 615"/>
              <a:gd name="T14" fmla="*/ 83 w 614"/>
              <a:gd name="T15" fmla="*/ 560 h 615"/>
              <a:gd name="T16" fmla="*/ 60 w 614"/>
              <a:gd name="T17" fmla="*/ 583 h 615"/>
              <a:gd name="T18" fmla="*/ 36 w 614"/>
              <a:gd name="T19" fmla="*/ 560 h 615"/>
              <a:gd name="T20" fmla="*/ 60 w 614"/>
              <a:gd name="T21" fmla="*/ 53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615"/>
                </a:moveTo>
                <a:cubicBezTo>
                  <a:pt x="477" y="615"/>
                  <a:pt x="614" y="477"/>
                  <a:pt x="614" y="308"/>
                </a:cubicBezTo>
                <a:cubicBezTo>
                  <a:pt x="614" y="138"/>
                  <a:pt x="477" y="0"/>
                  <a:pt x="307" y="0"/>
                </a:cubicBezTo>
                <a:cubicBezTo>
                  <a:pt x="137" y="0"/>
                  <a:pt x="0" y="138"/>
                  <a:pt x="0" y="308"/>
                </a:cubicBezTo>
                <a:cubicBezTo>
                  <a:pt x="0" y="615"/>
                  <a:pt x="0" y="615"/>
                  <a:pt x="0" y="615"/>
                </a:cubicBezTo>
                <a:lnTo>
                  <a:pt x="307" y="615"/>
                </a:lnTo>
                <a:close/>
                <a:moveTo>
                  <a:pt x="60" y="536"/>
                </a:moveTo>
                <a:cubicBezTo>
                  <a:pt x="72" y="536"/>
                  <a:pt x="83" y="547"/>
                  <a:pt x="83" y="560"/>
                </a:cubicBezTo>
                <a:cubicBezTo>
                  <a:pt x="83" y="572"/>
                  <a:pt x="72" y="583"/>
                  <a:pt x="60" y="583"/>
                </a:cubicBezTo>
                <a:cubicBezTo>
                  <a:pt x="47" y="583"/>
                  <a:pt x="36" y="572"/>
                  <a:pt x="36" y="560"/>
                </a:cubicBezTo>
                <a:cubicBezTo>
                  <a:pt x="36" y="547"/>
                  <a:pt x="47" y="536"/>
                  <a:pt x="60" y="536"/>
                </a:cubicBezTo>
                <a:close/>
              </a:path>
            </a:pathLst>
          </a:custGeom>
          <a:solidFill>
            <a:schemeClr val="bg1"/>
          </a:solidFill>
          <a:ln>
            <a:noFill/>
          </a:ln>
          <a:effectLst>
            <a:outerShdw blurRad="381000" dist="419100" dir="504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Freeform 7"/>
          <p:cNvSpPr>
            <a:spLocks noEditPoints="1"/>
          </p:cNvSpPr>
          <p:nvPr/>
        </p:nvSpPr>
        <p:spPr bwMode="auto">
          <a:xfrm>
            <a:off x="4215047" y="4103857"/>
            <a:ext cx="1936749" cy="1938867"/>
          </a:xfrm>
          <a:custGeom>
            <a:avLst/>
            <a:gdLst>
              <a:gd name="T0" fmla="*/ 308 w 615"/>
              <a:gd name="T1" fmla="*/ 0 h 615"/>
              <a:gd name="T2" fmla="*/ 0 w 615"/>
              <a:gd name="T3" fmla="*/ 308 h 615"/>
              <a:gd name="T4" fmla="*/ 308 w 615"/>
              <a:gd name="T5" fmla="*/ 615 h 615"/>
              <a:gd name="T6" fmla="*/ 615 w 615"/>
              <a:gd name="T7" fmla="*/ 308 h 615"/>
              <a:gd name="T8" fmla="*/ 615 w 615"/>
              <a:gd name="T9" fmla="*/ 0 h 615"/>
              <a:gd name="T10" fmla="*/ 308 w 615"/>
              <a:gd name="T11" fmla="*/ 0 h 615"/>
              <a:gd name="T12" fmla="*/ 555 w 615"/>
              <a:gd name="T13" fmla="*/ 79 h 615"/>
              <a:gd name="T14" fmla="*/ 532 w 615"/>
              <a:gd name="T15" fmla="*/ 56 h 615"/>
              <a:gd name="T16" fmla="*/ 555 w 615"/>
              <a:gd name="T17" fmla="*/ 33 h 615"/>
              <a:gd name="T18" fmla="*/ 578 w 615"/>
              <a:gd name="T19" fmla="*/ 56 h 615"/>
              <a:gd name="T20" fmla="*/ 555 w 615"/>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5">
                <a:moveTo>
                  <a:pt x="308" y="0"/>
                </a:moveTo>
                <a:cubicBezTo>
                  <a:pt x="138" y="0"/>
                  <a:pt x="0" y="138"/>
                  <a:pt x="0" y="308"/>
                </a:cubicBezTo>
                <a:cubicBezTo>
                  <a:pt x="0" y="477"/>
                  <a:pt x="138" y="615"/>
                  <a:pt x="308" y="615"/>
                </a:cubicBezTo>
                <a:cubicBezTo>
                  <a:pt x="477" y="615"/>
                  <a:pt x="615" y="477"/>
                  <a:pt x="615" y="308"/>
                </a:cubicBezTo>
                <a:cubicBezTo>
                  <a:pt x="615" y="0"/>
                  <a:pt x="615" y="0"/>
                  <a:pt x="615" y="0"/>
                </a:cubicBezTo>
                <a:lnTo>
                  <a:pt x="308" y="0"/>
                </a:lnTo>
                <a:close/>
                <a:moveTo>
                  <a:pt x="555" y="79"/>
                </a:moveTo>
                <a:cubicBezTo>
                  <a:pt x="542" y="79"/>
                  <a:pt x="532" y="69"/>
                  <a:pt x="532" y="56"/>
                </a:cubicBezTo>
                <a:cubicBezTo>
                  <a:pt x="532" y="43"/>
                  <a:pt x="542" y="33"/>
                  <a:pt x="555" y="33"/>
                </a:cubicBezTo>
                <a:cubicBezTo>
                  <a:pt x="568" y="33"/>
                  <a:pt x="578" y="43"/>
                  <a:pt x="578" y="56"/>
                </a:cubicBezTo>
                <a:cubicBezTo>
                  <a:pt x="578" y="69"/>
                  <a:pt x="568" y="79"/>
                  <a:pt x="555" y="79"/>
                </a:cubicBez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8"/>
          <p:cNvSpPr>
            <a:spLocks noEditPoints="1"/>
          </p:cNvSpPr>
          <p:nvPr/>
        </p:nvSpPr>
        <p:spPr bwMode="auto">
          <a:xfrm>
            <a:off x="6291497" y="4103857"/>
            <a:ext cx="1934633" cy="1938867"/>
          </a:xfrm>
          <a:custGeom>
            <a:avLst/>
            <a:gdLst>
              <a:gd name="T0" fmla="*/ 307 w 614"/>
              <a:gd name="T1" fmla="*/ 0 h 615"/>
              <a:gd name="T2" fmla="*/ 614 w 614"/>
              <a:gd name="T3" fmla="*/ 308 h 615"/>
              <a:gd name="T4" fmla="*/ 307 w 614"/>
              <a:gd name="T5" fmla="*/ 615 h 615"/>
              <a:gd name="T6" fmla="*/ 0 w 614"/>
              <a:gd name="T7" fmla="*/ 308 h 615"/>
              <a:gd name="T8" fmla="*/ 0 w 614"/>
              <a:gd name="T9" fmla="*/ 0 h 615"/>
              <a:gd name="T10" fmla="*/ 307 w 614"/>
              <a:gd name="T11" fmla="*/ 0 h 615"/>
              <a:gd name="T12" fmla="*/ 60 w 614"/>
              <a:gd name="T13" fmla="*/ 79 h 615"/>
              <a:gd name="T14" fmla="*/ 83 w 614"/>
              <a:gd name="T15" fmla="*/ 56 h 615"/>
              <a:gd name="T16" fmla="*/ 60 w 614"/>
              <a:gd name="T17" fmla="*/ 33 h 615"/>
              <a:gd name="T18" fmla="*/ 36 w 614"/>
              <a:gd name="T19" fmla="*/ 56 h 615"/>
              <a:gd name="T20" fmla="*/ 60 w 614"/>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0"/>
                </a:moveTo>
                <a:cubicBezTo>
                  <a:pt x="477" y="0"/>
                  <a:pt x="614" y="138"/>
                  <a:pt x="614" y="308"/>
                </a:cubicBezTo>
                <a:cubicBezTo>
                  <a:pt x="614" y="477"/>
                  <a:pt x="477" y="615"/>
                  <a:pt x="307" y="615"/>
                </a:cubicBezTo>
                <a:cubicBezTo>
                  <a:pt x="137" y="615"/>
                  <a:pt x="0" y="477"/>
                  <a:pt x="0" y="308"/>
                </a:cubicBezTo>
                <a:cubicBezTo>
                  <a:pt x="0" y="0"/>
                  <a:pt x="0" y="0"/>
                  <a:pt x="0" y="0"/>
                </a:cubicBezTo>
                <a:lnTo>
                  <a:pt x="307" y="0"/>
                </a:lnTo>
                <a:close/>
                <a:moveTo>
                  <a:pt x="60" y="79"/>
                </a:moveTo>
                <a:cubicBezTo>
                  <a:pt x="72" y="79"/>
                  <a:pt x="83" y="69"/>
                  <a:pt x="83" y="56"/>
                </a:cubicBezTo>
                <a:cubicBezTo>
                  <a:pt x="83" y="43"/>
                  <a:pt x="72" y="33"/>
                  <a:pt x="60" y="33"/>
                </a:cubicBezTo>
                <a:cubicBezTo>
                  <a:pt x="47" y="33"/>
                  <a:pt x="36" y="43"/>
                  <a:pt x="36" y="56"/>
                </a:cubicBezTo>
                <a:cubicBezTo>
                  <a:pt x="36" y="69"/>
                  <a:pt x="47" y="79"/>
                  <a:pt x="60" y="79"/>
                </a:cubicBezTo>
                <a:close/>
              </a:path>
            </a:pathLst>
          </a:custGeom>
          <a:solidFill>
            <a:schemeClr val="bg1"/>
          </a:solidFill>
          <a:ln>
            <a:noFill/>
          </a:ln>
          <a:effectLst>
            <a:outerShdw blurRad="381000" dist="419100" dir="456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4" name="组合 13"/>
          <p:cNvGrpSpPr/>
          <p:nvPr/>
        </p:nvGrpSpPr>
        <p:grpSpPr>
          <a:xfrm>
            <a:off x="8797630" y="2137475"/>
            <a:ext cx="613833" cy="1615016"/>
            <a:chOff x="6008688" y="1593851"/>
            <a:chExt cx="460375" cy="1211262"/>
          </a:xfrm>
          <a:solidFill>
            <a:schemeClr val="bg1"/>
          </a:solidFill>
          <a:effectLst>
            <a:outerShdw blurRad="241300" dist="127000" dir="5400000" algn="ctr" rotWithShape="0">
              <a:srgbClr val="000000">
                <a:alpha val="88000"/>
              </a:srgbClr>
            </a:outerShdw>
          </a:effectLst>
        </p:grpSpPr>
        <p:sp>
          <p:nvSpPr>
            <p:cNvPr id="15" name="Freeform 13"/>
            <p:cNvSpPr>
              <a:spLocks/>
            </p:cNvSpPr>
            <p:nvPr/>
          </p:nvSpPr>
          <p:spPr bwMode="auto">
            <a:xfrm>
              <a:off x="6124575" y="1593851"/>
              <a:ext cx="238125" cy="230188"/>
            </a:xfrm>
            <a:custGeom>
              <a:avLst/>
              <a:gdLst>
                <a:gd name="T0" fmla="*/ 40 w 101"/>
                <a:gd name="T1" fmla="*/ 9 h 97"/>
                <a:gd name="T2" fmla="*/ 88 w 101"/>
                <a:gd name="T3" fmla="*/ 61 h 97"/>
                <a:gd name="T4" fmla="*/ 20 w 101"/>
                <a:gd name="T5" fmla="*/ 74 h 97"/>
                <a:gd name="T6" fmla="*/ 40 w 101"/>
                <a:gd name="T7" fmla="*/ 9 h 97"/>
              </a:gdLst>
              <a:ahLst/>
              <a:cxnLst>
                <a:cxn ang="0">
                  <a:pos x="T0" y="T1"/>
                </a:cxn>
                <a:cxn ang="0">
                  <a:pos x="T2" y="T3"/>
                </a:cxn>
                <a:cxn ang="0">
                  <a:pos x="T4" y="T5"/>
                </a:cxn>
                <a:cxn ang="0">
                  <a:pos x="T6" y="T7"/>
                </a:cxn>
              </a:cxnLst>
              <a:rect l="0" t="0" r="r" b="b"/>
              <a:pathLst>
                <a:path w="101" h="97">
                  <a:moveTo>
                    <a:pt x="40" y="9"/>
                  </a:moveTo>
                  <a:cubicBezTo>
                    <a:pt x="69" y="0"/>
                    <a:pt x="101" y="33"/>
                    <a:pt x="88" y="61"/>
                  </a:cubicBezTo>
                  <a:cubicBezTo>
                    <a:pt x="79" y="89"/>
                    <a:pt x="37" y="97"/>
                    <a:pt x="20" y="74"/>
                  </a:cubicBezTo>
                  <a:cubicBezTo>
                    <a:pt x="0" y="53"/>
                    <a:pt x="12" y="15"/>
                    <a:pt x="4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6" name="Freeform 14"/>
            <p:cNvSpPr>
              <a:spLocks/>
            </p:cNvSpPr>
            <p:nvPr/>
          </p:nvSpPr>
          <p:spPr bwMode="auto">
            <a:xfrm>
              <a:off x="6008688" y="1811338"/>
              <a:ext cx="460375" cy="993775"/>
            </a:xfrm>
            <a:custGeom>
              <a:avLst/>
              <a:gdLst>
                <a:gd name="T0" fmla="*/ 25 w 195"/>
                <a:gd name="T1" fmla="*/ 10 h 420"/>
                <a:gd name="T2" fmla="*/ 108 w 195"/>
                <a:gd name="T3" fmla="*/ 4 h 420"/>
                <a:gd name="T4" fmla="*/ 179 w 195"/>
                <a:gd name="T5" fmla="*/ 17 h 420"/>
                <a:gd name="T6" fmla="*/ 195 w 195"/>
                <a:gd name="T7" fmla="*/ 67 h 420"/>
                <a:gd name="T8" fmla="*/ 194 w 195"/>
                <a:gd name="T9" fmla="*/ 181 h 420"/>
                <a:gd name="T10" fmla="*/ 181 w 195"/>
                <a:gd name="T11" fmla="*/ 202 h 420"/>
                <a:gd name="T12" fmla="*/ 160 w 195"/>
                <a:gd name="T13" fmla="*/ 181 h 420"/>
                <a:gd name="T14" fmla="*/ 160 w 195"/>
                <a:gd name="T15" fmla="*/ 70 h 420"/>
                <a:gd name="T16" fmla="*/ 148 w 195"/>
                <a:gd name="T17" fmla="*/ 70 h 420"/>
                <a:gd name="T18" fmla="*/ 147 w 195"/>
                <a:gd name="T19" fmla="*/ 389 h 420"/>
                <a:gd name="T20" fmla="*/ 103 w 195"/>
                <a:gd name="T21" fmla="*/ 394 h 420"/>
                <a:gd name="T22" fmla="*/ 103 w 195"/>
                <a:gd name="T23" fmla="*/ 202 h 420"/>
                <a:gd name="T24" fmla="*/ 93 w 195"/>
                <a:gd name="T25" fmla="*/ 202 h 420"/>
                <a:gd name="T26" fmla="*/ 93 w 195"/>
                <a:gd name="T27" fmla="*/ 369 h 420"/>
                <a:gd name="T28" fmla="*/ 87 w 195"/>
                <a:gd name="T29" fmla="*/ 405 h 420"/>
                <a:gd name="T30" fmla="*/ 46 w 195"/>
                <a:gd name="T31" fmla="*/ 389 h 420"/>
                <a:gd name="T32" fmla="*/ 45 w 195"/>
                <a:gd name="T33" fmla="*/ 71 h 420"/>
                <a:gd name="T34" fmla="*/ 35 w 195"/>
                <a:gd name="T35" fmla="*/ 71 h 420"/>
                <a:gd name="T36" fmla="*/ 35 w 195"/>
                <a:gd name="T37" fmla="*/ 176 h 420"/>
                <a:gd name="T38" fmla="*/ 15 w 195"/>
                <a:gd name="T39" fmla="*/ 202 h 420"/>
                <a:gd name="T40" fmla="*/ 1 w 195"/>
                <a:gd name="T41" fmla="*/ 186 h 420"/>
                <a:gd name="T42" fmla="*/ 1 w 195"/>
                <a:gd name="T43" fmla="*/ 52 h 420"/>
                <a:gd name="T44" fmla="*/ 25 w 195"/>
                <a:gd name="T45" fmla="*/ 1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5" h="420">
                  <a:moveTo>
                    <a:pt x="25" y="10"/>
                  </a:moveTo>
                  <a:cubicBezTo>
                    <a:pt x="52" y="0"/>
                    <a:pt x="81" y="5"/>
                    <a:pt x="108" y="4"/>
                  </a:cubicBezTo>
                  <a:cubicBezTo>
                    <a:pt x="132" y="4"/>
                    <a:pt x="159" y="0"/>
                    <a:pt x="179" y="17"/>
                  </a:cubicBezTo>
                  <a:cubicBezTo>
                    <a:pt x="194" y="29"/>
                    <a:pt x="194" y="49"/>
                    <a:pt x="195" y="67"/>
                  </a:cubicBezTo>
                  <a:cubicBezTo>
                    <a:pt x="194" y="105"/>
                    <a:pt x="195" y="143"/>
                    <a:pt x="194" y="181"/>
                  </a:cubicBezTo>
                  <a:cubicBezTo>
                    <a:pt x="195" y="190"/>
                    <a:pt x="191" y="203"/>
                    <a:pt x="181" y="202"/>
                  </a:cubicBezTo>
                  <a:cubicBezTo>
                    <a:pt x="168" y="206"/>
                    <a:pt x="160" y="192"/>
                    <a:pt x="160" y="181"/>
                  </a:cubicBezTo>
                  <a:cubicBezTo>
                    <a:pt x="160" y="144"/>
                    <a:pt x="160" y="107"/>
                    <a:pt x="160" y="70"/>
                  </a:cubicBezTo>
                  <a:cubicBezTo>
                    <a:pt x="157" y="70"/>
                    <a:pt x="151" y="70"/>
                    <a:pt x="148" y="70"/>
                  </a:cubicBezTo>
                  <a:cubicBezTo>
                    <a:pt x="147" y="176"/>
                    <a:pt x="148" y="283"/>
                    <a:pt x="147" y="389"/>
                  </a:cubicBezTo>
                  <a:cubicBezTo>
                    <a:pt x="150" y="414"/>
                    <a:pt x="105" y="420"/>
                    <a:pt x="103" y="394"/>
                  </a:cubicBezTo>
                  <a:cubicBezTo>
                    <a:pt x="102" y="330"/>
                    <a:pt x="103" y="266"/>
                    <a:pt x="103" y="202"/>
                  </a:cubicBezTo>
                  <a:cubicBezTo>
                    <a:pt x="100" y="202"/>
                    <a:pt x="95" y="202"/>
                    <a:pt x="93" y="202"/>
                  </a:cubicBezTo>
                  <a:cubicBezTo>
                    <a:pt x="93" y="258"/>
                    <a:pt x="92" y="314"/>
                    <a:pt x="93" y="369"/>
                  </a:cubicBezTo>
                  <a:cubicBezTo>
                    <a:pt x="93" y="381"/>
                    <a:pt x="92" y="394"/>
                    <a:pt x="87" y="405"/>
                  </a:cubicBezTo>
                  <a:cubicBezTo>
                    <a:pt x="73" y="417"/>
                    <a:pt x="45" y="411"/>
                    <a:pt x="46" y="389"/>
                  </a:cubicBezTo>
                  <a:cubicBezTo>
                    <a:pt x="45" y="283"/>
                    <a:pt x="46" y="177"/>
                    <a:pt x="45" y="71"/>
                  </a:cubicBezTo>
                  <a:cubicBezTo>
                    <a:pt x="43" y="71"/>
                    <a:pt x="38" y="71"/>
                    <a:pt x="35" y="71"/>
                  </a:cubicBezTo>
                  <a:cubicBezTo>
                    <a:pt x="35" y="106"/>
                    <a:pt x="36" y="141"/>
                    <a:pt x="35" y="176"/>
                  </a:cubicBezTo>
                  <a:cubicBezTo>
                    <a:pt x="35" y="188"/>
                    <a:pt x="30" y="206"/>
                    <a:pt x="15" y="202"/>
                  </a:cubicBezTo>
                  <a:cubicBezTo>
                    <a:pt x="6" y="203"/>
                    <a:pt x="0" y="193"/>
                    <a:pt x="1" y="186"/>
                  </a:cubicBezTo>
                  <a:cubicBezTo>
                    <a:pt x="1" y="141"/>
                    <a:pt x="1" y="96"/>
                    <a:pt x="1" y="52"/>
                  </a:cubicBezTo>
                  <a:cubicBezTo>
                    <a:pt x="1" y="35"/>
                    <a:pt x="9" y="17"/>
                    <a:pt x="2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7" name="组合 16"/>
          <p:cNvGrpSpPr/>
          <p:nvPr/>
        </p:nvGrpSpPr>
        <p:grpSpPr>
          <a:xfrm>
            <a:off x="8753178" y="4364209"/>
            <a:ext cx="719667" cy="1612900"/>
            <a:chOff x="5975350" y="3263901"/>
            <a:chExt cx="539750" cy="1209675"/>
          </a:xfrm>
          <a:solidFill>
            <a:schemeClr val="accent3"/>
          </a:solidFill>
          <a:effectLst>
            <a:outerShdw blurRad="241300" dist="127000" dir="5400000" algn="ctr" rotWithShape="0">
              <a:srgbClr val="000000">
                <a:alpha val="88000"/>
              </a:srgbClr>
            </a:outerShdw>
          </a:effectLst>
        </p:grpSpPr>
        <p:sp>
          <p:nvSpPr>
            <p:cNvPr id="18" name="Freeform 15"/>
            <p:cNvSpPr>
              <a:spLocks/>
            </p:cNvSpPr>
            <p:nvPr/>
          </p:nvSpPr>
          <p:spPr bwMode="auto">
            <a:xfrm>
              <a:off x="6116638" y="3263901"/>
              <a:ext cx="230187" cy="233363"/>
            </a:xfrm>
            <a:custGeom>
              <a:avLst/>
              <a:gdLst>
                <a:gd name="T0" fmla="*/ 43 w 97"/>
                <a:gd name="T1" fmla="*/ 6 h 98"/>
                <a:gd name="T2" fmla="*/ 92 w 97"/>
                <a:gd name="T3" fmla="*/ 52 h 98"/>
                <a:gd name="T4" fmla="*/ 19 w 97"/>
                <a:gd name="T5" fmla="*/ 70 h 98"/>
                <a:gd name="T6" fmla="*/ 43 w 97"/>
                <a:gd name="T7" fmla="*/ 6 h 98"/>
              </a:gdLst>
              <a:ahLst/>
              <a:cxnLst>
                <a:cxn ang="0">
                  <a:pos x="T0" y="T1"/>
                </a:cxn>
                <a:cxn ang="0">
                  <a:pos x="T2" y="T3"/>
                </a:cxn>
                <a:cxn ang="0">
                  <a:pos x="T4" y="T5"/>
                </a:cxn>
                <a:cxn ang="0">
                  <a:pos x="T6" y="T7"/>
                </a:cxn>
              </a:cxnLst>
              <a:rect l="0" t="0" r="r" b="b"/>
              <a:pathLst>
                <a:path w="97" h="98">
                  <a:moveTo>
                    <a:pt x="43" y="6"/>
                  </a:moveTo>
                  <a:cubicBezTo>
                    <a:pt x="70" y="0"/>
                    <a:pt x="97" y="25"/>
                    <a:pt x="92" y="52"/>
                  </a:cubicBezTo>
                  <a:cubicBezTo>
                    <a:pt x="89" y="88"/>
                    <a:pt x="38" y="98"/>
                    <a:pt x="19" y="70"/>
                  </a:cubicBezTo>
                  <a:cubicBezTo>
                    <a:pt x="0" y="48"/>
                    <a:pt x="16" y="12"/>
                    <a:pt x="4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9" name="Freeform 16"/>
            <p:cNvSpPr>
              <a:spLocks/>
            </p:cNvSpPr>
            <p:nvPr/>
          </p:nvSpPr>
          <p:spPr bwMode="auto">
            <a:xfrm>
              <a:off x="5975350" y="3484563"/>
              <a:ext cx="539750" cy="989013"/>
            </a:xfrm>
            <a:custGeom>
              <a:avLst/>
              <a:gdLst>
                <a:gd name="T0" fmla="*/ 48 w 228"/>
                <a:gd name="T1" fmla="*/ 20 h 418"/>
                <a:gd name="T2" fmla="*/ 123 w 228"/>
                <a:gd name="T3" fmla="*/ 6 h 418"/>
                <a:gd name="T4" fmla="*/ 181 w 228"/>
                <a:gd name="T5" fmla="*/ 27 h 418"/>
                <a:gd name="T6" fmla="*/ 209 w 228"/>
                <a:gd name="T7" fmla="*/ 108 h 418"/>
                <a:gd name="T8" fmla="*/ 222 w 228"/>
                <a:gd name="T9" fmla="*/ 178 h 418"/>
                <a:gd name="T10" fmla="*/ 193 w 228"/>
                <a:gd name="T11" fmla="*/ 170 h 418"/>
                <a:gd name="T12" fmla="*/ 161 w 228"/>
                <a:gd name="T13" fmla="*/ 71 h 418"/>
                <a:gd name="T14" fmla="*/ 151 w 228"/>
                <a:gd name="T15" fmla="*/ 58 h 418"/>
                <a:gd name="T16" fmla="*/ 206 w 228"/>
                <a:gd name="T17" fmla="*/ 252 h 418"/>
                <a:gd name="T18" fmla="*/ 157 w 228"/>
                <a:gd name="T19" fmla="*/ 252 h 418"/>
                <a:gd name="T20" fmla="*/ 157 w 228"/>
                <a:gd name="T21" fmla="*/ 391 h 418"/>
                <a:gd name="T22" fmla="*/ 138 w 228"/>
                <a:gd name="T23" fmla="*/ 413 h 418"/>
                <a:gd name="T24" fmla="*/ 120 w 228"/>
                <a:gd name="T25" fmla="*/ 391 h 418"/>
                <a:gd name="T26" fmla="*/ 119 w 228"/>
                <a:gd name="T27" fmla="*/ 252 h 418"/>
                <a:gd name="T28" fmla="*/ 108 w 228"/>
                <a:gd name="T29" fmla="*/ 252 h 418"/>
                <a:gd name="T30" fmla="*/ 107 w 228"/>
                <a:gd name="T31" fmla="*/ 396 h 418"/>
                <a:gd name="T32" fmla="*/ 71 w 228"/>
                <a:gd name="T33" fmla="*/ 396 h 418"/>
                <a:gd name="T34" fmla="*/ 71 w 228"/>
                <a:gd name="T35" fmla="*/ 252 h 418"/>
                <a:gd name="T36" fmla="*/ 22 w 228"/>
                <a:gd name="T37" fmla="*/ 252 h 418"/>
                <a:gd name="T38" fmla="*/ 70 w 228"/>
                <a:gd name="T39" fmla="*/ 61 h 418"/>
                <a:gd name="T40" fmla="*/ 63 w 228"/>
                <a:gd name="T41" fmla="*/ 66 h 418"/>
                <a:gd name="T42" fmla="*/ 32 w 228"/>
                <a:gd name="T43" fmla="*/ 170 h 418"/>
                <a:gd name="T44" fmla="*/ 0 w 228"/>
                <a:gd name="T45" fmla="*/ 168 h 418"/>
                <a:gd name="T46" fmla="*/ 20 w 228"/>
                <a:gd name="T47" fmla="*/ 91 h 418"/>
                <a:gd name="T48" fmla="*/ 48 w 228"/>
                <a:gd name="T49" fmla="*/ 2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418">
                  <a:moveTo>
                    <a:pt x="48" y="20"/>
                  </a:moveTo>
                  <a:cubicBezTo>
                    <a:pt x="68" y="0"/>
                    <a:pt x="98" y="8"/>
                    <a:pt x="123" y="6"/>
                  </a:cubicBezTo>
                  <a:cubicBezTo>
                    <a:pt x="144" y="5"/>
                    <a:pt x="169" y="8"/>
                    <a:pt x="181" y="27"/>
                  </a:cubicBezTo>
                  <a:cubicBezTo>
                    <a:pt x="196" y="52"/>
                    <a:pt x="200" y="81"/>
                    <a:pt x="209" y="108"/>
                  </a:cubicBezTo>
                  <a:cubicBezTo>
                    <a:pt x="215" y="131"/>
                    <a:pt x="228" y="154"/>
                    <a:pt x="222" y="178"/>
                  </a:cubicBezTo>
                  <a:cubicBezTo>
                    <a:pt x="211" y="182"/>
                    <a:pt x="198" y="182"/>
                    <a:pt x="193" y="170"/>
                  </a:cubicBezTo>
                  <a:cubicBezTo>
                    <a:pt x="181" y="137"/>
                    <a:pt x="173" y="104"/>
                    <a:pt x="161" y="71"/>
                  </a:cubicBezTo>
                  <a:cubicBezTo>
                    <a:pt x="160" y="65"/>
                    <a:pt x="155" y="62"/>
                    <a:pt x="151" y="58"/>
                  </a:cubicBezTo>
                  <a:cubicBezTo>
                    <a:pt x="166" y="123"/>
                    <a:pt x="188" y="187"/>
                    <a:pt x="206" y="252"/>
                  </a:cubicBezTo>
                  <a:cubicBezTo>
                    <a:pt x="190" y="252"/>
                    <a:pt x="174" y="252"/>
                    <a:pt x="157" y="252"/>
                  </a:cubicBezTo>
                  <a:cubicBezTo>
                    <a:pt x="156" y="298"/>
                    <a:pt x="158" y="344"/>
                    <a:pt x="157" y="391"/>
                  </a:cubicBezTo>
                  <a:cubicBezTo>
                    <a:pt x="157" y="401"/>
                    <a:pt x="150" y="413"/>
                    <a:pt x="138" y="413"/>
                  </a:cubicBezTo>
                  <a:cubicBezTo>
                    <a:pt x="127" y="414"/>
                    <a:pt x="118" y="402"/>
                    <a:pt x="120" y="391"/>
                  </a:cubicBezTo>
                  <a:cubicBezTo>
                    <a:pt x="119" y="345"/>
                    <a:pt x="120" y="298"/>
                    <a:pt x="119" y="252"/>
                  </a:cubicBezTo>
                  <a:cubicBezTo>
                    <a:pt x="117" y="252"/>
                    <a:pt x="111" y="252"/>
                    <a:pt x="108" y="252"/>
                  </a:cubicBezTo>
                  <a:cubicBezTo>
                    <a:pt x="107" y="300"/>
                    <a:pt x="109" y="348"/>
                    <a:pt x="107" y="396"/>
                  </a:cubicBezTo>
                  <a:cubicBezTo>
                    <a:pt x="106" y="418"/>
                    <a:pt x="73" y="417"/>
                    <a:pt x="71" y="396"/>
                  </a:cubicBezTo>
                  <a:cubicBezTo>
                    <a:pt x="70" y="348"/>
                    <a:pt x="71" y="300"/>
                    <a:pt x="71" y="252"/>
                  </a:cubicBezTo>
                  <a:cubicBezTo>
                    <a:pt x="54" y="252"/>
                    <a:pt x="38" y="252"/>
                    <a:pt x="22" y="252"/>
                  </a:cubicBezTo>
                  <a:cubicBezTo>
                    <a:pt x="37" y="188"/>
                    <a:pt x="55" y="125"/>
                    <a:pt x="70" y="61"/>
                  </a:cubicBezTo>
                  <a:cubicBezTo>
                    <a:pt x="68" y="62"/>
                    <a:pt x="65" y="65"/>
                    <a:pt x="63" y="66"/>
                  </a:cubicBezTo>
                  <a:cubicBezTo>
                    <a:pt x="51" y="100"/>
                    <a:pt x="44" y="136"/>
                    <a:pt x="32" y="170"/>
                  </a:cubicBezTo>
                  <a:cubicBezTo>
                    <a:pt x="28" y="186"/>
                    <a:pt x="0" y="185"/>
                    <a:pt x="0" y="168"/>
                  </a:cubicBezTo>
                  <a:cubicBezTo>
                    <a:pt x="2" y="141"/>
                    <a:pt x="13" y="116"/>
                    <a:pt x="20" y="91"/>
                  </a:cubicBezTo>
                  <a:cubicBezTo>
                    <a:pt x="28" y="67"/>
                    <a:pt x="30" y="39"/>
                    <a:pt x="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20" name="矩形 19"/>
          <p:cNvSpPr/>
          <p:nvPr/>
        </p:nvSpPr>
        <p:spPr>
          <a:xfrm>
            <a:off x="4709918" y="21893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18</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1" name="矩形 20"/>
          <p:cNvSpPr/>
          <p:nvPr/>
        </p:nvSpPr>
        <p:spPr>
          <a:xfrm>
            <a:off x="6818118" y="21893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26</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2" name="矩形 21"/>
          <p:cNvSpPr/>
          <p:nvPr/>
        </p:nvSpPr>
        <p:spPr>
          <a:xfrm>
            <a:off x="4721478" y="42086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69</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3" name="矩形 22"/>
          <p:cNvSpPr/>
          <p:nvPr/>
        </p:nvSpPr>
        <p:spPr>
          <a:xfrm>
            <a:off x="6818118" y="42086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82</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grpSp>
        <p:nvGrpSpPr>
          <p:cNvPr id="24" name="组合 23"/>
          <p:cNvGrpSpPr/>
          <p:nvPr/>
        </p:nvGrpSpPr>
        <p:grpSpPr>
          <a:xfrm>
            <a:off x="4441098" y="2933340"/>
            <a:ext cx="1525289" cy="631076"/>
            <a:chOff x="2741291" y="2190750"/>
            <a:chExt cx="1143967" cy="473307"/>
          </a:xfrm>
        </p:grpSpPr>
        <p:sp>
          <p:nvSpPr>
            <p:cNvPr id="25" name="任意多边形 24"/>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6" name="矩形 25"/>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27" name="矩形 26"/>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a:t>
              </a:r>
              <a:r>
                <a:rPr lang="en-US" altLang="zh-CN" sz="1067" dirty="0">
                  <a:solidFill>
                    <a:prstClr val="white"/>
                  </a:solidFill>
                  <a:latin typeface="Arial" panose="020B0604020202020204" pitchFamily="34" charset="0"/>
                  <a:ea typeface="微软雅黑" panose="020B0503020204020204" pitchFamily="34" charset="-122"/>
                  <a:cs typeface="Arial" panose="020B0604020202020204" pitchFamily="34" charset="0"/>
                </a:rPr>
                <a:t>. </a:t>
              </a:r>
              <a:endParaRPr lang="zh-CN" altLang="en-US" sz="2400" dirty="0">
                <a:solidFill>
                  <a:prstClr val="white"/>
                </a:solidFill>
              </a:endParaRPr>
            </a:p>
          </p:txBody>
        </p:sp>
      </p:grpSp>
      <p:grpSp>
        <p:nvGrpSpPr>
          <p:cNvPr id="28" name="组合 27"/>
          <p:cNvGrpSpPr/>
          <p:nvPr/>
        </p:nvGrpSpPr>
        <p:grpSpPr>
          <a:xfrm>
            <a:off x="6485798" y="2933340"/>
            <a:ext cx="1525289" cy="631076"/>
            <a:chOff x="2741291" y="2190750"/>
            <a:chExt cx="1143967" cy="473307"/>
          </a:xfrm>
        </p:grpSpPr>
        <p:sp>
          <p:nvSpPr>
            <p:cNvPr id="29" name="任意多边形 28"/>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0" name="矩形 29"/>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1" name="矩形 30"/>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nvGrpSpPr>
          <p:cNvPr id="32" name="组合 31"/>
          <p:cNvGrpSpPr/>
          <p:nvPr/>
        </p:nvGrpSpPr>
        <p:grpSpPr>
          <a:xfrm>
            <a:off x="6485798" y="4952640"/>
            <a:ext cx="1525289" cy="631076"/>
            <a:chOff x="2741291" y="2190750"/>
            <a:chExt cx="1143967" cy="473307"/>
          </a:xfrm>
        </p:grpSpPr>
        <p:sp>
          <p:nvSpPr>
            <p:cNvPr id="33" name="任意多边形 32"/>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4" name="矩形 33"/>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5" name="矩形 34"/>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nvGrpSpPr>
          <p:cNvPr id="36" name="组合 35"/>
          <p:cNvGrpSpPr/>
          <p:nvPr/>
        </p:nvGrpSpPr>
        <p:grpSpPr>
          <a:xfrm>
            <a:off x="4441098" y="4952640"/>
            <a:ext cx="1525289" cy="631076"/>
            <a:chOff x="2741291" y="2190750"/>
            <a:chExt cx="1143967" cy="473307"/>
          </a:xfrm>
        </p:grpSpPr>
        <p:sp>
          <p:nvSpPr>
            <p:cNvPr id="37" name="任意多边形 36"/>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8" name="矩形 37"/>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9" name="矩形 38"/>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nvGrpSpPr>
          <p:cNvPr id="40" name="组合 39"/>
          <p:cNvGrpSpPr/>
          <p:nvPr/>
        </p:nvGrpSpPr>
        <p:grpSpPr>
          <a:xfrm>
            <a:off x="9576565" y="2891006"/>
            <a:ext cx="1130299" cy="388793"/>
            <a:chOff x="6592888" y="2159001"/>
            <a:chExt cx="847724" cy="291595"/>
          </a:xfrm>
          <a:solidFill>
            <a:srgbClr val="20B5BC"/>
          </a:solidFill>
          <a:effectLst>
            <a:outerShdw blurRad="241300" dist="127000" dir="5400000" algn="ctr" rotWithShape="0">
              <a:srgbClr val="000000">
                <a:alpha val="88000"/>
              </a:srgbClr>
            </a:outerShdw>
          </a:effectLst>
        </p:grpSpPr>
        <p:grpSp>
          <p:nvGrpSpPr>
            <p:cNvPr id="41" name="组合 40"/>
            <p:cNvGrpSpPr/>
            <p:nvPr/>
          </p:nvGrpSpPr>
          <p:grpSpPr>
            <a:xfrm>
              <a:off x="6592888" y="2159001"/>
              <a:ext cx="847724" cy="282575"/>
              <a:chOff x="6592888" y="2159001"/>
              <a:chExt cx="847724" cy="282575"/>
            </a:xfrm>
            <a:grpFill/>
          </p:grpSpPr>
          <p:sp>
            <p:nvSpPr>
              <p:cNvPr id="43" name="Freeform 9"/>
              <p:cNvSpPr>
                <a:spLocks/>
              </p:cNvSpPr>
              <p:nvPr/>
            </p:nvSpPr>
            <p:spPr bwMode="auto">
              <a:xfrm>
                <a:off x="6661150" y="2159001"/>
                <a:ext cx="779462" cy="282575"/>
              </a:xfrm>
              <a:custGeom>
                <a:avLst/>
                <a:gdLst>
                  <a:gd name="T0" fmla="*/ 0 w 330"/>
                  <a:gd name="T1" fmla="*/ 75 h 119"/>
                  <a:gd name="T2" fmla="*/ 45 w 330"/>
                  <a:gd name="T3" fmla="*/ 119 h 119"/>
                  <a:gd name="T4" fmla="*/ 285 w 330"/>
                  <a:gd name="T5" fmla="*/ 119 h 119"/>
                  <a:gd name="T6" fmla="*/ 330 w 330"/>
                  <a:gd name="T7" fmla="*/ 75 h 119"/>
                  <a:gd name="T8" fmla="*/ 330 w 330"/>
                  <a:gd name="T9" fmla="*/ 45 h 119"/>
                  <a:gd name="T10" fmla="*/ 285 w 330"/>
                  <a:gd name="T11" fmla="*/ 0 h 119"/>
                  <a:gd name="T12" fmla="*/ 45 w 330"/>
                  <a:gd name="T13" fmla="*/ 0 h 119"/>
                  <a:gd name="T14" fmla="*/ 0 w 330"/>
                  <a:gd name="T15" fmla="*/ 45 h 119"/>
                  <a:gd name="T16" fmla="*/ 0 w 330"/>
                  <a:gd name="T17" fmla="*/ 7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5"/>
                    </a:moveTo>
                    <a:cubicBezTo>
                      <a:pt x="0" y="99"/>
                      <a:pt x="20" y="119"/>
                      <a:pt x="45" y="119"/>
                    </a:cubicBezTo>
                    <a:cubicBezTo>
                      <a:pt x="285" y="119"/>
                      <a:pt x="285" y="119"/>
                      <a:pt x="285" y="119"/>
                    </a:cubicBezTo>
                    <a:cubicBezTo>
                      <a:pt x="310" y="119"/>
                      <a:pt x="330" y="99"/>
                      <a:pt x="330" y="75"/>
                    </a:cubicBezTo>
                    <a:cubicBezTo>
                      <a:pt x="330" y="45"/>
                      <a:pt x="330" y="45"/>
                      <a:pt x="330" y="45"/>
                    </a:cubicBezTo>
                    <a:cubicBezTo>
                      <a:pt x="330" y="20"/>
                      <a:pt x="310" y="0"/>
                      <a:pt x="285" y="0"/>
                    </a:cubicBezTo>
                    <a:cubicBezTo>
                      <a:pt x="45" y="0"/>
                      <a:pt x="45" y="0"/>
                      <a:pt x="45" y="0"/>
                    </a:cubicBezTo>
                    <a:cubicBezTo>
                      <a:pt x="20" y="0"/>
                      <a:pt x="0" y="20"/>
                      <a:pt x="0" y="45"/>
                    </a:cubicBezTo>
                    <a:lnTo>
                      <a:pt x="0"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4" name="Freeform 10"/>
              <p:cNvSpPr>
                <a:spLocks/>
              </p:cNvSpPr>
              <p:nvPr/>
            </p:nvSpPr>
            <p:spPr bwMode="auto">
              <a:xfrm>
                <a:off x="6592888" y="2206626"/>
                <a:ext cx="188912" cy="188913"/>
              </a:xfrm>
              <a:custGeom>
                <a:avLst/>
                <a:gdLst>
                  <a:gd name="T0" fmla="*/ 119 w 119"/>
                  <a:gd name="T1" fmla="*/ 58 h 119"/>
                  <a:gd name="T2" fmla="*/ 59 w 119"/>
                  <a:gd name="T3" fmla="*/ 0 h 119"/>
                  <a:gd name="T4" fmla="*/ 0 w 119"/>
                  <a:gd name="T5" fmla="*/ 60 h 119"/>
                  <a:gd name="T6" fmla="*/ 58 w 119"/>
                  <a:gd name="T7" fmla="*/ 119 h 119"/>
                  <a:gd name="T8" fmla="*/ 119 w 119"/>
                  <a:gd name="T9" fmla="*/ 58 h 119"/>
                </a:gdLst>
                <a:ahLst/>
                <a:cxnLst>
                  <a:cxn ang="0">
                    <a:pos x="T0" y="T1"/>
                  </a:cxn>
                  <a:cxn ang="0">
                    <a:pos x="T2" y="T3"/>
                  </a:cxn>
                  <a:cxn ang="0">
                    <a:pos x="T4" y="T5"/>
                  </a:cxn>
                  <a:cxn ang="0">
                    <a:pos x="T6" y="T7"/>
                  </a:cxn>
                  <a:cxn ang="0">
                    <a:pos x="T8" y="T9"/>
                  </a:cxn>
                </a:cxnLst>
                <a:rect l="0" t="0" r="r" b="b"/>
                <a:pathLst>
                  <a:path w="119" h="119">
                    <a:moveTo>
                      <a:pt x="119" y="58"/>
                    </a:moveTo>
                    <a:lnTo>
                      <a:pt x="59" y="0"/>
                    </a:lnTo>
                    <a:lnTo>
                      <a:pt x="0" y="60"/>
                    </a:lnTo>
                    <a:lnTo>
                      <a:pt x="58" y="119"/>
                    </a:lnTo>
                    <a:lnTo>
                      <a:pt x="119" y="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42" name="矩形 41"/>
            <p:cNvSpPr/>
            <p:nvPr/>
          </p:nvSpPr>
          <p:spPr>
            <a:xfrm>
              <a:off x="6788343" y="2165854"/>
              <a:ext cx="516536" cy="284742"/>
            </a:xfrm>
            <a:prstGeom prst="rect">
              <a:avLst/>
            </a:prstGeom>
            <a:solidFill>
              <a:schemeClr val="bg1"/>
            </a:solidFill>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r>
                <a:rPr lang="en-US" altLang="zh-CN" sz="1867" dirty="0">
                  <a:solidFill>
                    <a:prstClr val="white"/>
                  </a:solidFill>
                  <a:latin typeface="Arial" panose="020B0604020202020204" pitchFamily="34" charset="0"/>
                  <a:ea typeface="微软雅黑" panose="020B0503020204020204" pitchFamily="34" charset="-122"/>
                  <a:cs typeface="Arial" panose="020B0604020202020204" pitchFamily="34" charset="0"/>
                </a:rPr>
                <a:t> </a:t>
              </a:r>
              <a:endParaRPr lang="zh-CN" altLang="en-US" sz="1867" dirty="0">
                <a:solidFill>
                  <a:prstClr val="black"/>
                </a:solidFill>
              </a:endParaRPr>
            </a:p>
          </p:txBody>
        </p:sp>
      </p:grpSp>
      <p:grpSp>
        <p:nvGrpSpPr>
          <p:cNvPr id="45" name="组合 44"/>
          <p:cNvGrpSpPr/>
          <p:nvPr/>
        </p:nvGrpSpPr>
        <p:grpSpPr>
          <a:xfrm>
            <a:off x="9572333" y="5023919"/>
            <a:ext cx="1134532" cy="379656"/>
            <a:chOff x="6589713" y="3758684"/>
            <a:chExt cx="850899" cy="284742"/>
          </a:xfrm>
          <a:solidFill>
            <a:schemeClr val="bg1">
              <a:lumMod val="65000"/>
            </a:schemeClr>
          </a:solidFill>
          <a:effectLst>
            <a:outerShdw blurRad="241300" dist="127000" dir="5400000" algn="ctr" rotWithShape="0">
              <a:srgbClr val="000000">
                <a:alpha val="88000"/>
              </a:srgbClr>
            </a:outerShdw>
          </a:effectLst>
        </p:grpSpPr>
        <p:grpSp>
          <p:nvGrpSpPr>
            <p:cNvPr id="46" name="组合 45"/>
            <p:cNvGrpSpPr/>
            <p:nvPr/>
          </p:nvGrpSpPr>
          <p:grpSpPr>
            <a:xfrm>
              <a:off x="6589713" y="3760788"/>
              <a:ext cx="850899" cy="282575"/>
              <a:chOff x="6589713" y="3760788"/>
              <a:chExt cx="850899" cy="282575"/>
            </a:xfrm>
            <a:grpFill/>
          </p:grpSpPr>
          <p:sp>
            <p:nvSpPr>
              <p:cNvPr id="48" name="Freeform 11"/>
              <p:cNvSpPr>
                <a:spLocks/>
              </p:cNvSpPr>
              <p:nvPr/>
            </p:nvSpPr>
            <p:spPr bwMode="auto">
              <a:xfrm>
                <a:off x="6661150" y="3760788"/>
                <a:ext cx="779462" cy="282575"/>
              </a:xfrm>
              <a:custGeom>
                <a:avLst/>
                <a:gdLst>
                  <a:gd name="T0" fmla="*/ 0 w 330"/>
                  <a:gd name="T1" fmla="*/ 74 h 119"/>
                  <a:gd name="T2" fmla="*/ 45 w 330"/>
                  <a:gd name="T3" fmla="*/ 119 h 119"/>
                  <a:gd name="T4" fmla="*/ 285 w 330"/>
                  <a:gd name="T5" fmla="*/ 119 h 119"/>
                  <a:gd name="T6" fmla="*/ 330 w 330"/>
                  <a:gd name="T7" fmla="*/ 74 h 119"/>
                  <a:gd name="T8" fmla="*/ 330 w 330"/>
                  <a:gd name="T9" fmla="*/ 45 h 119"/>
                  <a:gd name="T10" fmla="*/ 285 w 330"/>
                  <a:gd name="T11" fmla="*/ 0 h 119"/>
                  <a:gd name="T12" fmla="*/ 45 w 330"/>
                  <a:gd name="T13" fmla="*/ 0 h 119"/>
                  <a:gd name="T14" fmla="*/ 0 w 330"/>
                  <a:gd name="T15" fmla="*/ 45 h 119"/>
                  <a:gd name="T16" fmla="*/ 0 w 330"/>
                  <a:gd name="T17"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4"/>
                    </a:moveTo>
                    <a:cubicBezTo>
                      <a:pt x="0" y="99"/>
                      <a:pt x="20" y="119"/>
                      <a:pt x="45" y="119"/>
                    </a:cubicBezTo>
                    <a:cubicBezTo>
                      <a:pt x="285" y="119"/>
                      <a:pt x="285" y="119"/>
                      <a:pt x="285" y="119"/>
                    </a:cubicBezTo>
                    <a:cubicBezTo>
                      <a:pt x="310" y="119"/>
                      <a:pt x="330" y="99"/>
                      <a:pt x="330" y="74"/>
                    </a:cubicBezTo>
                    <a:cubicBezTo>
                      <a:pt x="330" y="45"/>
                      <a:pt x="330" y="45"/>
                      <a:pt x="330" y="45"/>
                    </a:cubicBezTo>
                    <a:cubicBezTo>
                      <a:pt x="330" y="20"/>
                      <a:pt x="310" y="0"/>
                      <a:pt x="285" y="0"/>
                    </a:cubicBezTo>
                    <a:cubicBezTo>
                      <a:pt x="45" y="0"/>
                      <a:pt x="45" y="0"/>
                      <a:pt x="45" y="0"/>
                    </a:cubicBezTo>
                    <a:cubicBezTo>
                      <a:pt x="20" y="0"/>
                      <a:pt x="0" y="20"/>
                      <a:pt x="0" y="45"/>
                    </a:cubicBezTo>
                    <a:lnTo>
                      <a:pt x="0"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9" name="Freeform 12"/>
              <p:cNvSpPr>
                <a:spLocks/>
              </p:cNvSpPr>
              <p:nvPr/>
            </p:nvSpPr>
            <p:spPr bwMode="auto">
              <a:xfrm>
                <a:off x="6589713" y="3806826"/>
                <a:ext cx="188912" cy="188913"/>
              </a:xfrm>
              <a:custGeom>
                <a:avLst/>
                <a:gdLst>
                  <a:gd name="T0" fmla="*/ 119 w 119"/>
                  <a:gd name="T1" fmla="*/ 59 h 119"/>
                  <a:gd name="T2" fmla="*/ 59 w 119"/>
                  <a:gd name="T3" fmla="*/ 0 h 119"/>
                  <a:gd name="T4" fmla="*/ 0 w 119"/>
                  <a:gd name="T5" fmla="*/ 61 h 119"/>
                  <a:gd name="T6" fmla="*/ 58 w 119"/>
                  <a:gd name="T7" fmla="*/ 119 h 119"/>
                  <a:gd name="T8" fmla="*/ 119 w 119"/>
                  <a:gd name="T9" fmla="*/ 59 h 119"/>
                </a:gdLst>
                <a:ahLst/>
                <a:cxnLst>
                  <a:cxn ang="0">
                    <a:pos x="T0" y="T1"/>
                  </a:cxn>
                  <a:cxn ang="0">
                    <a:pos x="T2" y="T3"/>
                  </a:cxn>
                  <a:cxn ang="0">
                    <a:pos x="T4" y="T5"/>
                  </a:cxn>
                  <a:cxn ang="0">
                    <a:pos x="T6" y="T7"/>
                  </a:cxn>
                  <a:cxn ang="0">
                    <a:pos x="T8" y="T9"/>
                  </a:cxn>
                </a:cxnLst>
                <a:rect l="0" t="0" r="r" b="b"/>
                <a:pathLst>
                  <a:path w="119" h="119">
                    <a:moveTo>
                      <a:pt x="119" y="59"/>
                    </a:moveTo>
                    <a:lnTo>
                      <a:pt x="59" y="0"/>
                    </a:lnTo>
                    <a:lnTo>
                      <a:pt x="0" y="61"/>
                    </a:lnTo>
                    <a:lnTo>
                      <a:pt x="58" y="119"/>
                    </a:lnTo>
                    <a:lnTo>
                      <a:pt x="119"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47" name="矩形 46"/>
            <p:cNvSpPr/>
            <p:nvPr/>
          </p:nvSpPr>
          <p:spPr>
            <a:xfrm>
              <a:off x="6774113" y="3758684"/>
              <a:ext cx="516536" cy="284742"/>
            </a:xfrm>
            <a:prstGeom prst="rect">
              <a:avLst/>
            </a:prstGeom>
            <a:grpFill/>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r>
                <a:rPr lang="en-US" altLang="zh-CN" sz="1867" dirty="0">
                  <a:solidFill>
                    <a:prstClr val="white"/>
                  </a:solidFill>
                  <a:latin typeface="Arial" panose="020B0604020202020204" pitchFamily="34" charset="0"/>
                  <a:ea typeface="微软雅黑" panose="020B0503020204020204" pitchFamily="34" charset="-122"/>
                  <a:cs typeface="Arial" panose="020B0604020202020204" pitchFamily="34" charset="0"/>
                </a:rPr>
                <a:t> </a:t>
              </a:r>
              <a:endParaRPr lang="zh-CN" altLang="en-US" sz="1867" dirty="0">
                <a:solidFill>
                  <a:prstClr val="black"/>
                </a:solidFill>
              </a:endParaRPr>
            </a:p>
          </p:txBody>
        </p:sp>
      </p:grpSp>
      <p:grpSp>
        <p:nvGrpSpPr>
          <p:cNvPr id="50" name="组合 49"/>
          <p:cNvGrpSpPr/>
          <p:nvPr/>
        </p:nvGrpSpPr>
        <p:grpSpPr>
          <a:xfrm>
            <a:off x="1639480" y="2236535"/>
            <a:ext cx="2086187" cy="3561876"/>
            <a:chOff x="678176" y="2153921"/>
            <a:chExt cx="1564640" cy="2671407"/>
          </a:xfrm>
          <a:effectLst>
            <a:outerShdw blurRad="241300" dist="127000" dir="5400000" algn="ctr" rotWithShape="0">
              <a:srgbClr val="000000">
                <a:alpha val="88000"/>
              </a:srgbClr>
            </a:outerShdw>
          </a:effectLst>
        </p:grpSpPr>
        <p:sp>
          <p:nvSpPr>
            <p:cNvPr id="51" name="矩形 50"/>
            <p:cNvSpPr/>
            <p:nvPr/>
          </p:nvSpPr>
          <p:spPr>
            <a:xfrm>
              <a:off x="678176" y="2153921"/>
              <a:ext cx="1147189" cy="284742"/>
            </a:xfrm>
            <a:prstGeom prst="rect">
              <a:avLst/>
            </a:prstGeom>
          </p:spPr>
          <p:txBody>
            <a:bodyPr wrap="none">
              <a:spAutoFit/>
            </a:bodyPr>
            <a:lstStyle/>
            <a:p>
              <a:pPr defTabSz="1219170" eaLnBrk="0" fontAlgn="base" hangingPunct="0">
                <a:spcBef>
                  <a:spcPct val="0"/>
                </a:spcBef>
                <a:spcAft>
                  <a:spcPct val="0"/>
                </a:spcAft>
              </a:pPr>
              <a:r>
                <a:rPr lang="en-US" altLang="zh-CN" sz="1867" b="1" dirty="0">
                  <a:solidFill>
                    <a:schemeClr val="bg1"/>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b="1" dirty="0">
                <a:solidFill>
                  <a:schemeClr val="bg1"/>
                </a:solidFill>
              </a:endParaRPr>
            </a:p>
          </p:txBody>
        </p:sp>
        <p:sp>
          <p:nvSpPr>
            <p:cNvPr id="52" name="矩形 51"/>
            <p:cNvSpPr/>
            <p:nvPr/>
          </p:nvSpPr>
          <p:spPr>
            <a:xfrm>
              <a:off x="698504" y="2380208"/>
              <a:ext cx="1097896"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bg1"/>
                </a:solidFill>
              </a:endParaRPr>
            </a:p>
          </p:txBody>
        </p:sp>
        <p:sp>
          <p:nvSpPr>
            <p:cNvPr id="53" name="文本框 66"/>
            <p:cNvSpPr txBox="1">
              <a:spLocks noChangeArrowheads="1"/>
            </p:cNvSpPr>
            <p:nvPr/>
          </p:nvSpPr>
          <p:spPr bwMode="auto">
            <a:xfrm>
              <a:off x="690246" y="2717487"/>
              <a:ext cx="1552570" cy="934871"/>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eaLnBrk="0" fontAlgn="base" hangingPunct="0">
                <a:lnSpc>
                  <a:spcPts val="1467"/>
                </a:lnSpc>
                <a:spcBef>
                  <a:spcPct val="0"/>
                </a:spcBef>
                <a:spcAft>
                  <a:spcPct val="0"/>
                </a:spcAft>
              </a:pPr>
              <a:r>
                <a:rPr lang="en-US" altLang="zh-CN" sz="800" dirty="0">
                  <a:solidFill>
                    <a:schemeClr val="bg1"/>
                  </a:solidFill>
                </a:rPr>
                <a:t>this is a sample text. insert your desired text here. Again. this is a dummy text. enter your own text here. this is a sample text. insert your desired text here. Again. this is a dummy text. enter your own text here</a:t>
              </a:r>
              <a:endParaRPr lang="zh-CN" altLang="en-US" sz="800" dirty="0">
                <a:solidFill>
                  <a:schemeClr val="bg1"/>
                </a:solidFill>
              </a:endParaRPr>
            </a:p>
          </p:txBody>
        </p:sp>
        <p:sp>
          <p:nvSpPr>
            <p:cNvPr id="54" name="文本框 66"/>
            <p:cNvSpPr txBox="1">
              <a:spLocks noChangeArrowheads="1"/>
            </p:cNvSpPr>
            <p:nvPr/>
          </p:nvSpPr>
          <p:spPr bwMode="auto">
            <a:xfrm>
              <a:off x="690246" y="3746187"/>
              <a:ext cx="1314990" cy="1079141"/>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eaLnBrk="0" fontAlgn="base" hangingPunct="0">
                <a:lnSpc>
                  <a:spcPts val="1467"/>
                </a:lnSpc>
                <a:spcBef>
                  <a:spcPct val="0"/>
                </a:spcBef>
                <a:spcAft>
                  <a:spcPct val="0"/>
                </a:spcAft>
              </a:pPr>
              <a:r>
                <a:rPr lang="en-US" altLang="zh-CN" sz="800" dirty="0">
                  <a:solidFill>
                    <a:schemeClr val="bg1"/>
                  </a:solidFill>
                </a:rPr>
                <a:t>this is a sample text. insert your desired text here. Again. this is a dummy text. enter your own text here. this is a sample text. insert your desired text here. Again. this is a dummy text. enter your own text here</a:t>
              </a:r>
              <a:endParaRPr lang="zh-CN" altLang="en-US" sz="800" dirty="0">
                <a:solidFill>
                  <a:schemeClr val="bg1"/>
                </a:solidFill>
              </a:endParaRPr>
            </a:p>
          </p:txBody>
        </p:sp>
      </p:grpSp>
      <p:sp>
        <p:nvSpPr>
          <p:cNvPr id="55" name="文本框 54"/>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78048088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1+#ppt_w/2"/>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9"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0-#ppt_w/2"/>
                                          </p:val>
                                        </p:tav>
                                        <p:tav tm="100000">
                                          <p:val>
                                            <p:strVal val="#ppt_x"/>
                                          </p:val>
                                        </p:tav>
                                      </p:tavLst>
                                    </p:anim>
                                    <p:anim calcmode="lin" valueType="num">
                                      <p:cBhvr additive="base">
                                        <p:cTn id="42" dur="5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1+#ppt_w/2"/>
                                          </p:val>
                                        </p:tav>
                                        <p:tav tm="100000">
                                          <p:val>
                                            <p:strVal val="#ppt_x"/>
                                          </p:val>
                                        </p:tav>
                                      </p:tavLst>
                                    </p:anim>
                                    <p:anim calcmode="lin" valueType="num">
                                      <p:cBhvr additive="base">
                                        <p:cTn id="4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par>
                                <p:cTn id="52" presetID="10" presetClass="entr" presetSubtype="0"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par>
                                <p:cTn id="60" presetID="10" presetClass="entr" presetSubtype="0" fill="hold"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8" fill="hold" nodeType="click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additive="base">
                                        <p:cTn id="67" dur="500"/>
                                        <p:tgtEl>
                                          <p:spTgt spid="50"/>
                                        </p:tgtEl>
                                        <p:attrNameLst>
                                          <p:attrName>ppt_x</p:attrName>
                                        </p:attrNameLst>
                                      </p:cBhvr>
                                      <p:tavLst>
                                        <p:tav tm="0">
                                          <p:val>
                                            <p:strVal val="#ppt_x-#ppt_w*1.125000"/>
                                          </p:val>
                                        </p:tav>
                                        <p:tav tm="100000">
                                          <p:val>
                                            <p:strVal val="#ppt_x"/>
                                          </p:val>
                                        </p:tav>
                                      </p:tavLst>
                                    </p:anim>
                                    <p:animEffect transition="in" filter="wipe(right)">
                                      <p:cBhvr>
                                        <p:cTn id="68" dur="500"/>
                                        <p:tgtEl>
                                          <p:spTgt spid="50"/>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wipe(down)">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p:bldP spid="7" grpId="0" animBg="1"/>
      <p:bldP spid="11" grpId="0" animBg="1"/>
      <p:bldP spid="12" grpId="0" animBg="1"/>
      <p:bldP spid="13" grpId="0" animBg="1"/>
      <p:bldP spid="5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grpSp>
        <p:nvGrpSpPr>
          <p:cNvPr id="3" name="组合 2"/>
          <p:cNvGrpSpPr/>
          <p:nvPr/>
        </p:nvGrpSpPr>
        <p:grpSpPr>
          <a:xfrm>
            <a:off x="2653512" y="2452901"/>
            <a:ext cx="1584102" cy="1584102"/>
            <a:chOff x="2537398" y="2518519"/>
            <a:chExt cx="1584102" cy="1584102"/>
          </a:xfrm>
        </p:grpSpPr>
        <p:sp>
          <p:nvSpPr>
            <p:cNvPr id="2" name="椭圆 1"/>
            <p:cNvSpPr/>
            <p:nvPr/>
          </p:nvSpPr>
          <p:spPr>
            <a:xfrm>
              <a:off x="2537398" y="2518519"/>
              <a:ext cx="1584102" cy="1584102"/>
            </a:xfrm>
            <a:prstGeom prst="ellipse">
              <a:avLst/>
            </a:prstGeom>
            <a:solidFill>
              <a:schemeClr val="bg1"/>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5"/>
            <p:cNvSpPr>
              <a:spLocks noEditPoints="1"/>
            </p:cNvSpPr>
            <p:nvPr/>
          </p:nvSpPr>
          <p:spPr bwMode="auto">
            <a:xfrm>
              <a:off x="3009215" y="2659755"/>
              <a:ext cx="571112" cy="538731"/>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文本框 11"/>
            <p:cNvSpPr txBox="1"/>
            <p:nvPr/>
          </p:nvSpPr>
          <p:spPr>
            <a:xfrm>
              <a:off x="2698507" y="3342776"/>
              <a:ext cx="1261884" cy="307777"/>
            </a:xfrm>
            <a:prstGeom prst="rect">
              <a:avLst/>
            </a:prstGeom>
            <a:noFill/>
          </p:spPr>
          <p:txBody>
            <a:bodyPr wrap="non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p>
          </p:txBody>
        </p:sp>
      </p:grpSp>
      <p:grpSp>
        <p:nvGrpSpPr>
          <p:cNvPr id="16" name="组合 15"/>
          <p:cNvGrpSpPr/>
          <p:nvPr/>
        </p:nvGrpSpPr>
        <p:grpSpPr>
          <a:xfrm>
            <a:off x="5435348" y="2452901"/>
            <a:ext cx="1584102" cy="1584102"/>
            <a:chOff x="5319234" y="2518519"/>
            <a:chExt cx="1584102" cy="1584102"/>
          </a:xfrm>
        </p:grpSpPr>
        <p:sp>
          <p:nvSpPr>
            <p:cNvPr id="7" name="椭圆 6"/>
            <p:cNvSpPr/>
            <p:nvPr/>
          </p:nvSpPr>
          <p:spPr>
            <a:xfrm>
              <a:off x="5319234" y="2518519"/>
              <a:ext cx="1584102" cy="1584102"/>
            </a:xfrm>
            <a:prstGeom prst="ellipse">
              <a:avLst/>
            </a:prstGeom>
            <a:solidFill>
              <a:schemeClr val="bg1"/>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51"/>
            <p:cNvSpPr>
              <a:spLocks/>
            </p:cNvSpPr>
            <p:nvPr/>
          </p:nvSpPr>
          <p:spPr bwMode="auto">
            <a:xfrm>
              <a:off x="5838235" y="2646035"/>
              <a:ext cx="546100" cy="552451"/>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文本框 12"/>
            <p:cNvSpPr txBox="1"/>
            <p:nvPr/>
          </p:nvSpPr>
          <p:spPr>
            <a:xfrm>
              <a:off x="5480343" y="3344212"/>
              <a:ext cx="1261884" cy="307777"/>
            </a:xfrm>
            <a:prstGeom prst="rect">
              <a:avLst/>
            </a:prstGeom>
            <a:noFill/>
          </p:spPr>
          <p:txBody>
            <a:bodyPr wrap="non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p>
          </p:txBody>
        </p:sp>
      </p:grpSp>
      <p:grpSp>
        <p:nvGrpSpPr>
          <p:cNvPr id="15" name="组合 14"/>
          <p:cNvGrpSpPr/>
          <p:nvPr/>
        </p:nvGrpSpPr>
        <p:grpSpPr>
          <a:xfrm>
            <a:off x="8217184" y="2452901"/>
            <a:ext cx="1584102" cy="1584102"/>
            <a:chOff x="8101070" y="2518519"/>
            <a:chExt cx="1584102" cy="1584102"/>
          </a:xfrm>
        </p:grpSpPr>
        <p:sp>
          <p:nvSpPr>
            <p:cNvPr id="8" name="椭圆 7"/>
            <p:cNvSpPr/>
            <p:nvPr/>
          </p:nvSpPr>
          <p:spPr>
            <a:xfrm>
              <a:off x="8101070" y="2518519"/>
              <a:ext cx="1584102" cy="1584102"/>
            </a:xfrm>
            <a:prstGeom prst="ellipse">
              <a:avLst/>
            </a:prstGeom>
            <a:solidFill>
              <a:schemeClr val="bg1"/>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6"/>
            <p:cNvSpPr>
              <a:spLocks/>
            </p:cNvSpPr>
            <p:nvPr/>
          </p:nvSpPr>
          <p:spPr bwMode="auto">
            <a:xfrm>
              <a:off x="8657436" y="2646035"/>
              <a:ext cx="471370" cy="465675"/>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4" name="文本框 13"/>
            <p:cNvSpPr txBox="1"/>
            <p:nvPr/>
          </p:nvSpPr>
          <p:spPr>
            <a:xfrm>
              <a:off x="8262179" y="3345648"/>
              <a:ext cx="1261884" cy="307777"/>
            </a:xfrm>
            <a:prstGeom prst="rect">
              <a:avLst/>
            </a:prstGeom>
            <a:noFill/>
          </p:spPr>
          <p:txBody>
            <a:bodyPr wrap="non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p>
          </p:txBody>
        </p:sp>
      </p:grpSp>
      <p:sp>
        <p:nvSpPr>
          <p:cNvPr id="17" name="文本框 16"/>
          <p:cNvSpPr txBox="1"/>
          <p:nvPr/>
        </p:nvSpPr>
        <p:spPr>
          <a:xfrm>
            <a:off x="1907994" y="4711689"/>
            <a:ext cx="274508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8" name="文本框 17"/>
          <p:cNvSpPr txBox="1"/>
          <p:nvPr/>
        </p:nvSpPr>
        <p:spPr>
          <a:xfrm>
            <a:off x="4854857" y="4711689"/>
            <a:ext cx="274508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9" name="文本框 18"/>
          <p:cNvSpPr txBox="1"/>
          <p:nvPr/>
        </p:nvSpPr>
        <p:spPr>
          <a:xfrm>
            <a:off x="7801720" y="4684767"/>
            <a:ext cx="274508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20" name="文本框 19"/>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84759909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p:tgtEl>
                                          <p:spTgt spid="16"/>
                                        </p:tgtEl>
                                        <p:attrNameLst>
                                          <p:attrName>ppt_y</p:attrName>
                                        </p:attrNameLst>
                                      </p:cBhvr>
                                      <p:tavLst>
                                        <p:tav tm="0">
                                          <p:val>
                                            <p:strVal val="#ppt_y+#ppt_h*1.125000"/>
                                          </p:val>
                                        </p:tav>
                                        <p:tav tm="100000">
                                          <p:val>
                                            <p:strVal val="#ppt_y"/>
                                          </p:val>
                                        </p:tav>
                                      </p:tavLst>
                                    </p:anim>
                                    <p:animEffect transition="in" filter="wipe(up)">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p:tgtEl>
                                          <p:spTgt spid="15"/>
                                        </p:tgtEl>
                                        <p:attrNameLst>
                                          <p:attrName>ppt_y</p:attrName>
                                        </p:attrNameLst>
                                      </p:cBhvr>
                                      <p:tavLst>
                                        <p:tav tm="0">
                                          <p:val>
                                            <p:strVal val="#ppt_y+#ppt_h*1.125000"/>
                                          </p:val>
                                        </p:tav>
                                        <p:tav tm="100000">
                                          <p:val>
                                            <p:strVal val="#ppt_y"/>
                                          </p:val>
                                        </p:tav>
                                      </p:tavLst>
                                    </p:anim>
                                    <p:animEffect transition="in" filter="wipe(up)">
                                      <p:cBhvr>
                                        <p:cTn id="32" dur="500"/>
                                        <p:tgtEl>
                                          <p:spTgt spid="15"/>
                                        </p:tgtEl>
                                      </p:cBhvr>
                                    </p:animEffect>
                                  </p:childTnLst>
                                </p:cTn>
                              </p:par>
                            </p:childTnLst>
                          </p:cTn>
                        </p:par>
                        <p:par>
                          <p:cTn id="33" fill="hold">
                            <p:stCondLst>
                              <p:cond delay="5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par>
                          <p:cTn id="37" fill="hold">
                            <p:stCondLst>
                              <p:cond delay="2750"/>
                            </p:stCondLst>
                            <p:childTnLst>
                              <p:par>
                                <p:cTn id="38" presetID="10" presetClass="entr" presetSubtype="0" fill="hold" grpId="0" nodeType="afterEffect">
                                  <p:stCondLst>
                                    <p:cond delay="0"/>
                                  </p:stCondLst>
                                  <p:iterate type="wd">
                                    <p:tmPct val="10000"/>
                                  </p:iterate>
                                  <p:childTnLst>
                                    <p:set>
                                      <p:cBhvr>
                                        <p:cTn id="39" dur="1" fill="hold">
                                          <p:stCondLst>
                                            <p:cond delay="0"/>
                                          </p:stCondLst>
                                        </p:cTn>
                                        <p:tgtEl>
                                          <p:spTgt spid="18"/>
                                        </p:tgtEl>
                                        <p:attrNameLst>
                                          <p:attrName>style.visibility</p:attrName>
                                        </p:attrNameLst>
                                      </p:cBhvr>
                                      <p:to>
                                        <p:strVal val="visible"/>
                                      </p:to>
                                    </p:set>
                                    <p:animEffect transition="in" filter="fade">
                                      <p:cBhvr>
                                        <p:cTn id="40" dur="750"/>
                                        <p:tgtEl>
                                          <p:spTgt spid="18"/>
                                        </p:tgtEl>
                                      </p:cBhvr>
                                    </p:animEffect>
                                  </p:childTnLst>
                                </p:cTn>
                              </p:par>
                            </p:childTnLst>
                          </p:cTn>
                        </p:par>
                        <p:par>
                          <p:cTn id="41" fill="hold">
                            <p:stCondLst>
                              <p:cond delay="500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19"/>
                                        </p:tgtEl>
                                        <p:attrNameLst>
                                          <p:attrName>style.visibility</p:attrName>
                                        </p:attrNameLst>
                                      </p:cBhvr>
                                      <p:to>
                                        <p:strVal val="visible"/>
                                      </p:to>
                                    </p:set>
                                    <p:animEffect transition="in" filter="fade">
                                      <p:cBhvr>
                                        <p:cTn id="44" dur="750"/>
                                        <p:tgtEl>
                                          <p:spTgt spid="19"/>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down)">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7" grpId="0"/>
      <p:bldP spid="18"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a:xfrm>
            <a:off x="4860967" y="1025451"/>
            <a:ext cx="1770743" cy="1770743"/>
          </a:xfrm>
          <a:prstGeom prst="ellipse">
            <a:avLst/>
          </a:prstGeom>
          <a:solidFill>
            <a:schemeClr val="bg1">
              <a:alpha val="34000"/>
            </a:schemeClr>
          </a:solidFill>
          <a:ln w="28575">
            <a:solidFill>
              <a:schemeClr val="bg1"/>
            </a:solidFill>
          </a:ln>
          <a:effectLst>
            <a:outerShdw blurRad="266700" dist="1016000" dir="834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020625" y="1185107"/>
            <a:ext cx="1451428" cy="1451428"/>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860967" y="3299867"/>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9" name="矩形 8"/>
          <p:cNvSpPr/>
          <p:nvPr/>
        </p:nvSpPr>
        <p:spPr>
          <a:xfrm>
            <a:off x="5184773" y="3719945"/>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10" name="Freeform 65"/>
          <p:cNvSpPr>
            <a:spLocks noEditPoints="1"/>
          </p:cNvSpPr>
          <p:nvPr/>
        </p:nvSpPr>
        <p:spPr bwMode="auto">
          <a:xfrm>
            <a:off x="5468200" y="1537855"/>
            <a:ext cx="576159" cy="710653"/>
          </a:xfrm>
          <a:custGeom>
            <a:avLst/>
            <a:gdLst>
              <a:gd name="T0" fmla="*/ 556 w 559"/>
              <a:gd name="T1" fmla="*/ 566 h 690"/>
              <a:gd name="T2" fmla="*/ 556 w 559"/>
              <a:gd name="T3" fmla="*/ 630 h 690"/>
              <a:gd name="T4" fmla="*/ 529 w 559"/>
              <a:gd name="T5" fmla="*/ 662 h 690"/>
              <a:gd name="T6" fmla="*/ 439 w 559"/>
              <a:gd name="T7" fmla="*/ 679 h 690"/>
              <a:gd name="T8" fmla="*/ 327 w 559"/>
              <a:gd name="T9" fmla="*/ 689 h 690"/>
              <a:gd name="T10" fmla="*/ 233 w 559"/>
              <a:gd name="T11" fmla="*/ 689 h 690"/>
              <a:gd name="T12" fmla="*/ 122 w 559"/>
              <a:gd name="T13" fmla="*/ 680 h 690"/>
              <a:gd name="T14" fmla="*/ 33 w 559"/>
              <a:gd name="T15" fmla="*/ 666 h 690"/>
              <a:gd name="T16" fmla="*/ 3 w 559"/>
              <a:gd name="T17" fmla="*/ 625 h 690"/>
              <a:gd name="T18" fmla="*/ 26 w 559"/>
              <a:gd name="T19" fmla="*/ 513 h 690"/>
              <a:gd name="T20" fmla="*/ 112 w 559"/>
              <a:gd name="T21" fmla="*/ 478 h 690"/>
              <a:gd name="T22" fmla="*/ 176 w 559"/>
              <a:gd name="T23" fmla="*/ 443 h 690"/>
              <a:gd name="T24" fmla="*/ 190 w 559"/>
              <a:gd name="T25" fmla="*/ 409 h 690"/>
              <a:gd name="T26" fmla="*/ 179 w 559"/>
              <a:gd name="T27" fmla="*/ 364 h 690"/>
              <a:gd name="T28" fmla="*/ 148 w 559"/>
              <a:gd name="T29" fmla="*/ 332 h 690"/>
              <a:gd name="T30" fmla="*/ 134 w 559"/>
              <a:gd name="T31" fmla="*/ 293 h 690"/>
              <a:gd name="T32" fmla="*/ 124 w 559"/>
              <a:gd name="T33" fmla="*/ 277 h 690"/>
              <a:gd name="T34" fmla="*/ 112 w 559"/>
              <a:gd name="T35" fmla="*/ 238 h 690"/>
              <a:gd name="T36" fmla="*/ 116 w 559"/>
              <a:gd name="T37" fmla="*/ 207 h 690"/>
              <a:gd name="T38" fmla="*/ 129 w 559"/>
              <a:gd name="T39" fmla="*/ 108 h 690"/>
              <a:gd name="T40" fmla="*/ 180 w 559"/>
              <a:gd name="T41" fmla="*/ 31 h 690"/>
              <a:gd name="T42" fmla="*/ 247 w 559"/>
              <a:gd name="T43" fmla="*/ 3 h 690"/>
              <a:gd name="T44" fmla="*/ 308 w 559"/>
              <a:gd name="T45" fmla="*/ 4 h 690"/>
              <a:gd name="T46" fmla="*/ 337 w 559"/>
              <a:gd name="T47" fmla="*/ 19 h 690"/>
              <a:gd name="T48" fmla="*/ 361 w 559"/>
              <a:gd name="T49" fmla="*/ 30 h 690"/>
              <a:gd name="T50" fmla="*/ 387 w 559"/>
              <a:gd name="T51" fmla="*/ 39 h 690"/>
              <a:gd name="T52" fmla="*/ 426 w 559"/>
              <a:gd name="T53" fmla="*/ 103 h 690"/>
              <a:gd name="T54" fmla="*/ 443 w 559"/>
              <a:gd name="T55" fmla="*/ 208 h 690"/>
              <a:gd name="T56" fmla="*/ 446 w 559"/>
              <a:gd name="T57" fmla="*/ 230 h 690"/>
              <a:gd name="T58" fmla="*/ 440 w 559"/>
              <a:gd name="T59" fmla="*/ 272 h 690"/>
              <a:gd name="T60" fmla="*/ 425 w 559"/>
              <a:gd name="T61" fmla="*/ 293 h 690"/>
              <a:gd name="T62" fmla="*/ 411 w 559"/>
              <a:gd name="T63" fmla="*/ 332 h 690"/>
              <a:gd name="T64" fmla="*/ 380 w 559"/>
              <a:gd name="T65" fmla="*/ 363 h 690"/>
              <a:gd name="T66" fmla="*/ 367 w 559"/>
              <a:gd name="T67" fmla="*/ 408 h 690"/>
              <a:gd name="T68" fmla="*/ 388 w 559"/>
              <a:gd name="T69" fmla="*/ 450 h 690"/>
              <a:gd name="T70" fmla="*/ 457 w 559"/>
              <a:gd name="T71" fmla="*/ 479 h 690"/>
              <a:gd name="T72" fmla="*/ 530 w 559"/>
              <a:gd name="T73" fmla="*/ 510 h 690"/>
              <a:gd name="T74" fmla="*/ 551 w 559"/>
              <a:gd name="T75" fmla="*/ 540 h 690"/>
              <a:gd name="T76" fmla="*/ 311 w 559"/>
              <a:gd name="T77" fmla="*/ 506 h 690"/>
              <a:gd name="T78" fmla="*/ 297 w 559"/>
              <a:gd name="T79" fmla="*/ 486 h 690"/>
              <a:gd name="T80" fmla="*/ 254 w 559"/>
              <a:gd name="T81" fmla="*/ 496 h 690"/>
              <a:gd name="T82" fmla="*/ 250 w 559"/>
              <a:gd name="T83" fmla="*/ 513 h 690"/>
              <a:gd name="T84" fmla="*/ 267 w 559"/>
              <a:gd name="T85" fmla="*/ 543 h 690"/>
              <a:gd name="T86" fmla="*/ 257 w 559"/>
              <a:gd name="T87" fmla="*/ 588 h 690"/>
              <a:gd name="T88" fmla="*/ 250 w 559"/>
              <a:gd name="T89" fmla="*/ 630 h 690"/>
              <a:gd name="T90" fmla="*/ 262 w 559"/>
              <a:gd name="T91" fmla="*/ 650 h 690"/>
              <a:gd name="T92" fmla="*/ 280 w 559"/>
              <a:gd name="T93" fmla="*/ 663 h 690"/>
              <a:gd name="T94" fmla="*/ 299 w 559"/>
              <a:gd name="T95" fmla="*/ 651 h 690"/>
              <a:gd name="T96" fmla="*/ 310 w 559"/>
              <a:gd name="T97" fmla="*/ 631 h 690"/>
              <a:gd name="T98" fmla="*/ 303 w 559"/>
              <a:gd name="T99" fmla="*/ 591 h 690"/>
              <a:gd name="T100" fmla="*/ 292 w 559"/>
              <a:gd name="T101" fmla="*/ 545 h 690"/>
              <a:gd name="T102" fmla="*/ 311 w 559"/>
              <a:gd name="T103" fmla="*/ 51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9" h="690">
                <a:moveTo>
                  <a:pt x="551" y="540"/>
                </a:moveTo>
                <a:cubicBezTo>
                  <a:pt x="553" y="547"/>
                  <a:pt x="555" y="555"/>
                  <a:pt x="556" y="566"/>
                </a:cubicBezTo>
                <a:cubicBezTo>
                  <a:pt x="558" y="577"/>
                  <a:pt x="559" y="588"/>
                  <a:pt x="559" y="599"/>
                </a:cubicBezTo>
                <a:cubicBezTo>
                  <a:pt x="559" y="610"/>
                  <a:pt x="558" y="620"/>
                  <a:pt x="556" y="630"/>
                </a:cubicBezTo>
                <a:cubicBezTo>
                  <a:pt x="554" y="639"/>
                  <a:pt x="552" y="647"/>
                  <a:pt x="548" y="652"/>
                </a:cubicBezTo>
                <a:cubicBezTo>
                  <a:pt x="546" y="655"/>
                  <a:pt x="539" y="659"/>
                  <a:pt x="529" y="662"/>
                </a:cubicBezTo>
                <a:cubicBezTo>
                  <a:pt x="519" y="665"/>
                  <a:pt x="506" y="668"/>
                  <a:pt x="491" y="671"/>
                </a:cubicBezTo>
                <a:cubicBezTo>
                  <a:pt x="475" y="674"/>
                  <a:pt x="458" y="676"/>
                  <a:pt x="439" y="679"/>
                </a:cubicBezTo>
                <a:cubicBezTo>
                  <a:pt x="420" y="681"/>
                  <a:pt x="401" y="683"/>
                  <a:pt x="382" y="685"/>
                </a:cubicBezTo>
                <a:cubicBezTo>
                  <a:pt x="363" y="687"/>
                  <a:pt x="345" y="688"/>
                  <a:pt x="327" y="689"/>
                </a:cubicBezTo>
                <a:cubicBezTo>
                  <a:pt x="309" y="690"/>
                  <a:pt x="293" y="690"/>
                  <a:pt x="280" y="690"/>
                </a:cubicBezTo>
                <a:cubicBezTo>
                  <a:pt x="266" y="690"/>
                  <a:pt x="250" y="690"/>
                  <a:pt x="233" y="689"/>
                </a:cubicBezTo>
                <a:cubicBezTo>
                  <a:pt x="215" y="687"/>
                  <a:pt x="197" y="686"/>
                  <a:pt x="178" y="685"/>
                </a:cubicBezTo>
                <a:cubicBezTo>
                  <a:pt x="159" y="683"/>
                  <a:pt x="141" y="682"/>
                  <a:pt x="122" y="680"/>
                </a:cubicBezTo>
                <a:cubicBezTo>
                  <a:pt x="104" y="678"/>
                  <a:pt x="87" y="675"/>
                  <a:pt x="72" y="673"/>
                </a:cubicBezTo>
                <a:cubicBezTo>
                  <a:pt x="57" y="670"/>
                  <a:pt x="44" y="668"/>
                  <a:pt x="33" y="666"/>
                </a:cubicBezTo>
                <a:cubicBezTo>
                  <a:pt x="22" y="663"/>
                  <a:pt x="16" y="661"/>
                  <a:pt x="13" y="659"/>
                </a:cubicBezTo>
                <a:cubicBezTo>
                  <a:pt x="9" y="655"/>
                  <a:pt x="5" y="644"/>
                  <a:pt x="3" y="625"/>
                </a:cubicBezTo>
                <a:cubicBezTo>
                  <a:pt x="0" y="607"/>
                  <a:pt x="1" y="582"/>
                  <a:pt x="6" y="552"/>
                </a:cubicBezTo>
                <a:cubicBezTo>
                  <a:pt x="8" y="535"/>
                  <a:pt x="15" y="522"/>
                  <a:pt x="26" y="513"/>
                </a:cubicBezTo>
                <a:cubicBezTo>
                  <a:pt x="37" y="504"/>
                  <a:pt x="50" y="497"/>
                  <a:pt x="65" y="492"/>
                </a:cubicBezTo>
                <a:cubicBezTo>
                  <a:pt x="80" y="487"/>
                  <a:pt x="95" y="482"/>
                  <a:pt x="112" y="478"/>
                </a:cubicBezTo>
                <a:cubicBezTo>
                  <a:pt x="128" y="474"/>
                  <a:pt x="142" y="468"/>
                  <a:pt x="154" y="460"/>
                </a:cubicBezTo>
                <a:cubicBezTo>
                  <a:pt x="163" y="454"/>
                  <a:pt x="171" y="449"/>
                  <a:pt x="176" y="443"/>
                </a:cubicBezTo>
                <a:cubicBezTo>
                  <a:pt x="181" y="438"/>
                  <a:pt x="185" y="432"/>
                  <a:pt x="187" y="427"/>
                </a:cubicBezTo>
                <a:cubicBezTo>
                  <a:pt x="189" y="421"/>
                  <a:pt x="190" y="415"/>
                  <a:pt x="190" y="409"/>
                </a:cubicBezTo>
                <a:cubicBezTo>
                  <a:pt x="190" y="403"/>
                  <a:pt x="190" y="397"/>
                  <a:pt x="190" y="389"/>
                </a:cubicBezTo>
                <a:cubicBezTo>
                  <a:pt x="189" y="378"/>
                  <a:pt x="185" y="370"/>
                  <a:pt x="179" y="364"/>
                </a:cubicBezTo>
                <a:cubicBezTo>
                  <a:pt x="173" y="358"/>
                  <a:pt x="166" y="351"/>
                  <a:pt x="158" y="345"/>
                </a:cubicBezTo>
                <a:cubicBezTo>
                  <a:pt x="154" y="342"/>
                  <a:pt x="151" y="338"/>
                  <a:pt x="148" y="332"/>
                </a:cubicBezTo>
                <a:cubicBezTo>
                  <a:pt x="145" y="326"/>
                  <a:pt x="143" y="320"/>
                  <a:pt x="140" y="314"/>
                </a:cubicBezTo>
                <a:cubicBezTo>
                  <a:pt x="138" y="308"/>
                  <a:pt x="136" y="301"/>
                  <a:pt x="134" y="293"/>
                </a:cubicBezTo>
                <a:cubicBezTo>
                  <a:pt x="133" y="292"/>
                  <a:pt x="131" y="290"/>
                  <a:pt x="129" y="287"/>
                </a:cubicBezTo>
                <a:cubicBezTo>
                  <a:pt x="128" y="285"/>
                  <a:pt x="126" y="281"/>
                  <a:pt x="124" y="277"/>
                </a:cubicBezTo>
                <a:cubicBezTo>
                  <a:pt x="122" y="273"/>
                  <a:pt x="120" y="267"/>
                  <a:pt x="117" y="259"/>
                </a:cubicBezTo>
                <a:cubicBezTo>
                  <a:pt x="115" y="251"/>
                  <a:pt x="113" y="244"/>
                  <a:pt x="112" y="238"/>
                </a:cubicBezTo>
                <a:cubicBezTo>
                  <a:pt x="112" y="231"/>
                  <a:pt x="112" y="226"/>
                  <a:pt x="113" y="222"/>
                </a:cubicBezTo>
                <a:cubicBezTo>
                  <a:pt x="113" y="216"/>
                  <a:pt x="114" y="211"/>
                  <a:pt x="116" y="207"/>
                </a:cubicBezTo>
                <a:cubicBezTo>
                  <a:pt x="116" y="190"/>
                  <a:pt x="117" y="172"/>
                  <a:pt x="119" y="155"/>
                </a:cubicBezTo>
                <a:cubicBezTo>
                  <a:pt x="121" y="140"/>
                  <a:pt x="125" y="125"/>
                  <a:pt x="129" y="108"/>
                </a:cubicBezTo>
                <a:cubicBezTo>
                  <a:pt x="134" y="91"/>
                  <a:pt x="141" y="76"/>
                  <a:pt x="151" y="62"/>
                </a:cubicBezTo>
                <a:cubicBezTo>
                  <a:pt x="160" y="50"/>
                  <a:pt x="170" y="39"/>
                  <a:pt x="180" y="31"/>
                </a:cubicBezTo>
                <a:cubicBezTo>
                  <a:pt x="190" y="23"/>
                  <a:pt x="201" y="16"/>
                  <a:pt x="213" y="12"/>
                </a:cubicBezTo>
                <a:cubicBezTo>
                  <a:pt x="224" y="7"/>
                  <a:pt x="235" y="4"/>
                  <a:pt x="247" y="3"/>
                </a:cubicBezTo>
                <a:cubicBezTo>
                  <a:pt x="258" y="1"/>
                  <a:pt x="269" y="0"/>
                  <a:pt x="280" y="0"/>
                </a:cubicBezTo>
                <a:cubicBezTo>
                  <a:pt x="291" y="1"/>
                  <a:pt x="300" y="2"/>
                  <a:pt x="308" y="4"/>
                </a:cubicBezTo>
                <a:cubicBezTo>
                  <a:pt x="315" y="6"/>
                  <a:pt x="321" y="8"/>
                  <a:pt x="325" y="10"/>
                </a:cubicBezTo>
                <a:cubicBezTo>
                  <a:pt x="330" y="13"/>
                  <a:pt x="334" y="16"/>
                  <a:pt x="337" y="19"/>
                </a:cubicBezTo>
                <a:cubicBezTo>
                  <a:pt x="340" y="23"/>
                  <a:pt x="343" y="26"/>
                  <a:pt x="347" y="30"/>
                </a:cubicBezTo>
                <a:cubicBezTo>
                  <a:pt x="361" y="30"/>
                  <a:pt x="361" y="30"/>
                  <a:pt x="361" y="30"/>
                </a:cubicBezTo>
                <a:cubicBezTo>
                  <a:pt x="366" y="30"/>
                  <a:pt x="370" y="31"/>
                  <a:pt x="374" y="32"/>
                </a:cubicBezTo>
                <a:cubicBezTo>
                  <a:pt x="378" y="33"/>
                  <a:pt x="383" y="35"/>
                  <a:pt x="387" y="39"/>
                </a:cubicBezTo>
                <a:cubicBezTo>
                  <a:pt x="391" y="42"/>
                  <a:pt x="396" y="47"/>
                  <a:pt x="401" y="54"/>
                </a:cubicBezTo>
                <a:cubicBezTo>
                  <a:pt x="412" y="69"/>
                  <a:pt x="421" y="85"/>
                  <a:pt x="426" y="103"/>
                </a:cubicBezTo>
                <a:cubicBezTo>
                  <a:pt x="432" y="121"/>
                  <a:pt x="436" y="137"/>
                  <a:pt x="438" y="153"/>
                </a:cubicBezTo>
                <a:cubicBezTo>
                  <a:pt x="441" y="172"/>
                  <a:pt x="442" y="190"/>
                  <a:pt x="443" y="208"/>
                </a:cubicBezTo>
                <a:cubicBezTo>
                  <a:pt x="444" y="211"/>
                  <a:pt x="444" y="214"/>
                  <a:pt x="445" y="217"/>
                </a:cubicBezTo>
                <a:cubicBezTo>
                  <a:pt x="445" y="221"/>
                  <a:pt x="446" y="225"/>
                  <a:pt x="446" y="230"/>
                </a:cubicBezTo>
                <a:cubicBezTo>
                  <a:pt x="446" y="235"/>
                  <a:pt x="446" y="241"/>
                  <a:pt x="445" y="248"/>
                </a:cubicBezTo>
                <a:cubicBezTo>
                  <a:pt x="444" y="258"/>
                  <a:pt x="442" y="266"/>
                  <a:pt x="440" y="272"/>
                </a:cubicBezTo>
                <a:cubicBezTo>
                  <a:pt x="438" y="278"/>
                  <a:pt x="436" y="282"/>
                  <a:pt x="434" y="285"/>
                </a:cubicBezTo>
                <a:cubicBezTo>
                  <a:pt x="431" y="289"/>
                  <a:pt x="428" y="291"/>
                  <a:pt x="425" y="293"/>
                </a:cubicBezTo>
                <a:cubicBezTo>
                  <a:pt x="424" y="301"/>
                  <a:pt x="421" y="308"/>
                  <a:pt x="419" y="314"/>
                </a:cubicBezTo>
                <a:cubicBezTo>
                  <a:pt x="416" y="320"/>
                  <a:pt x="414" y="326"/>
                  <a:pt x="411" y="332"/>
                </a:cubicBezTo>
                <a:cubicBezTo>
                  <a:pt x="408" y="338"/>
                  <a:pt x="405" y="342"/>
                  <a:pt x="401" y="345"/>
                </a:cubicBezTo>
                <a:cubicBezTo>
                  <a:pt x="392" y="352"/>
                  <a:pt x="385" y="358"/>
                  <a:pt x="380" y="363"/>
                </a:cubicBezTo>
                <a:cubicBezTo>
                  <a:pt x="374" y="367"/>
                  <a:pt x="371" y="375"/>
                  <a:pt x="369" y="387"/>
                </a:cubicBezTo>
                <a:cubicBezTo>
                  <a:pt x="367" y="394"/>
                  <a:pt x="367" y="401"/>
                  <a:pt x="367" y="408"/>
                </a:cubicBezTo>
                <a:cubicBezTo>
                  <a:pt x="368" y="415"/>
                  <a:pt x="369" y="422"/>
                  <a:pt x="373" y="429"/>
                </a:cubicBezTo>
                <a:cubicBezTo>
                  <a:pt x="376" y="436"/>
                  <a:pt x="381" y="443"/>
                  <a:pt x="388" y="450"/>
                </a:cubicBezTo>
                <a:cubicBezTo>
                  <a:pt x="396" y="456"/>
                  <a:pt x="406" y="462"/>
                  <a:pt x="419" y="467"/>
                </a:cubicBezTo>
                <a:cubicBezTo>
                  <a:pt x="430" y="471"/>
                  <a:pt x="443" y="476"/>
                  <a:pt x="457" y="479"/>
                </a:cubicBezTo>
                <a:cubicBezTo>
                  <a:pt x="470" y="483"/>
                  <a:pt x="483" y="487"/>
                  <a:pt x="496" y="492"/>
                </a:cubicBezTo>
                <a:cubicBezTo>
                  <a:pt x="509" y="497"/>
                  <a:pt x="520" y="503"/>
                  <a:pt x="530" y="510"/>
                </a:cubicBezTo>
                <a:cubicBezTo>
                  <a:pt x="540" y="518"/>
                  <a:pt x="547" y="528"/>
                  <a:pt x="551" y="540"/>
                </a:cubicBezTo>
                <a:cubicBezTo>
                  <a:pt x="551" y="540"/>
                  <a:pt x="551" y="540"/>
                  <a:pt x="551" y="540"/>
                </a:cubicBezTo>
                <a:close/>
                <a:moveTo>
                  <a:pt x="311" y="515"/>
                </a:moveTo>
                <a:cubicBezTo>
                  <a:pt x="312" y="512"/>
                  <a:pt x="313" y="509"/>
                  <a:pt x="311" y="506"/>
                </a:cubicBezTo>
                <a:cubicBezTo>
                  <a:pt x="310" y="502"/>
                  <a:pt x="308" y="499"/>
                  <a:pt x="306" y="496"/>
                </a:cubicBezTo>
                <a:cubicBezTo>
                  <a:pt x="303" y="493"/>
                  <a:pt x="300" y="490"/>
                  <a:pt x="297" y="486"/>
                </a:cubicBezTo>
                <a:cubicBezTo>
                  <a:pt x="262" y="486"/>
                  <a:pt x="262" y="486"/>
                  <a:pt x="262" y="486"/>
                </a:cubicBezTo>
                <a:cubicBezTo>
                  <a:pt x="259" y="490"/>
                  <a:pt x="256" y="493"/>
                  <a:pt x="254" y="496"/>
                </a:cubicBezTo>
                <a:cubicBezTo>
                  <a:pt x="252" y="499"/>
                  <a:pt x="250" y="501"/>
                  <a:pt x="249" y="504"/>
                </a:cubicBezTo>
                <a:cubicBezTo>
                  <a:pt x="248" y="507"/>
                  <a:pt x="248" y="510"/>
                  <a:pt x="250" y="513"/>
                </a:cubicBezTo>
                <a:cubicBezTo>
                  <a:pt x="253" y="520"/>
                  <a:pt x="256" y="526"/>
                  <a:pt x="259" y="531"/>
                </a:cubicBezTo>
                <a:cubicBezTo>
                  <a:pt x="261" y="536"/>
                  <a:pt x="264" y="540"/>
                  <a:pt x="267" y="543"/>
                </a:cubicBezTo>
                <a:cubicBezTo>
                  <a:pt x="266" y="548"/>
                  <a:pt x="264" y="554"/>
                  <a:pt x="262" y="562"/>
                </a:cubicBezTo>
                <a:cubicBezTo>
                  <a:pt x="260" y="571"/>
                  <a:pt x="258" y="579"/>
                  <a:pt x="257" y="588"/>
                </a:cubicBezTo>
                <a:cubicBezTo>
                  <a:pt x="255" y="597"/>
                  <a:pt x="253" y="605"/>
                  <a:pt x="252" y="613"/>
                </a:cubicBezTo>
                <a:cubicBezTo>
                  <a:pt x="251" y="620"/>
                  <a:pt x="250" y="626"/>
                  <a:pt x="250" y="630"/>
                </a:cubicBezTo>
                <a:cubicBezTo>
                  <a:pt x="250" y="633"/>
                  <a:pt x="251" y="636"/>
                  <a:pt x="254" y="639"/>
                </a:cubicBezTo>
                <a:cubicBezTo>
                  <a:pt x="256" y="643"/>
                  <a:pt x="259" y="646"/>
                  <a:pt x="262" y="650"/>
                </a:cubicBezTo>
                <a:cubicBezTo>
                  <a:pt x="265" y="654"/>
                  <a:pt x="268" y="657"/>
                  <a:pt x="271" y="659"/>
                </a:cubicBezTo>
                <a:cubicBezTo>
                  <a:pt x="274" y="662"/>
                  <a:pt x="277" y="663"/>
                  <a:pt x="280" y="663"/>
                </a:cubicBezTo>
                <a:cubicBezTo>
                  <a:pt x="282" y="663"/>
                  <a:pt x="285" y="662"/>
                  <a:pt x="289" y="659"/>
                </a:cubicBezTo>
                <a:cubicBezTo>
                  <a:pt x="292" y="657"/>
                  <a:pt x="295" y="654"/>
                  <a:pt x="299" y="651"/>
                </a:cubicBezTo>
                <a:cubicBezTo>
                  <a:pt x="302" y="647"/>
                  <a:pt x="305" y="644"/>
                  <a:pt x="307" y="640"/>
                </a:cubicBezTo>
                <a:cubicBezTo>
                  <a:pt x="309" y="636"/>
                  <a:pt x="310" y="633"/>
                  <a:pt x="310" y="631"/>
                </a:cubicBezTo>
                <a:cubicBezTo>
                  <a:pt x="310" y="628"/>
                  <a:pt x="309" y="623"/>
                  <a:pt x="308" y="616"/>
                </a:cubicBezTo>
                <a:cubicBezTo>
                  <a:pt x="306" y="608"/>
                  <a:pt x="305" y="600"/>
                  <a:pt x="303" y="591"/>
                </a:cubicBezTo>
                <a:cubicBezTo>
                  <a:pt x="301" y="582"/>
                  <a:pt x="300" y="574"/>
                  <a:pt x="297" y="565"/>
                </a:cubicBezTo>
                <a:cubicBezTo>
                  <a:pt x="296" y="557"/>
                  <a:pt x="294" y="550"/>
                  <a:pt x="292" y="545"/>
                </a:cubicBezTo>
                <a:cubicBezTo>
                  <a:pt x="295" y="542"/>
                  <a:pt x="298" y="539"/>
                  <a:pt x="301" y="534"/>
                </a:cubicBezTo>
                <a:cubicBezTo>
                  <a:pt x="304" y="529"/>
                  <a:pt x="307" y="523"/>
                  <a:pt x="311" y="515"/>
                </a:cubicBezTo>
                <a:cubicBezTo>
                  <a:pt x="311" y="515"/>
                  <a:pt x="311" y="515"/>
                  <a:pt x="311" y="515"/>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p:cNvSpPr txBox="1"/>
          <p:nvPr/>
        </p:nvSpPr>
        <p:spPr>
          <a:xfrm>
            <a:off x="1979751" y="4551077"/>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59541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p:tgtEl>
                                          <p:spTgt spid="10"/>
                                        </p:tgtEl>
                                        <p:attrNameLst>
                                          <p:attrName>ppt_y</p:attrName>
                                        </p:attrNameLst>
                                      </p:cBhvr>
                                      <p:tavLst>
                                        <p:tav tm="0">
                                          <p:val>
                                            <p:strVal val="#ppt_y+#ppt_h*1.125000"/>
                                          </p:val>
                                        </p:tav>
                                        <p:tav tm="100000">
                                          <p:val>
                                            <p:strVal val="#ppt_y"/>
                                          </p:val>
                                        </p:tav>
                                      </p:tavLst>
                                    </p:anim>
                                    <p:animEffect transition="in" filter="wipe(up)">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p:bldP spid="9" grpId="0"/>
      <p:bldP spid="10" grpId="0" animBg="1"/>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
        <p:nvSpPr>
          <p:cNvPr id="7" name="任意多边形 6"/>
          <p:cNvSpPr/>
          <p:nvPr/>
        </p:nvSpPr>
        <p:spPr>
          <a:xfrm rot="9000000">
            <a:off x="2425335" y="2268013"/>
            <a:ext cx="1717453" cy="1519940"/>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9000000">
            <a:off x="5244251" y="2268012"/>
            <a:ext cx="1717453" cy="1519940"/>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rot="9000000">
            <a:off x="8063165" y="2268013"/>
            <a:ext cx="1717453" cy="1519940"/>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781361" y="2735594"/>
            <a:ext cx="1005403" cy="584775"/>
          </a:xfrm>
          <a:prstGeom prst="rect">
            <a:avLst/>
          </a:prstGeom>
          <a:noFill/>
        </p:spPr>
        <p:txBody>
          <a:bodyPr wrap="none" rtlCol="0">
            <a:spAutoFit/>
          </a:bodyPr>
          <a:lstStyle/>
          <a:p>
            <a:r>
              <a:rPr lang="zh-CN" altLang="en-US" sz="3200" dirty="0">
                <a:latin typeface="微软雅黑" panose="020B0503020204020204" pitchFamily="34" charset="-122"/>
                <a:ea typeface="微软雅黑" panose="020B0503020204020204" pitchFamily="34" charset="-122"/>
              </a:rPr>
              <a:t>优势</a:t>
            </a:r>
          </a:p>
        </p:txBody>
      </p:sp>
      <p:sp>
        <p:nvSpPr>
          <p:cNvPr id="12" name="文本框 11"/>
          <p:cNvSpPr txBox="1"/>
          <p:nvPr/>
        </p:nvSpPr>
        <p:spPr>
          <a:xfrm>
            <a:off x="5600275" y="2735594"/>
            <a:ext cx="1005403" cy="584775"/>
          </a:xfrm>
          <a:prstGeom prst="rect">
            <a:avLst/>
          </a:prstGeom>
          <a:noFill/>
        </p:spPr>
        <p:txBody>
          <a:bodyPr wrap="none" rtlCol="0">
            <a:spAutoFit/>
          </a:bodyPr>
          <a:lstStyle/>
          <a:p>
            <a:r>
              <a:rPr lang="zh-CN" altLang="en-US" sz="3200" dirty="0">
                <a:latin typeface="微软雅黑" panose="020B0503020204020204" pitchFamily="34" charset="-122"/>
                <a:ea typeface="微软雅黑" panose="020B0503020204020204" pitchFamily="34" charset="-122"/>
              </a:rPr>
              <a:t>劣势</a:t>
            </a:r>
          </a:p>
        </p:txBody>
      </p:sp>
      <p:sp>
        <p:nvSpPr>
          <p:cNvPr id="13" name="文本框 12"/>
          <p:cNvSpPr txBox="1"/>
          <p:nvPr/>
        </p:nvSpPr>
        <p:spPr>
          <a:xfrm>
            <a:off x="8419189" y="2735594"/>
            <a:ext cx="1005403" cy="584775"/>
          </a:xfrm>
          <a:prstGeom prst="rect">
            <a:avLst/>
          </a:prstGeom>
          <a:noFill/>
        </p:spPr>
        <p:txBody>
          <a:bodyPr wrap="none" rtlCol="0">
            <a:spAutoFit/>
          </a:bodyPr>
          <a:lstStyle/>
          <a:p>
            <a:r>
              <a:rPr lang="zh-CN" altLang="en-US" sz="3200" dirty="0">
                <a:latin typeface="微软雅黑" panose="020B0503020204020204" pitchFamily="34" charset="-122"/>
                <a:ea typeface="微软雅黑" panose="020B0503020204020204" pitchFamily="34" charset="-122"/>
              </a:rPr>
              <a:t>能力</a:t>
            </a:r>
          </a:p>
        </p:txBody>
      </p:sp>
      <p:sp>
        <p:nvSpPr>
          <p:cNvPr id="14" name="文本框 13"/>
          <p:cNvSpPr txBox="1"/>
          <p:nvPr/>
        </p:nvSpPr>
        <p:spPr>
          <a:xfrm>
            <a:off x="2030117" y="48353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92317886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left)">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p:tgtEl>
                                          <p:spTgt spid="8"/>
                                        </p:tgtEl>
                                        <p:attrNameLst>
                                          <p:attrName>ppt_x</p:attrName>
                                        </p:attrNameLst>
                                      </p:cBhvr>
                                      <p:tavLst>
                                        <p:tav tm="0">
                                          <p:val>
                                            <p:strVal val="#ppt_x+#ppt_w*1.125000"/>
                                          </p:val>
                                        </p:tav>
                                        <p:tav tm="100000">
                                          <p:val>
                                            <p:strVal val="#ppt_x"/>
                                          </p:val>
                                        </p:tav>
                                      </p:tavLst>
                                    </p:anim>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2"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p:tgtEl>
                                          <p:spTgt spid="9"/>
                                        </p:tgtEl>
                                        <p:attrNameLst>
                                          <p:attrName>ppt_x</p:attrName>
                                        </p:attrNameLst>
                                      </p:cBhvr>
                                      <p:tavLst>
                                        <p:tav tm="0">
                                          <p:val>
                                            <p:strVal val="#ppt_x+#ppt_w*1.125000"/>
                                          </p:val>
                                        </p:tav>
                                        <p:tav tm="100000">
                                          <p:val>
                                            <p:strVal val="#ppt_x"/>
                                          </p:val>
                                        </p:tav>
                                      </p:tavLst>
                                    </p:anim>
                                    <p:animEffect transition="in" filter="wipe(left)">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0" presetClass="entr" presetSubtype="0" fill="hold" grpId="0" nodeType="afterEffect">
                                  <p:stCondLst>
                                    <p:cond delay="0"/>
                                  </p:stCondLst>
                                  <p:iterate type="wd">
                                    <p:tmPct val="10000"/>
                                  </p:iterate>
                                  <p:childTnLst>
                                    <p:set>
                                      <p:cBhvr>
                                        <p:cTn id="56" dur="1" fill="hold">
                                          <p:stCondLst>
                                            <p:cond delay="0"/>
                                          </p:stCondLst>
                                        </p:cTn>
                                        <p:tgtEl>
                                          <p:spTgt spid="14"/>
                                        </p:tgtEl>
                                        <p:attrNameLst>
                                          <p:attrName>style.visibility</p:attrName>
                                        </p:attrNameLst>
                                      </p:cBhvr>
                                      <p:to>
                                        <p:strVal val="visible"/>
                                      </p:to>
                                    </p:set>
                                    <p:animEffect transition="in" filter="fade">
                                      <p:cBhvr>
                                        <p:cTn id="57" dur="75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down)">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EDFC6C74-5872-4E2A-BA96-2FA2799002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95"/>
            <a:ext cx="12194135" cy="6858594"/>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3799954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75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21A6EEB9-2B81-4C41-A67C-3371772A2BEA}"/>
              </a:ext>
            </a:extLst>
          </p:cNvPr>
          <p:cNvGrpSpPr/>
          <p:nvPr/>
        </p:nvGrpSpPr>
        <p:grpSpPr>
          <a:xfrm>
            <a:off x="3890632" y="1269325"/>
            <a:ext cx="4382173" cy="3749690"/>
            <a:chOff x="4093768" y="1570891"/>
            <a:chExt cx="3890939" cy="3329355"/>
          </a:xfrm>
        </p:grpSpPr>
        <p:pic>
          <p:nvPicPr>
            <p:cNvPr id="3" name="Picture 83">
              <a:extLst>
                <a:ext uri="{FF2B5EF4-FFF2-40B4-BE49-F238E27FC236}">
                  <a16:creationId xmlns="" xmlns:a16="http://schemas.microsoft.com/office/drawing/2014/main" id="{C6AB8F57-F7BF-4CAA-8E5D-5F6B64A346E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93768" y="1570891"/>
              <a:ext cx="3890939" cy="3329355"/>
            </a:xfrm>
            <a:prstGeom prst="rect">
              <a:avLst/>
            </a:prstGeom>
          </p:spPr>
        </p:pic>
        <p:sp>
          <p:nvSpPr>
            <p:cNvPr id="4" name="Freeform 11">
              <a:extLst>
                <a:ext uri="{FF2B5EF4-FFF2-40B4-BE49-F238E27FC236}">
                  <a16:creationId xmlns="" xmlns:a16="http://schemas.microsoft.com/office/drawing/2014/main" id="{EB559EAD-3E33-4DF7-8767-16D34698A581}"/>
                </a:ext>
              </a:extLst>
            </p:cNvPr>
            <p:cNvSpPr/>
            <p:nvPr/>
          </p:nvSpPr>
          <p:spPr>
            <a:xfrm>
              <a:off x="4536120" y="1783080"/>
              <a:ext cx="2743200" cy="2148840"/>
            </a:xfrm>
            <a:custGeom>
              <a:avLst/>
              <a:gdLst>
                <a:gd name="connsiteX0" fmla="*/ 175260 w 2743200"/>
                <a:gd name="connsiteY0" fmla="*/ 632460 h 2148840"/>
                <a:gd name="connsiteX1" fmla="*/ 0 w 2743200"/>
                <a:gd name="connsiteY1" fmla="*/ 2148840 h 2148840"/>
                <a:gd name="connsiteX2" fmla="*/ 2621280 w 2743200"/>
                <a:gd name="connsiteY2" fmla="*/ 1905000 h 2148840"/>
                <a:gd name="connsiteX3" fmla="*/ 2743200 w 2743200"/>
                <a:gd name="connsiteY3" fmla="*/ 0 h 2148840"/>
                <a:gd name="connsiteX4" fmla="*/ 175260 w 2743200"/>
                <a:gd name="connsiteY4" fmla="*/ 632460 h 2148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148840">
                  <a:moveTo>
                    <a:pt x="175260" y="632460"/>
                  </a:moveTo>
                  <a:lnTo>
                    <a:pt x="0" y="2148840"/>
                  </a:lnTo>
                  <a:lnTo>
                    <a:pt x="2621280" y="1905000"/>
                  </a:lnTo>
                  <a:lnTo>
                    <a:pt x="2743200" y="0"/>
                  </a:lnTo>
                  <a:lnTo>
                    <a:pt x="175260" y="632460"/>
                  </a:lnTo>
                  <a:close/>
                </a:path>
              </a:pathLst>
            </a:cu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mn-ea"/>
              </a:endParaRPr>
            </a:p>
          </p:txBody>
        </p:sp>
      </p:grpSp>
      <p:sp>
        <p:nvSpPr>
          <p:cNvPr id="5" name="矩形 4">
            <a:extLst>
              <a:ext uri="{FF2B5EF4-FFF2-40B4-BE49-F238E27FC236}">
                <a16:creationId xmlns="" xmlns:a16="http://schemas.microsoft.com/office/drawing/2014/main" id="{955D5B4F-167B-4898-8AE2-3E9977EE095F}"/>
              </a:ext>
            </a:extLst>
          </p:cNvPr>
          <p:cNvSpPr/>
          <p:nvPr/>
        </p:nvSpPr>
        <p:spPr>
          <a:xfrm>
            <a:off x="5417554" y="4888754"/>
            <a:ext cx="1569660" cy="369332"/>
          </a:xfrm>
          <a:prstGeom prst="rect">
            <a:avLst/>
          </a:prstGeom>
        </p:spPr>
        <p:txBody>
          <a:bodyPr wrap="none">
            <a:spAutoFit/>
          </a:bodyPr>
          <a:lstStyle/>
          <a:p>
            <a:pPr lvl="0" algn="r"/>
            <a:r>
              <a:rPr lang="zh-CN" altLang="en-US" b="1" dirty="0">
                <a:solidFill>
                  <a:schemeClr val="bg1"/>
                </a:solidFill>
                <a:latin typeface="+mn-ea"/>
                <a:ea typeface="+mn-ea"/>
                <a:cs typeface="UKIJ Qolyazma" pitchFamily="18" charset="0"/>
              </a:rPr>
              <a:t>点击添加内容</a:t>
            </a:r>
          </a:p>
        </p:txBody>
      </p:sp>
      <p:sp>
        <p:nvSpPr>
          <p:cNvPr id="6" name="矩形 5">
            <a:extLst>
              <a:ext uri="{FF2B5EF4-FFF2-40B4-BE49-F238E27FC236}">
                <a16:creationId xmlns="" xmlns:a16="http://schemas.microsoft.com/office/drawing/2014/main" id="{F47ADB58-8C46-4595-9CDA-DC005E15E461}"/>
              </a:ext>
            </a:extLst>
          </p:cNvPr>
          <p:cNvSpPr/>
          <p:nvPr/>
        </p:nvSpPr>
        <p:spPr>
          <a:xfrm>
            <a:off x="5016164" y="5199138"/>
            <a:ext cx="2231667" cy="700256"/>
          </a:xfrm>
          <a:prstGeom prst="rect">
            <a:avLst/>
          </a:prstGeom>
        </p:spPr>
        <p:txBody>
          <a:bodyPr wrap="square" anchor="ctr">
            <a:spAutoFit/>
          </a:bodyPr>
          <a:lstStyle/>
          <a:p>
            <a:pPr algn="ctr">
              <a:lnSpc>
                <a:spcPct val="150000"/>
              </a:lnSpc>
            </a:pPr>
            <a:r>
              <a:rPr lang="zh-CN" altLang="en-US" sz="1399" dirty="0">
                <a:solidFill>
                  <a:schemeClr val="bg1"/>
                </a:solidFill>
                <a:latin typeface="+mn-ea"/>
                <a:ea typeface="+mn-ea"/>
              </a:rPr>
              <a:t>在此输入详细的文字介绍信息，表达图表的含义</a:t>
            </a:r>
            <a:endParaRPr lang="en-US" altLang="zh-CN" sz="1399" dirty="0">
              <a:solidFill>
                <a:schemeClr val="bg1"/>
              </a:solidFill>
              <a:latin typeface="+mn-ea"/>
              <a:ea typeface="+mn-ea"/>
              <a:cs typeface="Segoe UI" panose="020B0502040204020203" pitchFamily="34" charset="0"/>
            </a:endParaRPr>
          </a:p>
        </p:txBody>
      </p:sp>
      <p:sp>
        <p:nvSpPr>
          <p:cNvPr id="7" name="矩形 6">
            <a:extLst>
              <a:ext uri="{FF2B5EF4-FFF2-40B4-BE49-F238E27FC236}">
                <a16:creationId xmlns="" xmlns:a16="http://schemas.microsoft.com/office/drawing/2014/main" id="{78D62049-36F8-4907-BC9A-62BE4D3EBE04}"/>
              </a:ext>
            </a:extLst>
          </p:cNvPr>
          <p:cNvSpPr/>
          <p:nvPr/>
        </p:nvSpPr>
        <p:spPr>
          <a:xfrm>
            <a:off x="8801049" y="1917226"/>
            <a:ext cx="1569660" cy="369332"/>
          </a:xfrm>
          <a:prstGeom prst="rect">
            <a:avLst/>
          </a:prstGeom>
        </p:spPr>
        <p:txBody>
          <a:bodyPr wrap="none">
            <a:spAutoFit/>
          </a:bodyPr>
          <a:lstStyle/>
          <a:p>
            <a:pPr lvl="0" algn="r"/>
            <a:r>
              <a:rPr lang="zh-CN" altLang="en-US" b="1" dirty="0">
                <a:solidFill>
                  <a:schemeClr val="bg1"/>
                </a:solidFill>
                <a:latin typeface="+mn-ea"/>
                <a:ea typeface="+mn-ea"/>
                <a:cs typeface="UKIJ Qolyazma" pitchFamily="18" charset="0"/>
              </a:rPr>
              <a:t>点击添加内容</a:t>
            </a:r>
          </a:p>
        </p:txBody>
      </p:sp>
      <p:sp>
        <p:nvSpPr>
          <p:cNvPr id="8" name="矩形 7">
            <a:extLst>
              <a:ext uri="{FF2B5EF4-FFF2-40B4-BE49-F238E27FC236}">
                <a16:creationId xmlns="" xmlns:a16="http://schemas.microsoft.com/office/drawing/2014/main" id="{8AFD8D6E-6C85-4685-8AAF-B561399246E7}"/>
              </a:ext>
            </a:extLst>
          </p:cNvPr>
          <p:cNvSpPr/>
          <p:nvPr/>
        </p:nvSpPr>
        <p:spPr>
          <a:xfrm>
            <a:off x="8744769" y="2208420"/>
            <a:ext cx="2390482" cy="700256"/>
          </a:xfrm>
          <a:prstGeom prst="rect">
            <a:avLst/>
          </a:prstGeom>
        </p:spPr>
        <p:txBody>
          <a:bodyPr wrap="square" anchor="ctr">
            <a:spAutoFit/>
          </a:bodyPr>
          <a:lstStyle/>
          <a:p>
            <a:pPr>
              <a:lnSpc>
                <a:spcPct val="150000"/>
              </a:lnSpc>
            </a:pPr>
            <a:r>
              <a:rPr lang="zh-CN" altLang="en-US" sz="1399" dirty="0">
                <a:solidFill>
                  <a:schemeClr val="bg1"/>
                </a:solidFill>
                <a:latin typeface="+mn-ea"/>
                <a:ea typeface="+mn-ea"/>
              </a:rPr>
              <a:t>在此输入详细的文字介绍信息，表达图表的含义。</a:t>
            </a:r>
            <a:endParaRPr lang="en-US" altLang="zh-CN" sz="1399" dirty="0">
              <a:solidFill>
                <a:schemeClr val="bg1"/>
              </a:solidFill>
              <a:latin typeface="+mn-ea"/>
              <a:ea typeface="+mn-ea"/>
              <a:cs typeface="Segoe UI" panose="020B0502040204020203" pitchFamily="34" charset="0"/>
            </a:endParaRPr>
          </a:p>
        </p:txBody>
      </p:sp>
      <p:sp>
        <p:nvSpPr>
          <p:cNvPr id="9" name="矩形 8">
            <a:extLst>
              <a:ext uri="{FF2B5EF4-FFF2-40B4-BE49-F238E27FC236}">
                <a16:creationId xmlns="" xmlns:a16="http://schemas.microsoft.com/office/drawing/2014/main" id="{E28A4D0E-094D-4833-B151-EAF6E86FB8BB}"/>
              </a:ext>
            </a:extLst>
          </p:cNvPr>
          <p:cNvSpPr/>
          <p:nvPr/>
        </p:nvSpPr>
        <p:spPr>
          <a:xfrm>
            <a:off x="8801049" y="3119261"/>
            <a:ext cx="1569660" cy="369332"/>
          </a:xfrm>
          <a:prstGeom prst="rect">
            <a:avLst/>
          </a:prstGeom>
        </p:spPr>
        <p:txBody>
          <a:bodyPr wrap="none">
            <a:spAutoFit/>
          </a:bodyPr>
          <a:lstStyle/>
          <a:p>
            <a:pPr lvl="0" algn="r"/>
            <a:r>
              <a:rPr lang="zh-CN" altLang="en-US" b="1" dirty="0">
                <a:solidFill>
                  <a:schemeClr val="bg1"/>
                </a:solidFill>
                <a:latin typeface="+mn-ea"/>
                <a:ea typeface="+mn-ea"/>
                <a:cs typeface="UKIJ Qolyazma" pitchFamily="18" charset="0"/>
              </a:rPr>
              <a:t>点击添加内容</a:t>
            </a:r>
          </a:p>
        </p:txBody>
      </p:sp>
      <p:sp>
        <p:nvSpPr>
          <p:cNvPr id="10" name="矩形 9">
            <a:extLst>
              <a:ext uri="{FF2B5EF4-FFF2-40B4-BE49-F238E27FC236}">
                <a16:creationId xmlns="" xmlns:a16="http://schemas.microsoft.com/office/drawing/2014/main" id="{5E8BB953-C035-4DD2-8F40-8EFBB994043F}"/>
              </a:ext>
            </a:extLst>
          </p:cNvPr>
          <p:cNvSpPr/>
          <p:nvPr/>
        </p:nvSpPr>
        <p:spPr>
          <a:xfrm>
            <a:off x="8772111" y="3410455"/>
            <a:ext cx="2390482" cy="700256"/>
          </a:xfrm>
          <a:prstGeom prst="rect">
            <a:avLst/>
          </a:prstGeom>
        </p:spPr>
        <p:txBody>
          <a:bodyPr wrap="square" anchor="ctr">
            <a:spAutoFit/>
          </a:bodyPr>
          <a:lstStyle/>
          <a:p>
            <a:pPr>
              <a:lnSpc>
                <a:spcPct val="150000"/>
              </a:lnSpc>
            </a:pPr>
            <a:r>
              <a:rPr lang="zh-CN" altLang="en-US" sz="1399" dirty="0">
                <a:solidFill>
                  <a:schemeClr val="bg1"/>
                </a:solidFill>
                <a:latin typeface="+mn-ea"/>
                <a:ea typeface="+mn-ea"/>
              </a:rPr>
              <a:t>在此输入详细的文字介绍信息，表达图表的含义。</a:t>
            </a:r>
            <a:endParaRPr lang="en-US" altLang="zh-CN" sz="1399" dirty="0">
              <a:solidFill>
                <a:schemeClr val="bg1"/>
              </a:solidFill>
              <a:latin typeface="+mn-ea"/>
              <a:ea typeface="+mn-ea"/>
              <a:cs typeface="Segoe UI" panose="020B0502040204020203" pitchFamily="34" charset="0"/>
            </a:endParaRPr>
          </a:p>
        </p:txBody>
      </p:sp>
      <p:sp>
        <p:nvSpPr>
          <p:cNvPr id="11" name="矩形 10">
            <a:extLst>
              <a:ext uri="{FF2B5EF4-FFF2-40B4-BE49-F238E27FC236}">
                <a16:creationId xmlns="" xmlns:a16="http://schemas.microsoft.com/office/drawing/2014/main" id="{34E23A97-02DB-4EB7-97A5-8252C6D2DDD0}"/>
              </a:ext>
            </a:extLst>
          </p:cNvPr>
          <p:cNvSpPr/>
          <p:nvPr/>
        </p:nvSpPr>
        <p:spPr>
          <a:xfrm>
            <a:off x="8801049" y="4290166"/>
            <a:ext cx="1569660" cy="369332"/>
          </a:xfrm>
          <a:prstGeom prst="rect">
            <a:avLst/>
          </a:prstGeom>
        </p:spPr>
        <p:txBody>
          <a:bodyPr wrap="none">
            <a:spAutoFit/>
          </a:bodyPr>
          <a:lstStyle/>
          <a:p>
            <a:pPr lvl="0" algn="r"/>
            <a:r>
              <a:rPr lang="zh-CN" altLang="en-US" b="1" dirty="0">
                <a:solidFill>
                  <a:schemeClr val="bg1"/>
                </a:solidFill>
                <a:latin typeface="+mn-ea"/>
                <a:ea typeface="+mn-ea"/>
                <a:cs typeface="UKIJ Qolyazma" pitchFamily="18" charset="0"/>
              </a:rPr>
              <a:t>点击添加内容</a:t>
            </a:r>
          </a:p>
        </p:txBody>
      </p:sp>
      <p:sp>
        <p:nvSpPr>
          <p:cNvPr id="12" name="矩形 11">
            <a:extLst>
              <a:ext uri="{FF2B5EF4-FFF2-40B4-BE49-F238E27FC236}">
                <a16:creationId xmlns="" xmlns:a16="http://schemas.microsoft.com/office/drawing/2014/main" id="{93FFDCA9-836D-4864-B621-E1F7B588A63D}"/>
              </a:ext>
            </a:extLst>
          </p:cNvPr>
          <p:cNvSpPr/>
          <p:nvPr/>
        </p:nvSpPr>
        <p:spPr>
          <a:xfrm>
            <a:off x="8744769" y="4587580"/>
            <a:ext cx="2390482" cy="687817"/>
          </a:xfrm>
          <a:prstGeom prst="rect">
            <a:avLst/>
          </a:prstGeom>
        </p:spPr>
        <p:txBody>
          <a:bodyPr wrap="square" anchor="ctr">
            <a:spAutoFit/>
          </a:bodyPr>
          <a:lstStyle/>
          <a:p>
            <a:pPr>
              <a:lnSpc>
                <a:spcPct val="150000"/>
              </a:lnSpc>
            </a:pPr>
            <a:r>
              <a:rPr lang="zh-CN" altLang="en-US" sz="1399" dirty="0">
                <a:solidFill>
                  <a:schemeClr val="bg1"/>
                </a:solidFill>
                <a:latin typeface="+mn-ea"/>
                <a:ea typeface="+mn-ea"/>
              </a:rPr>
              <a:t>在此输入详细的文字介绍信息，表达图表的含义。</a:t>
            </a:r>
            <a:endParaRPr lang="en-US" altLang="zh-CN" sz="1399" dirty="0">
              <a:solidFill>
                <a:schemeClr val="bg1"/>
              </a:solidFill>
              <a:latin typeface="+mn-ea"/>
              <a:ea typeface="+mn-ea"/>
              <a:cs typeface="Segoe UI" panose="020B0502040204020203" pitchFamily="34" charset="0"/>
            </a:endParaRPr>
          </a:p>
        </p:txBody>
      </p:sp>
      <p:sp>
        <p:nvSpPr>
          <p:cNvPr id="13" name="矩形 12">
            <a:extLst>
              <a:ext uri="{FF2B5EF4-FFF2-40B4-BE49-F238E27FC236}">
                <a16:creationId xmlns="" xmlns:a16="http://schemas.microsoft.com/office/drawing/2014/main" id="{E9C21B6F-81D0-4A1D-A746-A567CB7647F9}"/>
              </a:ext>
            </a:extLst>
          </p:cNvPr>
          <p:cNvSpPr/>
          <p:nvPr/>
        </p:nvSpPr>
        <p:spPr>
          <a:xfrm>
            <a:off x="918052" y="1917226"/>
            <a:ext cx="1569660" cy="369332"/>
          </a:xfrm>
          <a:prstGeom prst="rect">
            <a:avLst/>
          </a:prstGeom>
        </p:spPr>
        <p:txBody>
          <a:bodyPr wrap="none">
            <a:spAutoFit/>
          </a:bodyPr>
          <a:lstStyle/>
          <a:p>
            <a:pPr lvl="0" algn="r"/>
            <a:r>
              <a:rPr lang="zh-CN" altLang="en-US" b="1" dirty="0">
                <a:solidFill>
                  <a:schemeClr val="bg1"/>
                </a:solidFill>
                <a:latin typeface="+mn-ea"/>
                <a:ea typeface="+mn-ea"/>
                <a:cs typeface="UKIJ Qolyazma" pitchFamily="18" charset="0"/>
              </a:rPr>
              <a:t>点击添加内容</a:t>
            </a:r>
          </a:p>
        </p:txBody>
      </p:sp>
      <p:sp>
        <p:nvSpPr>
          <p:cNvPr id="14" name="矩形 13">
            <a:extLst>
              <a:ext uri="{FF2B5EF4-FFF2-40B4-BE49-F238E27FC236}">
                <a16:creationId xmlns="" xmlns:a16="http://schemas.microsoft.com/office/drawing/2014/main" id="{1BD636D8-95F5-4066-826F-41AADB834C78}"/>
              </a:ext>
            </a:extLst>
          </p:cNvPr>
          <p:cNvSpPr/>
          <p:nvPr/>
        </p:nvSpPr>
        <p:spPr>
          <a:xfrm>
            <a:off x="912776" y="2214640"/>
            <a:ext cx="2390482" cy="687817"/>
          </a:xfrm>
          <a:prstGeom prst="rect">
            <a:avLst/>
          </a:prstGeom>
        </p:spPr>
        <p:txBody>
          <a:bodyPr wrap="square" anchor="ctr">
            <a:spAutoFit/>
          </a:bodyPr>
          <a:lstStyle/>
          <a:p>
            <a:pPr>
              <a:lnSpc>
                <a:spcPct val="150000"/>
              </a:lnSpc>
            </a:pPr>
            <a:r>
              <a:rPr lang="zh-CN" altLang="en-US" sz="1399" dirty="0">
                <a:solidFill>
                  <a:schemeClr val="bg1"/>
                </a:solidFill>
                <a:latin typeface="+mn-ea"/>
                <a:ea typeface="+mn-ea"/>
              </a:rPr>
              <a:t>在此输入详细的文字介绍信息，表达图表的含义。</a:t>
            </a:r>
            <a:endParaRPr lang="en-US" altLang="zh-CN" sz="1399" dirty="0">
              <a:solidFill>
                <a:schemeClr val="bg1"/>
              </a:solidFill>
              <a:latin typeface="+mn-ea"/>
              <a:ea typeface="+mn-ea"/>
              <a:cs typeface="Segoe UI" panose="020B0502040204020203" pitchFamily="34" charset="0"/>
            </a:endParaRPr>
          </a:p>
        </p:txBody>
      </p:sp>
      <p:sp>
        <p:nvSpPr>
          <p:cNvPr id="15" name="矩形 14">
            <a:extLst>
              <a:ext uri="{FF2B5EF4-FFF2-40B4-BE49-F238E27FC236}">
                <a16:creationId xmlns="" xmlns:a16="http://schemas.microsoft.com/office/drawing/2014/main" id="{42FEF5CF-6A31-477F-94C1-F63D91D02D06}"/>
              </a:ext>
            </a:extLst>
          </p:cNvPr>
          <p:cNvSpPr/>
          <p:nvPr/>
        </p:nvSpPr>
        <p:spPr>
          <a:xfrm>
            <a:off x="918052" y="3119261"/>
            <a:ext cx="1569660" cy="369332"/>
          </a:xfrm>
          <a:prstGeom prst="rect">
            <a:avLst/>
          </a:prstGeom>
        </p:spPr>
        <p:txBody>
          <a:bodyPr wrap="none">
            <a:spAutoFit/>
          </a:bodyPr>
          <a:lstStyle/>
          <a:p>
            <a:pPr lvl="0" algn="r"/>
            <a:r>
              <a:rPr lang="zh-CN" altLang="en-US" b="1" dirty="0">
                <a:solidFill>
                  <a:schemeClr val="bg1"/>
                </a:solidFill>
                <a:latin typeface="+mn-ea"/>
                <a:ea typeface="+mn-ea"/>
                <a:cs typeface="UKIJ Qolyazma" pitchFamily="18" charset="0"/>
              </a:rPr>
              <a:t>点击添加内容</a:t>
            </a:r>
          </a:p>
        </p:txBody>
      </p:sp>
      <p:sp>
        <p:nvSpPr>
          <p:cNvPr id="16" name="矩形 15">
            <a:extLst>
              <a:ext uri="{FF2B5EF4-FFF2-40B4-BE49-F238E27FC236}">
                <a16:creationId xmlns="" xmlns:a16="http://schemas.microsoft.com/office/drawing/2014/main" id="{5CC67ED3-30BE-4091-B523-B2FE3F4AF007}"/>
              </a:ext>
            </a:extLst>
          </p:cNvPr>
          <p:cNvSpPr/>
          <p:nvPr/>
        </p:nvSpPr>
        <p:spPr>
          <a:xfrm>
            <a:off x="912776" y="3416675"/>
            <a:ext cx="2390482" cy="687817"/>
          </a:xfrm>
          <a:prstGeom prst="rect">
            <a:avLst/>
          </a:prstGeom>
        </p:spPr>
        <p:txBody>
          <a:bodyPr wrap="square" anchor="ctr">
            <a:spAutoFit/>
          </a:bodyPr>
          <a:lstStyle/>
          <a:p>
            <a:pPr>
              <a:lnSpc>
                <a:spcPct val="150000"/>
              </a:lnSpc>
            </a:pPr>
            <a:r>
              <a:rPr lang="zh-CN" altLang="en-US" sz="1399" dirty="0">
                <a:solidFill>
                  <a:schemeClr val="bg1"/>
                </a:solidFill>
                <a:latin typeface="+mn-ea"/>
                <a:ea typeface="+mn-ea"/>
              </a:rPr>
              <a:t>在此输入详细的文字介绍信息，表达图表的含义。</a:t>
            </a:r>
            <a:endParaRPr lang="en-US" altLang="zh-CN" sz="1399" dirty="0">
              <a:solidFill>
                <a:schemeClr val="bg1"/>
              </a:solidFill>
              <a:latin typeface="+mn-ea"/>
              <a:ea typeface="+mn-ea"/>
              <a:cs typeface="Segoe UI" panose="020B0502040204020203" pitchFamily="34" charset="0"/>
            </a:endParaRPr>
          </a:p>
        </p:txBody>
      </p:sp>
      <p:sp>
        <p:nvSpPr>
          <p:cNvPr id="17" name="矩形 16">
            <a:extLst>
              <a:ext uri="{FF2B5EF4-FFF2-40B4-BE49-F238E27FC236}">
                <a16:creationId xmlns="" xmlns:a16="http://schemas.microsoft.com/office/drawing/2014/main" id="{54990085-41B9-497F-BF50-C8601E23618E}"/>
              </a:ext>
            </a:extLst>
          </p:cNvPr>
          <p:cNvSpPr/>
          <p:nvPr/>
        </p:nvSpPr>
        <p:spPr>
          <a:xfrm>
            <a:off x="918052" y="4290166"/>
            <a:ext cx="1569660" cy="369332"/>
          </a:xfrm>
          <a:prstGeom prst="rect">
            <a:avLst/>
          </a:prstGeom>
        </p:spPr>
        <p:txBody>
          <a:bodyPr wrap="none">
            <a:spAutoFit/>
          </a:bodyPr>
          <a:lstStyle/>
          <a:p>
            <a:pPr lvl="0" algn="r"/>
            <a:r>
              <a:rPr lang="zh-CN" altLang="en-US" b="1" dirty="0">
                <a:solidFill>
                  <a:schemeClr val="bg1"/>
                </a:solidFill>
                <a:latin typeface="+mn-ea"/>
                <a:ea typeface="+mn-ea"/>
                <a:cs typeface="UKIJ Qolyazma" pitchFamily="18" charset="0"/>
              </a:rPr>
              <a:t>点击添加内容</a:t>
            </a:r>
          </a:p>
        </p:txBody>
      </p:sp>
      <p:sp>
        <p:nvSpPr>
          <p:cNvPr id="18" name="矩形 17">
            <a:extLst>
              <a:ext uri="{FF2B5EF4-FFF2-40B4-BE49-F238E27FC236}">
                <a16:creationId xmlns="" xmlns:a16="http://schemas.microsoft.com/office/drawing/2014/main" id="{A57A231A-189C-49F7-AF29-F38D5DCE3E30}"/>
              </a:ext>
            </a:extLst>
          </p:cNvPr>
          <p:cNvSpPr/>
          <p:nvPr/>
        </p:nvSpPr>
        <p:spPr>
          <a:xfrm>
            <a:off x="912776" y="4587580"/>
            <a:ext cx="2390482" cy="687817"/>
          </a:xfrm>
          <a:prstGeom prst="rect">
            <a:avLst/>
          </a:prstGeom>
        </p:spPr>
        <p:txBody>
          <a:bodyPr wrap="square" anchor="ctr">
            <a:spAutoFit/>
          </a:bodyPr>
          <a:lstStyle/>
          <a:p>
            <a:pPr>
              <a:lnSpc>
                <a:spcPct val="150000"/>
              </a:lnSpc>
            </a:pPr>
            <a:r>
              <a:rPr lang="zh-CN" altLang="en-US" sz="1399" dirty="0">
                <a:solidFill>
                  <a:schemeClr val="bg1"/>
                </a:solidFill>
                <a:latin typeface="+mn-ea"/>
                <a:ea typeface="+mn-ea"/>
              </a:rPr>
              <a:t>在此输入详细的文字介绍信息，表达图表的含义。</a:t>
            </a:r>
            <a:endParaRPr lang="en-US" altLang="zh-CN" sz="1399" dirty="0">
              <a:solidFill>
                <a:schemeClr val="bg1"/>
              </a:solidFill>
              <a:latin typeface="+mn-ea"/>
              <a:ea typeface="+mn-ea"/>
              <a:cs typeface="Segoe UI" panose="020B0502040204020203" pitchFamily="34" charset="0"/>
            </a:endParaRPr>
          </a:p>
        </p:txBody>
      </p:sp>
      <p:grpSp>
        <p:nvGrpSpPr>
          <p:cNvPr id="19" name="组合 18">
            <a:extLst>
              <a:ext uri="{FF2B5EF4-FFF2-40B4-BE49-F238E27FC236}">
                <a16:creationId xmlns="" xmlns:a16="http://schemas.microsoft.com/office/drawing/2014/main" id="{D6274189-1A8F-4851-A921-C44C011725B8}"/>
              </a:ext>
            </a:extLst>
          </p:cNvPr>
          <p:cNvGrpSpPr/>
          <p:nvPr/>
        </p:nvGrpSpPr>
        <p:grpSpPr>
          <a:xfrm>
            <a:off x="8102941" y="2169016"/>
            <a:ext cx="592485" cy="592485"/>
            <a:chOff x="8105048" y="2696033"/>
            <a:chExt cx="592640" cy="592640"/>
          </a:xfrm>
        </p:grpSpPr>
        <p:sp>
          <p:nvSpPr>
            <p:cNvPr id="20" name="Rectangle 185">
              <a:extLst>
                <a:ext uri="{FF2B5EF4-FFF2-40B4-BE49-F238E27FC236}">
                  <a16:creationId xmlns="" xmlns:a16="http://schemas.microsoft.com/office/drawing/2014/main" id="{98F93D0E-E05E-4D06-913C-73BB0924FBE0}"/>
                </a:ext>
              </a:extLst>
            </p:cNvPr>
            <p:cNvSpPr/>
            <p:nvPr/>
          </p:nvSpPr>
          <p:spPr>
            <a:xfrm>
              <a:off x="8105048" y="269603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a:solidFill>
                  <a:schemeClr val="bg1"/>
                </a:solidFill>
                <a:latin typeface="+mn-ea"/>
              </a:endParaRPr>
            </a:p>
          </p:txBody>
        </p:sp>
        <p:sp>
          <p:nvSpPr>
            <p:cNvPr id="21" name="Rectangle 185">
              <a:extLst>
                <a:ext uri="{FF2B5EF4-FFF2-40B4-BE49-F238E27FC236}">
                  <a16:creationId xmlns="" xmlns:a16="http://schemas.microsoft.com/office/drawing/2014/main" id="{7B358490-944D-48DA-AF7B-9D736547262D}"/>
                </a:ext>
              </a:extLst>
            </p:cNvPr>
            <p:cNvSpPr/>
            <p:nvPr/>
          </p:nvSpPr>
          <p:spPr>
            <a:xfrm>
              <a:off x="8175894" y="2766879"/>
              <a:ext cx="450948" cy="450948"/>
            </a:xfrm>
            <a:prstGeom prst="rect">
              <a:avLst/>
            </a:prstGeom>
            <a:solidFill>
              <a:schemeClr val="accent1"/>
            </a:soli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dirty="0">
                <a:solidFill>
                  <a:schemeClr val="bg1"/>
                </a:solidFill>
                <a:effectLst>
                  <a:outerShdw blurRad="38100" dist="38100" dir="2700000" algn="tl">
                    <a:srgbClr val="000000">
                      <a:alpha val="43137"/>
                    </a:srgbClr>
                  </a:outerShdw>
                </a:effectLst>
                <a:latin typeface="+mn-ea"/>
              </a:endParaRPr>
            </a:p>
          </p:txBody>
        </p:sp>
        <p:sp>
          <p:nvSpPr>
            <p:cNvPr id="22" name="Freeform 153">
              <a:extLst>
                <a:ext uri="{FF2B5EF4-FFF2-40B4-BE49-F238E27FC236}">
                  <a16:creationId xmlns="" xmlns:a16="http://schemas.microsoft.com/office/drawing/2014/main" id="{04AD334C-8998-4343-833E-59B9E40FA2A2}"/>
                </a:ext>
              </a:extLst>
            </p:cNvPr>
            <p:cNvSpPr>
              <a:spLocks noEditPoints="1"/>
            </p:cNvSpPr>
            <p:nvPr/>
          </p:nvSpPr>
          <p:spPr bwMode="auto">
            <a:xfrm>
              <a:off x="8279535" y="2874330"/>
              <a:ext cx="264536" cy="257255"/>
            </a:xfrm>
            <a:custGeom>
              <a:avLst/>
              <a:gdLst>
                <a:gd name="T0" fmla="*/ 138 w 138"/>
                <a:gd name="T1" fmla="*/ 67 h 134"/>
                <a:gd name="T2" fmla="*/ 128 w 138"/>
                <a:gd name="T3" fmla="*/ 53 h 134"/>
                <a:gd name="T4" fmla="*/ 131 w 138"/>
                <a:gd name="T5" fmla="*/ 37 h 134"/>
                <a:gd name="T6" fmla="*/ 117 w 138"/>
                <a:gd name="T7" fmla="*/ 29 h 134"/>
                <a:gd name="T8" fmla="*/ 112 w 138"/>
                <a:gd name="T9" fmla="*/ 13 h 134"/>
                <a:gd name="T10" fmla="*/ 100 w 138"/>
                <a:gd name="T11" fmla="*/ 12 h 134"/>
                <a:gd name="T12" fmla="*/ 95 w 138"/>
                <a:gd name="T13" fmla="*/ 12 h 134"/>
                <a:gd name="T14" fmla="*/ 84 w 138"/>
                <a:gd name="T15" fmla="*/ 0 h 134"/>
                <a:gd name="T16" fmla="*/ 73 w 138"/>
                <a:gd name="T17" fmla="*/ 4 h 134"/>
                <a:gd name="T18" fmla="*/ 65 w 138"/>
                <a:gd name="T19" fmla="*/ 4 h 134"/>
                <a:gd name="T20" fmla="*/ 54 w 138"/>
                <a:gd name="T21" fmla="*/ 0 h 134"/>
                <a:gd name="T22" fmla="*/ 43 w 138"/>
                <a:gd name="T23" fmla="*/ 12 h 134"/>
                <a:gd name="T24" fmla="*/ 38 w 138"/>
                <a:gd name="T25" fmla="*/ 12 h 134"/>
                <a:gd name="T26" fmla="*/ 26 w 138"/>
                <a:gd name="T27" fmla="*/ 13 h 134"/>
                <a:gd name="T28" fmla="*/ 21 w 138"/>
                <a:gd name="T29" fmla="*/ 29 h 134"/>
                <a:gd name="T30" fmla="*/ 7 w 138"/>
                <a:gd name="T31" fmla="*/ 37 h 134"/>
                <a:gd name="T32" fmla="*/ 10 w 138"/>
                <a:gd name="T33" fmla="*/ 53 h 134"/>
                <a:gd name="T34" fmla="*/ 0 w 138"/>
                <a:gd name="T35" fmla="*/ 67 h 134"/>
                <a:gd name="T36" fmla="*/ 10 w 138"/>
                <a:gd name="T37" fmla="*/ 80 h 134"/>
                <a:gd name="T38" fmla="*/ 7 w 138"/>
                <a:gd name="T39" fmla="*/ 97 h 134"/>
                <a:gd name="T40" fmla="*/ 21 w 138"/>
                <a:gd name="T41" fmla="*/ 105 h 134"/>
                <a:gd name="T42" fmla="*/ 26 w 138"/>
                <a:gd name="T43" fmla="*/ 121 h 134"/>
                <a:gd name="T44" fmla="*/ 38 w 138"/>
                <a:gd name="T45" fmla="*/ 122 h 134"/>
                <a:gd name="T46" fmla="*/ 43 w 138"/>
                <a:gd name="T47" fmla="*/ 122 h 134"/>
                <a:gd name="T48" fmla="*/ 54 w 138"/>
                <a:gd name="T49" fmla="*/ 134 h 134"/>
                <a:gd name="T50" fmla="*/ 65 w 138"/>
                <a:gd name="T51" fmla="*/ 130 h 134"/>
                <a:gd name="T52" fmla="*/ 73 w 138"/>
                <a:gd name="T53" fmla="*/ 130 h 134"/>
                <a:gd name="T54" fmla="*/ 84 w 138"/>
                <a:gd name="T55" fmla="*/ 134 h 134"/>
                <a:gd name="T56" fmla="*/ 95 w 138"/>
                <a:gd name="T57" fmla="*/ 122 h 134"/>
                <a:gd name="T58" fmla="*/ 100 w 138"/>
                <a:gd name="T59" fmla="*/ 122 h 134"/>
                <a:gd name="T60" fmla="*/ 112 w 138"/>
                <a:gd name="T61" fmla="*/ 121 h 134"/>
                <a:gd name="T62" fmla="*/ 116 w 138"/>
                <a:gd name="T63" fmla="*/ 105 h 134"/>
                <a:gd name="T64" fmla="*/ 131 w 138"/>
                <a:gd name="T65" fmla="*/ 97 h 134"/>
                <a:gd name="T66" fmla="*/ 128 w 138"/>
                <a:gd name="T67" fmla="*/ 81 h 134"/>
                <a:gd name="T68" fmla="*/ 51 w 138"/>
                <a:gd name="T69" fmla="*/ 87 h 134"/>
                <a:gd name="T70" fmla="*/ 41 w 138"/>
                <a:gd name="T71" fmla="*/ 74 h 134"/>
                <a:gd name="T72" fmla="*/ 37 w 138"/>
                <a:gd name="T73" fmla="*/ 64 h 134"/>
                <a:gd name="T74" fmla="*/ 38 w 138"/>
                <a:gd name="T75" fmla="*/ 87 h 134"/>
                <a:gd name="T76" fmla="*/ 32 w 138"/>
                <a:gd name="T77" fmla="*/ 54 h 134"/>
                <a:gd name="T78" fmla="*/ 43 w 138"/>
                <a:gd name="T79" fmla="*/ 67 h 134"/>
                <a:gd name="T80" fmla="*/ 46 w 138"/>
                <a:gd name="T81" fmla="*/ 76 h 134"/>
                <a:gd name="T82" fmla="*/ 46 w 138"/>
                <a:gd name="T83" fmla="*/ 54 h 134"/>
                <a:gd name="T84" fmla="*/ 51 w 138"/>
                <a:gd name="T85" fmla="*/ 87 h 134"/>
                <a:gd name="T86" fmla="*/ 57 w 138"/>
                <a:gd name="T87" fmla="*/ 87 h 134"/>
                <a:gd name="T88" fmla="*/ 71 w 138"/>
                <a:gd name="T89" fmla="*/ 54 h 134"/>
                <a:gd name="T90" fmla="*/ 64 w 138"/>
                <a:gd name="T91" fmla="*/ 59 h 134"/>
                <a:gd name="T92" fmla="*/ 71 w 138"/>
                <a:gd name="T93" fmla="*/ 67 h 134"/>
                <a:gd name="T94" fmla="*/ 64 w 138"/>
                <a:gd name="T95" fmla="*/ 72 h 134"/>
                <a:gd name="T96" fmla="*/ 72 w 138"/>
                <a:gd name="T97" fmla="*/ 81 h 134"/>
                <a:gd name="T98" fmla="*/ 100 w 138"/>
                <a:gd name="T99" fmla="*/ 87 h 134"/>
                <a:gd name="T100" fmla="*/ 92 w 138"/>
                <a:gd name="T101" fmla="*/ 76 h 134"/>
                <a:gd name="T102" fmla="*/ 90 w 138"/>
                <a:gd name="T103" fmla="*/ 65 h 134"/>
                <a:gd name="T104" fmla="*/ 86 w 138"/>
                <a:gd name="T105" fmla="*/ 87 h 134"/>
                <a:gd name="T106" fmla="*/ 74 w 138"/>
                <a:gd name="T107" fmla="*/ 54 h 134"/>
                <a:gd name="T108" fmla="*/ 83 w 138"/>
                <a:gd name="T109" fmla="*/ 67 h 134"/>
                <a:gd name="T110" fmla="*/ 84 w 138"/>
                <a:gd name="T111" fmla="*/ 78 h 134"/>
                <a:gd name="T112" fmla="*/ 88 w 138"/>
                <a:gd name="T113" fmla="*/ 54 h 134"/>
                <a:gd name="T114" fmla="*/ 95 w 138"/>
                <a:gd name="T115" fmla="*/ 67 h 134"/>
                <a:gd name="T116" fmla="*/ 97 w 138"/>
                <a:gd name="T117" fmla="*/ 78 h 134"/>
                <a:gd name="T118" fmla="*/ 100 w 138"/>
                <a:gd name="T119" fmla="*/ 54 h 134"/>
                <a:gd name="T120" fmla="*/ 100 w 138"/>
                <a:gd name="T121" fmla="*/ 8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8" h="134">
                  <a:moveTo>
                    <a:pt x="131" y="77"/>
                  </a:moveTo>
                  <a:cubicBezTo>
                    <a:pt x="134" y="75"/>
                    <a:pt x="138" y="72"/>
                    <a:pt x="138" y="67"/>
                  </a:cubicBezTo>
                  <a:cubicBezTo>
                    <a:pt x="138" y="62"/>
                    <a:pt x="134" y="59"/>
                    <a:pt x="131" y="57"/>
                  </a:cubicBezTo>
                  <a:cubicBezTo>
                    <a:pt x="130" y="56"/>
                    <a:pt x="129" y="54"/>
                    <a:pt x="128" y="53"/>
                  </a:cubicBezTo>
                  <a:cubicBezTo>
                    <a:pt x="128" y="53"/>
                    <a:pt x="129" y="50"/>
                    <a:pt x="130" y="49"/>
                  </a:cubicBezTo>
                  <a:cubicBezTo>
                    <a:pt x="131" y="46"/>
                    <a:pt x="133" y="41"/>
                    <a:pt x="131" y="37"/>
                  </a:cubicBezTo>
                  <a:cubicBezTo>
                    <a:pt x="129" y="33"/>
                    <a:pt x="124" y="32"/>
                    <a:pt x="121" y="31"/>
                  </a:cubicBezTo>
                  <a:cubicBezTo>
                    <a:pt x="119" y="30"/>
                    <a:pt x="117" y="29"/>
                    <a:pt x="117" y="29"/>
                  </a:cubicBezTo>
                  <a:cubicBezTo>
                    <a:pt x="116" y="28"/>
                    <a:pt x="116" y="26"/>
                    <a:pt x="116" y="25"/>
                  </a:cubicBezTo>
                  <a:cubicBezTo>
                    <a:pt x="116" y="21"/>
                    <a:pt x="116" y="16"/>
                    <a:pt x="112" y="13"/>
                  </a:cubicBezTo>
                  <a:cubicBezTo>
                    <a:pt x="110" y="12"/>
                    <a:pt x="108" y="11"/>
                    <a:pt x="106" y="11"/>
                  </a:cubicBezTo>
                  <a:cubicBezTo>
                    <a:pt x="104" y="11"/>
                    <a:pt x="102" y="11"/>
                    <a:pt x="100" y="12"/>
                  </a:cubicBezTo>
                  <a:cubicBezTo>
                    <a:pt x="99" y="12"/>
                    <a:pt x="97" y="12"/>
                    <a:pt x="96" y="12"/>
                  </a:cubicBezTo>
                  <a:cubicBezTo>
                    <a:pt x="96" y="12"/>
                    <a:pt x="95" y="12"/>
                    <a:pt x="95" y="12"/>
                  </a:cubicBezTo>
                  <a:cubicBezTo>
                    <a:pt x="95" y="12"/>
                    <a:pt x="94" y="10"/>
                    <a:pt x="93" y="8"/>
                  </a:cubicBezTo>
                  <a:cubicBezTo>
                    <a:pt x="91" y="5"/>
                    <a:pt x="89" y="1"/>
                    <a:pt x="84" y="0"/>
                  </a:cubicBezTo>
                  <a:cubicBezTo>
                    <a:pt x="84" y="0"/>
                    <a:pt x="83" y="0"/>
                    <a:pt x="82" y="0"/>
                  </a:cubicBezTo>
                  <a:cubicBezTo>
                    <a:pt x="79" y="0"/>
                    <a:pt x="76" y="2"/>
                    <a:pt x="73" y="4"/>
                  </a:cubicBezTo>
                  <a:cubicBezTo>
                    <a:pt x="72" y="5"/>
                    <a:pt x="70" y="6"/>
                    <a:pt x="69" y="6"/>
                  </a:cubicBezTo>
                  <a:cubicBezTo>
                    <a:pt x="68" y="6"/>
                    <a:pt x="66" y="5"/>
                    <a:pt x="65" y="4"/>
                  </a:cubicBezTo>
                  <a:cubicBezTo>
                    <a:pt x="62" y="2"/>
                    <a:pt x="59" y="0"/>
                    <a:pt x="56" y="0"/>
                  </a:cubicBezTo>
                  <a:cubicBezTo>
                    <a:pt x="55" y="0"/>
                    <a:pt x="54" y="0"/>
                    <a:pt x="54" y="0"/>
                  </a:cubicBezTo>
                  <a:cubicBezTo>
                    <a:pt x="49" y="1"/>
                    <a:pt x="47" y="5"/>
                    <a:pt x="45" y="8"/>
                  </a:cubicBezTo>
                  <a:cubicBezTo>
                    <a:pt x="44" y="10"/>
                    <a:pt x="43" y="12"/>
                    <a:pt x="43" y="12"/>
                  </a:cubicBezTo>
                  <a:cubicBezTo>
                    <a:pt x="43" y="12"/>
                    <a:pt x="42" y="12"/>
                    <a:pt x="42" y="12"/>
                  </a:cubicBezTo>
                  <a:cubicBezTo>
                    <a:pt x="41" y="12"/>
                    <a:pt x="39" y="12"/>
                    <a:pt x="38" y="12"/>
                  </a:cubicBezTo>
                  <a:cubicBezTo>
                    <a:pt x="36" y="11"/>
                    <a:pt x="34" y="11"/>
                    <a:pt x="32" y="11"/>
                  </a:cubicBezTo>
                  <a:cubicBezTo>
                    <a:pt x="30" y="11"/>
                    <a:pt x="28" y="12"/>
                    <a:pt x="26" y="13"/>
                  </a:cubicBezTo>
                  <a:cubicBezTo>
                    <a:pt x="22" y="16"/>
                    <a:pt x="22" y="21"/>
                    <a:pt x="22" y="25"/>
                  </a:cubicBezTo>
                  <a:cubicBezTo>
                    <a:pt x="22" y="26"/>
                    <a:pt x="22" y="28"/>
                    <a:pt x="21" y="29"/>
                  </a:cubicBezTo>
                  <a:cubicBezTo>
                    <a:pt x="21" y="29"/>
                    <a:pt x="19" y="30"/>
                    <a:pt x="17" y="31"/>
                  </a:cubicBezTo>
                  <a:cubicBezTo>
                    <a:pt x="13" y="32"/>
                    <a:pt x="9" y="33"/>
                    <a:pt x="7" y="37"/>
                  </a:cubicBezTo>
                  <a:cubicBezTo>
                    <a:pt x="5" y="41"/>
                    <a:pt x="7" y="46"/>
                    <a:pt x="8" y="49"/>
                  </a:cubicBezTo>
                  <a:cubicBezTo>
                    <a:pt x="9" y="50"/>
                    <a:pt x="10" y="53"/>
                    <a:pt x="10" y="53"/>
                  </a:cubicBezTo>
                  <a:cubicBezTo>
                    <a:pt x="9" y="54"/>
                    <a:pt x="8" y="56"/>
                    <a:pt x="7" y="57"/>
                  </a:cubicBezTo>
                  <a:cubicBezTo>
                    <a:pt x="4" y="59"/>
                    <a:pt x="0" y="62"/>
                    <a:pt x="0" y="67"/>
                  </a:cubicBezTo>
                  <a:cubicBezTo>
                    <a:pt x="0" y="72"/>
                    <a:pt x="4" y="75"/>
                    <a:pt x="7" y="77"/>
                  </a:cubicBezTo>
                  <a:cubicBezTo>
                    <a:pt x="8" y="78"/>
                    <a:pt x="9" y="80"/>
                    <a:pt x="10" y="80"/>
                  </a:cubicBezTo>
                  <a:cubicBezTo>
                    <a:pt x="10" y="81"/>
                    <a:pt x="9" y="84"/>
                    <a:pt x="8" y="85"/>
                  </a:cubicBezTo>
                  <a:cubicBezTo>
                    <a:pt x="7" y="88"/>
                    <a:pt x="5" y="93"/>
                    <a:pt x="7" y="97"/>
                  </a:cubicBezTo>
                  <a:cubicBezTo>
                    <a:pt x="9" y="101"/>
                    <a:pt x="13" y="102"/>
                    <a:pt x="17" y="103"/>
                  </a:cubicBezTo>
                  <a:cubicBezTo>
                    <a:pt x="19" y="104"/>
                    <a:pt x="21" y="104"/>
                    <a:pt x="21" y="105"/>
                  </a:cubicBezTo>
                  <a:cubicBezTo>
                    <a:pt x="22" y="105"/>
                    <a:pt x="22" y="108"/>
                    <a:pt x="22" y="109"/>
                  </a:cubicBezTo>
                  <a:cubicBezTo>
                    <a:pt x="22" y="113"/>
                    <a:pt x="22" y="118"/>
                    <a:pt x="26" y="121"/>
                  </a:cubicBezTo>
                  <a:cubicBezTo>
                    <a:pt x="28" y="122"/>
                    <a:pt x="30" y="123"/>
                    <a:pt x="32" y="123"/>
                  </a:cubicBezTo>
                  <a:cubicBezTo>
                    <a:pt x="34" y="123"/>
                    <a:pt x="36" y="123"/>
                    <a:pt x="38" y="122"/>
                  </a:cubicBezTo>
                  <a:cubicBezTo>
                    <a:pt x="39" y="122"/>
                    <a:pt x="41" y="122"/>
                    <a:pt x="42" y="122"/>
                  </a:cubicBezTo>
                  <a:cubicBezTo>
                    <a:pt x="42" y="122"/>
                    <a:pt x="43" y="122"/>
                    <a:pt x="43" y="122"/>
                  </a:cubicBezTo>
                  <a:cubicBezTo>
                    <a:pt x="43" y="122"/>
                    <a:pt x="44" y="124"/>
                    <a:pt x="45" y="126"/>
                  </a:cubicBezTo>
                  <a:cubicBezTo>
                    <a:pt x="47" y="129"/>
                    <a:pt x="49" y="133"/>
                    <a:pt x="54" y="134"/>
                  </a:cubicBezTo>
                  <a:cubicBezTo>
                    <a:pt x="54" y="134"/>
                    <a:pt x="55" y="134"/>
                    <a:pt x="56" y="134"/>
                  </a:cubicBezTo>
                  <a:cubicBezTo>
                    <a:pt x="59" y="134"/>
                    <a:pt x="62" y="132"/>
                    <a:pt x="65" y="130"/>
                  </a:cubicBezTo>
                  <a:cubicBezTo>
                    <a:pt x="66" y="129"/>
                    <a:pt x="68" y="128"/>
                    <a:pt x="69" y="128"/>
                  </a:cubicBezTo>
                  <a:cubicBezTo>
                    <a:pt x="70" y="128"/>
                    <a:pt x="72" y="129"/>
                    <a:pt x="73" y="130"/>
                  </a:cubicBezTo>
                  <a:cubicBezTo>
                    <a:pt x="76" y="132"/>
                    <a:pt x="79" y="134"/>
                    <a:pt x="82" y="134"/>
                  </a:cubicBezTo>
                  <a:cubicBezTo>
                    <a:pt x="83" y="134"/>
                    <a:pt x="84" y="134"/>
                    <a:pt x="84" y="134"/>
                  </a:cubicBezTo>
                  <a:cubicBezTo>
                    <a:pt x="89" y="133"/>
                    <a:pt x="91" y="129"/>
                    <a:pt x="93" y="126"/>
                  </a:cubicBezTo>
                  <a:cubicBezTo>
                    <a:pt x="94" y="124"/>
                    <a:pt x="95" y="122"/>
                    <a:pt x="95" y="122"/>
                  </a:cubicBezTo>
                  <a:cubicBezTo>
                    <a:pt x="95" y="122"/>
                    <a:pt x="95" y="122"/>
                    <a:pt x="96" y="122"/>
                  </a:cubicBezTo>
                  <a:cubicBezTo>
                    <a:pt x="97" y="122"/>
                    <a:pt x="98" y="122"/>
                    <a:pt x="100" y="122"/>
                  </a:cubicBezTo>
                  <a:cubicBezTo>
                    <a:pt x="102" y="123"/>
                    <a:pt x="104" y="123"/>
                    <a:pt x="106" y="123"/>
                  </a:cubicBezTo>
                  <a:cubicBezTo>
                    <a:pt x="108" y="123"/>
                    <a:pt x="110" y="122"/>
                    <a:pt x="112" y="121"/>
                  </a:cubicBezTo>
                  <a:cubicBezTo>
                    <a:pt x="116" y="118"/>
                    <a:pt x="116" y="113"/>
                    <a:pt x="116" y="109"/>
                  </a:cubicBezTo>
                  <a:cubicBezTo>
                    <a:pt x="116" y="108"/>
                    <a:pt x="116" y="105"/>
                    <a:pt x="116" y="105"/>
                  </a:cubicBezTo>
                  <a:cubicBezTo>
                    <a:pt x="117" y="104"/>
                    <a:pt x="119" y="104"/>
                    <a:pt x="121" y="103"/>
                  </a:cubicBezTo>
                  <a:cubicBezTo>
                    <a:pt x="124" y="102"/>
                    <a:pt x="129" y="101"/>
                    <a:pt x="131" y="97"/>
                  </a:cubicBezTo>
                  <a:cubicBezTo>
                    <a:pt x="133" y="93"/>
                    <a:pt x="131" y="88"/>
                    <a:pt x="130" y="85"/>
                  </a:cubicBezTo>
                  <a:cubicBezTo>
                    <a:pt x="129" y="84"/>
                    <a:pt x="128" y="81"/>
                    <a:pt x="128" y="81"/>
                  </a:cubicBezTo>
                  <a:cubicBezTo>
                    <a:pt x="129" y="80"/>
                    <a:pt x="130" y="78"/>
                    <a:pt x="131" y="77"/>
                  </a:cubicBezTo>
                  <a:close/>
                  <a:moveTo>
                    <a:pt x="51" y="87"/>
                  </a:moveTo>
                  <a:cubicBezTo>
                    <a:pt x="46" y="87"/>
                    <a:pt x="46" y="87"/>
                    <a:pt x="46" y="87"/>
                  </a:cubicBezTo>
                  <a:cubicBezTo>
                    <a:pt x="41" y="74"/>
                    <a:pt x="41" y="74"/>
                    <a:pt x="41" y="74"/>
                  </a:cubicBezTo>
                  <a:cubicBezTo>
                    <a:pt x="39" y="71"/>
                    <a:pt x="38" y="67"/>
                    <a:pt x="37" y="64"/>
                  </a:cubicBezTo>
                  <a:cubicBezTo>
                    <a:pt x="37" y="64"/>
                    <a:pt x="37" y="64"/>
                    <a:pt x="37" y="64"/>
                  </a:cubicBezTo>
                  <a:cubicBezTo>
                    <a:pt x="37" y="68"/>
                    <a:pt x="38" y="73"/>
                    <a:pt x="38" y="79"/>
                  </a:cubicBezTo>
                  <a:cubicBezTo>
                    <a:pt x="38" y="87"/>
                    <a:pt x="38" y="87"/>
                    <a:pt x="38" y="87"/>
                  </a:cubicBezTo>
                  <a:cubicBezTo>
                    <a:pt x="32" y="87"/>
                    <a:pt x="32" y="87"/>
                    <a:pt x="32" y="87"/>
                  </a:cubicBezTo>
                  <a:cubicBezTo>
                    <a:pt x="32" y="54"/>
                    <a:pt x="32" y="54"/>
                    <a:pt x="32" y="54"/>
                  </a:cubicBezTo>
                  <a:cubicBezTo>
                    <a:pt x="38" y="54"/>
                    <a:pt x="38" y="54"/>
                    <a:pt x="38" y="54"/>
                  </a:cubicBezTo>
                  <a:cubicBezTo>
                    <a:pt x="43" y="67"/>
                    <a:pt x="43" y="67"/>
                    <a:pt x="43" y="67"/>
                  </a:cubicBezTo>
                  <a:cubicBezTo>
                    <a:pt x="44" y="69"/>
                    <a:pt x="45" y="73"/>
                    <a:pt x="46" y="76"/>
                  </a:cubicBezTo>
                  <a:cubicBezTo>
                    <a:pt x="46" y="76"/>
                    <a:pt x="46" y="76"/>
                    <a:pt x="46" y="76"/>
                  </a:cubicBezTo>
                  <a:cubicBezTo>
                    <a:pt x="46" y="73"/>
                    <a:pt x="46" y="67"/>
                    <a:pt x="46" y="61"/>
                  </a:cubicBezTo>
                  <a:cubicBezTo>
                    <a:pt x="46" y="54"/>
                    <a:pt x="46" y="54"/>
                    <a:pt x="46" y="54"/>
                  </a:cubicBezTo>
                  <a:cubicBezTo>
                    <a:pt x="51" y="54"/>
                    <a:pt x="51" y="54"/>
                    <a:pt x="51" y="54"/>
                  </a:cubicBezTo>
                  <a:lnTo>
                    <a:pt x="51" y="87"/>
                  </a:lnTo>
                  <a:close/>
                  <a:moveTo>
                    <a:pt x="72" y="87"/>
                  </a:moveTo>
                  <a:cubicBezTo>
                    <a:pt x="57" y="87"/>
                    <a:pt x="57" y="87"/>
                    <a:pt x="57" y="87"/>
                  </a:cubicBezTo>
                  <a:cubicBezTo>
                    <a:pt x="57" y="54"/>
                    <a:pt x="57" y="54"/>
                    <a:pt x="57" y="54"/>
                  </a:cubicBezTo>
                  <a:cubicBezTo>
                    <a:pt x="71" y="54"/>
                    <a:pt x="71" y="54"/>
                    <a:pt x="71" y="54"/>
                  </a:cubicBezTo>
                  <a:cubicBezTo>
                    <a:pt x="71" y="59"/>
                    <a:pt x="71" y="59"/>
                    <a:pt x="71" y="59"/>
                  </a:cubicBezTo>
                  <a:cubicBezTo>
                    <a:pt x="64" y="59"/>
                    <a:pt x="64" y="59"/>
                    <a:pt x="64" y="59"/>
                  </a:cubicBezTo>
                  <a:cubicBezTo>
                    <a:pt x="64" y="67"/>
                    <a:pt x="64" y="67"/>
                    <a:pt x="64" y="67"/>
                  </a:cubicBezTo>
                  <a:cubicBezTo>
                    <a:pt x="71" y="67"/>
                    <a:pt x="71" y="67"/>
                    <a:pt x="71" y="67"/>
                  </a:cubicBezTo>
                  <a:cubicBezTo>
                    <a:pt x="71" y="72"/>
                    <a:pt x="71" y="72"/>
                    <a:pt x="71" y="72"/>
                  </a:cubicBezTo>
                  <a:cubicBezTo>
                    <a:pt x="64" y="72"/>
                    <a:pt x="64" y="72"/>
                    <a:pt x="64" y="72"/>
                  </a:cubicBezTo>
                  <a:cubicBezTo>
                    <a:pt x="64" y="81"/>
                    <a:pt x="64" y="81"/>
                    <a:pt x="64" y="81"/>
                  </a:cubicBezTo>
                  <a:cubicBezTo>
                    <a:pt x="72" y="81"/>
                    <a:pt x="72" y="81"/>
                    <a:pt x="72" y="81"/>
                  </a:cubicBezTo>
                  <a:lnTo>
                    <a:pt x="72" y="87"/>
                  </a:lnTo>
                  <a:close/>
                  <a:moveTo>
                    <a:pt x="100" y="87"/>
                  </a:moveTo>
                  <a:cubicBezTo>
                    <a:pt x="94" y="87"/>
                    <a:pt x="94" y="87"/>
                    <a:pt x="94" y="87"/>
                  </a:cubicBezTo>
                  <a:cubicBezTo>
                    <a:pt x="92" y="76"/>
                    <a:pt x="92" y="76"/>
                    <a:pt x="92" y="76"/>
                  </a:cubicBezTo>
                  <a:cubicBezTo>
                    <a:pt x="91" y="73"/>
                    <a:pt x="91" y="69"/>
                    <a:pt x="90" y="65"/>
                  </a:cubicBezTo>
                  <a:cubicBezTo>
                    <a:pt x="90" y="65"/>
                    <a:pt x="90" y="65"/>
                    <a:pt x="90" y="65"/>
                  </a:cubicBezTo>
                  <a:cubicBezTo>
                    <a:pt x="90" y="69"/>
                    <a:pt x="89" y="73"/>
                    <a:pt x="88" y="76"/>
                  </a:cubicBezTo>
                  <a:cubicBezTo>
                    <a:pt x="86" y="87"/>
                    <a:pt x="86" y="87"/>
                    <a:pt x="86" y="87"/>
                  </a:cubicBezTo>
                  <a:cubicBezTo>
                    <a:pt x="80" y="87"/>
                    <a:pt x="80" y="87"/>
                    <a:pt x="80" y="87"/>
                  </a:cubicBezTo>
                  <a:cubicBezTo>
                    <a:pt x="74" y="54"/>
                    <a:pt x="74" y="54"/>
                    <a:pt x="74" y="54"/>
                  </a:cubicBezTo>
                  <a:cubicBezTo>
                    <a:pt x="81" y="54"/>
                    <a:pt x="81" y="54"/>
                    <a:pt x="81" y="54"/>
                  </a:cubicBezTo>
                  <a:cubicBezTo>
                    <a:pt x="83" y="67"/>
                    <a:pt x="83" y="67"/>
                    <a:pt x="83" y="67"/>
                  </a:cubicBezTo>
                  <a:cubicBezTo>
                    <a:pt x="83" y="71"/>
                    <a:pt x="83" y="74"/>
                    <a:pt x="84" y="78"/>
                  </a:cubicBezTo>
                  <a:cubicBezTo>
                    <a:pt x="84" y="78"/>
                    <a:pt x="84" y="78"/>
                    <a:pt x="84" y="78"/>
                  </a:cubicBezTo>
                  <a:cubicBezTo>
                    <a:pt x="84" y="74"/>
                    <a:pt x="85" y="71"/>
                    <a:pt x="86" y="67"/>
                  </a:cubicBezTo>
                  <a:cubicBezTo>
                    <a:pt x="88" y="54"/>
                    <a:pt x="88" y="54"/>
                    <a:pt x="88" y="54"/>
                  </a:cubicBezTo>
                  <a:cubicBezTo>
                    <a:pt x="93" y="54"/>
                    <a:pt x="93" y="54"/>
                    <a:pt x="93" y="54"/>
                  </a:cubicBezTo>
                  <a:cubicBezTo>
                    <a:pt x="95" y="67"/>
                    <a:pt x="95" y="67"/>
                    <a:pt x="95" y="67"/>
                  </a:cubicBezTo>
                  <a:cubicBezTo>
                    <a:pt x="96" y="70"/>
                    <a:pt x="97" y="74"/>
                    <a:pt x="97" y="78"/>
                  </a:cubicBezTo>
                  <a:cubicBezTo>
                    <a:pt x="97" y="78"/>
                    <a:pt x="97" y="78"/>
                    <a:pt x="97" y="78"/>
                  </a:cubicBezTo>
                  <a:cubicBezTo>
                    <a:pt x="97" y="74"/>
                    <a:pt x="98" y="71"/>
                    <a:pt x="98" y="67"/>
                  </a:cubicBezTo>
                  <a:cubicBezTo>
                    <a:pt x="100" y="54"/>
                    <a:pt x="100" y="54"/>
                    <a:pt x="100" y="54"/>
                  </a:cubicBezTo>
                  <a:cubicBezTo>
                    <a:pt x="106" y="54"/>
                    <a:pt x="106" y="54"/>
                    <a:pt x="106" y="54"/>
                  </a:cubicBezTo>
                  <a:lnTo>
                    <a:pt x="100" y="87"/>
                  </a:lnTo>
                  <a:close/>
                </a:path>
              </a:pathLst>
            </a:custGeom>
            <a:solidFill>
              <a:schemeClr val="bg1"/>
            </a:solidFill>
            <a:ln>
              <a:noFill/>
            </a:ln>
            <a:extLst/>
          </p:spPr>
          <p:txBody>
            <a:bodyPr vert="horz" wrap="square" lIns="91417" tIns="45708" rIns="91417" bIns="45708" numCol="1" anchor="t" anchorCtr="0" compatLnSpc="1">
              <a:prstTxWarp prst="textNoShape">
                <a:avLst/>
              </a:prstTxWarp>
            </a:bodyPr>
            <a:lstStyle/>
            <a:p>
              <a:endParaRPr lang="en-US">
                <a:solidFill>
                  <a:schemeClr val="bg1"/>
                </a:solidFill>
                <a:latin typeface="+mn-ea"/>
                <a:ea typeface="+mn-ea"/>
              </a:endParaRPr>
            </a:p>
          </p:txBody>
        </p:sp>
      </p:grpSp>
      <p:grpSp>
        <p:nvGrpSpPr>
          <p:cNvPr id="23" name="组合 22">
            <a:extLst>
              <a:ext uri="{FF2B5EF4-FFF2-40B4-BE49-F238E27FC236}">
                <a16:creationId xmlns="" xmlns:a16="http://schemas.microsoft.com/office/drawing/2014/main" id="{B17BAC66-5BF9-4C4C-BEA5-9C67BBD59903}"/>
              </a:ext>
            </a:extLst>
          </p:cNvPr>
          <p:cNvGrpSpPr/>
          <p:nvPr/>
        </p:nvGrpSpPr>
        <p:grpSpPr>
          <a:xfrm>
            <a:off x="8102941" y="3339513"/>
            <a:ext cx="592485" cy="592485"/>
            <a:chOff x="8105048" y="3866835"/>
            <a:chExt cx="592640" cy="592640"/>
          </a:xfrm>
        </p:grpSpPr>
        <p:sp>
          <p:nvSpPr>
            <p:cNvPr id="24" name="Rectangle 186">
              <a:extLst>
                <a:ext uri="{FF2B5EF4-FFF2-40B4-BE49-F238E27FC236}">
                  <a16:creationId xmlns="" xmlns:a16="http://schemas.microsoft.com/office/drawing/2014/main" id="{D9FAC062-F7F8-4AED-A555-D35B8E973A9A}"/>
                </a:ext>
              </a:extLst>
            </p:cNvPr>
            <p:cNvSpPr/>
            <p:nvPr/>
          </p:nvSpPr>
          <p:spPr>
            <a:xfrm>
              <a:off x="8105048" y="3866835"/>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a:solidFill>
                  <a:schemeClr val="bg1"/>
                </a:solidFill>
                <a:latin typeface="+mn-ea"/>
              </a:endParaRPr>
            </a:p>
          </p:txBody>
        </p:sp>
        <p:sp>
          <p:nvSpPr>
            <p:cNvPr id="25" name="Rectangle 185">
              <a:extLst>
                <a:ext uri="{FF2B5EF4-FFF2-40B4-BE49-F238E27FC236}">
                  <a16:creationId xmlns="" xmlns:a16="http://schemas.microsoft.com/office/drawing/2014/main" id="{E2029CAE-990A-4636-B649-C90FCAABB349}"/>
                </a:ext>
              </a:extLst>
            </p:cNvPr>
            <p:cNvSpPr/>
            <p:nvPr/>
          </p:nvSpPr>
          <p:spPr>
            <a:xfrm>
              <a:off x="8175894" y="3937681"/>
              <a:ext cx="450948" cy="450948"/>
            </a:xfrm>
            <a:prstGeom prst="rect">
              <a:avLst/>
            </a:prstGeom>
            <a:solidFill>
              <a:schemeClr val="accent2"/>
            </a:soli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dirty="0">
                <a:solidFill>
                  <a:schemeClr val="bg1"/>
                </a:solidFill>
                <a:effectLst>
                  <a:outerShdw blurRad="38100" dist="38100" dir="2700000" algn="tl">
                    <a:srgbClr val="000000">
                      <a:alpha val="43137"/>
                    </a:srgbClr>
                  </a:outerShdw>
                </a:effectLst>
                <a:latin typeface="+mn-ea"/>
              </a:endParaRPr>
            </a:p>
          </p:txBody>
        </p:sp>
        <p:sp>
          <p:nvSpPr>
            <p:cNvPr id="26" name="Freeform 139">
              <a:extLst>
                <a:ext uri="{FF2B5EF4-FFF2-40B4-BE49-F238E27FC236}">
                  <a16:creationId xmlns="" xmlns:a16="http://schemas.microsoft.com/office/drawing/2014/main" id="{B2F39ABB-B138-4739-9936-C70ECB3C39B5}"/>
                </a:ext>
              </a:extLst>
            </p:cNvPr>
            <p:cNvSpPr>
              <a:spLocks noEditPoints="1"/>
            </p:cNvSpPr>
            <p:nvPr/>
          </p:nvSpPr>
          <p:spPr bwMode="auto">
            <a:xfrm>
              <a:off x="8247758" y="4055115"/>
              <a:ext cx="281091" cy="222934"/>
            </a:xfrm>
            <a:custGeom>
              <a:avLst/>
              <a:gdLst>
                <a:gd name="T0" fmla="*/ 134 w 135"/>
                <a:gd name="T1" fmla="*/ 23 h 107"/>
                <a:gd name="T2" fmla="*/ 130 w 135"/>
                <a:gd name="T3" fmla="*/ 21 h 107"/>
                <a:gd name="T4" fmla="*/ 31 w 135"/>
                <a:gd name="T5" fmla="*/ 21 h 107"/>
                <a:gd name="T6" fmla="*/ 27 w 135"/>
                <a:gd name="T7" fmla="*/ 8 h 107"/>
                <a:gd name="T8" fmla="*/ 24 w 135"/>
                <a:gd name="T9" fmla="*/ 5 h 107"/>
                <a:gd name="T10" fmla="*/ 7 w 135"/>
                <a:gd name="T11" fmla="*/ 0 h 107"/>
                <a:gd name="T12" fmla="*/ 1 w 135"/>
                <a:gd name="T13" fmla="*/ 4 h 107"/>
                <a:gd name="T14" fmla="*/ 4 w 135"/>
                <a:gd name="T15" fmla="*/ 10 h 107"/>
                <a:gd name="T16" fmla="*/ 19 w 135"/>
                <a:gd name="T17" fmla="*/ 14 h 107"/>
                <a:gd name="T18" fmla="*/ 37 w 135"/>
                <a:gd name="T19" fmla="*/ 70 h 107"/>
                <a:gd name="T20" fmla="*/ 33 w 135"/>
                <a:gd name="T21" fmla="*/ 83 h 107"/>
                <a:gd name="T22" fmla="*/ 24 w 135"/>
                <a:gd name="T23" fmla="*/ 95 h 107"/>
                <a:gd name="T24" fmla="*/ 37 w 135"/>
                <a:gd name="T25" fmla="*/ 107 h 107"/>
                <a:gd name="T26" fmla="*/ 49 w 135"/>
                <a:gd name="T27" fmla="*/ 100 h 107"/>
                <a:gd name="T28" fmla="*/ 88 w 135"/>
                <a:gd name="T29" fmla="*/ 100 h 107"/>
                <a:gd name="T30" fmla="*/ 100 w 135"/>
                <a:gd name="T31" fmla="*/ 107 h 107"/>
                <a:gd name="T32" fmla="*/ 113 w 135"/>
                <a:gd name="T33" fmla="*/ 95 h 107"/>
                <a:gd name="T34" fmla="*/ 100 w 135"/>
                <a:gd name="T35" fmla="*/ 82 h 107"/>
                <a:gd name="T36" fmla="*/ 88 w 135"/>
                <a:gd name="T37" fmla="*/ 90 h 107"/>
                <a:gd name="T38" fmla="*/ 49 w 135"/>
                <a:gd name="T39" fmla="*/ 90 h 107"/>
                <a:gd name="T40" fmla="*/ 43 w 135"/>
                <a:gd name="T41" fmla="*/ 84 h 107"/>
                <a:gd name="T42" fmla="*/ 46 w 135"/>
                <a:gd name="T43" fmla="*/ 75 h 107"/>
                <a:gd name="T44" fmla="*/ 114 w 135"/>
                <a:gd name="T45" fmla="*/ 75 h 107"/>
                <a:gd name="T46" fmla="*/ 123 w 135"/>
                <a:gd name="T47" fmla="*/ 67 h 107"/>
                <a:gd name="T48" fmla="*/ 134 w 135"/>
                <a:gd name="T49" fmla="*/ 27 h 107"/>
                <a:gd name="T50" fmla="*/ 134 w 135"/>
                <a:gd name="T51" fmla="*/ 23 h 107"/>
                <a:gd name="T52" fmla="*/ 108 w 135"/>
                <a:gd name="T53" fmla="*/ 59 h 107"/>
                <a:gd name="T54" fmla="*/ 51 w 135"/>
                <a:gd name="T55" fmla="*/ 59 h 107"/>
                <a:gd name="T56" fmla="*/ 46 w 135"/>
                <a:gd name="T57" fmla="*/ 55 h 107"/>
                <a:gd name="T58" fmla="*/ 51 w 135"/>
                <a:gd name="T59" fmla="*/ 50 h 107"/>
                <a:gd name="T60" fmla="*/ 108 w 135"/>
                <a:gd name="T61" fmla="*/ 50 h 107"/>
                <a:gd name="T62" fmla="*/ 113 w 135"/>
                <a:gd name="T63" fmla="*/ 55 h 107"/>
                <a:gd name="T64" fmla="*/ 108 w 135"/>
                <a:gd name="T65" fmla="*/ 59 h 107"/>
                <a:gd name="T66" fmla="*/ 112 w 135"/>
                <a:gd name="T67" fmla="*/ 45 h 107"/>
                <a:gd name="T68" fmla="*/ 47 w 135"/>
                <a:gd name="T69" fmla="*/ 45 h 107"/>
                <a:gd name="T70" fmla="*/ 42 w 135"/>
                <a:gd name="T71" fmla="*/ 40 h 107"/>
                <a:gd name="T72" fmla="*/ 47 w 135"/>
                <a:gd name="T73" fmla="*/ 35 h 107"/>
                <a:gd name="T74" fmla="*/ 112 w 135"/>
                <a:gd name="T75" fmla="*/ 35 h 107"/>
                <a:gd name="T76" fmla="*/ 117 w 135"/>
                <a:gd name="T77" fmla="*/ 40 h 107"/>
                <a:gd name="T78" fmla="*/ 112 w 135"/>
                <a:gd name="T79" fmla="*/ 4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5" h="107">
                  <a:moveTo>
                    <a:pt x="134" y="23"/>
                  </a:moveTo>
                  <a:cubicBezTo>
                    <a:pt x="133" y="21"/>
                    <a:pt x="131" y="21"/>
                    <a:pt x="130" y="21"/>
                  </a:cubicBezTo>
                  <a:cubicBezTo>
                    <a:pt x="31" y="21"/>
                    <a:pt x="31" y="21"/>
                    <a:pt x="31" y="21"/>
                  </a:cubicBezTo>
                  <a:cubicBezTo>
                    <a:pt x="27" y="8"/>
                    <a:pt x="27" y="8"/>
                    <a:pt x="27" y="8"/>
                  </a:cubicBezTo>
                  <a:cubicBezTo>
                    <a:pt x="27" y="7"/>
                    <a:pt x="26" y="6"/>
                    <a:pt x="24" y="5"/>
                  </a:cubicBezTo>
                  <a:cubicBezTo>
                    <a:pt x="7" y="0"/>
                    <a:pt x="7" y="0"/>
                    <a:pt x="7" y="0"/>
                  </a:cubicBezTo>
                  <a:cubicBezTo>
                    <a:pt x="4" y="0"/>
                    <a:pt x="2" y="1"/>
                    <a:pt x="1" y="4"/>
                  </a:cubicBezTo>
                  <a:cubicBezTo>
                    <a:pt x="0" y="6"/>
                    <a:pt x="2" y="9"/>
                    <a:pt x="4" y="10"/>
                  </a:cubicBezTo>
                  <a:cubicBezTo>
                    <a:pt x="19" y="14"/>
                    <a:pt x="19" y="14"/>
                    <a:pt x="19" y="14"/>
                  </a:cubicBezTo>
                  <a:cubicBezTo>
                    <a:pt x="37" y="70"/>
                    <a:pt x="37" y="70"/>
                    <a:pt x="37" y="70"/>
                  </a:cubicBezTo>
                  <a:cubicBezTo>
                    <a:pt x="33" y="83"/>
                    <a:pt x="33" y="83"/>
                    <a:pt x="33" y="83"/>
                  </a:cubicBezTo>
                  <a:cubicBezTo>
                    <a:pt x="28" y="84"/>
                    <a:pt x="24" y="89"/>
                    <a:pt x="24" y="95"/>
                  </a:cubicBezTo>
                  <a:cubicBezTo>
                    <a:pt x="24" y="102"/>
                    <a:pt x="30" y="107"/>
                    <a:pt x="37" y="107"/>
                  </a:cubicBezTo>
                  <a:cubicBezTo>
                    <a:pt x="42" y="107"/>
                    <a:pt x="47" y="104"/>
                    <a:pt x="49" y="100"/>
                  </a:cubicBezTo>
                  <a:cubicBezTo>
                    <a:pt x="88" y="100"/>
                    <a:pt x="88" y="100"/>
                    <a:pt x="88" y="100"/>
                  </a:cubicBezTo>
                  <a:cubicBezTo>
                    <a:pt x="90" y="104"/>
                    <a:pt x="95" y="107"/>
                    <a:pt x="100" y="107"/>
                  </a:cubicBezTo>
                  <a:cubicBezTo>
                    <a:pt x="107" y="107"/>
                    <a:pt x="113" y="102"/>
                    <a:pt x="113" y="95"/>
                  </a:cubicBezTo>
                  <a:cubicBezTo>
                    <a:pt x="113" y="88"/>
                    <a:pt x="107" y="82"/>
                    <a:pt x="100" y="82"/>
                  </a:cubicBezTo>
                  <a:cubicBezTo>
                    <a:pt x="95" y="82"/>
                    <a:pt x="90" y="85"/>
                    <a:pt x="88" y="90"/>
                  </a:cubicBezTo>
                  <a:cubicBezTo>
                    <a:pt x="49" y="90"/>
                    <a:pt x="49" y="90"/>
                    <a:pt x="49" y="90"/>
                  </a:cubicBezTo>
                  <a:cubicBezTo>
                    <a:pt x="48" y="87"/>
                    <a:pt x="46" y="85"/>
                    <a:pt x="43" y="84"/>
                  </a:cubicBezTo>
                  <a:cubicBezTo>
                    <a:pt x="46" y="75"/>
                    <a:pt x="46" y="75"/>
                    <a:pt x="46" y="75"/>
                  </a:cubicBezTo>
                  <a:cubicBezTo>
                    <a:pt x="114" y="75"/>
                    <a:pt x="114" y="75"/>
                    <a:pt x="114" y="75"/>
                  </a:cubicBezTo>
                  <a:cubicBezTo>
                    <a:pt x="119" y="75"/>
                    <a:pt x="123" y="71"/>
                    <a:pt x="123" y="67"/>
                  </a:cubicBezTo>
                  <a:cubicBezTo>
                    <a:pt x="134" y="27"/>
                    <a:pt x="134" y="27"/>
                    <a:pt x="134" y="27"/>
                  </a:cubicBezTo>
                  <a:cubicBezTo>
                    <a:pt x="135" y="25"/>
                    <a:pt x="135" y="24"/>
                    <a:pt x="134" y="23"/>
                  </a:cubicBezTo>
                  <a:close/>
                  <a:moveTo>
                    <a:pt x="108" y="59"/>
                  </a:moveTo>
                  <a:cubicBezTo>
                    <a:pt x="51" y="59"/>
                    <a:pt x="51" y="59"/>
                    <a:pt x="51" y="59"/>
                  </a:cubicBezTo>
                  <a:cubicBezTo>
                    <a:pt x="49" y="59"/>
                    <a:pt x="46" y="57"/>
                    <a:pt x="46" y="55"/>
                  </a:cubicBezTo>
                  <a:cubicBezTo>
                    <a:pt x="46" y="52"/>
                    <a:pt x="49" y="50"/>
                    <a:pt x="51" y="50"/>
                  </a:cubicBezTo>
                  <a:cubicBezTo>
                    <a:pt x="108" y="50"/>
                    <a:pt x="108" y="50"/>
                    <a:pt x="108" y="50"/>
                  </a:cubicBezTo>
                  <a:cubicBezTo>
                    <a:pt x="111" y="50"/>
                    <a:pt x="113" y="52"/>
                    <a:pt x="113" y="55"/>
                  </a:cubicBezTo>
                  <a:cubicBezTo>
                    <a:pt x="113" y="57"/>
                    <a:pt x="111" y="59"/>
                    <a:pt x="108" y="59"/>
                  </a:cubicBezTo>
                  <a:close/>
                  <a:moveTo>
                    <a:pt x="112" y="45"/>
                  </a:moveTo>
                  <a:cubicBezTo>
                    <a:pt x="47" y="45"/>
                    <a:pt x="47" y="45"/>
                    <a:pt x="47" y="45"/>
                  </a:cubicBezTo>
                  <a:cubicBezTo>
                    <a:pt x="44" y="45"/>
                    <a:pt x="42" y="43"/>
                    <a:pt x="42" y="40"/>
                  </a:cubicBezTo>
                  <a:cubicBezTo>
                    <a:pt x="42" y="38"/>
                    <a:pt x="44" y="35"/>
                    <a:pt x="47" y="35"/>
                  </a:cubicBezTo>
                  <a:cubicBezTo>
                    <a:pt x="112" y="35"/>
                    <a:pt x="112" y="35"/>
                    <a:pt x="112" y="35"/>
                  </a:cubicBezTo>
                  <a:cubicBezTo>
                    <a:pt x="115" y="35"/>
                    <a:pt x="117" y="38"/>
                    <a:pt x="117" y="40"/>
                  </a:cubicBezTo>
                  <a:cubicBezTo>
                    <a:pt x="117" y="43"/>
                    <a:pt x="115" y="45"/>
                    <a:pt x="112" y="45"/>
                  </a:cubicBezTo>
                  <a:close/>
                </a:path>
              </a:pathLst>
            </a:custGeom>
            <a:solidFill>
              <a:schemeClr val="bg1"/>
            </a:solidFill>
            <a:ln>
              <a:noFill/>
            </a:ln>
            <a:extLst/>
          </p:spPr>
          <p:txBody>
            <a:bodyPr vert="horz" wrap="square" lIns="91417" tIns="45708" rIns="91417" bIns="45708" numCol="1" anchor="t" anchorCtr="0" compatLnSpc="1">
              <a:prstTxWarp prst="textNoShape">
                <a:avLst/>
              </a:prstTxWarp>
            </a:bodyPr>
            <a:lstStyle/>
            <a:p>
              <a:endParaRPr lang="en-US">
                <a:solidFill>
                  <a:schemeClr val="bg1"/>
                </a:solidFill>
                <a:latin typeface="+mn-ea"/>
                <a:ea typeface="+mn-ea"/>
              </a:endParaRPr>
            </a:p>
          </p:txBody>
        </p:sp>
      </p:grpSp>
      <p:grpSp>
        <p:nvGrpSpPr>
          <p:cNvPr id="27" name="组合 26">
            <a:extLst>
              <a:ext uri="{FF2B5EF4-FFF2-40B4-BE49-F238E27FC236}">
                <a16:creationId xmlns="" xmlns:a16="http://schemas.microsoft.com/office/drawing/2014/main" id="{167F52FD-3194-4291-9239-F733E7C31385}"/>
              </a:ext>
            </a:extLst>
          </p:cNvPr>
          <p:cNvGrpSpPr/>
          <p:nvPr/>
        </p:nvGrpSpPr>
        <p:grpSpPr>
          <a:xfrm>
            <a:off x="8102941" y="4483973"/>
            <a:ext cx="592485" cy="592485"/>
            <a:chOff x="8105048" y="5011593"/>
            <a:chExt cx="592640" cy="592640"/>
          </a:xfrm>
        </p:grpSpPr>
        <p:sp>
          <p:nvSpPr>
            <p:cNvPr id="28" name="Rectangle 187">
              <a:extLst>
                <a:ext uri="{FF2B5EF4-FFF2-40B4-BE49-F238E27FC236}">
                  <a16:creationId xmlns="" xmlns:a16="http://schemas.microsoft.com/office/drawing/2014/main" id="{AC57CA66-B3FF-4453-8CCA-195B072274DB}"/>
                </a:ext>
              </a:extLst>
            </p:cNvPr>
            <p:cNvSpPr/>
            <p:nvPr/>
          </p:nvSpPr>
          <p:spPr>
            <a:xfrm>
              <a:off x="8105048" y="501159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a:solidFill>
                  <a:schemeClr val="bg1"/>
                </a:solidFill>
                <a:latin typeface="+mn-ea"/>
              </a:endParaRPr>
            </a:p>
          </p:txBody>
        </p:sp>
        <p:sp>
          <p:nvSpPr>
            <p:cNvPr id="29" name="Rectangle 185">
              <a:extLst>
                <a:ext uri="{FF2B5EF4-FFF2-40B4-BE49-F238E27FC236}">
                  <a16:creationId xmlns="" xmlns:a16="http://schemas.microsoft.com/office/drawing/2014/main" id="{ED4751DD-C99A-473B-8B8A-053AF2CC8A52}"/>
                </a:ext>
              </a:extLst>
            </p:cNvPr>
            <p:cNvSpPr/>
            <p:nvPr/>
          </p:nvSpPr>
          <p:spPr>
            <a:xfrm>
              <a:off x="8175894" y="5082439"/>
              <a:ext cx="450948" cy="450948"/>
            </a:xfrm>
            <a:prstGeom prst="rect">
              <a:avLst/>
            </a:prstGeom>
            <a:solidFill>
              <a:schemeClr val="accent3"/>
            </a:soli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dirty="0">
                <a:solidFill>
                  <a:schemeClr val="bg1"/>
                </a:solidFill>
                <a:effectLst>
                  <a:outerShdw blurRad="38100" dist="38100" dir="2700000" algn="tl">
                    <a:srgbClr val="000000">
                      <a:alpha val="43137"/>
                    </a:srgbClr>
                  </a:outerShdw>
                </a:effectLst>
                <a:latin typeface="+mn-ea"/>
              </a:endParaRPr>
            </a:p>
          </p:txBody>
        </p:sp>
        <p:sp>
          <p:nvSpPr>
            <p:cNvPr id="30" name="Freeform 84">
              <a:extLst>
                <a:ext uri="{FF2B5EF4-FFF2-40B4-BE49-F238E27FC236}">
                  <a16:creationId xmlns="" xmlns:a16="http://schemas.microsoft.com/office/drawing/2014/main" id="{64745943-9276-43F3-BA3F-8642766D4A2C}"/>
                </a:ext>
              </a:extLst>
            </p:cNvPr>
            <p:cNvSpPr>
              <a:spLocks noEditPoints="1"/>
            </p:cNvSpPr>
            <p:nvPr/>
          </p:nvSpPr>
          <p:spPr bwMode="auto">
            <a:xfrm>
              <a:off x="8267015" y="5210680"/>
              <a:ext cx="261834" cy="200553"/>
            </a:xfrm>
            <a:custGeom>
              <a:avLst/>
              <a:gdLst>
                <a:gd name="T0" fmla="*/ 99 w 107"/>
                <a:gd name="T1" fmla="*/ 0 h 82"/>
                <a:gd name="T2" fmla="*/ 9 w 107"/>
                <a:gd name="T3" fmla="*/ 0 h 82"/>
                <a:gd name="T4" fmla="*/ 0 w 107"/>
                <a:gd name="T5" fmla="*/ 8 h 82"/>
                <a:gd name="T6" fmla="*/ 0 w 107"/>
                <a:gd name="T7" fmla="*/ 74 h 82"/>
                <a:gd name="T8" fmla="*/ 9 w 107"/>
                <a:gd name="T9" fmla="*/ 82 h 82"/>
                <a:gd name="T10" fmla="*/ 99 w 107"/>
                <a:gd name="T11" fmla="*/ 82 h 82"/>
                <a:gd name="T12" fmla="*/ 107 w 107"/>
                <a:gd name="T13" fmla="*/ 74 h 82"/>
                <a:gd name="T14" fmla="*/ 107 w 107"/>
                <a:gd name="T15" fmla="*/ 8 h 82"/>
                <a:gd name="T16" fmla="*/ 99 w 107"/>
                <a:gd name="T17" fmla="*/ 0 h 82"/>
                <a:gd name="T18" fmla="*/ 33 w 107"/>
                <a:gd name="T19" fmla="*/ 55 h 82"/>
                <a:gd name="T20" fmla="*/ 16 w 107"/>
                <a:gd name="T21" fmla="*/ 73 h 82"/>
                <a:gd name="T22" fmla="*/ 10 w 107"/>
                <a:gd name="T23" fmla="*/ 73 h 82"/>
                <a:gd name="T24" fmla="*/ 10 w 107"/>
                <a:gd name="T25" fmla="*/ 67 h 82"/>
                <a:gd name="T26" fmla="*/ 27 w 107"/>
                <a:gd name="T27" fmla="*/ 50 h 82"/>
                <a:gd name="T28" fmla="*/ 33 w 107"/>
                <a:gd name="T29" fmla="*/ 50 h 82"/>
                <a:gd name="T30" fmla="*/ 33 w 107"/>
                <a:gd name="T31" fmla="*/ 55 h 82"/>
                <a:gd name="T32" fmla="*/ 54 w 107"/>
                <a:gd name="T33" fmla="*/ 57 h 82"/>
                <a:gd name="T34" fmla="*/ 51 w 107"/>
                <a:gd name="T35" fmla="*/ 56 h 82"/>
                <a:gd name="T36" fmla="*/ 10 w 107"/>
                <a:gd name="T37" fmla="*/ 15 h 82"/>
                <a:gd name="T38" fmla="*/ 10 w 107"/>
                <a:gd name="T39" fmla="*/ 9 h 82"/>
                <a:gd name="T40" fmla="*/ 16 w 107"/>
                <a:gd name="T41" fmla="*/ 9 h 82"/>
                <a:gd name="T42" fmla="*/ 54 w 107"/>
                <a:gd name="T43" fmla="*/ 47 h 82"/>
                <a:gd name="T44" fmla="*/ 92 w 107"/>
                <a:gd name="T45" fmla="*/ 9 h 82"/>
                <a:gd name="T46" fmla="*/ 98 w 107"/>
                <a:gd name="T47" fmla="*/ 9 h 82"/>
                <a:gd name="T48" fmla="*/ 98 w 107"/>
                <a:gd name="T49" fmla="*/ 15 h 82"/>
                <a:gd name="T50" fmla="*/ 57 w 107"/>
                <a:gd name="T51" fmla="*/ 56 h 82"/>
                <a:gd name="T52" fmla="*/ 54 w 107"/>
                <a:gd name="T53" fmla="*/ 57 h 82"/>
                <a:gd name="T54" fmla="*/ 98 w 107"/>
                <a:gd name="T55" fmla="*/ 73 h 82"/>
                <a:gd name="T56" fmla="*/ 92 w 107"/>
                <a:gd name="T57" fmla="*/ 73 h 82"/>
                <a:gd name="T58" fmla="*/ 75 w 107"/>
                <a:gd name="T59" fmla="*/ 55 h 82"/>
                <a:gd name="T60" fmla="*/ 75 w 107"/>
                <a:gd name="T61" fmla="*/ 50 h 82"/>
                <a:gd name="T62" fmla="*/ 81 w 107"/>
                <a:gd name="T63" fmla="*/ 50 h 82"/>
                <a:gd name="T64" fmla="*/ 98 w 107"/>
                <a:gd name="T65" fmla="*/ 67 h 82"/>
                <a:gd name="T66" fmla="*/ 98 w 107"/>
                <a:gd name="T6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7" h="82">
                  <a:moveTo>
                    <a:pt x="99" y="0"/>
                  </a:moveTo>
                  <a:cubicBezTo>
                    <a:pt x="9" y="0"/>
                    <a:pt x="9" y="0"/>
                    <a:pt x="9" y="0"/>
                  </a:cubicBezTo>
                  <a:cubicBezTo>
                    <a:pt x="4" y="0"/>
                    <a:pt x="0" y="4"/>
                    <a:pt x="0" y="8"/>
                  </a:cubicBezTo>
                  <a:cubicBezTo>
                    <a:pt x="0" y="74"/>
                    <a:pt x="0" y="74"/>
                    <a:pt x="0" y="74"/>
                  </a:cubicBezTo>
                  <a:cubicBezTo>
                    <a:pt x="0" y="78"/>
                    <a:pt x="4" y="82"/>
                    <a:pt x="9" y="82"/>
                  </a:cubicBezTo>
                  <a:cubicBezTo>
                    <a:pt x="99" y="82"/>
                    <a:pt x="99" y="82"/>
                    <a:pt x="99" y="82"/>
                  </a:cubicBezTo>
                  <a:cubicBezTo>
                    <a:pt x="104" y="82"/>
                    <a:pt x="107" y="78"/>
                    <a:pt x="107" y="74"/>
                  </a:cubicBezTo>
                  <a:cubicBezTo>
                    <a:pt x="107" y="8"/>
                    <a:pt x="107" y="8"/>
                    <a:pt x="107" y="8"/>
                  </a:cubicBezTo>
                  <a:cubicBezTo>
                    <a:pt x="107" y="4"/>
                    <a:pt x="104" y="0"/>
                    <a:pt x="99" y="0"/>
                  </a:cubicBezTo>
                  <a:close/>
                  <a:moveTo>
                    <a:pt x="33" y="55"/>
                  </a:moveTo>
                  <a:cubicBezTo>
                    <a:pt x="16" y="73"/>
                    <a:pt x="16" y="73"/>
                    <a:pt x="16" y="73"/>
                  </a:cubicBezTo>
                  <a:cubicBezTo>
                    <a:pt x="14" y="74"/>
                    <a:pt x="11" y="74"/>
                    <a:pt x="10" y="73"/>
                  </a:cubicBezTo>
                  <a:cubicBezTo>
                    <a:pt x="8" y="71"/>
                    <a:pt x="8" y="69"/>
                    <a:pt x="10" y="67"/>
                  </a:cubicBezTo>
                  <a:cubicBezTo>
                    <a:pt x="27" y="50"/>
                    <a:pt x="27" y="50"/>
                    <a:pt x="27" y="50"/>
                  </a:cubicBezTo>
                  <a:cubicBezTo>
                    <a:pt x="29" y="48"/>
                    <a:pt x="31" y="48"/>
                    <a:pt x="33" y="50"/>
                  </a:cubicBezTo>
                  <a:cubicBezTo>
                    <a:pt x="35" y="51"/>
                    <a:pt x="35" y="54"/>
                    <a:pt x="33" y="55"/>
                  </a:cubicBezTo>
                  <a:close/>
                  <a:moveTo>
                    <a:pt x="54" y="57"/>
                  </a:moveTo>
                  <a:cubicBezTo>
                    <a:pt x="53" y="57"/>
                    <a:pt x="52" y="57"/>
                    <a:pt x="51" y="56"/>
                  </a:cubicBezTo>
                  <a:cubicBezTo>
                    <a:pt x="10" y="15"/>
                    <a:pt x="10" y="15"/>
                    <a:pt x="10" y="15"/>
                  </a:cubicBezTo>
                  <a:cubicBezTo>
                    <a:pt x="8" y="13"/>
                    <a:pt x="8" y="11"/>
                    <a:pt x="10" y="9"/>
                  </a:cubicBezTo>
                  <a:cubicBezTo>
                    <a:pt x="12" y="8"/>
                    <a:pt x="14" y="8"/>
                    <a:pt x="16" y="9"/>
                  </a:cubicBezTo>
                  <a:cubicBezTo>
                    <a:pt x="54" y="47"/>
                    <a:pt x="54" y="47"/>
                    <a:pt x="54" y="47"/>
                  </a:cubicBezTo>
                  <a:cubicBezTo>
                    <a:pt x="92" y="9"/>
                    <a:pt x="92" y="9"/>
                    <a:pt x="92" y="9"/>
                  </a:cubicBezTo>
                  <a:cubicBezTo>
                    <a:pt x="94" y="8"/>
                    <a:pt x="96" y="8"/>
                    <a:pt x="98" y="9"/>
                  </a:cubicBezTo>
                  <a:cubicBezTo>
                    <a:pt x="99" y="11"/>
                    <a:pt x="99" y="13"/>
                    <a:pt x="98" y="15"/>
                  </a:cubicBezTo>
                  <a:cubicBezTo>
                    <a:pt x="57" y="56"/>
                    <a:pt x="57" y="56"/>
                    <a:pt x="57" y="56"/>
                  </a:cubicBezTo>
                  <a:cubicBezTo>
                    <a:pt x="56" y="57"/>
                    <a:pt x="55" y="57"/>
                    <a:pt x="54" y="57"/>
                  </a:cubicBezTo>
                  <a:close/>
                  <a:moveTo>
                    <a:pt x="98" y="73"/>
                  </a:moveTo>
                  <a:cubicBezTo>
                    <a:pt x="96" y="74"/>
                    <a:pt x="94" y="74"/>
                    <a:pt x="92" y="73"/>
                  </a:cubicBezTo>
                  <a:cubicBezTo>
                    <a:pt x="75" y="55"/>
                    <a:pt x="75" y="55"/>
                    <a:pt x="75" y="55"/>
                  </a:cubicBezTo>
                  <a:cubicBezTo>
                    <a:pt x="73" y="54"/>
                    <a:pt x="73" y="51"/>
                    <a:pt x="75" y="50"/>
                  </a:cubicBezTo>
                  <a:cubicBezTo>
                    <a:pt x="76" y="48"/>
                    <a:pt x="79" y="48"/>
                    <a:pt x="81" y="50"/>
                  </a:cubicBezTo>
                  <a:cubicBezTo>
                    <a:pt x="98" y="67"/>
                    <a:pt x="98" y="67"/>
                    <a:pt x="98" y="67"/>
                  </a:cubicBezTo>
                  <a:cubicBezTo>
                    <a:pt x="100" y="69"/>
                    <a:pt x="100" y="71"/>
                    <a:pt x="98" y="73"/>
                  </a:cubicBezTo>
                  <a:close/>
                </a:path>
              </a:pathLst>
            </a:custGeom>
            <a:solidFill>
              <a:schemeClr val="bg1"/>
            </a:solidFill>
            <a:ln>
              <a:noFill/>
            </a:ln>
          </p:spPr>
          <p:txBody>
            <a:bodyPr vert="horz" wrap="square" lIns="91417" tIns="45708" rIns="91417" bIns="45708" numCol="1" anchor="t" anchorCtr="0" compatLnSpc="1">
              <a:prstTxWarp prst="textNoShape">
                <a:avLst/>
              </a:prstTxWarp>
            </a:bodyPr>
            <a:lstStyle/>
            <a:p>
              <a:endParaRPr lang="en-US">
                <a:solidFill>
                  <a:schemeClr val="bg1"/>
                </a:solidFill>
                <a:latin typeface="+mn-ea"/>
                <a:ea typeface="+mn-ea"/>
              </a:endParaRPr>
            </a:p>
          </p:txBody>
        </p:sp>
      </p:grpSp>
      <p:grpSp>
        <p:nvGrpSpPr>
          <p:cNvPr id="31" name="组合 30">
            <a:extLst>
              <a:ext uri="{FF2B5EF4-FFF2-40B4-BE49-F238E27FC236}">
                <a16:creationId xmlns="" xmlns:a16="http://schemas.microsoft.com/office/drawing/2014/main" id="{782EEBE4-6C01-49D4-B153-ABBDD5E27057}"/>
              </a:ext>
            </a:extLst>
          </p:cNvPr>
          <p:cNvGrpSpPr/>
          <p:nvPr/>
        </p:nvGrpSpPr>
        <p:grpSpPr>
          <a:xfrm>
            <a:off x="3390547" y="3339513"/>
            <a:ext cx="592485" cy="592485"/>
            <a:chOff x="3391427" y="3866835"/>
            <a:chExt cx="592640" cy="592640"/>
          </a:xfrm>
        </p:grpSpPr>
        <p:sp>
          <p:nvSpPr>
            <p:cNvPr id="32" name="Rectangle 183">
              <a:extLst>
                <a:ext uri="{FF2B5EF4-FFF2-40B4-BE49-F238E27FC236}">
                  <a16:creationId xmlns="" xmlns:a16="http://schemas.microsoft.com/office/drawing/2014/main" id="{BF20E344-52AF-435E-B837-65E1B9B51164}"/>
                </a:ext>
              </a:extLst>
            </p:cNvPr>
            <p:cNvSpPr/>
            <p:nvPr/>
          </p:nvSpPr>
          <p:spPr>
            <a:xfrm>
              <a:off x="3391427" y="3866835"/>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a:solidFill>
                  <a:schemeClr val="bg1"/>
                </a:solidFill>
                <a:latin typeface="+mn-ea"/>
              </a:endParaRPr>
            </a:p>
          </p:txBody>
        </p:sp>
        <p:sp>
          <p:nvSpPr>
            <p:cNvPr id="33" name="Rectangle 185">
              <a:extLst>
                <a:ext uri="{FF2B5EF4-FFF2-40B4-BE49-F238E27FC236}">
                  <a16:creationId xmlns="" xmlns:a16="http://schemas.microsoft.com/office/drawing/2014/main" id="{879F666D-047C-4CBD-9F86-F0D5D77F13A7}"/>
                </a:ext>
              </a:extLst>
            </p:cNvPr>
            <p:cNvSpPr/>
            <p:nvPr/>
          </p:nvSpPr>
          <p:spPr>
            <a:xfrm>
              <a:off x="3454162" y="3937681"/>
              <a:ext cx="450948" cy="450948"/>
            </a:xfrm>
            <a:prstGeom prst="rect">
              <a:avLst/>
            </a:prstGeom>
            <a:solidFill>
              <a:schemeClr val="accent2"/>
            </a:soli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dirty="0">
                <a:solidFill>
                  <a:schemeClr val="bg1"/>
                </a:solidFill>
                <a:effectLst>
                  <a:outerShdw blurRad="38100" dist="38100" dir="2700000" algn="tl">
                    <a:srgbClr val="000000">
                      <a:alpha val="43137"/>
                    </a:srgbClr>
                  </a:outerShdw>
                </a:effectLst>
                <a:latin typeface="+mn-ea"/>
              </a:endParaRPr>
            </a:p>
          </p:txBody>
        </p:sp>
        <p:sp>
          <p:nvSpPr>
            <p:cNvPr id="34" name="Freeform 70">
              <a:extLst>
                <a:ext uri="{FF2B5EF4-FFF2-40B4-BE49-F238E27FC236}">
                  <a16:creationId xmlns="" xmlns:a16="http://schemas.microsoft.com/office/drawing/2014/main" id="{5C5A6222-426D-4E41-9087-8607E700BFF3}"/>
                </a:ext>
              </a:extLst>
            </p:cNvPr>
            <p:cNvSpPr>
              <a:spLocks noEditPoints="1"/>
            </p:cNvSpPr>
            <p:nvPr/>
          </p:nvSpPr>
          <p:spPr bwMode="auto">
            <a:xfrm>
              <a:off x="3546440" y="4004056"/>
              <a:ext cx="257213" cy="298241"/>
            </a:xfrm>
            <a:custGeom>
              <a:avLst/>
              <a:gdLst>
                <a:gd name="T0" fmla="*/ 85 w 123"/>
                <a:gd name="T1" fmla="*/ 53 h 143"/>
                <a:gd name="T2" fmla="*/ 62 w 123"/>
                <a:gd name="T3" fmla="*/ 58 h 143"/>
                <a:gd name="T4" fmla="*/ 59 w 123"/>
                <a:gd name="T5" fmla="*/ 59 h 143"/>
                <a:gd name="T6" fmla="*/ 56 w 123"/>
                <a:gd name="T7" fmla="*/ 50 h 143"/>
                <a:gd name="T8" fmla="*/ 52 w 123"/>
                <a:gd name="T9" fmla="*/ 20 h 143"/>
                <a:gd name="T10" fmla="*/ 42 w 123"/>
                <a:gd name="T11" fmla="*/ 21 h 143"/>
                <a:gd name="T12" fmla="*/ 54 w 123"/>
                <a:gd name="T13" fmla="*/ 59 h 143"/>
                <a:gd name="T14" fmla="*/ 45 w 123"/>
                <a:gd name="T15" fmla="*/ 52 h 143"/>
                <a:gd name="T16" fmla="*/ 12 w 123"/>
                <a:gd name="T17" fmla="*/ 112 h 143"/>
                <a:gd name="T18" fmla="*/ 49 w 123"/>
                <a:gd name="T19" fmla="*/ 142 h 143"/>
                <a:gd name="T20" fmla="*/ 60 w 123"/>
                <a:gd name="T21" fmla="*/ 139 h 143"/>
                <a:gd name="T22" fmla="*/ 71 w 123"/>
                <a:gd name="T23" fmla="*/ 142 h 143"/>
                <a:gd name="T24" fmla="*/ 107 w 123"/>
                <a:gd name="T25" fmla="*/ 118 h 143"/>
                <a:gd name="T26" fmla="*/ 85 w 123"/>
                <a:gd name="T27" fmla="*/ 53 h 143"/>
                <a:gd name="T28" fmla="*/ 99 w 123"/>
                <a:gd name="T29" fmla="*/ 0 h 143"/>
                <a:gd name="T30" fmla="*/ 73 w 123"/>
                <a:gd name="T31" fmla="*/ 12 h 143"/>
                <a:gd name="T32" fmla="*/ 61 w 123"/>
                <a:gd name="T33" fmla="*/ 38 h 143"/>
                <a:gd name="T34" fmla="*/ 88 w 123"/>
                <a:gd name="T35" fmla="*/ 26 h 143"/>
                <a:gd name="T36" fmla="*/ 99 w 123"/>
                <a:gd name="T3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3" h="143">
                  <a:moveTo>
                    <a:pt x="85" y="53"/>
                  </a:moveTo>
                  <a:cubicBezTo>
                    <a:pt x="77" y="52"/>
                    <a:pt x="75" y="54"/>
                    <a:pt x="62" y="58"/>
                  </a:cubicBezTo>
                  <a:cubicBezTo>
                    <a:pt x="61" y="59"/>
                    <a:pt x="60" y="59"/>
                    <a:pt x="59" y="59"/>
                  </a:cubicBezTo>
                  <a:cubicBezTo>
                    <a:pt x="58" y="57"/>
                    <a:pt x="57" y="54"/>
                    <a:pt x="56" y="50"/>
                  </a:cubicBezTo>
                  <a:cubicBezTo>
                    <a:pt x="51" y="35"/>
                    <a:pt x="52" y="20"/>
                    <a:pt x="52" y="20"/>
                  </a:cubicBezTo>
                  <a:cubicBezTo>
                    <a:pt x="52" y="20"/>
                    <a:pt x="48" y="16"/>
                    <a:pt x="42" y="21"/>
                  </a:cubicBezTo>
                  <a:cubicBezTo>
                    <a:pt x="40" y="29"/>
                    <a:pt x="49" y="49"/>
                    <a:pt x="54" y="59"/>
                  </a:cubicBezTo>
                  <a:cubicBezTo>
                    <a:pt x="50" y="57"/>
                    <a:pt x="49" y="52"/>
                    <a:pt x="45" y="52"/>
                  </a:cubicBezTo>
                  <a:cubicBezTo>
                    <a:pt x="15" y="50"/>
                    <a:pt x="0" y="84"/>
                    <a:pt x="12" y="112"/>
                  </a:cubicBezTo>
                  <a:cubicBezTo>
                    <a:pt x="19" y="130"/>
                    <a:pt x="35" y="141"/>
                    <a:pt x="49" y="142"/>
                  </a:cubicBezTo>
                  <a:cubicBezTo>
                    <a:pt x="53" y="143"/>
                    <a:pt x="56" y="139"/>
                    <a:pt x="60" y="139"/>
                  </a:cubicBezTo>
                  <a:cubicBezTo>
                    <a:pt x="64" y="139"/>
                    <a:pt x="69" y="142"/>
                    <a:pt x="71" y="142"/>
                  </a:cubicBezTo>
                  <a:cubicBezTo>
                    <a:pt x="85" y="143"/>
                    <a:pt x="97" y="134"/>
                    <a:pt x="107" y="118"/>
                  </a:cubicBezTo>
                  <a:cubicBezTo>
                    <a:pt x="123" y="91"/>
                    <a:pt x="114" y="55"/>
                    <a:pt x="85" y="53"/>
                  </a:cubicBezTo>
                  <a:close/>
                  <a:moveTo>
                    <a:pt x="99" y="0"/>
                  </a:moveTo>
                  <a:cubicBezTo>
                    <a:pt x="99" y="0"/>
                    <a:pt x="84" y="1"/>
                    <a:pt x="73" y="12"/>
                  </a:cubicBezTo>
                  <a:cubicBezTo>
                    <a:pt x="63" y="22"/>
                    <a:pt x="61" y="38"/>
                    <a:pt x="61" y="38"/>
                  </a:cubicBezTo>
                  <a:cubicBezTo>
                    <a:pt x="61" y="38"/>
                    <a:pt x="77" y="37"/>
                    <a:pt x="88" y="26"/>
                  </a:cubicBezTo>
                  <a:cubicBezTo>
                    <a:pt x="98" y="16"/>
                    <a:pt x="99" y="0"/>
                    <a:pt x="99" y="0"/>
                  </a:cubicBezTo>
                  <a:close/>
                </a:path>
              </a:pathLst>
            </a:custGeom>
            <a:solidFill>
              <a:schemeClr val="bg1"/>
            </a:solidFill>
            <a:ln>
              <a:noFill/>
            </a:ln>
          </p:spPr>
          <p:txBody>
            <a:bodyPr vert="horz" wrap="square" lIns="91417" tIns="45708" rIns="91417" bIns="45708" numCol="1" anchor="t" anchorCtr="0" compatLnSpc="1">
              <a:prstTxWarp prst="textNoShape">
                <a:avLst/>
              </a:prstTxWarp>
            </a:bodyPr>
            <a:lstStyle/>
            <a:p>
              <a:endParaRPr lang="en-US">
                <a:solidFill>
                  <a:schemeClr val="bg1"/>
                </a:solidFill>
                <a:latin typeface="+mn-ea"/>
                <a:ea typeface="+mn-ea"/>
              </a:endParaRPr>
            </a:p>
          </p:txBody>
        </p:sp>
      </p:grpSp>
      <p:grpSp>
        <p:nvGrpSpPr>
          <p:cNvPr id="35" name="组合 34">
            <a:extLst>
              <a:ext uri="{FF2B5EF4-FFF2-40B4-BE49-F238E27FC236}">
                <a16:creationId xmlns="" xmlns:a16="http://schemas.microsoft.com/office/drawing/2014/main" id="{2F7CE782-C591-4CC4-9015-F6B22FB6A918}"/>
              </a:ext>
            </a:extLst>
          </p:cNvPr>
          <p:cNvGrpSpPr/>
          <p:nvPr/>
        </p:nvGrpSpPr>
        <p:grpSpPr>
          <a:xfrm>
            <a:off x="3390547" y="2169016"/>
            <a:ext cx="592485" cy="592485"/>
            <a:chOff x="3391427" y="2696033"/>
            <a:chExt cx="592640" cy="592640"/>
          </a:xfrm>
        </p:grpSpPr>
        <p:sp>
          <p:nvSpPr>
            <p:cNvPr id="36" name="Rectangle 182">
              <a:extLst>
                <a:ext uri="{FF2B5EF4-FFF2-40B4-BE49-F238E27FC236}">
                  <a16:creationId xmlns="" xmlns:a16="http://schemas.microsoft.com/office/drawing/2014/main" id="{3C401047-F017-4903-98C1-337DF15F30A0}"/>
                </a:ext>
              </a:extLst>
            </p:cNvPr>
            <p:cNvSpPr/>
            <p:nvPr/>
          </p:nvSpPr>
          <p:spPr>
            <a:xfrm>
              <a:off x="3391427" y="269603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a:solidFill>
                  <a:schemeClr val="bg1"/>
                </a:solidFill>
                <a:latin typeface="+mn-ea"/>
              </a:endParaRPr>
            </a:p>
          </p:txBody>
        </p:sp>
        <p:sp>
          <p:nvSpPr>
            <p:cNvPr id="37" name="Rectangle 185">
              <a:extLst>
                <a:ext uri="{FF2B5EF4-FFF2-40B4-BE49-F238E27FC236}">
                  <a16:creationId xmlns="" xmlns:a16="http://schemas.microsoft.com/office/drawing/2014/main" id="{DD1DF124-8D41-4929-ADF5-37BD7691D2FD}"/>
                </a:ext>
              </a:extLst>
            </p:cNvPr>
            <p:cNvSpPr/>
            <p:nvPr/>
          </p:nvSpPr>
          <p:spPr>
            <a:xfrm>
              <a:off x="3454162" y="2766879"/>
              <a:ext cx="450948" cy="450948"/>
            </a:xfrm>
            <a:prstGeom prst="rect">
              <a:avLst/>
            </a:prstGeom>
            <a:solidFill>
              <a:schemeClr val="accent1"/>
            </a:soli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dirty="0">
                <a:solidFill>
                  <a:schemeClr val="bg1"/>
                </a:solidFill>
                <a:effectLst>
                  <a:outerShdw blurRad="38100" dist="38100" dir="2700000" algn="tl">
                    <a:srgbClr val="000000">
                      <a:alpha val="43137"/>
                    </a:srgbClr>
                  </a:outerShdw>
                </a:effectLst>
                <a:latin typeface="+mn-ea"/>
              </a:endParaRPr>
            </a:p>
          </p:txBody>
        </p:sp>
        <p:sp>
          <p:nvSpPr>
            <p:cNvPr id="38" name="Freeform 5">
              <a:extLst>
                <a:ext uri="{FF2B5EF4-FFF2-40B4-BE49-F238E27FC236}">
                  <a16:creationId xmlns="" xmlns:a16="http://schemas.microsoft.com/office/drawing/2014/main" id="{F2730FCD-D2D6-4CE0-970F-48A008659FD1}"/>
                </a:ext>
              </a:extLst>
            </p:cNvPr>
            <p:cNvSpPr>
              <a:spLocks noEditPoints="1"/>
            </p:cNvSpPr>
            <p:nvPr/>
          </p:nvSpPr>
          <p:spPr bwMode="auto">
            <a:xfrm>
              <a:off x="3524597" y="2913125"/>
              <a:ext cx="304697" cy="177189"/>
            </a:xfrm>
            <a:custGeom>
              <a:avLst/>
              <a:gdLst>
                <a:gd name="T0" fmla="*/ 135 w 139"/>
                <a:gd name="T1" fmla="*/ 61 h 81"/>
                <a:gd name="T2" fmla="*/ 131 w 139"/>
                <a:gd name="T3" fmla="*/ 56 h 81"/>
                <a:gd name="T4" fmla="*/ 131 w 139"/>
                <a:gd name="T5" fmla="*/ 27 h 81"/>
                <a:gd name="T6" fmla="*/ 139 w 139"/>
                <a:gd name="T7" fmla="*/ 24 h 81"/>
                <a:gd name="T8" fmla="*/ 70 w 139"/>
                <a:gd name="T9" fmla="*/ 0 h 81"/>
                <a:gd name="T10" fmla="*/ 0 w 139"/>
                <a:gd name="T11" fmla="*/ 24 h 81"/>
                <a:gd name="T12" fmla="*/ 70 w 139"/>
                <a:gd name="T13" fmla="*/ 48 h 81"/>
                <a:gd name="T14" fmla="*/ 127 w 139"/>
                <a:gd name="T15" fmla="*/ 28 h 81"/>
                <a:gd name="T16" fmla="*/ 127 w 139"/>
                <a:gd name="T17" fmla="*/ 56 h 81"/>
                <a:gd name="T18" fmla="*/ 123 w 139"/>
                <a:gd name="T19" fmla="*/ 61 h 81"/>
                <a:gd name="T20" fmla="*/ 126 w 139"/>
                <a:gd name="T21" fmla="*/ 64 h 81"/>
                <a:gd name="T22" fmla="*/ 123 w 139"/>
                <a:gd name="T23" fmla="*/ 81 h 81"/>
                <a:gd name="T24" fmla="*/ 135 w 139"/>
                <a:gd name="T25" fmla="*/ 81 h 81"/>
                <a:gd name="T26" fmla="*/ 132 w 139"/>
                <a:gd name="T27" fmla="*/ 64 h 81"/>
                <a:gd name="T28" fmla="*/ 135 w 139"/>
                <a:gd name="T29" fmla="*/ 61 h 81"/>
                <a:gd name="T30" fmla="*/ 28 w 139"/>
                <a:gd name="T31" fmla="*/ 42 h 81"/>
                <a:gd name="T32" fmla="*/ 28 w 139"/>
                <a:gd name="T33" fmla="*/ 69 h 81"/>
                <a:gd name="T34" fmla="*/ 70 w 139"/>
                <a:gd name="T35" fmla="*/ 81 h 81"/>
                <a:gd name="T36" fmla="*/ 111 w 139"/>
                <a:gd name="T37" fmla="*/ 69 h 81"/>
                <a:gd name="T38" fmla="*/ 111 w 139"/>
                <a:gd name="T39" fmla="*/ 42 h 81"/>
                <a:gd name="T40" fmla="*/ 70 w 139"/>
                <a:gd name="T41" fmla="*/ 56 h 81"/>
                <a:gd name="T42" fmla="*/ 28 w 139"/>
                <a:gd name="T43" fmla="*/ 4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9" h="81">
                  <a:moveTo>
                    <a:pt x="135" y="61"/>
                  </a:moveTo>
                  <a:cubicBezTo>
                    <a:pt x="135" y="58"/>
                    <a:pt x="134" y="56"/>
                    <a:pt x="131" y="56"/>
                  </a:cubicBezTo>
                  <a:cubicBezTo>
                    <a:pt x="131" y="27"/>
                    <a:pt x="131" y="27"/>
                    <a:pt x="131" y="27"/>
                  </a:cubicBezTo>
                  <a:cubicBezTo>
                    <a:pt x="139" y="24"/>
                    <a:pt x="139" y="24"/>
                    <a:pt x="139" y="24"/>
                  </a:cubicBezTo>
                  <a:cubicBezTo>
                    <a:pt x="70" y="0"/>
                    <a:pt x="70" y="0"/>
                    <a:pt x="70" y="0"/>
                  </a:cubicBezTo>
                  <a:cubicBezTo>
                    <a:pt x="0" y="24"/>
                    <a:pt x="0" y="24"/>
                    <a:pt x="0" y="24"/>
                  </a:cubicBezTo>
                  <a:cubicBezTo>
                    <a:pt x="70" y="48"/>
                    <a:pt x="70" y="48"/>
                    <a:pt x="70" y="48"/>
                  </a:cubicBezTo>
                  <a:cubicBezTo>
                    <a:pt x="127" y="28"/>
                    <a:pt x="127" y="28"/>
                    <a:pt x="127" y="28"/>
                  </a:cubicBezTo>
                  <a:cubicBezTo>
                    <a:pt x="127" y="56"/>
                    <a:pt x="127" y="56"/>
                    <a:pt x="127" y="56"/>
                  </a:cubicBezTo>
                  <a:cubicBezTo>
                    <a:pt x="125" y="56"/>
                    <a:pt x="123" y="58"/>
                    <a:pt x="123" y="61"/>
                  </a:cubicBezTo>
                  <a:cubicBezTo>
                    <a:pt x="123" y="63"/>
                    <a:pt x="125" y="64"/>
                    <a:pt x="126" y="64"/>
                  </a:cubicBezTo>
                  <a:cubicBezTo>
                    <a:pt x="123" y="81"/>
                    <a:pt x="123" y="81"/>
                    <a:pt x="123" y="81"/>
                  </a:cubicBezTo>
                  <a:cubicBezTo>
                    <a:pt x="135" y="81"/>
                    <a:pt x="135" y="81"/>
                    <a:pt x="135" y="81"/>
                  </a:cubicBezTo>
                  <a:cubicBezTo>
                    <a:pt x="132" y="64"/>
                    <a:pt x="132" y="64"/>
                    <a:pt x="132" y="64"/>
                  </a:cubicBezTo>
                  <a:cubicBezTo>
                    <a:pt x="134" y="64"/>
                    <a:pt x="135" y="63"/>
                    <a:pt x="135" y="61"/>
                  </a:cubicBezTo>
                  <a:close/>
                  <a:moveTo>
                    <a:pt x="28" y="42"/>
                  </a:moveTo>
                  <a:cubicBezTo>
                    <a:pt x="28" y="69"/>
                    <a:pt x="28" y="69"/>
                    <a:pt x="28" y="69"/>
                  </a:cubicBezTo>
                  <a:cubicBezTo>
                    <a:pt x="28" y="76"/>
                    <a:pt x="47" y="81"/>
                    <a:pt x="70" y="81"/>
                  </a:cubicBezTo>
                  <a:cubicBezTo>
                    <a:pt x="92" y="81"/>
                    <a:pt x="111" y="76"/>
                    <a:pt x="111" y="69"/>
                  </a:cubicBezTo>
                  <a:cubicBezTo>
                    <a:pt x="111" y="42"/>
                    <a:pt x="111" y="42"/>
                    <a:pt x="111" y="42"/>
                  </a:cubicBezTo>
                  <a:cubicBezTo>
                    <a:pt x="70" y="56"/>
                    <a:pt x="70" y="56"/>
                    <a:pt x="70" y="56"/>
                  </a:cubicBezTo>
                  <a:lnTo>
                    <a:pt x="28" y="42"/>
                  </a:lnTo>
                  <a:close/>
                </a:path>
              </a:pathLst>
            </a:custGeom>
            <a:solidFill>
              <a:schemeClr val="bg1"/>
            </a:solidFill>
            <a:ln>
              <a:noFill/>
            </a:ln>
          </p:spPr>
          <p:txBody>
            <a:bodyPr vert="horz" wrap="square" lIns="91417" tIns="45708" rIns="91417" bIns="45708" numCol="1" anchor="t" anchorCtr="0" compatLnSpc="1">
              <a:prstTxWarp prst="textNoShape">
                <a:avLst/>
              </a:prstTxWarp>
            </a:bodyPr>
            <a:lstStyle/>
            <a:p>
              <a:endParaRPr lang="en-US">
                <a:solidFill>
                  <a:schemeClr val="bg1"/>
                </a:solidFill>
                <a:latin typeface="+mn-ea"/>
                <a:ea typeface="+mn-ea"/>
              </a:endParaRPr>
            </a:p>
          </p:txBody>
        </p:sp>
      </p:grpSp>
      <p:grpSp>
        <p:nvGrpSpPr>
          <p:cNvPr id="39" name="组合 38">
            <a:extLst>
              <a:ext uri="{FF2B5EF4-FFF2-40B4-BE49-F238E27FC236}">
                <a16:creationId xmlns="" xmlns:a16="http://schemas.microsoft.com/office/drawing/2014/main" id="{C1147D13-B58A-4E83-B982-50796E278789}"/>
              </a:ext>
            </a:extLst>
          </p:cNvPr>
          <p:cNvGrpSpPr/>
          <p:nvPr/>
        </p:nvGrpSpPr>
        <p:grpSpPr>
          <a:xfrm>
            <a:off x="3390547" y="4483973"/>
            <a:ext cx="592485" cy="592485"/>
            <a:chOff x="3391427" y="5011593"/>
            <a:chExt cx="592640" cy="592640"/>
          </a:xfrm>
        </p:grpSpPr>
        <p:sp>
          <p:nvSpPr>
            <p:cNvPr id="40" name="Rectangle 184">
              <a:extLst>
                <a:ext uri="{FF2B5EF4-FFF2-40B4-BE49-F238E27FC236}">
                  <a16:creationId xmlns="" xmlns:a16="http://schemas.microsoft.com/office/drawing/2014/main" id="{E7248007-F482-4E27-ACBC-BDD511E15B6E}"/>
                </a:ext>
              </a:extLst>
            </p:cNvPr>
            <p:cNvSpPr/>
            <p:nvPr/>
          </p:nvSpPr>
          <p:spPr>
            <a:xfrm>
              <a:off x="3391427" y="501159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a:solidFill>
                  <a:schemeClr val="bg1"/>
                </a:solidFill>
                <a:latin typeface="+mn-ea"/>
              </a:endParaRPr>
            </a:p>
          </p:txBody>
        </p:sp>
        <p:sp>
          <p:nvSpPr>
            <p:cNvPr id="41" name="Rectangle 185">
              <a:extLst>
                <a:ext uri="{FF2B5EF4-FFF2-40B4-BE49-F238E27FC236}">
                  <a16:creationId xmlns="" xmlns:a16="http://schemas.microsoft.com/office/drawing/2014/main" id="{A0753B95-0775-4846-8E66-0024740FDC33}"/>
                </a:ext>
              </a:extLst>
            </p:cNvPr>
            <p:cNvSpPr/>
            <p:nvPr/>
          </p:nvSpPr>
          <p:spPr>
            <a:xfrm>
              <a:off x="3454162" y="5082439"/>
              <a:ext cx="450948" cy="450948"/>
            </a:xfrm>
            <a:prstGeom prst="rect">
              <a:avLst/>
            </a:prstGeom>
            <a:solidFill>
              <a:schemeClr val="accent3"/>
            </a:soli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199" dirty="0">
                <a:solidFill>
                  <a:schemeClr val="bg1"/>
                </a:solidFill>
                <a:effectLst>
                  <a:outerShdw blurRad="38100" dist="38100" dir="2700000" algn="tl">
                    <a:srgbClr val="000000">
                      <a:alpha val="43137"/>
                    </a:srgbClr>
                  </a:outerShdw>
                </a:effectLst>
                <a:latin typeface="+mn-ea"/>
              </a:endParaRPr>
            </a:p>
          </p:txBody>
        </p:sp>
        <p:sp>
          <p:nvSpPr>
            <p:cNvPr id="42" name="Freeform 28">
              <a:extLst>
                <a:ext uri="{FF2B5EF4-FFF2-40B4-BE49-F238E27FC236}">
                  <a16:creationId xmlns="" xmlns:a16="http://schemas.microsoft.com/office/drawing/2014/main" id="{2FCE12A1-1433-4B2C-8E5F-4175E3401AFA}"/>
                </a:ext>
              </a:extLst>
            </p:cNvPr>
            <p:cNvSpPr>
              <a:spLocks/>
            </p:cNvSpPr>
            <p:nvPr/>
          </p:nvSpPr>
          <p:spPr bwMode="auto">
            <a:xfrm>
              <a:off x="3549088" y="5181652"/>
              <a:ext cx="280206" cy="275536"/>
            </a:xfrm>
            <a:custGeom>
              <a:avLst/>
              <a:gdLst>
                <a:gd name="T0" fmla="*/ 16 w 136"/>
                <a:gd name="T1" fmla="*/ 57 h 134"/>
                <a:gd name="T2" fmla="*/ 0 w 136"/>
                <a:gd name="T3" fmla="*/ 72 h 134"/>
                <a:gd name="T4" fmla="*/ 25 w 136"/>
                <a:gd name="T5" fmla="*/ 92 h 134"/>
                <a:gd name="T6" fmla="*/ 37 w 136"/>
                <a:gd name="T7" fmla="*/ 78 h 134"/>
                <a:gd name="T8" fmla="*/ 55 w 136"/>
                <a:gd name="T9" fmla="*/ 80 h 134"/>
                <a:gd name="T10" fmla="*/ 42 w 136"/>
                <a:gd name="T11" fmla="*/ 95 h 134"/>
                <a:gd name="T12" fmla="*/ 44 w 136"/>
                <a:gd name="T13" fmla="*/ 115 h 134"/>
                <a:gd name="T14" fmla="*/ 65 w 136"/>
                <a:gd name="T15" fmla="*/ 134 h 134"/>
                <a:gd name="T16" fmla="*/ 92 w 136"/>
                <a:gd name="T17" fmla="*/ 98 h 134"/>
                <a:gd name="T18" fmla="*/ 79 w 136"/>
                <a:gd name="T19" fmla="*/ 92 h 134"/>
                <a:gd name="T20" fmla="*/ 80 w 136"/>
                <a:gd name="T21" fmla="*/ 78 h 134"/>
                <a:gd name="T22" fmla="*/ 96 w 136"/>
                <a:gd name="T23" fmla="*/ 76 h 134"/>
                <a:gd name="T24" fmla="*/ 107 w 136"/>
                <a:gd name="T25" fmla="*/ 90 h 134"/>
                <a:gd name="T26" fmla="*/ 136 w 136"/>
                <a:gd name="T27" fmla="*/ 62 h 134"/>
                <a:gd name="T28" fmla="*/ 103 w 136"/>
                <a:gd name="T29" fmla="*/ 40 h 134"/>
                <a:gd name="T30" fmla="*/ 90 w 136"/>
                <a:gd name="T31" fmla="*/ 54 h 134"/>
                <a:gd name="T32" fmla="*/ 75 w 136"/>
                <a:gd name="T33" fmla="*/ 40 h 134"/>
                <a:gd name="T34" fmla="*/ 93 w 136"/>
                <a:gd name="T35" fmla="*/ 27 h 134"/>
                <a:gd name="T36" fmla="*/ 71 w 136"/>
                <a:gd name="T37" fmla="*/ 0 h 134"/>
                <a:gd name="T38" fmla="*/ 37 w 136"/>
                <a:gd name="T39" fmla="*/ 28 h 134"/>
                <a:gd name="T40" fmla="*/ 30 w 136"/>
                <a:gd name="T41" fmla="*/ 16 h 134"/>
                <a:gd name="T42" fmla="*/ 12 w 136"/>
                <a:gd name="T43" fmla="*/ 15 h 134"/>
                <a:gd name="T44" fmla="*/ 19 w 136"/>
                <a:gd name="T45" fmla="*/ 32 h 134"/>
                <a:gd name="T46" fmla="*/ 16 w 136"/>
                <a:gd name="T47" fmla="*/ 5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6" h="134">
                  <a:moveTo>
                    <a:pt x="16" y="57"/>
                  </a:moveTo>
                  <a:cubicBezTo>
                    <a:pt x="6" y="64"/>
                    <a:pt x="0" y="72"/>
                    <a:pt x="0" y="72"/>
                  </a:cubicBezTo>
                  <a:cubicBezTo>
                    <a:pt x="0" y="72"/>
                    <a:pt x="16" y="94"/>
                    <a:pt x="25" y="92"/>
                  </a:cubicBezTo>
                  <a:cubicBezTo>
                    <a:pt x="33" y="90"/>
                    <a:pt x="33" y="85"/>
                    <a:pt x="37" y="78"/>
                  </a:cubicBezTo>
                  <a:cubicBezTo>
                    <a:pt x="40" y="70"/>
                    <a:pt x="54" y="72"/>
                    <a:pt x="55" y="80"/>
                  </a:cubicBezTo>
                  <a:cubicBezTo>
                    <a:pt x="55" y="87"/>
                    <a:pt x="53" y="94"/>
                    <a:pt x="42" y="95"/>
                  </a:cubicBezTo>
                  <a:cubicBezTo>
                    <a:pt x="32" y="96"/>
                    <a:pt x="31" y="108"/>
                    <a:pt x="44" y="115"/>
                  </a:cubicBezTo>
                  <a:cubicBezTo>
                    <a:pt x="56" y="122"/>
                    <a:pt x="56" y="127"/>
                    <a:pt x="65" y="134"/>
                  </a:cubicBezTo>
                  <a:cubicBezTo>
                    <a:pt x="74" y="124"/>
                    <a:pt x="98" y="105"/>
                    <a:pt x="92" y="98"/>
                  </a:cubicBezTo>
                  <a:cubicBezTo>
                    <a:pt x="86" y="95"/>
                    <a:pt x="85" y="99"/>
                    <a:pt x="79" y="92"/>
                  </a:cubicBezTo>
                  <a:cubicBezTo>
                    <a:pt x="73" y="86"/>
                    <a:pt x="78" y="80"/>
                    <a:pt x="80" y="78"/>
                  </a:cubicBezTo>
                  <a:cubicBezTo>
                    <a:pt x="82" y="75"/>
                    <a:pt x="90" y="70"/>
                    <a:pt x="96" y="76"/>
                  </a:cubicBezTo>
                  <a:cubicBezTo>
                    <a:pt x="102" y="82"/>
                    <a:pt x="96" y="89"/>
                    <a:pt x="107" y="90"/>
                  </a:cubicBezTo>
                  <a:cubicBezTo>
                    <a:pt x="118" y="91"/>
                    <a:pt x="127" y="71"/>
                    <a:pt x="136" y="62"/>
                  </a:cubicBezTo>
                  <a:cubicBezTo>
                    <a:pt x="123" y="49"/>
                    <a:pt x="114" y="34"/>
                    <a:pt x="103" y="40"/>
                  </a:cubicBezTo>
                  <a:cubicBezTo>
                    <a:pt x="91" y="46"/>
                    <a:pt x="98" y="45"/>
                    <a:pt x="90" y="54"/>
                  </a:cubicBezTo>
                  <a:cubicBezTo>
                    <a:pt x="81" y="62"/>
                    <a:pt x="67" y="48"/>
                    <a:pt x="75" y="40"/>
                  </a:cubicBezTo>
                  <a:cubicBezTo>
                    <a:pt x="83" y="32"/>
                    <a:pt x="85" y="36"/>
                    <a:pt x="93" y="27"/>
                  </a:cubicBezTo>
                  <a:cubicBezTo>
                    <a:pt x="101" y="18"/>
                    <a:pt x="83" y="12"/>
                    <a:pt x="71" y="0"/>
                  </a:cubicBezTo>
                  <a:cubicBezTo>
                    <a:pt x="60" y="15"/>
                    <a:pt x="45" y="29"/>
                    <a:pt x="37" y="28"/>
                  </a:cubicBezTo>
                  <a:cubicBezTo>
                    <a:pt x="30" y="26"/>
                    <a:pt x="30" y="22"/>
                    <a:pt x="30" y="16"/>
                  </a:cubicBezTo>
                  <a:cubicBezTo>
                    <a:pt x="30" y="11"/>
                    <a:pt x="18" y="8"/>
                    <a:pt x="12" y="15"/>
                  </a:cubicBezTo>
                  <a:cubicBezTo>
                    <a:pt x="6" y="23"/>
                    <a:pt x="11" y="30"/>
                    <a:pt x="19" y="32"/>
                  </a:cubicBezTo>
                  <a:cubicBezTo>
                    <a:pt x="27" y="33"/>
                    <a:pt x="26" y="50"/>
                    <a:pt x="16" y="57"/>
                  </a:cubicBezTo>
                  <a:close/>
                </a:path>
              </a:pathLst>
            </a:custGeom>
            <a:solidFill>
              <a:schemeClr val="bg1"/>
            </a:solidFill>
            <a:ln>
              <a:noFill/>
            </a:ln>
          </p:spPr>
          <p:txBody>
            <a:bodyPr vert="horz" wrap="square" lIns="91417" tIns="45708" rIns="91417" bIns="45708" numCol="1" anchor="t" anchorCtr="0" compatLnSpc="1">
              <a:prstTxWarp prst="textNoShape">
                <a:avLst/>
              </a:prstTxWarp>
            </a:bodyPr>
            <a:lstStyle/>
            <a:p>
              <a:endParaRPr lang="en-US">
                <a:solidFill>
                  <a:schemeClr val="bg1"/>
                </a:solidFill>
                <a:latin typeface="+mn-ea"/>
                <a:ea typeface="+mn-ea"/>
              </a:endParaRPr>
            </a:p>
          </p:txBody>
        </p:sp>
      </p:grpSp>
      <p:sp>
        <p:nvSpPr>
          <p:cNvPr id="45" name="文本框 44">
            <a:extLst>
              <a:ext uri="{FF2B5EF4-FFF2-40B4-BE49-F238E27FC236}">
                <a16:creationId xmlns="" xmlns:a16="http://schemas.microsoft.com/office/drawing/2014/main" id="{533AC7FE-0404-40A0-B817-D74027923625}"/>
              </a:ext>
            </a:extLst>
          </p:cNvPr>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46" name="矩形 45">
            <a:extLst>
              <a:ext uri="{FF2B5EF4-FFF2-40B4-BE49-F238E27FC236}">
                <a16:creationId xmlns="" xmlns:a16="http://schemas.microsoft.com/office/drawing/2014/main" id="{621AE9DF-6810-4A52-89B6-7619150A3A1A}"/>
              </a:ext>
            </a:extLst>
          </p:cNvPr>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Tree>
    <p:extLst>
      <p:ext uri="{BB962C8B-B14F-4D97-AF65-F5344CB8AC3E}">
        <p14:creationId xmlns:p14="http://schemas.microsoft.com/office/powerpoint/2010/main" val="2619612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1000"/>
                                        <p:tgtEl>
                                          <p:spTgt spid="45"/>
                                        </p:tgtEl>
                                      </p:cBhvr>
                                    </p:animEffect>
                                    <p:anim calcmode="lin" valueType="num">
                                      <p:cBhvr>
                                        <p:cTn id="8" dur="1000" fill="hold"/>
                                        <p:tgtEl>
                                          <p:spTgt spid="45"/>
                                        </p:tgtEl>
                                        <p:attrNameLst>
                                          <p:attrName>ppt_x</p:attrName>
                                        </p:attrNameLst>
                                      </p:cBhvr>
                                      <p:tavLst>
                                        <p:tav tm="0">
                                          <p:val>
                                            <p:strVal val="#ppt_x"/>
                                          </p:val>
                                        </p:tav>
                                        <p:tav tm="100000">
                                          <p:val>
                                            <p:strVal val="#ppt_x"/>
                                          </p:val>
                                        </p:tav>
                                      </p:tavLst>
                                    </p:anim>
                                    <p:anim calcmode="lin" valueType="num">
                                      <p:cBhvr>
                                        <p:cTn id="9" dur="1000" fill="hold"/>
                                        <p:tgtEl>
                                          <p:spTgt spid="4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1000"/>
                                        <p:tgtEl>
                                          <p:spTgt spid="46"/>
                                        </p:tgtEl>
                                      </p:cBhvr>
                                    </p:animEffect>
                                    <p:anim calcmode="lin" valueType="num">
                                      <p:cBhvr>
                                        <p:cTn id="13" dur="1000" fill="hold"/>
                                        <p:tgtEl>
                                          <p:spTgt spid="46"/>
                                        </p:tgtEl>
                                        <p:attrNameLst>
                                          <p:attrName>ppt_x</p:attrName>
                                        </p:attrNameLst>
                                      </p:cBhvr>
                                      <p:tavLst>
                                        <p:tav tm="0">
                                          <p:val>
                                            <p:strVal val="#ppt_x"/>
                                          </p:val>
                                        </p:tav>
                                        <p:tav tm="100000">
                                          <p:val>
                                            <p:strVal val="#ppt_x"/>
                                          </p:val>
                                        </p:tav>
                                      </p:tavLst>
                                    </p:anim>
                                    <p:anim calcmode="lin" valueType="num">
                                      <p:cBhvr>
                                        <p:cTn id="14" dur="1000" fill="hold"/>
                                        <p:tgtEl>
                                          <p:spTgt spid="4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3000"/>
                            </p:stCondLst>
                            <p:childTnLst>
                              <p:par>
                                <p:cTn id="30" presetID="2" presetClass="entr" presetSubtype="2"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1+#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childTnLst>
                          </p:cTn>
                        </p:par>
                        <p:par>
                          <p:cTn id="42" fill="hold">
                            <p:stCondLst>
                              <p:cond delay="4500"/>
                            </p:stCondLst>
                            <p:childTnLst>
                              <p:par>
                                <p:cTn id="43" presetID="2" presetClass="entr" presetSubtype="2" fill="hold" nodeType="after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500" fill="hold"/>
                                        <p:tgtEl>
                                          <p:spTgt spid="23"/>
                                        </p:tgtEl>
                                        <p:attrNameLst>
                                          <p:attrName>ppt_x</p:attrName>
                                        </p:attrNameLst>
                                      </p:cBhvr>
                                      <p:tavLst>
                                        <p:tav tm="0">
                                          <p:val>
                                            <p:strVal val="1+#ppt_w/2"/>
                                          </p:val>
                                        </p:tav>
                                        <p:tav tm="100000">
                                          <p:val>
                                            <p:strVal val="#ppt_x"/>
                                          </p:val>
                                        </p:tav>
                                      </p:tavLst>
                                    </p:anim>
                                    <p:anim calcmode="lin" valueType="num">
                                      <p:cBhvr additive="base">
                                        <p:cTn id="46" dur="500" fill="hold"/>
                                        <p:tgtEl>
                                          <p:spTgt spid="23"/>
                                        </p:tgtEl>
                                        <p:attrNameLst>
                                          <p:attrName>ppt_y</p:attrName>
                                        </p:attrNameLst>
                                      </p:cBhvr>
                                      <p:tavLst>
                                        <p:tav tm="0">
                                          <p:val>
                                            <p:strVal val="#ppt_y"/>
                                          </p:val>
                                        </p:tav>
                                        <p:tav tm="100000">
                                          <p:val>
                                            <p:strVal val="#ppt_y"/>
                                          </p:val>
                                        </p:tav>
                                      </p:tavLst>
                                    </p:anim>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500"/>
                                        <p:tgtEl>
                                          <p:spTgt spid="10"/>
                                        </p:tgtEl>
                                      </p:cBhvr>
                                    </p:animEffect>
                                  </p:childTnLst>
                                </p:cTn>
                              </p:par>
                            </p:childTnLst>
                          </p:cTn>
                        </p:par>
                        <p:par>
                          <p:cTn id="55" fill="hold">
                            <p:stCondLst>
                              <p:cond delay="6000"/>
                            </p:stCondLst>
                            <p:childTnLst>
                              <p:par>
                                <p:cTn id="56" presetID="2" presetClass="entr" presetSubtype="2"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fill="hold"/>
                                        <p:tgtEl>
                                          <p:spTgt spid="27"/>
                                        </p:tgtEl>
                                        <p:attrNameLst>
                                          <p:attrName>ppt_x</p:attrName>
                                        </p:attrNameLst>
                                      </p:cBhvr>
                                      <p:tavLst>
                                        <p:tav tm="0">
                                          <p:val>
                                            <p:strVal val="1+#ppt_w/2"/>
                                          </p:val>
                                        </p:tav>
                                        <p:tav tm="100000">
                                          <p:val>
                                            <p:strVal val="#ppt_x"/>
                                          </p:val>
                                        </p:tav>
                                      </p:tavLst>
                                    </p:anim>
                                    <p:anim calcmode="lin" valueType="num">
                                      <p:cBhvr additive="base">
                                        <p:cTn id="59" dur="500" fill="hold"/>
                                        <p:tgtEl>
                                          <p:spTgt spid="27"/>
                                        </p:tgtEl>
                                        <p:attrNameLst>
                                          <p:attrName>ppt_y</p:attrName>
                                        </p:attrNameLst>
                                      </p:cBhvr>
                                      <p:tavLst>
                                        <p:tav tm="0">
                                          <p:val>
                                            <p:strVal val="#ppt_y"/>
                                          </p:val>
                                        </p:tav>
                                        <p:tav tm="100000">
                                          <p:val>
                                            <p:strVal val="#ppt_y"/>
                                          </p:val>
                                        </p:tav>
                                      </p:tavLst>
                                    </p:anim>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500"/>
                                        <p:tgtEl>
                                          <p:spTgt spid="11"/>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500"/>
                                        <p:tgtEl>
                                          <p:spTgt spid="12"/>
                                        </p:tgtEl>
                                      </p:cBhvr>
                                    </p:animEffect>
                                  </p:childTnLst>
                                </p:cTn>
                              </p:par>
                            </p:childTnLst>
                          </p:cTn>
                        </p:par>
                        <p:par>
                          <p:cTn id="68" fill="hold">
                            <p:stCondLst>
                              <p:cond delay="7500"/>
                            </p:stCondLst>
                            <p:childTnLst>
                              <p:par>
                                <p:cTn id="69" presetID="2" presetClass="entr" presetSubtype="8" fill="hold"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fill="hold"/>
                                        <p:tgtEl>
                                          <p:spTgt spid="35"/>
                                        </p:tgtEl>
                                        <p:attrNameLst>
                                          <p:attrName>ppt_x</p:attrName>
                                        </p:attrNameLst>
                                      </p:cBhvr>
                                      <p:tavLst>
                                        <p:tav tm="0">
                                          <p:val>
                                            <p:strVal val="0-#ppt_w/2"/>
                                          </p:val>
                                        </p:tav>
                                        <p:tav tm="100000">
                                          <p:val>
                                            <p:strVal val="#ppt_x"/>
                                          </p:val>
                                        </p:tav>
                                      </p:tavLst>
                                    </p:anim>
                                    <p:anim calcmode="lin" valueType="num">
                                      <p:cBhvr additive="base">
                                        <p:cTn id="72" dur="500" fill="hold"/>
                                        <p:tgtEl>
                                          <p:spTgt spid="35"/>
                                        </p:tgtEl>
                                        <p:attrNameLst>
                                          <p:attrName>ppt_y</p:attrName>
                                        </p:attrNameLst>
                                      </p:cBhvr>
                                      <p:tavLst>
                                        <p:tav tm="0">
                                          <p:val>
                                            <p:strVal val="#ppt_y"/>
                                          </p:val>
                                        </p:tav>
                                        <p:tav tm="100000">
                                          <p:val>
                                            <p:strVal val="#ppt_y"/>
                                          </p:val>
                                        </p:tav>
                                      </p:tavLst>
                                    </p:anim>
                                  </p:childTnLst>
                                </p:cTn>
                              </p:par>
                            </p:childTnLst>
                          </p:cTn>
                        </p:par>
                        <p:par>
                          <p:cTn id="73" fill="hold">
                            <p:stCondLst>
                              <p:cond delay="8000"/>
                            </p:stCondLst>
                            <p:childTnLst>
                              <p:par>
                                <p:cTn id="74" presetID="2" presetClass="entr" presetSubtype="8"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500" fill="hold"/>
                                        <p:tgtEl>
                                          <p:spTgt spid="13"/>
                                        </p:tgtEl>
                                        <p:attrNameLst>
                                          <p:attrName>ppt_x</p:attrName>
                                        </p:attrNameLst>
                                      </p:cBhvr>
                                      <p:tavLst>
                                        <p:tav tm="0">
                                          <p:val>
                                            <p:strVal val="0-#ppt_w/2"/>
                                          </p:val>
                                        </p:tav>
                                        <p:tav tm="100000">
                                          <p:val>
                                            <p:strVal val="#ppt_x"/>
                                          </p:val>
                                        </p:tav>
                                      </p:tavLst>
                                    </p:anim>
                                    <p:anim calcmode="lin" valueType="num">
                                      <p:cBhvr additive="base">
                                        <p:cTn id="77" dur="500" fill="hold"/>
                                        <p:tgtEl>
                                          <p:spTgt spid="13"/>
                                        </p:tgtEl>
                                        <p:attrNameLst>
                                          <p:attrName>ppt_y</p:attrName>
                                        </p:attrNameLst>
                                      </p:cBhvr>
                                      <p:tavLst>
                                        <p:tav tm="0">
                                          <p:val>
                                            <p:strVal val="#ppt_y"/>
                                          </p:val>
                                        </p:tav>
                                        <p:tav tm="100000">
                                          <p:val>
                                            <p:strVal val="#ppt_y"/>
                                          </p:val>
                                        </p:tav>
                                      </p:tavLst>
                                    </p:anim>
                                  </p:childTnLst>
                                </p:cTn>
                              </p:par>
                            </p:childTnLst>
                          </p:cTn>
                        </p:par>
                        <p:par>
                          <p:cTn id="78" fill="hold">
                            <p:stCondLst>
                              <p:cond delay="8500"/>
                            </p:stCondLst>
                            <p:childTnLst>
                              <p:par>
                                <p:cTn id="79" presetID="2" presetClass="entr" presetSubtype="8" fill="hold" grpId="0" nodeType="after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0-#ppt_w/2"/>
                                          </p:val>
                                        </p:tav>
                                        <p:tav tm="100000">
                                          <p:val>
                                            <p:strVal val="#ppt_x"/>
                                          </p:val>
                                        </p:tav>
                                      </p:tavLst>
                                    </p:anim>
                                    <p:anim calcmode="lin" valueType="num">
                                      <p:cBhvr additive="base">
                                        <p:cTn id="82" dur="500" fill="hold"/>
                                        <p:tgtEl>
                                          <p:spTgt spid="14"/>
                                        </p:tgtEl>
                                        <p:attrNameLst>
                                          <p:attrName>ppt_y</p:attrName>
                                        </p:attrNameLst>
                                      </p:cBhvr>
                                      <p:tavLst>
                                        <p:tav tm="0">
                                          <p:val>
                                            <p:strVal val="#ppt_y"/>
                                          </p:val>
                                        </p:tav>
                                        <p:tav tm="100000">
                                          <p:val>
                                            <p:strVal val="#ppt_y"/>
                                          </p:val>
                                        </p:tav>
                                      </p:tavLst>
                                    </p:anim>
                                  </p:childTnLst>
                                </p:cTn>
                              </p:par>
                            </p:childTnLst>
                          </p:cTn>
                        </p:par>
                        <p:par>
                          <p:cTn id="83" fill="hold">
                            <p:stCondLst>
                              <p:cond delay="9000"/>
                            </p:stCondLst>
                            <p:childTnLst>
                              <p:par>
                                <p:cTn id="84" presetID="2" presetClass="entr" presetSubtype="8"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fill="hold"/>
                                        <p:tgtEl>
                                          <p:spTgt spid="31"/>
                                        </p:tgtEl>
                                        <p:attrNameLst>
                                          <p:attrName>ppt_x</p:attrName>
                                        </p:attrNameLst>
                                      </p:cBhvr>
                                      <p:tavLst>
                                        <p:tav tm="0">
                                          <p:val>
                                            <p:strVal val="0-#ppt_w/2"/>
                                          </p:val>
                                        </p:tav>
                                        <p:tav tm="100000">
                                          <p:val>
                                            <p:strVal val="#ppt_x"/>
                                          </p:val>
                                        </p:tav>
                                      </p:tavLst>
                                    </p:anim>
                                    <p:anim calcmode="lin" valueType="num">
                                      <p:cBhvr additive="base">
                                        <p:cTn id="87" dur="500" fill="hold"/>
                                        <p:tgtEl>
                                          <p:spTgt spid="31"/>
                                        </p:tgtEl>
                                        <p:attrNameLst>
                                          <p:attrName>ppt_y</p:attrName>
                                        </p:attrNameLst>
                                      </p:cBhvr>
                                      <p:tavLst>
                                        <p:tav tm="0">
                                          <p:val>
                                            <p:strVal val="#ppt_y"/>
                                          </p:val>
                                        </p:tav>
                                        <p:tav tm="100000">
                                          <p:val>
                                            <p:strVal val="#ppt_y"/>
                                          </p:val>
                                        </p:tav>
                                      </p:tavLst>
                                    </p:anim>
                                  </p:childTnLst>
                                </p:cTn>
                              </p:par>
                            </p:childTnLst>
                          </p:cTn>
                        </p:par>
                        <p:par>
                          <p:cTn id="88" fill="hold">
                            <p:stCondLst>
                              <p:cond delay="9500"/>
                            </p:stCondLst>
                            <p:childTnLst>
                              <p:par>
                                <p:cTn id="89" presetID="10" presetClass="entr" presetSubtype="0" fill="hold" grpId="0"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fade">
                                      <p:cBhvr>
                                        <p:cTn id="91" dur="500"/>
                                        <p:tgtEl>
                                          <p:spTgt spid="15"/>
                                        </p:tgtEl>
                                      </p:cBhvr>
                                    </p:animEffect>
                                  </p:childTnLst>
                                </p:cTn>
                              </p:par>
                            </p:childTnLst>
                          </p:cTn>
                        </p:par>
                        <p:par>
                          <p:cTn id="92" fill="hold">
                            <p:stCondLst>
                              <p:cond delay="10000"/>
                            </p:stCondLst>
                            <p:childTnLst>
                              <p:par>
                                <p:cTn id="93" presetID="10" presetClass="entr" presetSubtype="0" fill="hold" grpId="0" nodeType="after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fade">
                                      <p:cBhvr>
                                        <p:cTn id="95" dur="500"/>
                                        <p:tgtEl>
                                          <p:spTgt spid="16"/>
                                        </p:tgtEl>
                                      </p:cBhvr>
                                    </p:animEffect>
                                  </p:childTnLst>
                                </p:cTn>
                              </p:par>
                            </p:childTnLst>
                          </p:cTn>
                        </p:par>
                        <p:par>
                          <p:cTn id="96" fill="hold">
                            <p:stCondLst>
                              <p:cond delay="10500"/>
                            </p:stCondLst>
                            <p:childTnLst>
                              <p:par>
                                <p:cTn id="97" presetID="2" presetClass="entr" presetSubtype="8" fill="hold" nodeType="afterEffect">
                                  <p:stCondLst>
                                    <p:cond delay="0"/>
                                  </p:stCondLst>
                                  <p:childTnLst>
                                    <p:set>
                                      <p:cBhvr>
                                        <p:cTn id="98" dur="1" fill="hold">
                                          <p:stCondLst>
                                            <p:cond delay="0"/>
                                          </p:stCondLst>
                                        </p:cTn>
                                        <p:tgtEl>
                                          <p:spTgt spid="39"/>
                                        </p:tgtEl>
                                        <p:attrNameLst>
                                          <p:attrName>style.visibility</p:attrName>
                                        </p:attrNameLst>
                                      </p:cBhvr>
                                      <p:to>
                                        <p:strVal val="visible"/>
                                      </p:to>
                                    </p:set>
                                    <p:anim calcmode="lin" valueType="num">
                                      <p:cBhvr additive="base">
                                        <p:cTn id="99" dur="500" fill="hold"/>
                                        <p:tgtEl>
                                          <p:spTgt spid="39"/>
                                        </p:tgtEl>
                                        <p:attrNameLst>
                                          <p:attrName>ppt_x</p:attrName>
                                        </p:attrNameLst>
                                      </p:cBhvr>
                                      <p:tavLst>
                                        <p:tav tm="0">
                                          <p:val>
                                            <p:strVal val="0-#ppt_w/2"/>
                                          </p:val>
                                        </p:tav>
                                        <p:tav tm="100000">
                                          <p:val>
                                            <p:strVal val="#ppt_x"/>
                                          </p:val>
                                        </p:tav>
                                      </p:tavLst>
                                    </p:anim>
                                    <p:anim calcmode="lin" valueType="num">
                                      <p:cBhvr additive="base">
                                        <p:cTn id="100" dur="500" fill="hold"/>
                                        <p:tgtEl>
                                          <p:spTgt spid="39"/>
                                        </p:tgtEl>
                                        <p:attrNameLst>
                                          <p:attrName>ppt_y</p:attrName>
                                        </p:attrNameLst>
                                      </p:cBhvr>
                                      <p:tavLst>
                                        <p:tav tm="0">
                                          <p:val>
                                            <p:strVal val="#ppt_y"/>
                                          </p:val>
                                        </p:tav>
                                        <p:tav tm="100000">
                                          <p:val>
                                            <p:strVal val="#ppt_y"/>
                                          </p:val>
                                        </p:tav>
                                      </p:tavLst>
                                    </p:anim>
                                  </p:childTnLst>
                                </p:cTn>
                              </p:par>
                            </p:childTnLst>
                          </p:cTn>
                        </p:par>
                        <p:par>
                          <p:cTn id="101" fill="hold">
                            <p:stCondLst>
                              <p:cond delay="11000"/>
                            </p:stCondLst>
                            <p:childTnLst>
                              <p:par>
                                <p:cTn id="102" presetID="10" presetClass="entr" presetSubtype="0"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fade">
                                      <p:cBhvr>
                                        <p:cTn id="104" dur="500"/>
                                        <p:tgtEl>
                                          <p:spTgt spid="17"/>
                                        </p:tgtEl>
                                      </p:cBhvr>
                                    </p:animEffect>
                                  </p:childTnLst>
                                </p:cTn>
                              </p:par>
                            </p:childTnLst>
                          </p:cTn>
                        </p:par>
                        <p:par>
                          <p:cTn id="105" fill="hold">
                            <p:stCondLst>
                              <p:cond delay="115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818" y="2787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5" name="矩形 4"/>
          <p:cNvSpPr/>
          <p:nvPr/>
        </p:nvSpPr>
        <p:spPr>
          <a:xfrm>
            <a:off x="947624" y="698868"/>
            <a:ext cx="1383712" cy="369332"/>
          </a:xfrm>
          <a:prstGeom prst="rect">
            <a:avLst/>
          </a:prstGeom>
        </p:spPr>
        <p:txBody>
          <a:bodyPr wrap="none">
            <a:spAutoFit/>
          </a:bodyPr>
          <a:lstStyle/>
          <a:p>
            <a:r>
              <a:rPr lang="zh-CN" altLang="en-US" dirty="0">
                <a:solidFill>
                  <a:schemeClr val="bg1"/>
                </a:solidFill>
              </a:rPr>
              <a:t>Add this title</a:t>
            </a:r>
          </a:p>
        </p:txBody>
      </p:sp>
      <p:sp>
        <p:nvSpPr>
          <p:cNvPr id="7" name="Rectangle 5"/>
          <p:cNvSpPr>
            <a:spLocks noChangeArrowheads="1"/>
          </p:cNvSpPr>
          <p:nvPr/>
        </p:nvSpPr>
        <p:spPr bwMode="auto">
          <a:xfrm>
            <a:off x="2127494" y="1989728"/>
            <a:ext cx="14817"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1" name="Rectangle 6"/>
          <p:cNvSpPr>
            <a:spLocks noChangeArrowheads="1"/>
          </p:cNvSpPr>
          <p:nvPr/>
        </p:nvSpPr>
        <p:spPr bwMode="auto">
          <a:xfrm>
            <a:off x="2404777"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Rectangle 7"/>
          <p:cNvSpPr>
            <a:spLocks noChangeArrowheads="1"/>
          </p:cNvSpPr>
          <p:nvPr/>
        </p:nvSpPr>
        <p:spPr bwMode="auto">
          <a:xfrm>
            <a:off x="2675710"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Rectangle 8"/>
          <p:cNvSpPr>
            <a:spLocks noChangeArrowheads="1"/>
          </p:cNvSpPr>
          <p:nvPr/>
        </p:nvSpPr>
        <p:spPr bwMode="auto">
          <a:xfrm>
            <a:off x="2942410"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4" name="Rectangle 9"/>
          <p:cNvSpPr>
            <a:spLocks noChangeArrowheads="1"/>
          </p:cNvSpPr>
          <p:nvPr/>
        </p:nvSpPr>
        <p:spPr bwMode="auto">
          <a:xfrm>
            <a:off x="3206994"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5" name="Rectangle 10"/>
          <p:cNvSpPr>
            <a:spLocks noChangeArrowheads="1"/>
          </p:cNvSpPr>
          <p:nvPr/>
        </p:nvSpPr>
        <p:spPr bwMode="auto">
          <a:xfrm>
            <a:off x="3484277"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6" name="Rectangle 11"/>
          <p:cNvSpPr>
            <a:spLocks noChangeArrowheads="1"/>
          </p:cNvSpPr>
          <p:nvPr/>
        </p:nvSpPr>
        <p:spPr bwMode="auto">
          <a:xfrm>
            <a:off x="3753094" y="1989729"/>
            <a:ext cx="14817"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7" name="Rectangle 12"/>
          <p:cNvSpPr>
            <a:spLocks noChangeArrowheads="1"/>
          </p:cNvSpPr>
          <p:nvPr/>
        </p:nvSpPr>
        <p:spPr bwMode="auto">
          <a:xfrm>
            <a:off x="4017677"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8" name="Rectangle 13"/>
          <p:cNvSpPr>
            <a:spLocks noChangeArrowheads="1"/>
          </p:cNvSpPr>
          <p:nvPr/>
        </p:nvSpPr>
        <p:spPr bwMode="auto">
          <a:xfrm>
            <a:off x="4288610" y="198972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9" name="Rectangle 14"/>
          <p:cNvSpPr>
            <a:spLocks noChangeArrowheads="1"/>
          </p:cNvSpPr>
          <p:nvPr/>
        </p:nvSpPr>
        <p:spPr bwMode="auto">
          <a:xfrm>
            <a:off x="4568010" y="198972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0" name="Rectangle 15"/>
          <p:cNvSpPr>
            <a:spLocks noChangeArrowheads="1"/>
          </p:cNvSpPr>
          <p:nvPr/>
        </p:nvSpPr>
        <p:spPr bwMode="auto">
          <a:xfrm>
            <a:off x="4838944" y="1989728"/>
            <a:ext cx="14817"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1" name="Rectangle 16"/>
          <p:cNvSpPr>
            <a:spLocks noChangeArrowheads="1"/>
          </p:cNvSpPr>
          <p:nvPr/>
        </p:nvSpPr>
        <p:spPr bwMode="auto">
          <a:xfrm>
            <a:off x="5103527" y="198972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2" name="Rectangle 17"/>
          <p:cNvSpPr>
            <a:spLocks noChangeArrowheads="1"/>
          </p:cNvSpPr>
          <p:nvPr/>
        </p:nvSpPr>
        <p:spPr bwMode="auto">
          <a:xfrm>
            <a:off x="5374461"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3" name="Freeform 18"/>
          <p:cNvSpPr>
            <a:spLocks/>
          </p:cNvSpPr>
          <p:nvPr/>
        </p:nvSpPr>
        <p:spPr bwMode="auto">
          <a:xfrm>
            <a:off x="1805760" y="5217646"/>
            <a:ext cx="4125384" cy="16933"/>
          </a:xfrm>
          <a:custGeom>
            <a:avLst/>
            <a:gdLst>
              <a:gd name="T0" fmla="*/ 1949 w 1949"/>
              <a:gd name="T1" fmla="*/ 2 h 8"/>
              <a:gd name="T2" fmla="*/ 1949 w 1949"/>
              <a:gd name="T3" fmla="*/ 8 h 8"/>
              <a:gd name="T4" fmla="*/ 0 w 1949"/>
              <a:gd name="T5" fmla="*/ 8 h 8"/>
              <a:gd name="T6" fmla="*/ 0 w 1949"/>
              <a:gd name="T7" fmla="*/ 0 h 8"/>
              <a:gd name="T8" fmla="*/ 1949 w 1949"/>
              <a:gd name="T9" fmla="*/ 2 h 8"/>
            </a:gdLst>
            <a:ahLst/>
            <a:cxnLst>
              <a:cxn ang="0">
                <a:pos x="T0" y="T1"/>
              </a:cxn>
              <a:cxn ang="0">
                <a:pos x="T2" y="T3"/>
              </a:cxn>
              <a:cxn ang="0">
                <a:pos x="T4" y="T5"/>
              </a:cxn>
              <a:cxn ang="0">
                <a:pos x="T6" y="T7"/>
              </a:cxn>
              <a:cxn ang="0">
                <a:pos x="T8" y="T9"/>
              </a:cxn>
            </a:cxnLst>
            <a:rect l="0" t="0" r="r" b="b"/>
            <a:pathLst>
              <a:path w="1949" h="8">
                <a:moveTo>
                  <a:pt x="1949" y="2"/>
                </a:moveTo>
                <a:lnTo>
                  <a:pt x="1949" y="8"/>
                </a:lnTo>
                <a:lnTo>
                  <a:pt x="0" y="8"/>
                </a:lnTo>
                <a:lnTo>
                  <a:pt x="0" y="0"/>
                </a:lnTo>
                <a:lnTo>
                  <a:pt x="1949" y="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4" name="Rectangle 19"/>
          <p:cNvSpPr>
            <a:spLocks noChangeArrowheads="1"/>
          </p:cNvSpPr>
          <p:nvPr/>
        </p:nvSpPr>
        <p:spPr bwMode="auto">
          <a:xfrm>
            <a:off x="1805761" y="4948829"/>
            <a:ext cx="4121151"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5" name="Rectangle 20"/>
          <p:cNvSpPr>
            <a:spLocks noChangeArrowheads="1"/>
          </p:cNvSpPr>
          <p:nvPr/>
        </p:nvSpPr>
        <p:spPr bwMode="auto">
          <a:xfrm>
            <a:off x="1805761" y="4671546"/>
            <a:ext cx="41190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6" name="Rectangle 21"/>
          <p:cNvSpPr>
            <a:spLocks noChangeArrowheads="1"/>
          </p:cNvSpPr>
          <p:nvPr/>
        </p:nvSpPr>
        <p:spPr bwMode="auto">
          <a:xfrm>
            <a:off x="1805760" y="4400613"/>
            <a:ext cx="4125384"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7" name="Rectangle 22"/>
          <p:cNvSpPr>
            <a:spLocks noChangeArrowheads="1"/>
          </p:cNvSpPr>
          <p:nvPr/>
        </p:nvSpPr>
        <p:spPr bwMode="auto">
          <a:xfrm>
            <a:off x="1805760" y="4140262"/>
            <a:ext cx="4125384"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8" name="Rectangle 23"/>
          <p:cNvSpPr>
            <a:spLocks noChangeArrowheads="1"/>
          </p:cNvSpPr>
          <p:nvPr/>
        </p:nvSpPr>
        <p:spPr bwMode="auto">
          <a:xfrm>
            <a:off x="1820577" y="3869328"/>
            <a:ext cx="4110567" cy="169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9" name="Rectangle 24"/>
          <p:cNvSpPr>
            <a:spLocks noChangeArrowheads="1"/>
          </p:cNvSpPr>
          <p:nvPr/>
        </p:nvSpPr>
        <p:spPr bwMode="auto">
          <a:xfrm>
            <a:off x="1820576" y="3594162"/>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0" name="Rectangle 25"/>
          <p:cNvSpPr>
            <a:spLocks noChangeArrowheads="1"/>
          </p:cNvSpPr>
          <p:nvPr/>
        </p:nvSpPr>
        <p:spPr bwMode="auto">
          <a:xfrm>
            <a:off x="1820577" y="3323229"/>
            <a:ext cx="4110567"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1" name="Rectangle 26"/>
          <p:cNvSpPr>
            <a:spLocks noChangeArrowheads="1"/>
          </p:cNvSpPr>
          <p:nvPr/>
        </p:nvSpPr>
        <p:spPr bwMode="auto">
          <a:xfrm>
            <a:off x="1820577" y="3058646"/>
            <a:ext cx="4104217"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2" name="Rectangle 27"/>
          <p:cNvSpPr>
            <a:spLocks noChangeArrowheads="1"/>
          </p:cNvSpPr>
          <p:nvPr/>
        </p:nvSpPr>
        <p:spPr bwMode="auto">
          <a:xfrm>
            <a:off x="1820576" y="2785595"/>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3" name="Rectangle 28"/>
          <p:cNvSpPr>
            <a:spLocks noChangeArrowheads="1"/>
          </p:cNvSpPr>
          <p:nvPr/>
        </p:nvSpPr>
        <p:spPr bwMode="auto">
          <a:xfrm>
            <a:off x="1820576" y="2510429"/>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4" name="Rectangle 29"/>
          <p:cNvSpPr>
            <a:spLocks noChangeArrowheads="1"/>
          </p:cNvSpPr>
          <p:nvPr/>
        </p:nvSpPr>
        <p:spPr bwMode="auto">
          <a:xfrm>
            <a:off x="1820577" y="2239495"/>
            <a:ext cx="4104217"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5" name="Rectangle 30"/>
          <p:cNvSpPr>
            <a:spLocks noChangeArrowheads="1"/>
          </p:cNvSpPr>
          <p:nvPr/>
        </p:nvSpPr>
        <p:spPr bwMode="auto">
          <a:xfrm>
            <a:off x="1820576" y="1981262"/>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6" name="Rectangle 31"/>
          <p:cNvSpPr>
            <a:spLocks noChangeArrowheads="1"/>
          </p:cNvSpPr>
          <p:nvPr/>
        </p:nvSpPr>
        <p:spPr bwMode="auto">
          <a:xfrm>
            <a:off x="5647510" y="198337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7" name="Rectangle 32"/>
          <p:cNvSpPr>
            <a:spLocks noChangeArrowheads="1"/>
          </p:cNvSpPr>
          <p:nvPr/>
        </p:nvSpPr>
        <p:spPr bwMode="auto">
          <a:xfrm>
            <a:off x="5918443" y="1983379"/>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8" name="Freeform 33"/>
          <p:cNvSpPr>
            <a:spLocks/>
          </p:cNvSpPr>
          <p:nvPr/>
        </p:nvSpPr>
        <p:spPr bwMode="auto">
          <a:xfrm>
            <a:off x="1786710" y="1775946"/>
            <a:ext cx="82551" cy="3795183"/>
          </a:xfrm>
          <a:custGeom>
            <a:avLst/>
            <a:gdLst>
              <a:gd name="T0" fmla="*/ 26 w 26"/>
              <a:gd name="T1" fmla="*/ 1189 h 1202"/>
              <a:gd name="T2" fmla="*/ 13 w 26"/>
              <a:gd name="T3" fmla="*/ 1202 h 1202"/>
              <a:gd name="T4" fmla="*/ 13 w 26"/>
              <a:gd name="T5" fmla="*/ 1202 h 1202"/>
              <a:gd name="T6" fmla="*/ 0 w 26"/>
              <a:gd name="T7" fmla="*/ 1189 h 1202"/>
              <a:gd name="T8" fmla="*/ 0 w 26"/>
              <a:gd name="T9" fmla="*/ 13 h 1202"/>
              <a:gd name="T10" fmla="*/ 13 w 26"/>
              <a:gd name="T11" fmla="*/ 0 h 1202"/>
              <a:gd name="T12" fmla="*/ 13 w 26"/>
              <a:gd name="T13" fmla="*/ 0 h 1202"/>
              <a:gd name="T14" fmla="*/ 26 w 26"/>
              <a:gd name="T15" fmla="*/ 13 h 1202"/>
              <a:gd name="T16" fmla="*/ 26 w 26"/>
              <a:gd name="T17" fmla="*/ 1189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202">
                <a:moveTo>
                  <a:pt x="26" y="1189"/>
                </a:moveTo>
                <a:cubicBezTo>
                  <a:pt x="26" y="1196"/>
                  <a:pt x="20" y="1202"/>
                  <a:pt x="13" y="1202"/>
                </a:cubicBezTo>
                <a:cubicBezTo>
                  <a:pt x="13" y="1202"/>
                  <a:pt x="13" y="1202"/>
                  <a:pt x="13" y="1202"/>
                </a:cubicBezTo>
                <a:cubicBezTo>
                  <a:pt x="6" y="1202"/>
                  <a:pt x="0" y="1196"/>
                  <a:pt x="0" y="1189"/>
                </a:cubicBezTo>
                <a:cubicBezTo>
                  <a:pt x="0" y="13"/>
                  <a:pt x="0" y="13"/>
                  <a:pt x="0" y="13"/>
                </a:cubicBezTo>
                <a:cubicBezTo>
                  <a:pt x="0" y="5"/>
                  <a:pt x="6" y="0"/>
                  <a:pt x="13" y="0"/>
                </a:cubicBezTo>
                <a:cubicBezTo>
                  <a:pt x="13" y="0"/>
                  <a:pt x="13" y="0"/>
                  <a:pt x="13" y="0"/>
                </a:cubicBezTo>
                <a:cubicBezTo>
                  <a:pt x="20" y="0"/>
                  <a:pt x="26" y="5"/>
                  <a:pt x="26" y="13"/>
                </a:cubicBezTo>
                <a:lnTo>
                  <a:pt x="26" y="1189"/>
                </a:lnTo>
                <a:close/>
              </a:path>
            </a:pathLst>
          </a:custGeom>
          <a:solidFill>
            <a:schemeClr val="tx1">
              <a:lumMod val="25000"/>
              <a:lumOff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9" name="Freeform 34"/>
          <p:cNvSpPr>
            <a:spLocks/>
          </p:cNvSpPr>
          <p:nvPr/>
        </p:nvSpPr>
        <p:spPr bwMode="auto">
          <a:xfrm>
            <a:off x="1786709" y="5497046"/>
            <a:ext cx="4286251" cy="78316"/>
          </a:xfrm>
          <a:custGeom>
            <a:avLst/>
            <a:gdLst>
              <a:gd name="T0" fmla="*/ 1344 w 1358"/>
              <a:gd name="T1" fmla="*/ 0 h 25"/>
              <a:gd name="T2" fmla="*/ 1358 w 1358"/>
              <a:gd name="T3" fmla="*/ 12 h 25"/>
              <a:gd name="T4" fmla="*/ 1358 w 1358"/>
              <a:gd name="T5" fmla="*/ 12 h 25"/>
              <a:gd name="T6" fmla="*/ 1344 w 1358"/>
              <a:gd name="T7" fmla="*/ 25 h 25"/>
              <a:gd name="T8" fmla="*/ 15 w 1358"/>
              <a:gd name="T9" fmla="*/ 25 h 25"/>
              <a:gd name="T10" fmla="*/ 0 w 1358"/>
              <a:gd name="T11" fmla="*/ 12 h 25"/>
              <a:gd name="T12" fmla="*/ 0 w 1358"/>
              <a:gd name="T13" fmla="*/ 12 h 25"/>
              <a:gd name="T14" fmla="*/ 15 w 1358"/>
              <a:gd name="T15" fmla="*/ 0 h 25"/>
              <a:gd name="T16" fmla="*/ 1344 w 1358"/>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8" h="25">
                <a:moveTo>
                  <a:pt x="1344" y="0"/>
                </a:moveTo>
                <a:cubicBezTo>
                  <a:pt x="1352" y="0"/>
                  <a:pt x="1358" y="5"/>
                  <a:pt x="1358" y="12"/>
                </a:cubicBezTo>
                <a:cubicBezTo>
                  <a:pt x="1358" y="12"/>
                  <a:pt x="1358" y="12"/>
                  <a:pt x="1358" y="12"/>
                </a:cubicBezTo>
                <a:cubicBezTo>
                  <a:pt x="1358" y="19"/>
                  <a:pt x="1352" y="25"/>
                  <a:pt x="1344" y="25"/>
                </a:cubicBezTo>
                <a:cubicBezTo>
                  <a:pt x="15" y="25"/>
                  <a:pt x="15" y="25"/>
                  <a:pt x="15" y="25"/>
                </a:cubicBezTo>
                <a:cubicBezTo>
                  <a:pt x="7" y="25"/>
                  <a:pt x="0" y="19"/>
                  <a:pt x="0" y="12"/>
                </a:cubicBezTo>
                <a:cubicBezTo>
                  <a:pt x="0" y="12"/>
                  <a:pt x="0" y="12"/>
                  <a:pt x="0" y="12"/>
                </a:cubicBezTo>
                <a:cubicBezTo>
                  <a:pt x="0" y="5"/>
                  <a:pt x="7" y="0"/>
                  <a:pt x="15" y="0"/>
                </a:cubicBezTo>
                <a:lnTo>
                  <a:pt x="1344" y="0"/>
                </a:lnTo>
                <a:close/>
              </a:path>
            </a:pathLst>
          </a:custGeom>
          <a:solidFill>
            <a:schemeClr val="tx1">
              <a:lumMod val="25000"/>
              <a:lumOff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0" name="Freeform 35"/>
          <p:cNvSpPr>
            <a:spLocks/>
          </p:cNvSpPr>
          <p:nvPr/>
        </p:nvSpPr>
        <p:spPr bwMode="auto">
          <a:xfrm>
            <a:off x="1869261" y="3335928"/>
            <a:ext cx="4061884" cy="2156883"/>
          </a:xfrm>
          <a:custGeom>
            <a:avLst/>
            <a:gdLst>
              <a:gd name="T0" fmla="*/ 1919 w 1919"/>
              <a:gd name="T1" fmla="*/ 1019 h 1019"/>
              <a:gd name="T2" fmla="*/ 1716 w 1919"/>
              <a:gd name="T3" fmla="*/ 258 h 1019"/>
              <a:gd name="T4" fmla="*/ 1533 w 1919"/>
              <a:gd name="T5" fmla="*/ 892 h 1019"/>
              <a:gd name="T6" fmla="*/ 1299 w 1919"/>
              <a:gd name="T7" fmla="*/ 0 h 1019"/>
              <a:gd name="T8" fmla="*/ 1023 w 1919"/>
              <a:gd name="T9" fmla="*/ 897 h 1019"/>
              <a:gd name="T10" fmla="*/ 642 w 1919"/>
              <a:gd name="T11" fmla="*/ 255 h 1019"/>
              <a:gd name="T12" fmla="*/ 384 w 1919"/>
              <a:gd name="T13" fmla="*/ 767 h 1019"/>
              <a:gd name="T14" fmla="*/ 256 w 1919"/>
              <a:gd name="T15" fmla="*/ 504 h 1019"/>
              <a:gd name="T16" fmla="*/ 128 w 1919"/>
              <a:gd name="T17" fmla="*/ 767 h 1019"/>
              <a:gd name="T18" fmla="*/ 0 w 1919"/>
              <a:gd name="T19" fmla="*/ 506 h 1019"/>
              <a:gd name="T20" fmla="*/ 0 w 1919"/>
              <a:gd name="T21" fmla="*/ 1019 h 1019"/>
              <a:gd name="T22" fmla="*/ 1919 w 1919"/>
              <a:gd name="T23" fmla="*/ 1019 h 10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1019">
                <a:moveTo>
                  <a:pt x="1919" y="1019"/>
                </a:moveTo>
                <a:lnTo>
                  <a:pt x="1716" y="258"/>
                </a:lnTo>
                <a:lnTo>
                  <a:pt x="1533" y="892"/>
                </a:lnTo>
                <a:lnTo>
                  <a:pt x="1299" y="0"/>
                </a:lnTo>
                <a:lnTo>
                  <a:pt x="1023" y="897"/>
                </a:lnTo>
                <a:lnTo>
                  <a:pt x="642" y="255"/>
                </a:lnTo>
                <a:lnTo>
                  <a:pt x="384" y="767"/>
                </a:lnTo>
                <a:lnTo>
                  <a:pt x="256" y="504"/>
                </a:lnTo>
                <a:lnTo>
                  <a:pt x="128" y="767"/>
                </a:lnTo>
                <a:lnTo>
                  <a:pt x="0" y="506"/>
                </a:lnTo>
                <a:lnTo>
                  <a:pt x="0" y="1019"/>
                </a:lnTo>
                <a:lnTo>
                  <a:pt x="1919" y="1019"/>
                </a:lnTo>
                <a:close/>
              </a:path>
            </a:pathLst>
          </a:custGeom>
          <a:solidFill>
            <a:schemeClr val="bg1">
              <a:lumMod val="65000"/>
            </a:schemeClr>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1" name="Freeform 36"/>
          <p:cNvSpPr>
            <a:spLocks/>
          </p:cNvSpPr>
          <p:nvPr/>
        </p:nvSpPr>
        <p:spPr bwMode="auto">
          <a:xfrm>
            <a:off x="1869261" y="3875679"/>
            <a:ext cx="4061884" cy="1617133"/>
          </a:xfrm>
          <a:custGeom>
            <a:avLst/>
            <a:gdLst>
              <a:gd name="T0" fmla="*/ 0 w 1919"/>
              <a:gd name="T1" fmla="*/ 764 h 764"/>
              <a:gd name="T2" fmla="*/ 253 w 1919"/>
              <a:gd name="T3" fmla="*/ 379 h 764"/>
              <a:gd name="T4" fmla="*/ 384 w 1919"/>
              <a:gd name="T5" fmla="*/ 637 h 764"/>
              <a:gd name="T6" fmla="*/ 632 w 1919"/>
              <a:gd name="T7" fmla="*/ 251 h 764"/>
              <a:gd name="T8" fmla="*/ 894 w 1919"/>
              <a:gd name="T9" fmla="*/ 642 h 764"/>
              <a:gd name="T10" fmla="*/ 1275 w 1919"/>
              <a:gd name="T11" fmla="*/ 0 h 764"/>
              <a:gd name="T12" fmla="*/ 1533 w 1919"/>
              <a:gd name="T13" fmla="*/ 512 h 764"/>
              <a:gd name="T14" fmla="*/ 1658 w 1919"/>
              <a:gd name="T15" fmla="*/ 379 h 764"/>
              <a:gd name="T16" fmla="*/ 1789 w 1919"/>
              <a:gd name="T17" fmla="*/ 512 h 764"/>
              <a:gd name="T18" fmla="*/ 1919 w 1919"/>
              <a:gd name="T19" fmla="*/ 251 h 764"/>
              <a:gd name="T20" fmla="*/ 1919 w 1919"/>
              <a:gd name="T21" fmla="*/ 764 h 764"/>
              <a:gd name="T22" fmla="*/ 0 w 1919"/>
              <a:gd name="T23" fmla="*/ 76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764">
                <a:moveTo>
                  <a:pt x="0" y="764"/>
                </a:moveTo>
                <a:lnTo>
                  <a:pt x="253" y="379"/>
                </a:lnTo>
                <a:lnTo>
                  <a:pt x="384" y="637"/>
                </a:lnTo>
                <a:lnTo>
                  <a:pt x="632" y="251"/>
                </a:lnTo>
                <a:lnTo>
                  <a:pt x="894" y="642"/>
                </a:lnTo>
                <a:lnTo>
                  <a:pt x="1275" y="0"/>
                </a:lnTo>
                <a:lnTo>
                  <a:pt x="1533" y="512"/>
                </a:lnTo>
                <a:lnTo>
                  <a:pt x="1658" y="379"/>
                </a:lnTo>
                <a:lnTo>
                  <a:pt x="1789" y="512"/>
                </a:lnTo>
                <a:lnTo>
                  <a:pt x="1919" y="251"/>
                </a:lnTo>
                <a:lnTo>
                  <a:pt x="1919" y="764"/>
                </a:lnTo>
                <a:lnTo>
                  <a:pt x="0" y="764"/>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2" name="Rectangle 104"/>
          <p:cNvSpPr>
            <a:spLocks noChangeArrowheads="1"/>
          </p:cNvSpPr>
          <p:nvPr/>
        </p:nvSpPr>
        <p:spPr bwMode="auto">
          <a:xfrm>
            <a:off x="1777170" y="6135003"/>
            <a:ext cx="212501" cy="113397"/>
          </a:xfrm>
          <a:prstGeom prst="rect">
            <a:avLst/>
          </a:prstGeom>
          <a:solidFill>
            <a:schemeClr val="bg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3" name="文本框 42"/>
          <p:cNvSpPr txBox="1"/>
          <p:nvPr/>
        </p:nvSpPr>
        <p:spPr>
          <a:xfrm>
            <a:off x="1354274" y="5389435"/>
            <a:ext cx="26000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4" name="文本框 43"/>
          <p:cNvSpPr txBox="1"/>
          <p:nvPr/>
        </p:nvSpPr>
        <p:spPr>
          <a:xfrm>
            <a:off x="1289125" y="5122855"/>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5" name="文本框 44"/>
          <p:cNvSpPr txBox="1"/>
          <p:nvPr/>
        </p:nvSpPr>
        <p:spPr>
          <a:xfrm>
            <a:off x="1289125" y="480620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6" name="文本框 45"/>
          <p:cNvSpPr txBox="1"/>
          <p:nvPr/>
        </p:nvSpPr>
        <p:spPr>
          <a:xfrm>
            <a:off x="1289125" y="453962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30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7" name="文本框 46"/>
          <p:cNvSpPr txBox="1"/>
          <p:nvPr/>
        </p:nvSpPr>
        <p:spPr>
          <a:xfrm>
            <a:off x="1289125" y="4262710"/>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40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8" name="文本框 47"/>
          <p:cNvSpPr txBox="1"/>
          <p:nvPr/>
        </p:nvSpPr>
        <p:spPr>
          <a:xfrm>
            <a:off x="1289125" y="4009333"/>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50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9" name="文本框 48"/>
          <p:cNvSpPr txBox="1"/>
          <p:nvPr/>
        </p:nvSpPr>
        <p:spPr>
          <a:xfrm>
            <a:off x="1289125" y="372336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60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0" name="文本框 49"/>
          <p:cNvSpPr txBox="1"/>
          <p:nvPr/>
        </p:nvSpPr>
        <p:spPr>
          <a:xfrm>
            <a:off x="1289125" y="3463233"/>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70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1" name="文本框 50"/>
          <p:cNvSpPr txBox="1"/>
          <p:nvPr/>
        </p:nvSpPr>
        <p:spPr>
          <a:xfrm>
            <a:off x="1289125" y="3178977"/>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80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2" name="文本框 51"/>
          <p:cNvSpPr txBox="1"/>
          <p:nvPr/>
        </p:nvSpPr>
        <p:spPr>
          <a:xfrm>
            <a:off x="1289125" y="292559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90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3" name="文本框 52"/>
          <p:cNvSpPr txBox="1"/>
          <p:nvPr/>
        </p:nvSpPr>
        <p:spPr>
          <a:xfrm>
            <a:off x="1230904" y="2639635"/>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4" name="文本框 53"/>
          <p:cNvSpPr txBox="1"/>
          <p:nvPr/>
        </p:nvSpPr>
        <p:spPr>
          <a:xfrm>
            <a:off x="1230904" y="2360235"/>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5" name="文本框 54"/>
          <p:cNvSpPr txBox="1"/>
          <p:nvPr/>
        </p:nvSpPr>
        <p:spPr>
          <a:xfrm>
            <a:off x="1230904" y="2089302"/>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6" name="文本框 55"/>
          <p:cNvSpPr txBox="1"/>
          <p:nvPr/>
        </p:nvSpPr>
        <p:spPr>
          <a:xfrm>
            <a:off x="1230904" y="1826835"/>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7" name="文本框 56"/>
          <p:cNvSpPr txBox="1"/>
          <p:nvPr/>
        </p:nvSpPr>
        <p:spPr>
          <a:xfrm>
            <a:off x="1915659"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8" name="文本框 57"/>
          <p:cNvSpPr txBox="1"/>
          <p:nvPr/>
        </p:nvSpPr>
        <p:spPr>
          <a:xfrm>
            <a:off x="2211992"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9" name="文本框 58"/>
          <p:cNvSpPr txBox="1"/>
          <p:nvPr/>
        </p:nvSpPr>
        <p:spPr>
          <a:xfrm>
            <a:off x="2465992"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30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0" name="文本框 59"/>
          <p:cNvSpPr txBox="1"/>
          <p:nvPr/>
        </p:nvSpPr>
        <p:spPr>
          <a:xfrm>
            <a:off x="2762325"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40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1" name="文本框 60"/>
          <p:cNvSpPr txBox="1"/>
          <p:nvPr/>
        </p:nvSpPr>
        <p:spPr>
          <a:xfrm>
            <a:off x="3033259"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50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2" name="文本框 61"/>
          <p:cNvSpPr txBox="1"/>
          <p:nvPr/>
        </p:nvSpPr>
        <p:spPr>
          <a:xfrm>
            <a:off x="3312659"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60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3" name="文本框 62"/>
          <p:cNvSpPr txBox="1"/>
          <p:nvPr/>
        </p:nvSpPr>
        <p:spPr>
          <a:xfrm>
            <a:off x="3558192"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70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4" name="文本框 63"/>
          <p:cNvSpPr txBox="1"/>
          <p:nvPr/>
        </p:nvSpPr>
        <p:spPr>
          <a:xfrm>
            <a:off x="3854525"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80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5" name="文本框 64"/>
          <p:cNvSpPr txBox="1"/>
          <p:nvPr/>
        </p:nvSpPr>
        <p:spPr>
          <a:xfrm>
            <a:off x="4135135"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90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6" name="文本框 65"/>
          <p:cNvSpPr txBox="1"/>
          <p:nvPr/>
        </p:nvSpPr>
        <p:spPr>
          <a:xfrm>
            <a:off x="4367363"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7" name="文本框 66"/>
          <p:cNvSpPr txBox="1"/>
          <p:nvPr/>
        </p:nvSpPr>
        <p:spPr>
          <a:xfrm>
            <a:off x="4650560"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8" name="文本框 67"/>
          <p:cNvSpPr txBox="1"/>
          <p:nvPr/>
        </p:nvSpPr>
        <p:spPr>
          <a:xfrm>
            <a:off x="5366597"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130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9" name="文本框 68"/>
          <p:cNvSpPr txBox="1"/>
          <p:nvPr/>
        </p:nvSpPr>
        <p:spPr>
          <a:xfrm>
            <a:off x="4998901"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70" name="矩形 69"/>
          <p:cNvSpPr/>
          <p:nvPr/>
        </p:nvSpPr>
        <p:spPr>
          <a:xfrm>
            <a:off x="2023385" y="6053847"/>
            <a:ext cx="954107" cy="256545"/>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2400" dirty="0">
              <a:solidFill>
                <a:schemeClr val="bg1"/>
              </a:solidFill>
            </a:endParaRPr>
          </a:p>
        </p:txBody>
      </p:sp>
      <p:sp>
        <p:nvSpPr>
          <p:cNvPr id="71" name="Rectangle 104"/>
          <p:cNvSpPr>
            <a:spLocks noChangeArrowheads="1"/>
          </p:cNvSpPr>
          <p:nvPr/>
        </p:nvSpPr>
        <p:spPr bwMode="auto">
          <a:xfrm>
            <a:off x="3646610" y="6135003"/>
            <a:ext cx="212501" cy="113397"/>
          </a:xfrm>
          <a:prstGeom prst="rect">
            <a:avLst/>
          </a:pr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2" name="矩形 71"/>
          <p:cNvSpPr/>
          <p:nvPr/>
        </p:nvSpPr>
        <p:spPr>
          <a:xfrm>
            <a:off x="3892825" y="6053847"/>
            <a:ext cx="954107" cy="256545"/>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2400" dirty="0">
              <a:solidFill>
                <a:schemeClr val="bg1"/>
              </a:solidFill>
            </a:endParaRPr>
          </a:p>
        </p:txBody>
      </p:sp>
      <p:grpSp>
        <p:nvGrpSpPr>
          <p:cNvPr id="73" name="组合 72"/>
          <p:cNvGrpSpPr/>
          <p:nvPr/>
        </p:nvGrpSpPr>
        <p:grpSpPr>
          <a:xfrm>
            <a:off x="7056120" y="2054860"/>
            <a:ext cx="897467" cy="899584"/>
            <a:chOff x="7562850" y="1152525"/>
            <a:chExt cx="673100" cy="674688"/>
          </a:xfrm>
          <a:effectLst>
            <a:outerShdw blurRad="203200" dist="279400" dir="8760000" algn="ctr" rotWithShape="0">
              <a:srgbClr val="000000">
                <a:alpha val="45000"/>
              </a:srgbClr>
            </a:outerShdw>
          </a:effectLst>
        </p:grpSpPr>
        <p:sp>
          <p:nvSpPr>
            <p:cNvPr id="74" name="Freeform 12"/>
            <p:cNvSpPr>
              <a:spLocks/>
            </p:cNvSpPr>
            <p:nvPr/>
          </p:nvSpPr>
          <p:spPr bwMode="auto">
            <a:xfrm>
              <a:off x="7562850" y="1152525"/>
              <a:ext cx="673100" cy="674688"/>
            </a:xfrm>
            <a:custGeom>
              <a:avLst/>
              <a:gdLst>
                <a:gd name="T0" fmla="*/ 32 w 262"/>
                <a:gd name="T1" fmla="*/ 188 h 262"/>
                <a:gd name="T2" fmla="*/ 74 w 262"/>
                <a:gd name="T3" fmla="*/ 31 h 262"/>
                <a:gd name="T4" fmla="*/ 230 w 262"/>
                <a:gd name="T5" fmla="*/ 73 h 262"/>
                <a:gd name="T6" fmla="*/ 189 w 262"/>
                <a:gd name="T7" fmla="*/ 230 h 262"/>
                <a:gd name="T8" fmla="*/ 32 w 262"/>
                <a:gd name="T9" fmla="*/ 188 h 262"/>
              </a:gdLst>
              <a:ahLst/>
              <a:cxnLst>
                <a:cxn ang="0">
                  <a:pos x="T0" y="T1"/>
                </a:cxn>
                <a:cxn ang="0">
                  <a:pos x="T2" y="T3"/>
                </a:cxn>
                <a:cxn ang="0">
                  <a:pos x="T4" y="T5"/>
                </a:cxn>
                <a:cxn ang="0">
                  <a:pos x="T6" y="T7"/>
                </a:cxn>
                <a:cxn ang="0">
                  <a:pos x="T8" y="T9"/>
                </a:cxn>
              </a:cxnLst>
              <a:rect l="0" t="0" r="r" b="b"/>
              <a:pathLst>
                <a:path w="262" h="262">
                  <a:moveTo>
                    <a:pt x="32" y="188"/>
                  </a:moveTo>
                  <a:cubicBezTo>
                    <a:pt x="0" y="133"/>
                    <a:pt x="19" y="63"/>
                    <a:pt x="74" y="31"/>
                  </a:cubicBezTo>
                  <a:cubicBezTo>
                    <a:pt x="128" y="0"/>
                    <a:pt x="199" y="18"/>
                    <a:pt x="230" y="73"/>
                  </a:cubicBezTo>
                  <a:cubicBezTo>
                    <a:pt x="262" y="129"/>
                    <a:pt x="243" y="198"/>
                    <a:pt x="189" y="230"/>
                  </a:cubicBezTo>
                  <a:cubicBezTo>
                    <a:pt x="133" y="262"/>
                    <a:pt x="64" y="243"/>
                    <a:pt x="32" y="18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5" name="Freeform 13"/>
            <p:cNvSpPr>
              <a:spLocks noEditPoints="1"/>
            </p:cNvSpPr>
            <p:nvPr/>
          </p:nvSpPr>
          <p:spPr bwMode="auto">
            <a:xfrm>
              <a:off x="7907338" y="1341438"/>
              <a:ext cx="287338" cy="444500"/>
            </a:xfrm>
            <a:custGeom>
              <a:avLst/>
              <a:gdLst>
                <a:gd name="T0" fmla="*/ 11 w 112"/>
                <a:gd name="T1" fmla="*/ 172 h 173"/>
                <a:gd name="T2" fmla="*/ 0 w 112"/>
                <a:gd name="T3" fmla="*/ 173 h 173"/>
                <a:gd name="T4" fmla="*/ 0 w 112"/>
                <a:gd name="T5" fmla="*/ 173 h 173"/>
                <a:gd name="T6" fmla="*/ 11 w 112"/>
                <a:gd name="T7" fmla="*/ 172 h 173"/>
                <a:gd name="T8" fmla="*/ 96 w 112"/>
                <a:gd name="T9" fmla="*/ 0 h 173"/>
                <a:gd name="T10" fmla="*/ 96 w 112"/>
                <a:gd name="T11" fmla="*/ 0 h 173"/>
                <a:gd name="T12" fmla="*/ 112 w 112"/>
                <a:gd name="T13" fmla="*/ 58 h 173"/>
                <a:gd name="T14" fmla="*/ 96 w 112"/>
                <a:gd name="T15" fmla="*/ 0 h 173"/>
                <a:gd name="T16" fmla="*/ 96 w 112"/>
                <a:gd name="T17"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173">
                  <a:moveTo>
                    <a:pt x="11" y="172"/>
                  </a:moveTo>
                  <a:cubicBezTo>
                    <a:pt x="8" y="172"/>
                    <a:pt x="4" y="172"/>
                    <a:pt x="0" y="173"/>
                  </a:cubicBezTo>
                  <a:cubicBezTo>
                    <a:pt x="0" y="173"/>
                    <a:pt x="0" y="173"/>
                    <a:pt x="0" y="173"/>
                  </a:cubicBezTo>
                  <a:cubicBezTo>
                    <a:pt x="4" y="173"/>
                    <a:pt x="8" y="172"/>
                    <a:pt x="11" y="172"/>
                  </a:cubicBezTo>
                  <a:moveTo>
                    <a:pt x="96" y="0"/>
                  </a:moveTo>
                  <a:cubicBezTo>
                    <a:pt x="96" y="0"/>
                    <a:pt x="96" y="0"/>
                    <a:pt x="96" y="0"/>
                  </a:cubicBezTo>
                  <a:cubicBezTo>
                    <a:pt x="107" y="18"/>
                    <a:pt x="112" y="38"/>
                    <a:pt x="112" y="58"/>
                  </a:cubicBezTo>
                  <a:cubicBezTo>
                    <a:pt x="112" y="38"/>
                    <a:pt x="107" y="18"/>
                    <a:pt x="96" y="0"/>
                  </a:cubicBezTo>
                  <a:cubicBezTo>
                    <a:pt x="96" y="0"/>
                    <a:pt x="96" y="0"/>
                    <a:pt x="96"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6" name="Freeform 15"/>
            <p:cNvSpPr>
              <a:spLocks noEditPoints="1"/>
            </p:cNvSpPr>
            <p:nvPr/>
          </p:nvSpPr>
          <p:spPr bwMode="auto">
            <a:xfrm>
              <a:off x="7745413" y="1343025"/>
              <a:ext cx="307975" cy="290513"/>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7" name="Freeform 16"/>
            <p:cNvSpPr>
              <a:spLocks noEditPoints="1"/>
            </p:cNvSpPr>
            <p:nvPr/>
          </p:nvSpPr>
          <p:spPr bwMode="auto">
            <a:xfrm>
              <a:off x="7578725" y="1165225"/>
              <a:ext cx="641350" cy="646113"/>
            </a:xfrm>
            <a:custGeom>
              <a:avLst/>
              <a:gdLst>
                <a:gd name="T0" fmla="*/ 154 w 250"/>
                <a:gd name="T1" fmla="*/ 244 h 251"/>
                <a:gd name="T2" fmla="*/ 134 w 250"/>
                <a:gd name="T3" fmla="*/ 251 h 251"/>
                <a:gd name="T4" fmla="*/ 92 w 250"/>
                <a:gd name="T5" fmla="*/ 247 h 251"/>
                <a:gd name="T6" fmla="*/ 114 w 250"/>
                <a:gd name="T7" fmla="*/ 247 h 251"/>
                <a:gd name="T8" fmla="*/ 92 w 250"/>
                <a:gd name="T9" fmla="*/ 247 h 251"/>
                <a:gd name="T10" fmla="*/ 190 w 250"/>
                <a:gd name="T11" fmla="*/ 228 h 251"/>
                <a:gd name="T12" fmla="*/ 174 w 250"/>
                <a:gd name="T13" fmla="*/ 241 h 251"/>
                <a:gd name="T14" fmla="*/ 55 w 250"/>
                <a:gd name="T15" fmla="*/ 230 h 251"/>
                <a:gd name="T16" fmla="*/ 75 w 250"/>
                <a:gd name="T17" fmla="*/ 236 h 251"/>
                <a:gd name="T18" fmla="*/ 55 w 250"/>
                <a:gd name="T19" fmla="*/ 230 h 251"/>
                <a:gd name="T20" fmla="*/ 190 w 250"/>
                <a:gd name="T21" fmla="*/ 228 h 251"/>
                <a:gd name="T22" fmla="*/ 221 w 250"/>
                <a:gd name="T23" fmla="*/ 201 h 251"/>
                <a:gd name="T24" fmla="*/ 209 w 250"/>
                <a:gd name="T25" fmla="*/ 219 h 251"/>
                <a:gd name="T26" fmla="*/ 25 w 250"/>
                <a:gd name="T27" fmla="*/ 201 h 251"/>
                <a:gd name="T28" fmla="*/ 41 w 250"/>
                <a:gd name="T29" fmla="*/ 214 h 251"/>
                <a:gd name="T30" fmla="*/ 25 w 250"/>
                <a:gd name="T31" fmla="*/ 201 h 251"/>
                <a:gd name="T32" fmla="*/ 240 w 250"/>
                <a:gd name="T33" fmla="*/ 165 h 251"/>
                <a:gd name="T34" fmla="*/ 235 w 250"/>
                <a:gd name="T35" fmla="*/ 186 h 251"/>
                <a:gd name="T36" fmla="*/ 6 w 250"/>
                <a:gd name="T37" fmla="*/ 164 h 251"/>
                <a:gd name="T38" fmla="*/ 17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79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7" y="245"/>
                    <a:pt x="154" y="244"/>
                  </a:cubicBezTo>
                  <a:cubicBezTo>
                    <a:pt x="155" y="247"/>
                    <a:pt x="155" y="247"/>
                    <a:pt x="155" y="247"/>
                  </a:cubicBezTo>
                  <a:cubicBezTo>
                    <a:pt x="148" y="250"/>
                    <a:pt x="141" y="250"/>
                    <a:pt x="134" y="251"/>
                  </a:cubicBezTo>
                  <a:lnTo>
                    <a:pt x="134" y="247"/>
                  </a:lnTo>
                  <a:close/>
                  <a:moveTo>
                    <a:pt x="92" y="247"/>
                  </a:moveTo>
                  <a:cubicBezTo>
                    <a:pt x="94" y="243"/>
                    <a:pt x="94" y="243"/>
                    <a:pt x="94" y="243"/>
                  </a:cubicBezTo>
                  <a:cubicBezTo>
                    <a:pt x="100" y="245"/>
                    <a:pt x="107" y="246"/>
                    <a:pt x="114" y="247"/>
                  </a:cubicBezTo>
                  <a:cubicBezTo>
                    <a:pt x="113" y="250"/>
                    <a:pt x="113" y="250"/>
                    <a:pt x="113" y="250"/>
                  </a:cubicBezTo>
                  <a:cubicBezTo>
                    <a:pt x="106" y="250"/>
                    <a:pt x="99" y="249"/>
                    <a:pt x="92" y="247"/>
                  </a:cubicBezTo>
                  <a:close/>
                  <a:moveTo>
                    <a:pt x="173" y="237"/>
                  </a:moveTo>
                  <a:cubicBezTo>
                    <a:pt x="179" y="235"/>
                    <a:pt x="185" y="232"/>
                    <a:pt x="190"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2" y="230"/>
                    <a:pt x="68" y="233"/>
                    <a:pt x="75" y="236"/>
                  </a:cubicBezTo>
                  <a:cubicBezTo>
                    <a:pt x="73" y="240"/>
                    <a:pt x="73" y="240"/>
                    <a:pt x="73" y="240"/>
                  </a:cubicBezTo>
                  <a:cubicBezTo>
                    <a:pt x="67" y="237"/>
                    <a:pt x="60" y="234"/>
                    <a:pt x="55" y="230"/>
                  </a:cubicBezTo>
                  <a:close/>
                  <a:moveTo>
                    <a:pt x="190" y="228"/>
                  </a:moveTo>
                  <a:cubicBezTo>
                    <a:pt x="190" y="228"/>
                    <a:pt x="190" y="228"/>
                    <a:pt x="190" y="228"/>
                  </a:cubicBezTo>
                  <a:moveTo>
                    <a:pt x="207" y="216"/>
                  </a:moveTo>
                  <a:cubicBezTo>
                    <a:pt x="211" y="211"/>
                    <a:pt x="216" y="206"/>
                    <a:pt x="221" y="201"/>
                  </a:cubicBezTo>
                  <a:cubicBezTo>
                    <a:pt x="223" y="203"/>
                    <a:pt x="223" y="203"/>
                    <a:pt x="223" y="203"/>
                  </a:cubicBezTo>
                  <a:cubicBezTo>
                    <a:pt x="219" y="209"/>
                    <a:pt x="215" y="214"/>
                    <a:pt x="209" y="219"/>
                  </a:cubicBezTo>
                  <a:lnTo>
                    <a:pt x="207" y="216"/>
                  </a:lnTo>
                  <a:close/>
                  <a:moveTo>
                    <a:pt x="25" y="201"/>
                  </a:moveTo>
                  <a:cubicBezTo>
                    <a:pt x="28" y="198"/>
                    <a:pt x="28" y="198"/>
                    <a:pt x="28" y="198"/>
                  </a:cubicBezTo>
                  <a:cubicBezTo>
                    <a:pt x="32" y="204"/>
                    <a:pt x="37" y="209"/>
                    <a:pt x="41" y="214"/>
                  </a:cubicBezTo>
                  <a:cubicBezTo>
                    <a:pt x="39" y="216"/>
                    <a:pt x="39" y="216"/>
                    <a:pt x="39" y="216"/>
                  </a:cubicBezTo>
                  <a:cubicBezTo>
                    <a:pt x="34" y="211"/>
                    <a:pt x="29" y="207"/>
                    <a:pt x="25" y="201"/>
                  </a:cubicBezTo>
                  <a:close/>
                  <a:moveTo>
                    <a:pt x="231" y="184"/>
                  </a:moveTo>
                  <a:cubicBezTo>
                    <a:pt x="234" y="178"/>
                    <a:pt x="237" y="172"/>
                    <a:pt x="240" y="165"/>
                  </a:cubicBezTo>
                  <a:cubicBezTo>
                    <a:pt x="244" y="167"/>
                    <a:pt x="244" y="167"/>
                    <a:pt x="244" y="167"/>
                  </a:cubicBezTo>
                  <a:cubicBezTo>
                    <a:pt x="241" y="174"/>
                    <a:pt x="238" y="180"/>
                    <a:pt x="235" y="186"/>
                  </a:cubicBezTo>
                  <a:lnTo>
                    <a:pt x="231" y="184"/>
                  </a:lnTo>
                  <a:close/>
                  <a:moveTo>
                    <a:pt x="6" y="164"/>
                  </a:moveTo>
                  <a:cubicBezTo>
                    <a:pt x="10" y="163"/>
                    <a:pt x="10" y="163"/>
                    <a:pt x="10" y="163"/>
                  </a:cubicBezTo>
                  <a:cubicBezTo>
                    <a:pt x="12" y="169"/>
                    <a:pt x="14" y="176"/>
                    <a:pt x="17"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0" y="138"/>
                    <a:pt x="0" y="132"/>
                    <a:pt x="0" y="126"/>
                  </a:cubicBezTo>
                  <a:close/>
                  <a:moveTo>
                    <a:pt x="241" y="92"/>
                  </a:moveTo>
                  <a:cubicBezTo>
                    <a:pt x="246" y="90"/>
                    <a:pt x="246" y="90"/>
                    <a:pt x="246" y="90"/>
                  </a:cubicBezTo>
                  <a:cubicBezTo>
                    <a:pt x="247" y="97"/>
                    <a:pt x="249" y="104"/>
                    <a:pt x="250" y="111"/>
                  </a:cubicBezTo>
                  <a:cubicBezTo>
                    <a:pt x="246" y="112"/>
                    <a:pt x="246" y="112"/>
                    <a:pt x="246" y="112"/>
                  </a:cubicBezTo>
                  <a:cubicBezTo>
                    <a:pt x="245" y="105"/>
                    <a:pt x="243" y="98"/>
                    <a:pt x="241" y="92"/>
                  </a:cubicBezTo>
                  <a:close/>
                  <a:moveTo>
                    <a:pt x="2" y="102"/>
                  </a:moveTo>
                  <a:cubicBezTo>
                    <a:pt x="3" y="95"/>
                    <a:pt x="5" y="88"/>
                    <a:pt x="8" y="82"/>
                  </a:cubicBezTo>
                  <a:cubicBezTo>
                    <a:pt x="12" y="84"/>
                    <a:pt x="12" y="84"/>
                    <a:pt x="12" y="84"/>
                  </a:cubicBezTo>
                  <a:cubicBezTo>
                    <a:pt x="9" y="90"/>
                    <a:pt x="7" y="96"/>
                    <a:pt x="6" y="103"/>
                  </a:cubicBezTo>
                  <a:lnTo>
                    <a:pt x="2" y="102"/>
                  </a:lnTo>
                  <a:close/>
                  <a:moveTo>
                    <a:pt x="224" y="55"/>
                  </a:moveTo>
                  <a:cubicBezTo>
                    <a:pt x="227" y="53"/>
                    <a:pt x="227" y="53"/>
                    <a:pt x="227" y="53"/>
                  </a:cubicBezTo>
                  <a:cubicBezTo>
                    <a:pt x="231" y="59"/>
                    <a:pt x="234" y="65"/>
                    <a:pt x="238" y="71"/>
                  </a:cubicBezTo>
                  <a:cubicBezTo>
                    <a:pt x="234" y="73"/>
                    <a:pt x="234" y="73"/>
                    <a:pt x="234" y="73"/>
                  </a:cubicBezTo>
                  <a:cubicBezTo>
                    <a:pt x="231" y="67"/>
                    <a:pt x="228" y="61"/>
                    <a:pt x="224" y="55"/>
                  </a:cubicBezTo>
                  <a:close/>
                  <a:moveTo>
                    <a:pt x="17" y="63"/>
                  </a:moveTo>
                  <a:cubicBezTo>
                    <a:pt x="20" y="57"/>
                    <a:pt x="24" y="52"/>
                    <a:pt x="28" y="46"/>
                  </a:cubicBezTo>
                  <a:cubicBezTo>
                    <a:pt x="32" y="49"/>
                    <a:pt x="32" y="49"/>
                    <a:pt x="32" y="49"/>
                  </a:cubicBezTo>
                  <a:cubicBezTo>
                    <a:pt x="27" y="54"/>
                    <a:pt x="24" y="60"/>
                    <a:pt x="20" y="65"/>
                  </a:cubicBezTo>
                  <a:lnTo>
                    <a:pt x="17" y="63"/>
                  </a:lnTo>
                  <a:close/>
                  <a:moveTo>
                    <a:pt x="195" y="27"/>
                  </a:moveTo>
                  <a:cubicBezTo>
                    <a:pt x="195" y="27"/>
                    <a:pt x="195" y="27"/>
                    <a:pt x="195" y="27"/>
                  </a:cubicBezTo>
                  <a:cubicBezTo>
                    <a:pt x="198" y="24"/>
                    <a:pt x="198" y="24"/>
                    <a:pt x="198" y="24"/>
                  </a:cubicBezTo>
                  <a:cubicBezTo>
                    <a:pt x="203"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6" y="26"/>
                    <a:pt x="51" y="30"/>
                    <a:pt x="46" y="34"/>
                  </a:cubicBezTo>
                  <a:lnTo>
                    <a:pt x="43" y="31"/>
                  </a:lnTo>
                  <a:close/>
                  <a:moveTo>
                    <a:pt x="159" y="10"/>
                  </a:moveTo>
                  <a:cubicBezTo>
                    <a:pt x="160" y="6"/>
                    <a:pt x="160" y="6"/>
                    <a:pt x="160" y="6"/>
                  </a:cubicBezTo>
                  <a:cubicBezTo>
                    <a:pt x="167" y="8"/>
                    <a:pt x="174" y="10"/>
                    <a:pt x="179" y="13"/>
                  </a:cubicBezTo>
                  <a:cubicBezTo>
                    <a:pt x="178" y="17"/>
                    <a:pt x="178" y="17"/>
                    <a:pt x="178" y="17"/>
                  </a:cubicBezTo>
                  <a:cubicBezTo>
                    <a:pt x="172" y="14"/>
                    <a:pt x="166" y="12"/>
                    <a:pt x="159" y="10"/>
                  </a:cubicBezTo>
                  <a:close/>
                  <a:moveTo>
                    <a:pt x="79" y="10"/>
                  </a:moveTo>
                  <a:cubicBezTo>
                    <a:pt x="85" y="7"/>
                    <a:pt x="92" y="5"/>
                    <a:pt x="98" y="3"/>
                  </a:cubicBezTo>
                  <a:cubicBezTo>
                    <a:pt x="99" y="7"/>
                    <a:pt x="99" y="7"/>
                    <a:pt x="99" y="7"/>
                  </a:cubicBezTo>
                  <a:cubicBezTo>
                    <a:pt x="92" y="9"/>
                    <a:pt x="86" y="11"/>
                    <a:pt x="80" y="13"/>
                  </a:cubicBezTo>
                  <a:lnTo>
                    <a:pt x="79" y="10"/>
                  </a:lnTo>
                  <a:close/>
                  <a:moveTo>
                    <a:pt x="125" y="5"/>
                  </a:moveTo>
                  <a:cubicBezTo>
                    <a:pt x="123" y="5"/>
                    <a:pt x="121"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78" name="组合 77"/>
          <p:cNvGrpSpPr/>
          <p:nvPr/>
        </p:nvGrpSpPr>
        <p:grpSpPr>
          <a:xfrm>
            <a:off x="7077287" y="4968665"/>
            <a:ext cx="855133" cy="861484"/>
            <a:chOff x="7578725" y="3941763"/>
            <a:chExt cx="641350" cy="646113"/>
          </a:xfrm>
          <a:effectLst>
            <a:outerShdw blurRad="203200" dist="279400" dir="8760000" algn="ctr" rotWithShape="0">
              <a:srgbClr val="000000">
                <a:alpha val="45000"/>
              </a:srgbClr>
            </a:outerShdw>
          </a:effectLst>
        </p:grpSpPr>
        <p:sp>
          <p:nvSpPr>
            <p:cNvPr id="79" name="Oval 22"/>
            <p:cNvSpPr>
              <a:spLocks noChangeArrowheads="1"/>
            </p:cNvSpPr>
            <p:nvPr/>
          </p:nvSpPr>
          <p:spPr bwMode="auto">
            <a:xfrm>
              <a:off x="7607300" y="3970338"/>
              <a:ext cx="590550" cy="5905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0" name="Freeform 23"/>
            <p:cNvSpPr>
              <a:spLocks/>
            </p:cNvSpPr>
            <p:nvPr/>
          </p:nvSpPr>
          <p:spPr bwMode="auto">
            <a:xfrm>
              <a:off x="7908925" y="3970338"/>
              <a:ext cx="128588" cy="33338"/>
            </a:xfrm>
            <a:custGeom>
              <a:avLst/>
              <a:gdLst>
                <a:gd name="T0" fmla="*/ 0 w 50"/>
                <a:gd name="T1" fmla="*/ 0 h 13"/>
                <a:gd name="T2" fmla="*/ 0 w 50"/>
                <a:gd name="T3" fmla="*/ 0 h 13"/>
                <a:gd name="T4" fmla="*/ 50 w 50"/>
                <a:gd name="T5" fmla="*/ 13 h 13"/>
                <a:gd name="T6" fmla="*/ 0 w 50"/>
                <a:gd name="T7" fmla="*/ 0 h 13"/>
              </a:gdLst>
              <a:ahLst/>
              <a:cxnLst>
                <a:cxn ang="0">
                  <a:pos x="T0" y="T1"/>
                </a:cxn>
                <a:cxn ang="0">
                  <a:pos x="T2" y="T3"/>
                </a:cxn>
                <a:cxn ang="0">
                  <a:pos x="T4" y="T5"/>
                </a:cxn>
                <a:cxn ang="0">
                  <a:pos x="T6" y="T7"/>
                </a:cxn>
              </a:cxnLst>
              <a:rect l="0" t="0" r="r" b="b"/>
              <a:pathLst>
                <a:path w="50" h="13">
                  <a:moveTo>
                    <a:pt x="0" y="0"/>
                  </a:moveTo>
                  <a:cubicBezTo>
                    <a:pt x="0" y="0"/>
                    <a:pt x="0" y="0"/>
                    <a:pt x="0" y="0"/>
                  </a:cubicBezTo>
                  <a:cubicBezTo>
                    <a:pt x="18" y="0"/>
                    <a:pt x="35" y="5"/>
                    <a:pt x="50" y="13"/>
                  </a:cubicBezTo>
                  <a:cubicBezTo>
                    <a:pt x="34" y="5"/>
                    <a:pt x="1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1" name="Freeform 25"/>
            <p:cNvSpPr>
              <a:spLocks/>
            </p:cNvSpPr>
            <p:nvPr/>
          </p:nvSpPr>
          <p:spPr bwMode="auto">
            <a:xfrm>
              <a:off x="7742238" y="4111625"/>
              <a:ext cx="203200" cy="282575"/>
            </a:xfrm>
            <a:custGeom>
              <a:avLst/>
              <a:gdLst>
                <a:gd name="T0" fmla="*/ 21 w 79"/>
                <a:gd name="T1" fmla="*/ 45 h 110"/>
                <a:gd name="T2" fmla="*/ 17 w 79"/>
                <a:gd name="T3" fmla="*/ 15 h 110"/>
                <a:gd name="T4" fmla="*/ 51 w 79"/>
                <a:gd name="T5" fmla="*/ 22 h 110"/>
                <a:gd name="T6" fmla="*/ 46 w 79"/>
                <a:gd name="T7" fmla="*/ 64 h 110"/>
                <a:gd name="T8" fmla="*/ 60 w 79"/>
                <a:gd name="T9" fmla="*/ 101 h 110"/>
                <a:gd name="T10" fmla="*/ 35 w 79"/>
                <a:gd name="T11" fmla="*/ 69 h 110"/>
                <a:gd name="T12" fmla="*/ 21 w 79"/>
                <a:gd name="T13" fmla="*/ 45 h 110"/>
              </a:gdLst>
              <a:ahLst/>
              <a:cxnLst>
                <a:cxn ang="0">
                  <a:pos x="T0" y="T1"/>
                </a:cxn>
                <a:cxn ang="0">
                  <a:pos x="T2" y="T3"/>
                </a:cxn>
                <a:cxn ang="0">
                  <a:pos x="T4" y="T5"/>
                </a:cxn>
                <a:cxn ang="0">
                  <a:pos x="T6" y="T7"/>
                </a:cxn>
                <a:cxn ang="0">
                  <a:pos x="T8" y="T9"/>
                </a:cxn>
                <a:cxn ang="0">
                  <a:pos x="T10" y="T11"/>
                </a:cxn>
                <a:cxn ang="0">
                  <a:pos x="T12" y="T13"/>
                </a:cxn>
              </a:cxnLst>
              <a:rect l="0" t="0" r="r" b="b"/>
              <a:pathLst>
                <a:path w="79" h="110">
                  <a:moveTo>
                    <a:pt x="21" y="45"/>
                  </a:moveTo>
                  <a:cubicBezTo>
                    <a:pt x="21" y="45"/>
                    <a:pt x="0" y="29"/>
                    <a:pt x="17" y="15"/>
                  </a:cubicBezTo>
                  <a:cubicBezTo>
                    <a:pt x="35" y="0"/>
                    <a:pt x="64" y="4"/>
                    <a:pt x="51" y="22"/>
                  </a:cubicBezTo>
                  <a:cubicBezTo>
                    <a:pt x="39" y="40"/>
                    <a:pt x="35" y="55"/>
                    <a:pt x="46" y="64"/>
                  </a:cubicBezTo>
                  <a:cubicBezTo>
                    <a:pt x="57" y="74"/>
                    <a:pt x="79" y="92"/>
                    <a:pt x="60" y="101"/>
                  </a:cubicBezTo>
                  <a:cubicBezTo>
                    <a:pt x="41" y="110"/>
                    <a:pt x="39" y="80"/>
                    <a:pt x="35" y="69"/>
                  </a:cubicBezTo>
                  <a:cubicBezTo>
                    <a:pt x="31" y="58"/>
                    <a:pt x="27" y="52"/>
                    <a:pt x="21" y="45"/>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2" name="Freeform 26"/>
            <p:cNvSpPr>
              <a:spLocks/>
            </p:cNvSpPr>
            <p:nvPr/>
          </p:nvSpPr>
          <p:spPr bwMode="auto">
            <a:xfrm>
              <a:off x="7837488" y="4054475"/>
              <a:ext cx="69850" cy="68263"/>
            </a:xfrm>
            <a:custGeom>
              <a:avLst/>
              <a:gdLst>
                <a:gd name="T0" fmla="*/ 25 w 27"/>
                <a:gd name="T1" fmla="*/ 16 h 26"/>
                <a:gd name="T2" fmla="*/ 10 w 27"/>
                <a:gd name="T3" fmla="*/ 24 h 26"/>
                <a:gd name="T4" fmla="*/ 4 w 27"/>
                <a:gd name="T5" fmla="*/ 9 h 26"/>
                <a:gd name="T6" fmla="*/ 18 w 27"/>
                <a:gd name="T7" fmla="*/ 1 h 26"/>
                <a:gd name="T8" fmla="*/ 25 w 27"/>
                <a:gd name="T9" fmla="*/ 16 h 26"/>
              </a:gdLst>
              <a:ahLst/>
              <a:cxnLst>
                <a:cxn ang="0">
                  <a:pos x="T0" y="T1"/>
                </a:cxn>
                <a:cxn ang="0">
                  <a:pos x="T2" y="T3"/>
                </a:cxn>
                <a:cxn ang="0">
                  <a:pos x="T4" y="T5"/>
                </a:cxn>
                <a:cxn ang="0">
                  <a:pos x="T6" y="T7"/>
                </a:cxn>
                <a:cxn ang="0">
                  <a:pos x="T8" y="T9"/>
                </a:cxn>
              </a:cxnLst>
              <a:rect l="0" t="0" r="r" b="b"/>
              <a:pathLst>
                <a:path w="27" h="26">
                  <a:moveTo>
                    <a:pt x="25" y="16"/>
                  </a:moveTo>
                  <a:cubicBezTo>
                    <a:pt x="22" y="22"/>
                    <a:pt x="16" y="26"/>
                    <a:pt x="10" y="24"/>
                  </a:cubicBezTo>
                  <a:cubicBezTo>
                    <a:pt x="4" y="22"/>
                    <a:pt x="0" y="16"/>
                    <a:pt x="4" y="9"/>
                  </a:cubicBezTo>
                  <a:cubicBezTo>
                    <a:pt x="5" y="3"/>
                    <a:pt x="12" y="0"/>
                    <a:pt x="18" y="1"/>
                  </a:cubicBezTo>
                  <a:cubicBezTo>
                    <a:pt x="24" y="3"/>
                    <a:pt x="27" y="9"/>
                    <a:pt x="25" y="1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3" name="Freeform 27"/>
            <p:cNvSpPr>
              <a:spLocks/>
            </p:cNvSpPr>
            <p:nvPr/>
          </p:nvSpPr>
          <p:spPr bwMode="auto">
            <a:xfrm>
              <a:off x="7808913" y="4081463"/>
              <a:ext cx="28575" cy="34925"/>
            </a:xfrm>
            <a:custGeom>
              <a:avLst/>
              <a:gdLst>
                <a:gd name="T0" fmla="*/ 11 w 11"/>
                <a:gd name="T1" fmla="*/ 7 h 14"/>
                <a:gd name="T2" fmla="*/ 7 w 11"/>
                <a:gd name="T3" fmla="*/ 13 h 14"/>
                <a:gd name="T4" fmla="*/ 1 w 11"/>
                <a:gd name="T5" fmla="*/ 7 h 14"/>
                <a:gd name="T6" fmla="*/ 5 w 11"/>
                <a:gd name="T7" fmla="*/ 1 h 14"/>
                <a:gd name="T8" fmla="*/ 11 w 11"/>
                <a:gd name="T9" fmla="*/ 7 h 14"/>
              </a:gdLst>
              <a:ahLst/>
              <a:cxnLst>
                <a:cxn ang="0">
                  <a:pos x="T0" y="T1"/>
                </a:cxn>
                <a:cxn ang="0">
                  <a:pos x="T2" y="T3"/>
                </a:cxn>
                <a:cxn ang="0">
                  <a:pos x="T4" y="T5"/>
                </a:cxn>
                <a:cxn ang="0">
                  <a:pos x="T6" y="T7"/>
                </a:cxn>
                <a:cxn ang="0">
                  <a:pos x="T8" y="T9"/>
                </a:cxn>
              </a:cxnLst>
              <a:rect l="0" t="0" r="r" b="b"/>
              <a:pathLst>
                <a:path w="11" h="14">
                  <a:moveTo>
                    <a:pt x="11" y="7"/>
                  </a:moveTo>
                  <a:cubicBezTo>
                    <a:pt x="11" y="10"/>
                    <a:pt x="9" y="13"/>
                    <a:pt x="7" y="13"/>
                  </a:cubicBezTo>
                  <a:cubicBezTo>
                    <a:pt x="4" y="14"/>
                    <a:pt x="1" y="11"/>
                    <a:pt x="1" y="7"/>
                  </a:cubicBezTo>
                  <a:cubicBezTo>
                    <a:pt x="0" y="4"/>
                    <a:pt x="2" y="1"/>
                    <a:pt x="5" y="1"/>
                  </a:cubicBezTo>
                  <a:cubicBezTo>
                    <a:pt x="8" y="0"/>
                    <a:pt x="10" y="2"/>
                    <a:pt x="11" y="7"/>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4" name="Freeform 28"/>
            <p:cNvSpPr>
              <a:spLocks/>
            </p:cNvSpPr>
            <p:nvPr/>
          </p:nvSpPr>
          <p:spPr bwMode="auto">
            <a:xfrm>
              <a:off x="7778750" y="4098925"/>
              <a:ext cx="30163" cy="30163"/>
            </a:xfrm>
            <a:custGeom>
              <a:avLst/>
              <a:gdLst>
                <a:gd name="T0" fmla="*/ 10 w 12"/>
                <a:gd name="T1" fmla="*/ 4 h 12"/>
                <a:gd name="T2" fmla="*/ 8 w 12"/>
                <a:gd name="T3" fmla="*/ 11 h 12"/>
                <a:gd name="T4" fmla="*/ 2 w 12"/>
                <a:gd name="T5" fmla="*/ 8 h 12"/>
                <a:gd name="T6" fmla="*/ 4 w 12"/>
                <a:gd name="T7" fmla="*/ 1 h 12"/>
                <a:gd name="T8" fmla="*/ 10 w 12"/>
                <a:gd name="T9" fmla="*/ 4 h 12"/>
              </a:gdLst>
              <a:ahLst/>
              <a:cxnLst>
                <a:cxn ang="0">
                  <a:pos x="T0" y="T1"/>
                </a:cxn>
                <a:cxn ang="0">
                  <a:pos x="T2" y="T3"/>
                </a:cxn>
                <a:cxn ang="0">
                  <a:pos x="T4" y="T5"/>
                </a:cxn>
                <a:cxn ang="0">
                  <a:pos x="T6" y="T7"/>
                </a:cxn>
                <a:cxn ang="0">
                  <a:pos x="T8" y="T9"/>
                </a:cxn>
              </a:cxnLst>
              <a:rect l="0" t="0" r="r" b="b"/>
              <a:pathLst>
                <a:path w="12" h="12">
                  <a:moveTo>
                    <a:pt x="10" y="4"/>
                  </a:moveTo>
                  <a:cubicBezTo>
                    <a:pt x="12" y="7"/>
                    <a:pt x="11" y="10"/>
                    <a:pt x="8" y="11"/>
                  </a:cubicBezTo>
                  <a:cubicBezTo>
                    <a:pt x="6" y="12"/>
                    <a:pt x="3" y="10"/>
                    <a:pt x="2" y="8"/>
                  </a:cubicBezTo>
                  <a:cubicBezTo>
                    <a:pt x="0" y="5"/>
                    <a:pt x="1" y="2"/>
                    <a:pt x="4" y="1"/>
                  </a:cubicBezTo>
                  <a:cubicBezTo>
                    <a:pt x="6" y="0"/>
                    <a:pt x="9" y="1"/>
                    <a:pt x="10"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5" name="Freeform 29"/>
            <p:cNvSpPr>
              <a:spLocks/>
            </p:cNvSpPr>
            <p:nvPr/>
          </p:nvSpPr>
          <p:spPr bwMode="auto">
            <a:xfrm>
              <a:off x="7754938" y="4119563"/>
              <a:ext cx="28575" cy="28575"/>
            </a:xfrm>
            <a:custGeom>
              <a:avLst/>
              <a:gdLst>
                <a:gd name="T0" fmla="*/ 10 w 11"/>
                <a:gd name="T1" fmla="*/ 3 h 11"/>
                <a:gd name="T2" fmla="*/ 8 w 11"/>
                <a:gd name="T3" fmla="*/ 10 h 11"/>
                <a:gd name="T4" fmla="*/ 1 w 11"/>
                <a:gd name="T5" fmla="*/ 7 h 11"/>
                <a:gd name="T6" fmla="*/ 3 w 11"/>
                <a:gd name="T7" fmla="*/ 1 h 11"/>
                <a:gd name="T8" fmla="*/ 10 w 11"/>
                <a:gd name="T9" fmla="*/ 3 h 11"/>
              </a:gdLst>
              <a:ahLst/>
              <a:cxnLst>
                <a:cxn ang="0">
                  <a:pos x="T0" y="T1"/>
                </a:cxn>
                <a:cxn ang="0">
                  <a:pos x="T2" y="T3"/>
                </a:cxn>
                <a:cxn ang="0">
                  <a:pos x="T4" y="T5"/>
                </a:cxn>
                <a:cxn ang="0">
                  <a:pos x="T6" y="T7"/>
                </a:cxn>
                <a:cxn ang="0">
                  <a:pos x="T8" y="T9"/>
                </a:cxn>
              </a:cxnLst>
              <a:rect l="0" t="0" r="r" b="b"/>
              <a:pathLst>
                <a:path w="11" h="11">
                  <a:moveTo>
                    <a:pt x="10" y="3"/>
                  </a:moveTo>
                  <a:cubicBezTo>
                    <a:pt x="11" y="6"/>
                    <a:pt x="10" y="9"/>
                    <a:pt x="8" y="10"/>
                  </a:cubicBezTo>
                  <a:cubicBezTo>
                    <a:pt x="6" y="11"/>
                    <a:pt x="3" y="10"/>
                    <a:pt x="1" y="7"/>
                  </a:cubicBezTo>
                  <a:cubicBezTo>
                    <a:pt x="0" y="5"/>
                    <a:pt x="1" y="2"/>
                    <a:pt x="3" y="1"/>
                  </a:cubicBezTo>
                  <a:cubicBezTo>
                    <a:pt x="5" y="0"/>
                    <a:pt x="9" y="1"/>
                    <a:pt x="10" y="3"/>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6" name="Freeform 30"/>
            <p:cNvSpPr>
              <a:spLocks/>
            </p:cNvSpPr>
            <p:nvPr/>
          </p:nvSpPr>
          <p:spPr bwMode="auto">
            <a:xfrm>
              <a:off x="7740650" y="4143375"/>
              <a:ext cx="26988" cy="22225"/>
            </a:xfrm>
            <a:custGeom>
              <a:avLst/>
              <a:gdLst>
                <a:gd name="T0" fmla="*/ 8 w 11"/>
                <a:gd name="T1" fmla="*/ 2 h 9"/>
                <a:gd name="T2" fmla="*/ 9 w 11"/>
                <a:gd name="T3" fmla="*/ 8 h 9"/>
                <a:gd name="T4" fmla="*/ 3 w 11"/>
                <a:gd name="T5" fmla="*/ 7 h 9"/>
                <a:gd name="T6" fmla="*/ 2 w 11"/>
                <a:gd name="T7" fmla="*/ 2 h 9"/>
                <a:gd name="T8" fmla="*/ 8 w 11"/>
                <a:gd name="T9" fmla="*/ 2 h 9"/>
              </a:gdLst>
              <a:ahLst/>
              <a:cxnLst>
                <a:cxn ang="0">
                  <a:pos x="T0" y="T1"/>
                </a:cxn>
                <a:cxn ang="0">
                  <a:pos x="T2" y="T3"/>
                </a:cxn>
                <a:cxn ang="0">
                  <a:pos x="T4" y="T5"/>
                </a:cxn>
                <a:cxn ang="0">
                  <a:pos x="T6" y="T7"/>
                </a:cxn>
                <a:cxn ang="0">
                  <a:pos x="T8" y="T9"/>
                </a:cxn>
              </a:cxnLst>
              <a:rect l="0" t="0" r="r" b="b"/>
              <a:pathLst>
                <a:path w="11" h="9">
                  <a:moveTo>
                    <a:pt x="8" y="2"/>
                  </a:moveTo>
                  <a:cubicBezTo>
                    <a:pt x="10" y="4"/>
                    <a:pt x="11" y="6"/>
                    <a:pt x="9" y="8"/>
                  </a:cubicBezTo>
                  <a:cubicBezTo>
                    <a:pt x="8" y="9"/>
                    <a:pt x="5" y="9"/>
                    <a:pt x="3" y="7"/>
                  </a:cubicBezTo>
                  <a:cubicBezTo>
                    <a:pt x="1" y="6"/>
                    <a:pt x="0" y="3"/>
                    <a:pt x="2" y="2"/>
                  </a:cubicBezTo>
                  <a:cubicBezTo>
                    <a:pt x="3" y="0"/>
                    <a:pt x="6" y="0"/>
                    <a:pt x="8"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7" name="Freeform 31"/>
            <p:cNvSpPr>
              <a:spLocks/>
            </p:cNvSpPr>
            <p:nvPr/>
          </p:nvSpPr>
          <p:spPr bwMode="auto">
            <a:xfrm>
              <a:off x="7862888" y="4206875"/>
              <a:ext cx="195263" cy="282575"/>
            </a:xfrm>
            <a:custGeom>
              <a:avLst/>
              <a:gdLst>
                <a:gd name="T0" fmla="*/ 56 w 76"/>
                <a:gd name="T1" fmla="*/ 44 h 110"/>
                <a:gd name="T2" fmla="*/ 58 w 76"/>
                <a:gd name="T3" fmla="*/ 14 h 110"/>
                <a:gd name="T4" fmla="*/ 25 w 76"/>
                <a:gd name="T5" fmla="*/ 23 h 110"/>
                <a:gd name="T6" fmla="*/ 32 w 76"/>
                <a:gd name="T7" fmla="*/ 64 h 110"/>
                <a:gd name="T8" fmla="*/ 19 w 76"/>
                <a:gd name="T9" fmla="*/ 102 h 110"/>
                <a:gd name="T10" fmla="*/ 44 w 76"/>
                <a:gd name="T11" fmla="*/ 69 h 110"/>
                <a:gd name="T12" fmla="*/ 56 w 76"/>
                <a:gd name="T13" fmla="*/ 44 h 110"/>
              </a:gdLst>
              <a:ahLst/>
              <a:cxnLst>
                <a:cxn ang="0">
                  <a:pos x="T0" y="T1"/>
                </a:cxn>
                <a:cxn ang="0">
                  <a:pos x="T2" y="T3"/>
                </a:cxn>
                <a:cxn ang="0">
                  <a:pos x="T4" y="T5"/>
                </a:cxn>
                <a:cxn ang="0">
                  <a:pos x="T6" y="T7"/>
                </a:cxn>
                <a:cxn ang="0">
                  <a:pos x="T8" y="T9"/>
                </a:cxn>
                <a:cxn ang="0">
                  <a:pos x="T10" y="T11"/>
                </a:cxn>
                <a:cxn ang="0">
                  <a:pos x="T12" y="T13"/>
                </a:cxn>
              </a:cxnLst>
              <a:rect l="0" t="0" r="r" b="b"/>
              <a:pathLst>
                <a:path w="76" h="110">
                  <a:moveTo>
                    <a:pt x="56" y="44"/>
                  </a:moveTo>
                  <a:cubicBezTo>
                    <a:pt x="56" y="44"/>
                    <a:pt x="76" y="28"/>
                    <a:pt x="58" y="14"/>
                  </a:cubicBezTo>
                  <a:cubicBezTo>
                    <a:pt x="41" y="0"/>
                    <a:pt x="11" y="5"/>
                    <a:pt x="25" y="23"/>
                  </a:cubicBezTo>
                  <a:cubicBezTo>
                    <a:pt x="39" y="40"/>
                    <a:pt x="43" y="54"/>
                    <a:pt x="32" y="64"/>
                  </a:cubicBezTo>
                  <a:cubicBezTo>
                    <a:pt x="21" y="74"/>
                    <a:pt x="0" y="94"/>
                    <a:pt x="19" y="102"/>
                  </a:cubicBezTo>
                  <a:cubicBezTo>
                    <a:pt x="38" y="110"/>
                    <a:pt x="41" y="80"/>
                    <a:pt x="44" y="69"/>
                  </a:cubicBezTo>
                  <a:cubicBezTo>
                    <a:pt x="46" y="58"/>
                    <a:pt x="51" y="51"/>
                    <a:pt x="56" y="44"/>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8" name="Freeform 32"/>
            <p:cNvSpPr>
              <a:spLocks/>
            </p:cNvSpPr>
            <p:nvPr/>
          </p:nvSpPr>
          <p:spPr bwMode="auto">
            <a:xfrm>
              <a:off x="7888288" y="4149725"/>
              <a:ext cx="69850" cy="66675"/>
            </a:xfrm>
            <a:custGeom>
              <a:avLst/>
              <a:gdLst>
                <a:gd name="T0" fmla="*/ 3 w 27"/>
                <a:gd name="T1" fmla="*/ 17 h 26"/>
                <a:gd name="T2" fmla="*/ 18 w 27"/>
                <a:gd name="T3" fmla="*/ 24 h 26"/>
                <a:gd name="T4" fmla="*/ 24 w 27"/>
                <a:gd name="T5" fmla="*/ 9 h 26"/>
                <a:gd name="T6" fmla="*/ 9 w 27"/>
                <a:gd name="T7" fmla="*/ 2 h 26"/>
                <a:gd name="T8" fmla="*/ 3 w 27"/>
                <a:gd name="T9" fmla="*/ 17 h 26"/>
              </a:gdLst>
              <a:ahLst/>
              <a:cxnLst>
                <a:cxn ang="0">
                  <a:pos x="T0" y="T1"/>
                </a:cxn>
                <a:cxn ang="0">
                  <a:pos x="T2" y="T3"/>
                </a:cxn>
                <a:cxn ang="0">
                  <a:pos x="T4" y="T5"/>
                </a:cxn>
                <a:cxn ang="0">
                  <a:pos x="T6" y="T7"/>
                </a:cxn>
                <a:cxn ang="0">
                  <a:pos x="T8" y="T9"/>
                </a:cxn>
              </a:cxnLst>
              <a:rect l="0" t="0" r="r" b="b"/>
              <a:pathLst>
                <a:path w="27" h="26">
                  <a:moveTo>
                    <a:pt x="3" y="17"/>
                  </a:moveTo>
                  <a:cubicBezTo>
                    <a:pt x="5" y="23"/>
                    <a:pt x="12" y="26"/>
                    <a:pt x="18" y="24"/>
                  </a:cubicBezTo>
                  <a:cubicBezTo>
                    <a:pt x="24" y="22"/>
                    <a:pt x="27" y="15"/>
                    <a:pt x="24" y="9"/>
                  </a:cubicBezTo>
                  <a:cubicBezTo>
                    <a:pt x="22" y="3"/>
                    <a:pt x="15" y="0"/>
                    <a:pt x="9" y="2"/>
                  </a:cubicBezTo>
                  <a:cubicBezTo>
                    <a:pt x="3" y="4"/>
                    <a:pt x="0" y="11"/>
                    <a:pt x="3" y="17"/>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9" name="Freeform 33"/>
            <p:cNvSpPr>
              <a:spLocks/>
            </p:cNvSpPr>
            <p:nvPr/>
          </p:nvSpPr>
          <p:spPr bwMode="auto">
            <a:xfrm>
              <a:off x="7958138" y="4176713"/>
              <a:ext cx="31750" cy="33338"/>
            </a:xfrm>
            <a:custGeom>
              <a:avLst/>
              <a:gdLst>
                <a:gd name="T0" fmla="*/ 1 w 12"/>
                <a:gd name="T1" fmla="*/ 6 h 13"/>
                <a:gd name="T2" fmla="*/ 6 w 12"/>
                <a:gd name="T3" fmla="*/ 13 h 13"/>
                <a:gd name="T4" fmla="*/ 12 w 12"/>
                <a:gd name="T5" fmla="*/ 7 h 13"/>
                <a:gd name="T6" fmla="*/ 7 w 12"/>
                <a:gd name="T7" fmla="*/ 0 h 13"/>
                <a:gd name="T8" fmla="*/ 1 w 12"/>
                <a:gd name="T9" fmla="*/ 6 h 13"/>
              </a:gdLst>
              <a:ahLst/>
              <a:cxnLst>
                <a:cxn ang="0">
                  <a:pos x="T0" y="T1"/>
                </a:cxn>
                <a:cxn ang="0">
                  <a:pos x="T2" y="T3"/>
                </a:cxn>
                <a:cxn ang="0">
                  <a:pos x="T4" y="T5"/>
                </a:cxn>
                <a:cxn ang="0">
                  <a:pos x="T6" y="T7"/>
                </a:cxn>
                <a:cxn ang="0">
                  <a:pos x="T8" y="T9"/>
                </a:cxn>
              </a:cxnLst>
              <a:rect l="0" t="0" r="r" b="b"/>
              <a:pathLst>
                <a:path w="12" h="13">
                  <a:moveTo>
                    <a:pt x="1" y="6"/>
                  </a:moveTo>
                  <a:cubicBezTo>
                    <a:pt x="0" y="10"/>
                    <a:pt x="3" y="13"/>
                    <a:pt x="6" y="13"/>
                  </a:cubicBezTo>
                  <a:cubicBezTo>
                    <a:pt x="9" y="13"/>
                    <a:pt x="11" y="10"/>
                    <a:pt x="12" y="7"/>
                  </a:cubicBezTo>
                  <a:cubicBezTo>
                    <a:pt x="12" y="4"/>
                    <a:pt x="10" y="0"/>
                    <a:pt x="7" y="0"/>
                  </a:cubicBezTo>
                  <a:cubicBezTo>
                    <a:pt x="4" y="0"/>
                    <a:pt x="1" y="2"/>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0" name="Freeform 34"/>
            <p:cNvSpPr>
              <a:spLocks/>
            </p:cNvSpPr>
            <p:nvPr/>
          </p:nvSpPr>
          <p:spPr bwMode="auto">
            <a:xfrm>
              <a:off x="7991475" y="4191000"/>
              <a:ext cx="28575" cy="31750"/>
            </a:xfrm>
            <a:custGeom>
              <a:avLst/>
              <a:gdLst>
                <a:gd name="T0" fmla="*/ 1 w 11"/>
                <a:gd name="T1" fmla="*/ 4 h 12"/>
                <a:gd name="T2" fmla="*/ 4 w 11"/>
                <a:gd name="T3" fmla="*/ 11 h 12"/>
                <a:gd name="T4" fmla="*/ 10 w 11"/>
                <a:gd name="T5" fmla="*/ 7 h 12"/>
                <a:gd name="T6" fmla="*/ 7 w 11"/>
                <a:gd name="T7" fmla="*/ 1 h 12"/>
                <a:gd name="T8" fmla="*/ 1 w 11"/>
                <a:gd name="T9" fmla="*/ 4 h 12"/>
              </a:gdLst>
              <a:ahLst/>
              <a:cxnLst>
                <a:cxn ang="0">
                  <a:pos x="T0" y="T1"/>
                </a:cxn>
                <a:cxn ang="0">
                  <a:pos x="T2" y="T3"/>
                </a:cxn>
                <a:cxn ang="0">
                  <a:pos x="T4" y="T5"/>
                </a:cxn>
                <a:cxn ang="0">
                  <a:pos x="T6" y="T7"/>
                </a:cxn>
                <a:cxn ang="0">
                  <a:pos x="T8" y="T9"/>
                </a:cxn>
              </a:cxnLst>
              <a:rect l="0" t="0" r="r" b="b"/>
              <a:pathLst>
                <a:path w="11" h="12">
                  <a:moveTo>
                    <a:pt x="1" y="4"/>
                  </a:moveTo>
                  <a:cubicBezTo>
                    <a:pt x="0" y="7"/>
                    <a:pt x="1" y="10"/>
                    <a:pt x="4" y="11"/>
                  </a:cubicBezTo>
                  <a:cubicBezTo>
                    <a:pt x="6" y="12"/>
                    <a:pt x="8" y="10"/>
                    <a:pt x="10" y="7"/>
                  </a:cubicBezTo>
                  <a:cubicBezTo>
                    <a:pt x="11" y="5"/>
                    <a:pt x="10" y="2"/>
                    <a:pt x="7" y="1"/>
                  </a:cubicBezTo>
                  <a:cubicBezTo>
                    <a:pt x="5" y="0"/>
                    <a:pt x="2"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1" name="Freeform 35"/>
            <p:cNvSpPr>
              <a:spLocks/>
            </p:cNvSpPr>
            <p:nvPr/>
          </p:nvSpPr>
          <p:spPr bwMode="auto">
            <a:xfrm>
              <a:off x="8016875" y="4210050"/>
              <a:ext cx="26988" cy="30163"/>
            </a:xfrm>
            <a:custGeom>
              <a:avLst/>
              <a:gdLst>
                <a:gd name="T0" fmla="*/ 1 w 10"/>
                <a:gd name="T1" fmla="*/ 4 h 12"/>
                <a:gd name="T2" fmla="*/ 2 w 10"/>
                <a:gd name="T3" fmla="*/ 11 h 12"/>
                <a:gd name="T4" fmla="*/ 9 w 10"/>
                <a:gd name="T5" fmla="*/ 8 h 12"/>
                <a:gd name="T6" fmla="*/ 7 w 10"/>
                <a:gd name="T7" fmla="*/ 1 h 12"/>
                <a:gd name="T8" fmla="*/ 1 w 10"/>
                <a:gd name="T9" fmla="*/ 4 h 12"/>
              </a:gdLst>
              <a:ahLst/>
              <a:cxnLst>
                <a:cxn ang="0">
                  <a:pos x="T0" y="T1"/>
                </a:cxn>
                <a:cxn ang="0">
                  <a:pos x="T2" y="T3"/>
                </a:cxn>
                <a:cxn ang="0">
                  <a:pos x="T4" y="T5"/>
                </a:cxn>
                <a:cxn ang="0">
                  <a:pos x="T6" y="T7"/>
                </a:cxn>
                <a:cxn ang="0">
                  <a:pos x="T8" y="T9"/>
                </a:cxn>
              </a:cxnLst>
              <a:rect l="0" t="0" r="r" b="b"/>
              <a:pathLst>
                <a:path w="10" h="12">
                  <a:moveTo>
                    <a:pt x="1" y="4"/>
                  </a:moveTo>
                  <a:cubicBezTo>
                    <a:pt x="0" y="7"/>
                    <a:pt x="1" y="10"/>
                    <a:pt x="2" y="11"/>
                  </a:cubicBezTo>
                  <a:cubicBezTo>
                    <a:pt x="5" y="12"/>
                    <a:pt x="8" y="11"/>
                    <a:pt x="9" y="8"/>
                  </a:cubicBezTo>
                  <a:cubicBezTo>
                    <a:pt x="10" y="5"/>
                    <a:pt x="9" y="2"/>
                    <a:pt x="7" y="1"/>
                  </a:cubicBezTo>
                  <a:cubicBezTo>
                    <a:pt x="4" y="0"/>
                    <a:pt x="1"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2" name="Freeform 36"/>
            <p:cNvSpPr>
              <a:spLocks/>
            </p:cNvSpPr>
            <p:nvPr/>
          </p:nvSpPr>
          <p:spPr bwMode="auto">
            <a:xfrm>
              <a:off x="8032750" y="4235450"/>
              <a:ext cx="25400" cy="22225"/>
            </a:xfrm>
            <a:custGeom>
              <a:avLst/>
              <a:gdLst>
                <a:gd name="T0" fmla="*/ 2 w 10"/>
                <a:gd name="T1" fmla="*/ 2 h 9"/>
                <a:gd name="T2" fmla="*/ 1 w 10"/>
                <a:gd name="T3" fmla="*/ 7 h 9"/>
                <a:gd name="T4" fmla="*/ 8 w 10"/>
                <a:gd name="T5" fmla="*/ 7 h 9"/>
                <a:gd name="T6" fmla="*/ 8 w 10"/>
                <a:gd name="T7" fmla="*/ 1 h 9"/>
                <a:gd name="T8" fmla="*/ 2 w 10"/>
                <a:gd name="T9" fmla="*/ 2 h 9"/>
              </a:gdLst>
              <a:ahLst/>
              <a:cxnLst>
                <a:cxn ang="0">
                  <a:pos x="T0" y="T1"/>
                </a:cxn>
                <a:cxn ang="0">
                  <a:pos x="T2" y="T3"/>
                </a:cxn>
                <a:cxn ang="0">
                  <a:pos x="T4" y="T5"/>
                </a:cxn>
                <a:cxn ang="0">
                  <a:pos x="T6" y="T7"/>
                </a:cxn>
                <a:cxn ang="0">
                  <a:pos x="T8" y="T9"/>
                </a:cxn>
              </a:cxnLst>
              <a:rect l="0" t="0" r="r" b="b"/>
              <a:pathLst>
                <a:path w="10" h="9">
                  <a:moveTo>
                    <a:pt x="2" y="2"/>
                  </a:moveTo>
                  <a:cubicBezTo>
                    <a:pt x="0" y="4"/>
                    <a:pt x="0" y="6"/>
                    <a:pt x="1" y="7"/>
                  </a:cubicBezTo>
                  <a:cubicBezTo>
                    <a:pt x="3" y="9"/>
                    <a:pt x="6" y="9"/>
                    <a:pt x="8" y="7"/>
                  </a:cubicBezTo>
                  <a:cubicBezTo>
                    <a:pt x="9" y="5"/>
                    <a:pt x="10" y="3"/>
                    <a:pt x="8" y="1"/>
                  </a:cubicBezTo>
                  <a:cubicBezTo>
                    <a:pt x="7" y="0"/>
                    <a:pt x="4" y="0"/>
                    <a:pt x="2"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3" name="Freeform 37"/>
            <p:cNvSpPr>
              <a:spLocks noEditPoints="1"/>
            </p:cNvSpPr>
            <p:nvPr/>
          </p:nvSpPr>
          <p:spPr bwMode="auto">
            <a:xfrm>
              <a:off x="7578725" y="3941763"/>
              <a:ext cx="641350" cy="646113"/>
            </a:xfrm>
            <a:custGeom>
              <a:avLst/>
              <a:gdLst>
                <a:gd name="T0" fmla="*/ 154 w 250"/>
                <a:gd name="T1" fmla="*/ 244 h 251"/>
                <a:gd name="T2" fmla="*/ 134 w 250"/>
                <a:gd name="T3" fmla="*/ 251 h 251"/>
                <a:gd name="T4" fmla="*/ 93 w 250"/>
                <a:gd name="T5" fmla="*/ 247 h 251"/>
                <a:gd name="T6" fmla="*/ 113 w 250"/>
                <a:gd name="T7" fmla="*/ 247 h 251"/>
                <a:gd name="T8" fmla="*/ 93 w 250"/>
                <a:gd name="T9" fmla="*/ 247 h 251"/>
                <a:gd name="T10" fmla="*/ 191 w 250"/>
                <a:gd name="T11" fmla="*/ 228 h 251"/>
                <a:gd name="T12" fmla="*/ 174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9 h 251"/>
                <a:gd name="T26" fmla="*/ 25 w 250"/>
                <a:gd name="T27" fmla="*/ 201 h 251"/>
                <a:gd name="T28" fmla="*/ 41 w 250"/>
                <a:gd name="T29" fmla="*/ 214 h 251"/>
                <a:gd name="T30" fmla="*/ 25 w 250"/>
                <a:gd name="T31" fmla="*/ 201 h 251"/>
                <a:gd name="T32" fmla="*/ 241 w 250"/>
                <a:gd name="T33" fmla="*/ 165 h 251"/>
                <a:gd name="T34" fmla="*/ 236 w 250"/>
                <a:gd name="T35" fmla="*/ 186 h 251"/>
                <a:gd name="T36" fmla="*/ 6 w 250"/>
                <a:gd name="T37" fmla="*/ 164 h 251"/>
                <a:gd name="T38" fmla="*/ 18 w 250"/>
                <a:gd name="T39" fmla="*/ 181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1 h 251"/>
                <a:gd name="T58" fmla="*/ 2 w 250"/>
                <a:gd name="T59" fmla="*/ 102 h 251"/>
                <a:gd name="T60" fmla="*/ 12 w 250"/>
                <a:gd name="T61" fmla="*/ 84 h 251"/>
                <a:gd name="T62" fmla="*/ 2 w 250"/>
                <a:gd name="T63" fmla="*/ 102 h 251"/>
                <a:gd name="T64" fmla="*/ 228 w 250"/>
                <a:gd name="T65" fmla="*/ 53 h 251"/>
                <a:gd name="T66" fmla="*/ 235 w 250"/>
                <a:gd name="T67" fmla="*/ 73 h 251"/>
                <a:gd name="T68" fmla="*/ 17 w 250"/>
                <a:gd name="T69" fmla="*/ 63 h 251"/>
                <a:gd name="T70" fmla="*/ 32 w 250"/>
                <a:gd name="T71" fmla="*/ 49 h 251"/>
                <a:gd name="T72" fmla="*/ 17 w 250"/>
                <a:gd name="T73" fmla="*/ 63 h 251"/>
                <a:gd name="T74" fmla="*/ 196 w 250"/>
                <a:gd name="T75" fmla="*/ 27 h 251"/>
                <a:gd name="T76" fmla="*/ 214 w 250"/>
                <a:gd name="T77" fmla="*/ 37 h 251"/>
                <a:gd name="T78" fmla="*/ 196 w 250"/>
                <a:gd name="T79" fmla="*/ 27 h 251"/>
                <a:gd name="T80" fmla="*/ 60 w 250"/>
                <a:gd name="T81" fmla="*/ 19 h 251"/>
                <a:gd name="T82" fmla="*/ 46 w 250"/>
                <a:gd name="T83" fmla="*/ 34 h 251"/>
                <a:gd name="T84" fmla="*/ 160 w 250"/>
                <a:gd name="T85" fmla="*/ 9 h 251"/>
                <a:gd name="T86" fmla="*/ 180 w 250"/>
                <a:gd name="T87" fmla="*/ 13 h 251"/>
                <a:gd name="T88" fmla="*/ 160 w 250"/>
                <a:gd name="T89" fmla="*/ 9 h 251"/>
                <a:gd name="T90" fmla="*/ 99 w 250"/>
                <a:gd name="T91" fmla="*/ 3 h 251"/>
                <a:gd name="T92" fmla="*/ 80 w 250"/>
                <a:gd name="T93" fmla="*/ 13 h 251"/>
                <a:gd name="T94" fmla="*/ 125 w 250"/>
                <a:gd name="T95" fmla="*/ 4 h 251"/>
                <a:gd name="T96" fmla="*/ 119 w 250"/>
                <a:gd name="T97" fmla="*/ 0 h 251"/>
                <a:gd name="T98" fmla="*/ 140 w 250"/>
                <a:gd name="T99" fmla="*/ 1 h 251"/>
                <a:gd name="T100" fmla="*/ 125 w 250"/>
                <a:gd name="T101"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8" y="245"/>
                    <a:pt x="154" y="244"/>
                  </a:cubicBezTo>
                  <a:cubicBezTo>
                    <a:pt x="155" y="248"/>
                    <a:pt x="155" y="248"/>
                    <a:pt x="155" y="248"/>
                  </a:cubicBezTo>
                  <a:cubicBezTo>
                    <a:pt x="148" y="249"/>
                    <a:pt x="141" y="250"/>
                    <a:pt x="134" y="251"/>
                  </a:cubicBezTo>
                  <a:lnTo>
                    <a:pt x="134" y="247"/>
                  </a:lnTo>
                  <a:close/>
                  <a:moveTo>
                    <a:pt x="93" y="247"/>
                  </a:moveTo>
                  <a:cubicBezTo>
                    <a:pt x="94" y="243"/>
                    <a:pt x="94" y="243"/>
                    <a:pt x="94" y="243"/>
                  </a:cubicBezTo>
                  <a:cubicBezTo>
                    <a:pt x="100" y="245"/>
                    <a:pt x="107" y="246"/>
                    <a:pt x="113" y="247"/>
                  </a:cubicBezTo>
                  <a:cubicBezTo>
                    <a:pt x="113" y="251"/>
                    <a:pt x="113" y="251"/>
                    <a:pt x="113" y="251"/>
                  </a:cubicBezTo>
                  <a:cubicBezTo>
                    <a:pt x="106" y="250"/>
                    <a:pt x="99" y="249"/>
                    <a:pt x="93" y="247"/>
                  </a:cubicBezTo>
                  <a:close/>
                  <a:moveTo>
                    <a:pt x="173" y="237"/>
                  </a:moveTo>
                  <a:cubicBezTo>
                    <a:pt x="179" y="234"/>
                    <a:pt x="185" y="231"/>
                    <a:pt x="191"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1" y="233"/>
                    <a:pt x="55" y="230"/>
                  </a:cubicBezTo>
                  <a:close/>
                  <a:moveTo>
                    <a:pt x="191" y="228"/>
                  </a:moveTo>
                  <a:cubicBezTo>
                    <a:pt x="191" y="228"/>
                    <a:pt x="191" y="228"/>
                    <a:pt x="191" y="228"/>
                  </a:cubicBezTo>
                  <a:moveTo>
                    <a:pt x="207" y="216"/>
                  </a:moveTo>
                  <a:cubicBezTo>
                    <a:pt x="212" y="211"/>
                    <a:pt x="217" y="206"/>
                    <a:pt x="221" y="201"/>
                  </a:cubicBezTo>
                  <a:cubicBezTo>
                    <a:pt x="224" y="203"/>
                    <a:pt x="224" y="203"/>
                    <a:pt x="224" y="203"/>
                  </a:cubicBezTo>
                  <a:cubicBezTo>
                    <a:pt x="220" y="209"/>
                    <a:pt x="215" y="214"/>
                    <a:pt x="210" y="219"/>
                  </a:cubicBezTo>
                  <a:lnTo>
                    <a:pt x="207" y="216"/>
                  </a:lnTo>
                  <a:close/>
                  <a:moveTo>
                    <a:pt x="25" y="201"/>
                  </a:moveTo>
                  <a:cubicBezTo>
                    <a:pt x="28" y="199"/>
                    <a:pt x="28" y="199"/>
                    <a:pt x="28" y="199"/>
                  </a:cubicBezTo>
                  <a:cubicBezTo>
                    <a:pt x="33" y="204"/>
                    <a:pt x="37" y="209"/>
                    <a:pt x="41" y="214"/>
                  </a:cubicBezTo>
                  <a:cubicBezTo>
                    <a:pt x="38" y="217"/>
                    <a:pt x="38" y="217"/>
                    <a:pt x="38" y="217"/>
                  </a:cubicBezTo>
                  <a:cubicBezTo>
                    <a:pt x="33" y="212"/>
                    <a:pt x="30" y="206"/>
                    <a:pt x="25" y="201"/>
                  </a:cubicBezTo>
                  <a:close/>
                  <a:moveTo>
                    <a:pt x="232" y="184"/>
                  </a:moveTo>
                  <a:cubicBezTo>
                    <a:pt x="236" y="178"/>
                    <a:pt x="238" y="172"/>
                    <a:pt x="241" y="165"/>
                  </a:cubicBezTo>
                  <a:cubicBezTo>
                    <a:pt x="244" y="167"/>
                    <a:pt x="244" y="167"/>
                    <a:pt x="244" y="167"/>
                  </a:cubicBezTo>
                  <a:cubicBezTo>
                    <a:pt x="242" y="173"/>
                    <a:pt x="239" y="180"/>
                    <a:pt x="236" y="186"/>
                  </a:cubicBezTo>
                  <a:lnTo>
                    <a:pt x="232" y="184"/>
                  </a:lnTo>
                  <a:close/>
                  <a:moveTo>
                    <a:pt x="6" y="164"/>
                  </a:moveTo>
                  <a:cubicBezTo>
                    <a:pt x="10" y="163"/>
                    <a:pt x="10" y="163"/>
                    <a:pt x="10" y="163"/>
                  </a:cubicBezTo>
                  <a:cubicBezTo>
                    <a:pt x="12" y="169"/>
                    <a:pt x="15" y="175"/>
                    <a:pt x="18" y="181"/>
                  </a:cubicBezTo>
                  <a:cubicBezTo>
                    <a:pt x="14" y="183"/>
                    <a:pt x="14" y="183"/>
                    <a:pt x="14" y="183"/>
                  </a:cubicBezTo>
                  <a:cubicBezTo>
                    <a:pt x="11" y="177"/>
                    <a:pt x="8" y="171"/>
                    <a:pt x="6" y="164"/>
                  </a:cubicBezTo>
                  <a:close/>
                  <a:moveTo>
                    <a:pt x="246" y="146"/>
                  </a:moveTo>
                  <a:cubicBezTo>
                    <a:pt x="246" y="139"/>
                    <a:pt x="246" y="132"/>
                    <a:pt x="246" y="126"/>
                  </a:cubicBezTo>
                  <a:cubicBezTo>
                    <a:pt x="250" y="126"/>
                    <a:pt x="250" y="126"/>
                    <a:pt x="250" y="126"/>
                  </a:cubicBezTo>
                  <a:cubicBezTo>
                    <a:pt x="250" y="133"/>
                    <a:pt x="250" y="140"/>
                    <a:pt x="249" y="147"/>
                  </a:cubicBezTo>
                  <a:lnTo>
                    <a:pt x="246" y="146"/>
                  </a:lnTo>
                  <a:close/>
                  <a:moveTo>
                    <a:pt x="0" y="126"/>
                  </a:moveTo>
                  <a:cubicBezTo>
                    <a:pt x="0" y="125"/>
                    <a:pt x="0" y="124"/>
                    <a:pt x="0" y="123"/>
                  </a:cubicBezTo>
                  <a:cubicBezTo>
                    <a:pt x="4" y="123"/>
                    <a:pt x="4" y="123"/>
                    <a:pt x="4" y="123"/>
                  </a:cubicBezTo>
                  <a:cubicBezTo>
                    <a:pt x="4" y="124"/>
                    <a:pt x="4" y="125"/>
                    <a:pt x="4" y="126"/>
                  </a:cubicBezTo>
                  <a:cubicBezTo>
                    <a:pt x="4" y="132"/>
                    <a:pt x="5" y="137"/>
                    <a:pt x="5" y="143"/>
                  </a:cubicBezTo>
                  <a:cubicBezTo>
                    <a:pt x="1" y="144"/>
                    <a:pt x="1" y="144"/>
                    <a:pt x="1" y="144"/>
                  </a:cubicBezTo>
                  <a:cubicBezTo>
                    <a:pt x="0" y="138"/>
                    <a:pt x="0" y="132"/>
                    <a:pt x="0" y="126"/>
                  </a:cubicBezTo>
                  <a:close/>
                  <a:moveTo>
                    <a:pt x="242" y="92"/>
                  </a:moveTo>
                  <a:cubicBezTo>
                    <a:pt x="246" y="90"/>
                    <a:pt x="246" y="90"/>
                    <a:pt x="246" y="90"/>
                  </a:cubicBezTo>
                  <a:cubicBezTo>
                    <a:pt x="247" y="97"/>
                    <a:pt x="249" y="104"/>
                    <a:pt x="250" y="111"/>
                  </a:cubicBezTo>
                  <a:cubicBezTo>
                    <a:pt x="246" y="111"/>
                    <a:pt x="246" y="111"/>
                    <a:pt x="246" y="111"/>
                  </a:cubicBezTo>
                  <a:cubicBezTo>
                    <a:pt x="246" y="105"/>
                    <a:pt x="244" y="98"/>
                    <a:pt x="242" y="92"/>
                  </a:cubicBezTo>
                  <a:close/>
                  <a:moveTo>
                    <a:pt x="2" y="102"/>
                  </a:moveTo>
                  <a:cubicBezTo>
                    <a:pt x="4" y="95"/>
                    <a:pt x="6" y="89"/>
                    <a:pt x="8" y="82"/>
                  </a:cubicBezTo>
                  <a:cubicBezTo>
                    <a:pt x="12" y="84"/>
                    <a:pt x="12" y="84"/>
                    <a:pt x="12" y="84"/>
                  </a:cubicBezTo>
                  <a:cubicBezTo>
                    <a:pt x="10" y="90"/>
                    <a:pt x="8" y="96"/>
                    <a:pt x="6" y="103"/>
                  </a:cubicBezTo>
                  <a:lnTo>
                    <a:pt x="2" y="102"/>
                  </a:lnTo>
                  <a:close/>
                  <a:moveTo>
                    <a:pt x="224" y="56"/>
                  </a:moveTo>
                  <a:cubicBezTo>
                    <a:pt x="228" y="53"/>
                    <a:pt x="228" y="53"/>
                    <a:pt x="228" y="53"/>
                  </a:cubicBezTo>
                  <a:cubicBezTo>
                    <a:pt x="232" y="59"/>
                    <a:pt x="236" y="65"/>
                    <a:pt x="239" y="71"/>
                  </a:cubicBezTo>
                  <a:cubicBezTo>
                    <a:pt x="235" y="73"/>
                    <a:pt x="235" y="73"/>
                    <a:pt x="235" y="73"/>
                  </a:cubicBezTo>
                  <a:cubicBezTo>
                    <a:pt x="232" y="67"/>
                    <a:pt x="228" y="61"/>
                    <a:pt x="224" y="56"/>
                  </a:cubicBezTo>
                  <a:close/>
                  <a:moveTo>
                    <a:pt x="17" y="63"/>
                  </a:moveTo>
                  <a:cubicBezTo>
                    <a:pt x="21" y="57"/>
                    <a:pt x="25" y="51"/>
                    <a:pt x="28" y="46"/>
                  </a:cubicBezTo>
                  <a:cubicBezTo>
                    <a:pt x="32" y="49"/>
                    <a:pt x="32" y="49"/>
                    <a:pt x="32" y="49"/>
                  </a:cubicBezTo>
                  <a:cubicBezTo>
                    <a:pt x="28" y="53"/>
                    <a:pt x="24" y="59"/>
                    <a:pt x="21" y="65"/>
                  </a:cubicBezTo>
                  <a:lnTo>
                    <a:pt x="17" y="63"/>
                  </a:lnTo>
                  <a:close/>
                  <a:moveTo>
                    <a:pt x="196" y="27"/>
                  </a:moveTo>
                  <a:cubicBezTo>
                    <a:pt x="196" y="27"/>
                    <a:pt x="196" y="27"/>
                    <a:pt x="196" y="27"/>
                  </a:cubicBezTo>
                  <a:cubicBezTo>
                    <a:pt x="198" y="24"/>
                    <a:pt x="198" y="24"/>
                    <a:pt x="198" y="24"/>
                  </a:cubicBezTo>
                  <a:cubicBezTo>
                    <a:pt x="204" y="27"/>
                    <a:pt x="209" y="32"/>
                    <a:pt x="214" y="37"/>
                  </a:cubicBezTo>
                  <a:cubicBezTo>
                    <a:pt x="211" y="40"/>
                    <a:pt x="211" y="40"/>
                    <a:pt x="211" y="40"/>
                  </a:cubicBezTo>
                  <a:cubicBezTo>
                    <a:pt x="206" y="35"/>
                    <a:pt x="201" y="31"/>
                    <a:pt x="196" y="27"/>
                  </a:cubicBezTo>
                  <a:close/>
                  <a:moveTo>
                    <a:pt x="43" y="31"/>
                  </a:moveTo>
                  <a:cubicBezTo>
                    <a:pt x="48" y="26"/>
                    <a:pt x="54" y="22"/>
                    <a:pt x="60" y="19"/>
                  </a:cubicBezTo>
                  <a:cubicBezTo>
                    <a:pt x="62" y="22"/>
                    <a:pt x="62" y="22"/>
                    <a:pt x="62" y="22"/>
                  </a:cubicBezTo>
                  <a:cubicBezTo>
                    <a:pt x="56" y="26"/>
                    <a:pt x="51" y="30"/>
                    <a:pt x="46" y="34"/>
                  </a:cubicBezTo>
                  <a:lnTo>
                    <a:pt x="43" y="31"/>
                  </a:lnTo>
                  <a:close/>
                  <a:moveTo>
                    <a:pt x="160" y="9"/>
                  </a:moveTo>
                  <a:cubicBezTo>
                    <a:pt x="161" y="5"/>
                    <a:pt x="161" y="5"/>
                    <a:pt x="161" y="5"/>
                  </a:cubicBezTo>
                  <a:cubicBezTo>
                    <a:pt x="168" y="7"/>
                    <a:pt x="173" y="10"/>
                    <a:pt x="180" y="13"/>
                  </a:cubicBezTo>
                  <a:cubicBezTo>
                    <a:pt x="178" y="17"/>
                    <a:pt x="178" y="17"/>
                    <a:pt x="178" y="17"/>
                  </a:cubicBezTo>
                  <a:cubicBezTo>
                    <a:pt x="172" y="14"/>
                    <a:pt x="167" y="11"/>
                    <a:pt x="160" y="9"/>
                  </a:cubicBezTo>
                  <a:close/>
                  <a:moveTo>
                    <a:pt x="79" y="9"/>
                  </a:moveTo>
                  <a:cubicBezTo>
                    <a:pt x="85" y="7"/>
                    <a:pt x="92" y="5"/>
                    <a:pt x="99" y="3"/>
                  </a:cubicBezTo>
                  <a:cubicBezTo>
                    <a:pt x="99" y="7"/>
                    <a:pt x="99" y="7"/>
                    <a:pt x="99" y="7"/>
                  </a:cubicBezTo>
                  <a:cubicBezTo>
                    <a:pt x="93" y="9"/>
                    <a:pt x="87" y="11"/>
                    <a:pt x="80" y="13"/>
                  </a:cubicBezTo>
                  <a:lnTo>
                    <a:pt x="79" y="9"/>
                  </a:lnTo>
                  <a:close/>
                  <a:moveTo>
                    <a:pt x="125" y="4"/>
                  </a:moveTo>
                  <a:cubicBezTo>
                    <a:pt x="123" y="4"/>
                    <a:pt x="121" y="5"/>
                    <a:pt x="119" y="5"/>
                  </a:cubicBezTo>
                  <a:cubicBezTo>
                    <a:pt x="119" y="0"/>
                    <a:pt x="119" y="0"/>
                    <a:pt x="119" y="0"/>
                  </a:cubicBezTo>
                  <a:cubicBezTo>
                    <a:pt x="121" y="0"/>
                    <a:pt x="123" y="0"/>
                    <a:pt x="125" y="0"/>
                  </a:cubicBezTo>
                  <a:cubicBezTo>
                    <a:pt x="130" y="0"/>
                    <a:pt x="135" y="1"/>
                    <a:pt x="140" y="1"/>
                  </a:cubicBezTo>
                  <a:cubicBezTo>
                    <a:pt x="140" y="5"/>
                    <a:pt x="140" y="5"/>
                    <a:pt x="140" y="5"/>
                  </a:cubicBezTo>
                  <a:cubicBezTo>
                    <a:pt x="135" y="5"/>
                    <a:pt x="130" y="4"/>
                    <a:pt x="125" y="4"/>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94" name="组合 93"/>
          <p:cNvGrpSpPr/>
          <p:nvPr/>
        </p:nvGrpSpPr>
        <p:grpSpPr>
          <a:xfrm>
            <a:off x="7077287" y="3543302"/>
            <a:ext cx="855133" cy="859367"/>
            <a:chOff x="7578725" y="2559050"/>
            <a:chExt cx="641350" cy="644525"/>
          </a:xfrm>
          <a:effectLst>
            <a:outerShdw blurRad="203200" dist="279400" dir="8760000" algn="ctr" rotWithShape="0">
              <a:srgbClr val="000000">
                <a:alpha val="45000"/>
              </a:srgbClr>
            </a:outerShdw>
          </a:effectLst>
        </p:grpSpPr>
        <p:sp>
          <p:nvSpPr>
            <p:cNvPr id="95" name="Oval 48"/>
            <p:cNvSpPr>
              <a:spLocks noChangeArrowheads="1"/>
            </p:cNvSpPr>
            <p:nvPr/>
          </p:nvSpPr>
          <p:spPr bwMode="auto">
            <a:xfrm>
              <a:off x="7604125" y="2587625"/>
              <a:ext cx="590550" cy="5905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6" name="Freeform 49"/>
            <p:cNvSpPr>
              <a:spLocks/>
            </p:cNvSpPr>
            <p:nvPr/>
          </p:nvSpPr>
          <p:spPr bwMode="auto">
            <a:xfrm>
              <a:off x="7907338" y="3157538"/>
              <a:ext cx="96838" cy="20638"/>
            </a:xfrm>
            <a:custGeom>
              <a:avLst/>
              <a:gdLst>
                <a:gd name="T0" fmla="*/ 38 w 38"/>
                <a:gd name="T1" fmla="*/ 0 h 8"/>
                <a:gd name="T2" fmla="*/ 0 w 38"/>
                <a:gd name="T3" fmla="*/ 8 h 8"/>
                <a:gd name="T4" fmla="*/ 0 w 38"/>
                <a:gd name="T5" fmla="*/ 8 h 8"/>
                <a:gd name="T6" fmla="*/ 38 w 38"/>
                <a:gd name="T7" fmla="*/ 0 h 8"/>
              </a:gdLst>
              <a:ahLst/>
              <a:cxnLst>
                <a:cxn ang="0">
                  <a:pos x="T0" y="T1"/>
                </a:cxn>
                <a:cxn ang="0">
                  <a:pos x="T2" y="T3"/>
                </a:cxn>
                <a:cxn ang="0">
                  <a:pos x="T4" y="T5"/>
                </a:cxn>
                <a:cxn ang="0">
                  <a:pos x="T6" y="T7"/>
                </a:cxn>
              </a:cxnLst>
              <a:rect l="0" t="0" r="r" b="b"/>
              <a:pathLst>
                <a:path w="38" h="8">
                  <a:moveTo>
                    <a:pt x="38" y="0"/>
                  </a:moveTo>
                  <a:cubicBezTo>
                    <a:pt x="27" y="4"/>
                    <a:pt x="14" y="7"/>
                    <a:pt x="0" y="8"/>
                  </a:cubicBezTo>
                  <a:cubicBezTo>
                    <a:pt x="0" y="8"/>
                    <a:pt x="0" y="8"/>
                    <a:pt x="0" y="8"/>
                  </a:cubicBezTo>
                  <a:cubicBezTo>
                    <a:pt x="13" y="7"/>
                    <a:pt x="26" y="5"/>
                    <a:pt x="38"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7" name="Freeform 51"/>
            <p:cNvSpPr>
              <a:spLocks/>
            </p:cNvSpPr>
            <p:nvPr/>
          </p:nvSpPr>
          <p:spPr bwMode="auto">
            <a:xfrm>
              <a:off x="7694613" y="2674938"/>
              <a:ext cx="409575" cy="414338"/>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8" name="Freeform 52"/>
            <p:cNvSpPr>
              <a:spLocks noEditPoints="1"/>
            </p:cNvSpPr>
            <p:nvPr/>
          </p:nvSpPr>
          <p:spPr bwMode="auto">
            <a:xfrm>
              <a:off x="7578725" y="2559050"/>
              <a:ext cx="641350" cy="644525"/>
            </a:xfrm>
            <a:custGeom>
              <a:avLst/>
              <a:gdLst>
                <a:gd name="T0" fmla="*/ 154 w 250"/>
                <a:gd name="T1" fmla="*/ 244 h 251"/>
                <a:gd name="T2" fmla="*/ 134 w 250"/>
                <a:gd name="T3" fmla="*/ 251 h 251"/>
                <a:gd name="T4" fmla="*/ 93 w 250"/>
                <a:gd name="T5" fmla="*/ 247 h 251"/>
                <a:gd name="T6" fmla="*/ 114 w 250"/>
                <a:gd name="T7" fmla="*/ 246 h 251"/>
                <a:gd name="T8" fmla="*/ 93 w 250"/>
                <a:gd name="T9" fmla="*/ 247 h 251"/>
                <a:gd name="T10" fmla="*/ 191 w 250"/>
                <a:gd name="T11" fmla="*/ 228 h 251"/>
                <a:gd name="T12" fmla="*/ 175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8 h 251"/>
                <a:gd name="T26" fmla="*/ 25 w 250"/>
                <a:gd name="T27" fmla="*/ 201 h 251"/>
                <a:gd name="T28" fmla="*/ 42 w 250"/>
                <a:gd name="T29" fmla="*/ 213 h 251"/>
                <a:gd name="T30" fmla="*/ 25 w 250"/>
                <a:gd name="T31" fmla="*/ 201 h 251"/>
                <a:gd name="T32" fmla="*/ 240 w 250"/>
                <a:gd name="T33" fmla="*/ 165 h 251"/>
                <a:gd name="T34" fmla="*/ 235 w 250"/>
                <a:gd name="T35" fmla="*/ 186 h 251"/>
                <a:gd name="T36" fmla="*/ 6 w 250"/>
                <a:gd name="T37" fmla="*/ 164 h 251"/>
                <a:gd name="T38" fmla="*/ 18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80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6"/>
                  </a:moveTo>
                  <a:cubicBezTo>
                    <a:pt x="141" y="246"/>
                    <a:pt x="147" y="245"/>
                    <a:pt x="154" y="244"/>
                  </a:cubicBezTo>
                  <a:cubicBezTo>
                    <a:pt x="155" y="247"/>
                    <a:pt x="155" y="247"/>
                    <a:pt x="155" y="247"/>
                  </a:cubicBezTo>
                  <a:cubicBezTo>
                    <a:pt x="148" y="249"/>
                    <a:pt x="141" y="250"/>
                    <a:pt x="134" y="251"/>
                  </a:cubicBezTo>
                  <a:lnTo>
                    <a:pt x="134" y="246"/>
                  </a:lnTo>
                  <a:close/>
                  <a:moveTo>
                    <a:pt x="93" y="247"/>
                  </a:moveTo>
                  <a:cubicBezTo>
                    <a:pt x="94" y="243"/>
                    <a:pt x="94" y="243"/>
                    <a:pt x="94" y="243"/>
                  </a:cubicBezTo>
                  <a:cubicBezTo>
                    <a:pt x="100" y="244"/>
                    <a:pt x="107" y="246"/>
                    <a:pt x="114" y="246"/>
                  </a:cubicBezTo>
                  <a:cubicBezTo>
                    <a:pt x="113" y="250"/>
                    <a:pt x="113" y="250"/>
                    <a:pt x="113" y="250"/>
                  </a:cubicBezTo>
                  <a:cubicBezTo>
                    <a:pt x="106" y="250"/>
                    <a:pt x="99" y="248"/>
                    <a:pt x="93" y="247"/>
                  </a:cubicBezTo>
                  <a:close/>
                  <a:moveTo>
                    <a:pt x="173" y="237"/>
                  </a:moveTo>
                  <a:cubicBezTo>
                    <a:pt x="179" y="235"/>
                    <a:pt x="185" y="232"/>
                    <a:pt x="191" y="228"/>
                  </a:cubicBezTo>
                  <a:cubicBezTo>
                    <a:pt x="193" y="231"/>
                    <a:pt x="193" y="231"/>
                    <a:pt x="193" y="231"/>
                  </a:cubicBezTo>
                  <a:cubicBezTo>
                    <a:pt x="187" y="235"/>
                    <a:pt x="181" y="238"/>
                    <a:pt x="175"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0" y="234"/>
                    <a:pt x="55" y="230"/>
                  </a:cubicBezTo>
                  <a:close/>
                  <a:moveTo>
                    <a:pt x="191" y="228"/>
                  </a:moveTo>
                  <a:cubicBezTo>
                    <a:pt x="191" y="228"/>
                    <a:pt x="191" y="228"/>
                    <a:pt x="191" y="228"/>
                  </a:cubicBezTo>
                  <a:moveTo>
                    <a:pt x="207" y="216"/>
                  </a:moveTo>
                  <a:cubicBezTo>
                    <a:pt x="212" y="211"/>
                    <a:pt x="216" y="206"/>
                    <a:pt x="221" y="201"/>
                  </a:cubicBezTo>
                  <a:cubicBezTo>
                    <a:pt x="223" y="203"/>
                    <a:pt x="223" y="203"/>
                    <a:pt x="223" y="203"/>
                  </a:cubicBezTo>
                  <a:cubicBezTo>
                    <a:pt x="219" y="209"/>
                    <a:pt x="215" y="214"/>
                    <a:pt x="210" y="218"/>
                  </a:cubicBezTo>
                  <a:lnTo>
                    <a:pt x="207" y="216"/>
                  </a:lnTo>
                  <a:close/>
                  <a:moveTo>
                    <a:pt x="25" y="201"/>
                  </a:moveTo>
                  <a:cubicBezTo>
                    <a:pt x="28" y="198"/>
                    <a:pt x="28" y="198"/>
                    <a:pt x="28" y="198"/>
                  </a:cubicBezTo>
                  <a:cubicBezTo>
                    <a:pt x="32" y="204"/>
                    <a:pt x="37" y="209"/>
                    <a:pt x="42" y="213"/>
                  </a:cubicBezTo>
                  <a:cubicBezTo>
                    <a:pt x="39" y="216"/>
                    <a:pt x="39" y="216"/>
                    <a:pt x="39" y="216"/>
                  </a:cubicBezTo>
                  <a:cubicBezTo>
                    <a:pt x="34" y="212"/>
                    <a:pt x="29" y="207"/>
                    <a:pt x="25" y="201"/>
                  </a:cubicBezTo>
                  <a:close/>
                  <a:moveTo>
                    <a:pt x="231" y="184"/>
                  </a:moveTo>
                  <a:cubicBezTo>
                    <a:pt x="235" y="178"/>
                    <a:pt x="238" y="172"/>
                    <a:pt x="240" y="165"/>
                  </a:cubicBezTo>
                  <a:cubicBezTo>
                    <a:pt x="244" y="167"/>
                    <a:pt x="244" y="167"/>
                    <a:pt x="244" y="167"/>
                  </a:cubicBezTo>
                  <a:cubicBezTo>
                    <a:pt x="241" y="174"/>
                    <a:pt x="239" y="180"/>
                    <a:pt x="235" y="186"/>
                  </a:cubicBezTo>
                  <a:lnTo>
                    <a:pt x="231" y="184"/>
                  </a:lnTo>
                  <a:close/>
                  <a:moveTo>
                    <a:pt x="6" y="164"/>
                  </a:moveTo>
                  <a:cubicBezTo>
                    <a:pt x="10" y="163"/>
                    <a:pt x="10" y="163"/>
                    <a:pt x="10" y="163"/>
                  </a:cubicBezTo>
                  <a:cubicBezTo>
                    <a:pt x="12" y="169"/>
                    <a:pt x="14" y="176"/>
                    <a:pt x="18"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1" y="138"/>
                    <a:pt x="0" y="132"/>
                    <a:pt x="0" y="126"/>
                  </a:cubicBezTo>
                  <a:close/>
                  <a:moveTo>
                    <a:pt x="242" y="92"/>
                  </a:moveTo>
                  <a:cubicBezTo>
                    <a:pt x="246" y="90"/>
                    <a:pt x="246" y="90"/>
                    <a:pt x="246" y="90"/>
                  </a:cubicBezTo>
                  <a:cubicBezTo>
                    <a:pt x="247" y="97"/>
                    <a:pt x="249" y="104"/>
                    <a:pt x="250" y="111"/>
                  </a:cubicBezTo>
                  <a:cubicBezTo>
                    <a:pt x="246" y="112"/>
                    <a:pt x="246" y="112"/>
                    <a:pt x="246" y="112"/>
                  </a:cubicBezTo>
                  <a:cubicBezTo>
                    <a:pt x="245" y="105"/>
                    <a:pt x="243" y="98"/>
                    <a:pt x="242" y="92"/>
                  </a:cubicBezTo>
                  <a:close/>
                  <a:moveTo>
                    <a:pt x="2" y="102"/>
                  </a:moveTo>
                  <a:cubicBezTo>
                    <a:pt x="3" y="95"/>
                    <a:pt x="5" y="88"/>
                    <a:pt x="8" y="82"/>
                  </a:cubicBezTo>
                  <a:cubicBezTo>
                    <a:pt x="12" y="84"/>
                    <a:pt x="12" y="84"/>
                    <a:pt x="12" y="84"/>
                  </a:cubicBezTo>
                  <a:cubicBezTo>
                    <a:pt x="9" y="90"/>
                    <a:pt x="7" y="96"/>
                    <a:pt x="6" y="103"/>
                  </a:cubicBezTo>
                  <a:lnTo>
                    <a:pt x="2" y="102"/>
                  </a:lnTo>
                  <a:close/>
                  <a:moveTo>
                    <a:pt x="224" y="56"/>
                  </a:moveTo>
                  <a:cubicBezTo>
                    <a:pt x="227" y="53"/>
                    <a:pt x="227" y="53"/>
                    <a:pt x="227" y="53"/>
                  </a:cubicBezTo>
                  <a:cubicBezTo>
                    <a:pt x="231" y="59"/>
                    <a:pt x="235" y="65"/>
                    <a:pt x="238" y="71"/>
                  </a:cubicBezTo>
                  <a:cubicBezTo>
                    <a:pt x="234" y="73"/>
                    <a:pt x="234" y="73"/>
                    <a:pt x="234" y="73"/>
                  </a:cubicBezTo>
                  <a:cubicBezTo>
                    <a:pt x="231" y="67"/>
                    <a:pt x="228" y="61"/>
                    <a:pt x="224" y="56"/>
                  </a:cubicBezTo>
                  <a:close/>
                  <a:moveTo>
                    <a:pt x="17" y="63"/>
                  </a:moveTo>
                  <a:cubicBezTo>
                    <a:pt x="20" y="57"/>
                    <a:pt x="24" y="52"/>
                    <a:pt x="28" y="46"/>
                  </a:cubicBezTo>
                  <a:cubicBezTo>
                    <a:pt x="32" y="49"/>
                    <a:pt x="32" y="49"/>
                    <a:pt x="32" y="49"/>
                  </a:cubicBezTo>
                  <a:cubicBezTo>
                    <a:pt x="28" y="54"/>
                    <a:pt x="24" y="59"/>
                    <a:pt x="20" y="65"/>
                  </a:cubicBezTo>
                  <a:lnTo>
                    <a:pt x="17" y="63"/>
                  </a:lnTo>
                  <a:close/>
                  <a:moveTo>
                    <a:pt x="195" y="27"/>
                  </a:moveTo>
                  <a:cubicBezTo>
                    <a:pt x="195" y="27"/>
                    <a:pt x="195" y="27"/>
                    <a:pt x="195" y="27"/>
                  </a:cubicBezTo>
                  <a:cubicBezTo>
                    <a:pt x="198" y="24"/>
                    <a:pt x="198" y="24"/>
                    <a:pt x="198" y="24"/>
                  </a:cubicBezTo>
                  <a:cubicBezTo>
                    <a:pt x="204"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7" y="26"/>
                    <a:pt x="51" y="30"/>
                    <a:pt x="46" y="34"/>
                  </a:cubicBezTo>
                  <a:lnTo>
                    <a:pt x="43" y="31"/>
                  </a:lnTo>
                  <a:close/>
                  <a:moveTo>
                    <a:pt x="159" y="10"/>
                  </a:moveTo>
                  <a:cubicBezTo>
                    <a:pt x="160" y="6"/>
                    <a:pt x="160" y="6"/>
                    <a:pt x="160" y="6"/>
                  </a:cubicBezTo>
                  <a:cubicBezTo>
                    <a:pt x="167" y="8"/>
                    <a:pt x="174" y="10"/>
                    <a:pt x="180" y="13"/>
                  </a:cubicBezTo>
                  <a:cubicBezTo>
                    <a:pt x="178" y="17"/>
                    <a:pt x="178" y="17"/>
                    <a:pt x="178" y="17"/>
                  </a:cubicBezTo>
                  <a:cubicBezTo>
                    <a:pt x="172" y="14"/>
                    <a:pt x="166" y="12"/>
                    <a:pt x="159" y="10"/>
                  </a:cubicBezTo>
                  <a:close/>
                  <a:moveTo>
                    <a:pt x="79" y="10"/>
                  </a:moveTo>
                  <a:cubicBezTo>
                    <a:pt x="85" y="7"/>
                    <a:pt x="91" y="5"/>
                    <a:pt x="98" y="3"/>
                  </a:cubicBezTo>
                  <a:cubicBezTo>
                    <a:pt x="99" y="7"/>
                    <a:pt x="99" y="7"/>
                    <a:pt x="99" y="7"/>
                  </a:cubicBezTo>
                  <a:cubicBezTo>
                    <a:pt x="93" y="9"/>
                    <a:pt x="87" y="11"/>
                    <a:pt x="80" y="13"/>
                  </a:cubicBezTo>
                  <a:lnTo>
                    <a:pt x="79" y="10"/>
                  </a:lnTo>
                  <a:close/>
                  <a:moveTo>
                    <a:pt x="125" y="5"/>
                  </a:moveTo>
                  <a:cubicBezTo>
                    <a:pt x="124" y="5"/>
                    <a:pt x="122"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99" name="组合 98"/>
          <p:cNvGrpSpPr/>
          <p:nvPr/>
        </p:nvGrpSpPr>
        <p:grpSpPr>
          <a:xfrm>
            <a:off x="8128344" y="2010824"/>
            <a:ext cx="2261104" cy="808304"/>
            <a:chOff x="1964947" y="597930"/>
            <a:chExt cx="1695828" cy="606228"/>
          </a:xfrm>
          <a:effectLst>
            <a:outerShdw blurRad="241300" dist="127000" dir="5400000" algn="ctr" rotWithShape="0">
              <a:srgbClr val="000000">
                <a:alpha val="88000"/>
              </a:srgbClr>
            </a:outerShdw>
          </a:effectLst>
        </p:grpSpPr>
        <p:sp>
          <p:nvSpPr>
            <p:cNvPr id="100" name="文本框 99"/>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01"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2" name="组合 101"/>
          <p:cNvGrpSpPr/>
          <p:nvPr/>
        </p:nvGrpSpPr>
        <p:grpSpPr>
          <a:xfrm>
            <a:off x="8128344" y="3504344"/>
            <a:ext cx="2261104" cy="808304"/>
            <a:chOff x="1964947" y="597930"/>
            <a:chExt cx="1695828" cy="606228"/>
          </a:xfrm>
          <a:effectLst>
            <a:outerShdw blurRad="241300" dist="127000" dir="5400000" algn="ctr" rotWithShape="0">
              <a:srgbClr val="000000">
                <a:alpha val="88000"/>
              </a:srgbClr>
            </a:outerShdw>
          </a:effectLst>
        </p:grpSpPr>
        <p:sp>
          <p:nvSpPr>
            <p:cNvPr id="103" name="文本框 102"/>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04"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5" name="组合 104"/>
          <p:cNvGrpSpPr/>
          <p:nvPr/>
        </p:nvGrpSpPr>
        <p:grpSpPr>
          <a:xfrm>
            <a:off x="8128344" y="4914044"/>
            <a:ext cx="2261104" cy="808304"/>
            <a:chOff x="1964947" y="597930"/>
            <a:chExt cx="1695828" cy="606228"/>
          </a:xfrm>
          <a:effectLst>
            <a:outerShdw blurRad="241300" dist="127000" dir="5400000" algn="ctr" rotWithShape="0">
              <a:srgbClr val="000000">
                <a:alpha val="88000"/>
              </a:srgbClr>
            </a:outerShdw>
          </a:effectLst>
        </p:grpSpPr>
        <p:sp>
          <p:nvSpPr>
            <p:cNvPr id="106" name="文本框 105"/>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07"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08" name="文本框 107"/>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41138771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1000"/>
                                        <p:tgtEl>
                                          <p:spTgt spid="13"/>
                                        </p:tgtEl>
                                      </p:cBhvr>
                                    </p:animEffect>
                                    <p:anim calcmode="lin" valueType="num">
                                      <p:cBhvr>
                                        <p:cTn id="35" dur="1000" fill="hold"/>
                                        <p:tgtEl>
                                          <p:spTgt spid="13"/>
                                        </p:tgtEl>
                                        <p:attrNameLst>
                                          <p:attrName>ppt_x</p:attrName>
                                        </p:attrNameLst>
                                      </p:cBhvr>
                                      <p:tavLst>
                                        <p:tav tm="0">
                                          <p:val>
                                            <p:strVal val="#ppt_x"/>
                                          </p:val>
                                        </p:tav>
                                        <p:tav tm="100000">
                                          <p:val>
                                            <p:strVal val="#ppt_x"/>
                                          </p:val>
                                        </p:tav>
                                      </p:tavLst>
                                    </p:anim>
                                    <p:anim calcmode="lin" valueType="num">
                                      <p:cBhvr>
                                        <p:cTn id="36" dur="1000" fill="hold"/>
                                        <p:tgtEl>
                                          <p:spTgt spid="13"/>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1000"/>
                                        <p:tgtEl>
                                          <p:spTgt spid="14"/>
                                        </p:tgtEl>
                                      </p:cBhvr>
                                    </p:animEffect>
                                    <p:anim calcmode="lin" valueType="num">
                                      <p:cBhvr>
                                        <p:cTn id="40" dur="1000" fill="hold"/>
                                        <p:tgtEl>
                                          <p:spTgt spid="14"/>
                                        </p:tgtEl>
                                        <p:attrNameLst>
                                          <p:attrName>ppt_x</p:attrName>
                                        </p:attrNameLst>
                                      </p:cBhvr>
                                      <p:tavLst>
                                        <p:tav tm="0">
                                          <p:val>
                                            <p:strVal val="#ppt_x"/>
                                          </p:val>
                                        </p:tav>
                                        <p:tav tm="100000">
                                          <p:val>
                                            <p:strVal val="#ppt_x"/>
                                          </p:val>
                                        </p:tav>
                                      </p:tavLst>
                                    </p:anim>
                                    <p:anim calcmode="lin" valueType="num">
                                      <p:cBhvr>
                                        <p:cTn id="41" dur="1000" fill="hold"/>
                                        <p:tgtEl>
                                          <p:spTgt spid="1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1000" fill="hold"/>
                                        <p:tgtEl>
                                          <p:spTgt spid="18"/>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1000"/>
                                        <p:tgtEl>
                                          <p:spTgt spid="19"/>
                                        </p:tgtEl>
                                      </p:cBhvr>
                                    </p:animEffect>
                                    <p:anim calcmode="lin" valueType="num">
                                      <p:cBhvr>
                                        <p:cTn id="65" dur="1000" fill="hold"/>
                                        <p:tgtEl>
                                          <p:spTgt spid="19"/>
                                        </p:tgtEl>
                                        <p:attrNameLst>
                                          <p:attrName>ppt_x</p:attrName>
                                        </p:attrNameLst>
                                      </p:cBhvr>
                                      <p:tavLst>
                                        <p:tav tm="0">
                                          <p:val>
                                            <p:strVal val="#ppt_x"/>
                                          </p:val>
                                        </p:tav>
                                        <p:tav tm="100000">
                                          <p:val>
                                            <p:strVal val="#ppt_x"/>
                                          </p:val>
                                        </p:tav>
                                      </p:tavLst>
                                    </p:anim>
                                    <p:anim calcmode="lin" valueType="num">
                                      <p:cBhvr>
                                        <p:cTn id="66" dur="1000" fill="hold"/>
                                        <p:tgtEl>
                                          <p:spTgt spid="1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1000"/>
                                        <p:tgtEl>
                                          <p:spTgt spid="20"/>
                                        </p:tgtEl>
                                      </p:cBhvr>
                                    </p:animEffect>
                                    <p:anim calcmode="lin" valueType="num">
                                      <p:cBhvr>
                                        <p:cTn id="70" dur="1000" fill="hold"/>
                                        <p:tgtEl>
                                          <p:spTgt spid="20"/>
                                        </p:tgtEl>
                                        <p:attrNameLst>
                                          <p:attrName>ppt_x</p:attrName>
                                        </p:attrNameLst>
                                      </p:cBhvr>
                                      <p:tavLst>
                                        <p:tav tm="0">
                                          <p:val>
                                            <p:strVal val="#ppt_x"/>
                                          </p:val>
                                        </p:tav>
                                        <p:tav tm="100000">
                                          <p:val>
                                            <p:strVal val="#ppt_x"/>
                                          </p:val>
                                        </p:tav>
                                      </p:tavLst>
                                    </p:anim>
                                    <p:anim calcmode="lin" valueType="num">
                                      <p:cBhvr>
                                        <p:cTn id="71" dur="1000" fill="hold"/>
                                        <p:tgtEl>
                                          <p:spTgt spid="2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1000"/>
                                        <p:tgtEl>
                                          <p:spTgt spid="21"/>
                                        </p:tgtEl>
                                      </p:cBhvr>
                                    </p:animEffect>
                                    <p:anim calcmode="lin" valueType="num">
                                      <p:cBhvr>
                                        <p:cTn id="75" dur="1000" fill="hold"/>
                                        <p:tgtEl>
                                          <p:spTgt spid="21"/>
                                        </p:tgtEl>
                                        <p:attrNameLst>
                                          <p:attrName>ppt_x</p:attrName>
                                        </p:attrNameLst>
                                      </p:cBhvr>
                                      <p:tavLst>
                                        <p:tav tm="0">
                                          <p:val>
                                            <p:strVal val="#ppt_x"/>
                                          </p:val>
                                        </p:tav>
                                        <p:tav tm="100000">
                                          <p:val>
                                            <p:strVal val="#ppt_x"/>
                                          </p:val>
                                        </p:tav>
                                      </p:tavLst>
                                    </p:anim>
                                    <p:anim calcmode="lin" valueType="num">
                                      <p:cBhvr>
                                        <p:cTn id="76" dur="1000" fill="hold"/>
                                        <p:tgtEl>
                                          <p:spTgt spid="2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fade">
                                      <p:cBhvr>
                                        <p:cTn id="79" dur="1000"/>
                                        <p:tgtEl>
                                          <p:spTgt spid="22"/>
                                        </p:tgtEl>
                                      </p:cBhvr>
                                    </p:animEffect>
                                    <p:anim calcmode="lin" valueType="num">
                                      <p:cBhvr>
                                        <p:cTn id="80" dur="1000" fill="hold"/>
                                        <p:tgtEl>
                                          <p:spTgt spid="22"/>
                                        </p:tgtEl>
                                        <p:attrNameLst>
                                          <p:attrName>ppt_x</p:attrName>
                                        </p:attrNameLst>
                                      </p:cBhvr>
                                      <p:tavLst>
                                        <p:tav tm="0">
                                          <p:val>
                                            <p:strVal val="#ppt_x"/>
                                          </p:val>
                                        </p:tav>
                                        <p:tav tm="100000">
                                          <p:val>
                                            <p:strVal val="#ppt_x"/>
                                          </p:val>
                                        </p:tav>
                                      </p:tavLst>
                                    </p:anim>
                                    <p:anim calcmode="lin" valueType="num">
                                      <p:cBhvr>
                                        <p:cTn id="81" dur="1000" fill="hold"/>
                                        <p:tgtEl>
                                          <p:spTgt spid="2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1000"/>
                                        <p:tgtEl>
                                          <p:spTgt spid="23"/>
                                        </p:tgtEl>
                                      </p:cBhvr>
                                    </p:animEffect>
                                    <p:anim calcmode="lin" valueType="num">
                                      <p:cBhvr>
                                        <p:cTn id="85" dur="1000" fill="hold"/>
                                        <p:tgtEl>
                                          <p:spTgt spid="23"/>
                                        </p:tgtEl>
                                        <p:attrNameLst>
                                          <p:attrName>ppt_x</p:attrName>
                                        </p:attrNameLst>
                                      </p:cBhvr>
                                      <p:tavLst>
                                        <p:tav tm="0">
                                          <p:val>
                                            <p:strVal val="#ppt_x"/>
                                          </p:val>
                                        </p:tav>
                                        <p:tav tm="100000">
                                          <p:val>
                                            <p:strVal val="#ppt_x"/>
                                          </p:val>
                                        </p:tav>
                                      </p:tavLst>
                                    </p:anim>
                                    <p:anim calcmode="lin" valueType="num">
                                      <p:cBhvr>
                                        <p:cTn id="86" dur="1000" fill="hold"/>
                                        <p:tgtEl>
                                          <p:spTgt spid="23"/>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1000"/>
                                        <p:tgtEl>
                                          <p:spTgt spid="24"/>
                                        </p:tgtEl>
                                      </p:cBhvr>
                                    </p:animEffect>
                                    <p:anim calcmode="lin" valueType="num">
                                      <p:cBhvr>
                                        <p:cTn id="90" dur="1000" fill="hold"/>
                                        <p:tgtEl>
                                          <p:spTgt spid="24"/>
                                        </p:tgtEl>
                                        <p:attrNameLst>
                                          <p:attrName>ppt_x</p:attrName>
                                        </p:attrNameLst>
                                      </p:cBhvr>
                                      <p:tavLst>
                                        <p:tav tm="0">
                                          <p:val>
                                            <p:strVal val="#ppt_x"/>
                                          </p:val>
                                        </p:tav>
                                        <p:tav tm="100000">
                                          <p:val>
                                            <p:strVal val="#ppt_x"/>
                                          </p:val>
                                        </p:tav>
                                      </p:tavLst>
                                    </p:anim>
                                    <p:anim calcmode="lin" valueType="num">
                                      <p:cBhvr>
                                        <p:cTn id="91" dur="1000" fill="hold"/>
                                        <p:tgtEl>
                                          <p:spTgt spid="2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1000"/>
                                        <p:tgtEl>
                                          <p:spTgt spid="25"/>
                                        </p:tgtEl>
                                      </p:cBhvr>
                                    </p:animEffect>
                                    <p:anim calcmode="lin" valueType="num">
                                      <p:cBhvr>
                                        <p:cTn id="95" dur="1000" fill="hold"/>
                                        <p:tgtEl>
                                          <p:spTgt spid="25"/>
                                        </p:tgtEl>
                                        <p:attrNameLst>
                                          <p:attrName>ppt_x</p:attrName>
                                        </p:attrNameLst>
                                      </p:cBhvr>
                                      <p:tavLst>
                                        <p:tav tm="0">
                                          <p:val>
                                            <p:strVal val="#ppt_x"/>
                                          </p:val>
                                        </p:tav>
                                        <p:tav tm="100000">
                                          <p:val>
                                            <p:strVal val="#ppt_x"/>
                                          </p:val>
                                        </p:tav>
                                      </p:tavLst>
                                    </p:anim>
                                    <p:anim calcmode="lin" valueType="num">
                                      <p:cBhvr>
                                        <p:cTn id="96" dur="1000" fill="hold"/>
                                        <p:tgtEl>
                                          <p:spTgt spid="25"/>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fade">
                                      <p:cBhvr>
                                        <p:cTn id="99" dur="1000"/>
                                        <p:tgtEl>
                                          <p:spTgt spid="26"/>
                                        </p:tgtEl>
                                      </p:cBhvr>
                                    </p:animEffect>
                                    <p:anim calcmode="lin" valueType="num">
                                      <p:cBhvr>
                                        <p:cTn id="100" dur="1000" fill="hold"/>
                                        <p:tgtEl>
                                          <p:spTgt spid="26"/>
                                        </p:tgtEl>
                                        <p:attrNameLst>
                                          <p:attrName>ppt_x</p:attrName>
                                        </p:attrNameLst>
                                      </p:cBhvr>
                                      <p:tavLst>
                                        <p:tav tm="0">
                                          <p:val>
                                            <p:strVal val="#ppt_x"/>
                                          </p:val>
                                        </p:tav>
                                        <p:tav tm="100000">
                                          <p:val>
                                            <p:strVal val="#ppt_x"/>
                                          </p:val>
                                        </p:tav>
                                      </p:tavLst>
                                    </p:anim>
                                    <p:anim calcmode="lin" valueType="num">
                                      <p:cBhvr>
                                        <p:cTn id="101" dur="1000" fill="hold"/>
                                        <p:tgtEl>
                                          <p:spTgt spid="26"/>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fade">
                                      <p:cBhvr>
                                        <p:cTn id="104" dur="1000"/>
                                        <p:tgtEl>
                                          <p:spTgt spid="27"/>
                                        </p:tgtEl>
                                      </p:cBhvr>
                                    </p:animEffect>
                                    <p:anim calcmode="lin" valueType="num">
                                      <p:cBhvr>
                                        <p:cTn id="105" dur="1000" fill="hold"/>
                                        <p:tgtEl>
                                          <p:spTgt spid="27"/>
                                        </p:tgtEl>
                                        <p:attrNameLst>
                                          <p:attrName>ppt_x</p:attrName>
                                        </p:attrNameLst>
                                      </p:cBhvr>
                                      <p:tavLst>
                                        <p:tav tm="0">
                                          <p:val>
                                            <p:strVal val="#ppt_x"/>
                                          </p:val>
                                        </p:tav>
                                        <p:tav tm="100000">
                                          <p:val>
                                            <p:strVal val="#ppt_x"/>
                                          </p:val>
                                        </p:tav>
                                      </p:tavLst>
                                    </p:anim>
                                    <p:anim calcmode="lin" valueType="num">
                                      <p:cBhvr>
                                        <p:cTn id="106" dur="1000" fill="hold"/>
                                        <p:tgtEl>
                                          <p:spTgt spid="27"/>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1000"/>
                                        <p:tgtEl>
                                          <p:spTgt spid="28"/>
                                        </p:tgtEl>
                                      </p:cBhvr>
                                    </p:animEffect>
                                    <p:anim calcmode="lin" valueType="num">
                                      <p:cBhvr>
                                        <p:cTn id="110" dur="1000" fill="hold"/>
                                        <p:tgtEl>
                                          <p:spTgt spid="28"/>
                                        </p:tgtEl>
                                        <p:attrNameLst>
                                          <p:attrName>ppt_x</p:attrName>
                                        </p:attrNameLst>
                                      </p:cBhvr>
                                      <p:tavLst>
                                        <p:tav tm="0">
                                          <p:val>
                                            <p:strVal val="#ppt_x"/>
                                          </p:val>
                                        </p:tav>
                                        <p:tav tm="100000">
                                          <p:val>
                                            <p:strVal val="#ppt_x"/>
                                          </p:val>
                                        </p:tav>
                                      </p:tavLst>
                                    </p:anim>
                                    <p:anim calcmode="lin" valueType="num">
                                      <p:cBhvr>
                                        <p:cTn id="111" dur="1000" fill="hold"/>
                                        <p:tgtEl>
                                          <p:spTgt spid="2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Effect transition="in" filter="fade">
                                      <p:cBhvr>
                                        <p:cTn id="114" dur="1000"/>
                                        <p:tgtEl>
                                          <p:spTgt spid="29"/>
                                        </p:tgtEl>
                                      </p:cBhvr>
                                    </p:animEffect>
                                    <p:anim calcmode="lin" valueType="num">
                                      <p:cBhvr>
                                        <p:cTn id="115" dur="1000" fill="hold"/>
                                        <p:tgtEl>
                                          <p:spTgt spid="29"/>
                                        </p:tgtEl>
                                        <p:attrNameLst>
                                          <p:attrName>ppt_x</p:attrName>
                                        </p:attrNameLst>
                                      </p:cBhvr>
                                      <p:tavLst>
                                        <p:tav tm="0">
                                          <p:val>
                                            <p:strVal val="#ppt_x"/>
                                          </p:val>
                                        </p:tav>
                                        <p:tav tm="100000">
                                          <p:val>
                                            <p:strVal val="#ppt_x"/>
                                          </p:val>
                                        </p:tav>
                                      </p:tavLst>
                                    </p:anim>
                                    <p:anim calcmode="lin" valueType="num">
                                      <p:cBhvr>
                                        <p:cTn id="116" dur="1000" fill="hold"/>
                                        <p:tgtEl>
                                          <p:spTgt spid="29"/>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0"/>
                                        </p:tgtEl>
                                        <p:attrNameLst>
                                          <p:attrName>style.visibility</p:attrName>
                                        </p:attrNameLst>
                                      </p:cBhvr>
                                      <p:to>
                                        <p:strVal val="visible"/>
                                      </p:to>
                                    </p:set>
                                    <p:animEffect transition="in" filter="fade">
                                      <p:cBhvr>
                                        <p:cTn id="119" dur="1000"/>
                                        <p:tgtEl>
                                          <p:spTgt spid="30"/>
                                        </p:tgtEl>
                                      </p:cBhvr>
                                    </p:animEffect>
                                    <p:anim calcmode="lin" valueType="num">
                                      <p:cBhvr>
                                        <p:cTn id="120" dur="1000" fill="hold"/>
                                        <p:tgtEl>
                                          <p:spTgt spid="30"/>
                                        </p:tgtEl>
                                        <p:attrNameLst>
                                          <p:attrName>ppt_x</p:attrName>
                                        </p:attrNameLst>
                                      </p:cBhvr>
                                      <p:tavLst>
                                        <p:tav tm="0">
                                          <p:val>
                                            <p:strVal val="#ppt_x"/>
                                          </p:val>
                                        </p:tav>
                                        <p:tav tm="100000">
                                          <p:val>
                                            <p:strVal val="#ppt_x"/>
                                          </p:val>
                                        </p:tav>
                                      </p:tavLst>
                                    </p:anim>
                                    <p:anim calcmode="lin" valueType="num">
                                      <p:cBhvr>
                                        <p:cTn id="121" dur="1000" fill="hold"/>
                                        <p:tgtEl>
                                          <p:spTgt spid="30"/>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31"/>
                                        </p:tgtEl>
                                        <p:attrNameLst>
                                          <p:attrName>style.visibility</p:attrName>
                                        </p:attrNameLst>
                                      </p:cBhvr>
                                      <p:to>
                                        <p:strVal val="visible"/>
                                      </p:to>
                                    </p:set>
                                    <p:animEffect transition="in" filter="fade">
                                      <p:cBhvr>
                                        <p:cTn id="124" dur="1000"/>
                                        <p:tgtEl>
                                          <p:spTgt spid="31"/>
                                        </p:tgtEl>
                                      </p:cBhvr>
                                    </p:animEffect>
                                    <p:anim calcmode="lin" valueType="num">
                                      <p:cBhvr>
                                        <p:cTn id="125" dur="1000" fill="hold"/>
                                        <p:tgtEl>
                                          <p:spTgt spid="31"/>
                                        </p:tgtEl>
                                        <p:attrNameLst>
                                          <p:attrName>ppt_x</p:attrName>
                                        </p:attrNameLst>
                                      </p:cBhvr>
                                      <p:tavLst>
                                        <p:tav tm="0">
                                          <p:val>
                                            <p:strVal val="#ppt_x"/>
                                          </p:val>
                                        </p:tav>
                                        <p:tav tm="100000">
                                          <p:val>
                                            <p:strVal val="#ppt_x"/>
                                          </p:val>
                                        </p:tav>
                                      </p:tavLst>
                                    </p:anim>
                                    <p:anim calcmode="lin" valueType="num">
                                      <p:cBhvr>
                                        <p:cTn id="126" dur="1000" fill="hold"/>
                                        <p:tgtEl>
                                          <p:spTgt spid="31"/>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1000"/>
                                        <p:tgtEl>
                                          <p:spTgt spid="32"/>
                                        </p:tgtEl>
                                      </p:cBhvr>
                                    </p:animEffect>
                                    <p:anim calcmode="lin" valueType="num">
                                      <p:cBhvr>
                                        <p:cTn id="130" dur="1000" fill="hold"/>
                                        <p:tgtEl>
                                          <p:spTgt spid="32"/>
                                        </p:tgtEl>
                                        <p:attrNameLst>
                                          <p:attrName>ppt_x</p:attrName>
                                        </p:attrNameLst>
                                      </p:cBhvr>
                                      <p:tavLst>
                                        <p:tav tm="0">
                                          <p:val>
                                            <p:strVal val="#ppt_x"/>
                                          </p:val>
                                        </p:tav>
                                        <p:tav tm="100000">
                                          <p:val>
                                            <p:strVal val="#ppt_x"/>
                                          </p:val>
                                        </p:tav>
                                      </p:tavLst>
                                    </p:anim>
                                    <p:anim calcmode="lin" valueType="num">
                                      <p:cBhvr>
                                        <p:cTn id="131" dur="1000" fill="hold"/>
                                        <p:tgtEl>
                                          <p:spTgt spid="32"/>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Effect transition="in" filter="fade">
                                      <p:cBhvr>
                                        <p:cTn id="134" dur="1000"/>
                                        <p:tgtEl>
                                          <p:spTgt spid="33"/>
                                        </p:tgtEl>
                                      </p:cBhvr>
                                    </p:animEffect>
                                    <p:anim calcmode="lin" valueType="num">
                                      <p:cBhvr>
                                        <p:cTn id="135" dur="1000" fill="hold"/>
                                        <p:tgtEl>
                                          <p:spTgt spid="33"/>
                                        </p:tgtEl>
                                        <p:attrNameLst>
                                          <p:attrName>ppt_x</p:attrName>
                                        </p:attrNameLst>
                                      </p:cBhvr>
                                      <p:tavLst>
                                        <p:tav tm="0">
                                          <p:val>
                                            <p:strVal val="#ppt_x"/>
                                          </p:val>
                                        </p:tav>
                                        <p:tav tm="100000">
                                          <p:val>
                                            <p:strVal val="#ppt_x"/>
                                          </p:val>
                                        </p:tav>
                                      </p:tavLst>
                                    </p:anim>
                                    <p:anim calcmode="lin" valueType="num">
                                      <p:cBhvr>
                                        <p:cTn id="136" dur="1000" fill="hold"/>
                                        <p:tgtEl>
                                          <p:spTgt spid="33"/>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fade">
                                      <p:cBhvr>
                                        <p:cTn id="139" dur="1000"/>
                                        <p:tgtEl>
                                          <p:spTgt spid="34"/>
                                        </p:tgtEl>
                                      </p:cBhvr>
                                    </p:animEffect>
                                    <p:anim calcmode="lin" valueType="num">
                                      <p:cBhvr>
                                        <p:cTn id="140" dur="1000" fill="hold"/>
                                        <p:tgtEl>
                                          <p:spTgt spid="34"/>
                                        </p:tgtEl>
                                        <p:attrNameLst>
                                          <p:attrName>ppt_x</p:attrName>
                                        </p:attrNameLst>
                                      </p:cBhvr>
                                      <p:tavLst>
                                        <p:tav tm="0">
                                          <p:val>
                                            <p:strVal val="#ppt_x"/>
                                          </p:val>
                                        </p:tav>
                                        <p:tav tm="100000">
                                          <p:val>
                                            <p:strVal val="#ppt_x"/>
                                          </p:val>
                                        </p:tav>
                                      </p:tavLst>
                                    </p:anim>
                                    <p:anim calcmode="lin" valueType="num">
                                      <p:cBhvr>
                                        <p:cTn id="141" dur="1000" fill="hold"/>
                                        <p:tgtEl>
                                          <p:spTgt spid="34"/>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Effect transition="in" filter="fade">
                                      <p:cBhvr>
                                        <p:cTn id="144" dur="1000"/>
                                        <p:tgtEl>
                                          <p:spTgt spid="35"/>
                                        </p:tgtEl>
                                      </p:cBhvr>
                                    </p:animEffect>
                                    <p:anim calcmode="lin" valueType="num">
                                      <p:cBhvr>
                                        <p:cTn id="145" dur="1000" fill="hold"/>
                                        <p:tgtEl>
                                          <p:spTgt spid="35"/>
                                        </p:tgtEl>
                                        <p:attrNameLst>
                                          <p:attrName>ppt_x</p:attrName>
                                        </p:attrNameLst>
                                      </p:cBhvr>
                                      <p:tavLst>
                                        <p:tav tm="0">
                                          <p:val>
                                            <p:strVal val="#ppt_x"/>
                                          </p:val>
                                        </p:tav>
                                        <p:tav tm="100000">
                                          <p:val>
                                            <p:strVal val="#ppt_x"/>
                                          </p:val>
                                        </p:tav>
                                      </p:tavLst>
                                    </p:anim>
                                    <p:anim calcmode="lin" valueType="num">
                                      <p:cBhvr>
                                        <p:cTn id="146" dur="1000" fill="hold"/>
                                        <p:tgtEl>
                                          <p:spTgt spid="35"/>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36"/>
                                        </p:tgtEl>
                                        <p:attrNameLst>
                                          <p:attrName>style.visibility</p:attrName>
                                        </p:attrNameLst>
                                      </p:cBhvr>
                                      <p:to>
                                        <p:strVal val="visible"/>
                                      </p:to>
                                    </p:set>
                                    <p:animEffect transition="in" filter="fade">
                                      <p:cBhvr>
                                        <p:cTn id="149" dur="1000"/>
                                        <p:tgtEl>
                                          <p:spTgt spid="36"/>
                                        </p:tgtEl>
                                      </p:cBhvr>
                                    </p:animEffect>
                                    <p:anim calcmode="lin" valueType="num">
                                      <p:cBhvr>
                                        <p:cTn id="150" dur="1000" fill="hold"/>
                                        <p:tgtEl>
                                          <p:spTgt spid="36"/>
                                        </p:tgtEl>
                                        <p:attrNameLst>
                                          <p:attrName>ppt_x</p:attrName>
                                        </p:attrNameLst>
                                      </p:cBhvr>
                                      <p:tavLst>
                                        <p:tav tm="0">
                                          <p:val>
                                            <p:strVal val="#ppt_x"/>
                                          </p:val>
                                        </p:tav>
                                        <p:tav tm="100000">
                                          <p:val>
                                            <p:strVal val="#ppt_x"/>
                                          </p:val>
                                        </p:tav>
                                      </p:tavLst>
                                    </p:anim>
                                    <p:anim calcmode="lin" valueType="num">
                                      <p:cBhvr>
                                        <p:cTn id="151" dur="1000" fill="hold"/>
                                        <p:tgtEl>
                                          <p:spTgt spid="36"/>
                                        </p:tgtEl>
                                        <p:attrNameLst>
                                          <p:attrName>ppt_y</p:attrName>
                                        </p:attrNameLst>
                                      </p:cBhvr>
                                      <p:tavLst>
                                        <p:tav tm="0">
                                          <p:val>
                                            <p:strVal val="#ppt_y+.1"/>
                                          </p:val>
                                        </p:tav>
                                        <p:tav tm="100000">
                                          <p:val>
                                            <p:strVal val="#ppt_y"/>
                                          </p:val>
                                        </p:tav>
                                      </p:tavLst>
                                    </p:anim>
                                  </p:childTnLst>
                                </p:cTn>
                              </p:par>
                              <p:par>
                                <p:cTn id="152" presetID="42" presetClass="entr" presetSubtype="0" fill="hold" grpId="0" nodeType="withEffect">
                                  <p:stCondLst>
                                    <p:cond delay="0"/>
                                  </p:stCondLst>
                                  <p:childTnLst>
                                    <p:set>
                                      <p:cBhvr>
                                        <p:cTn id="153" dur="1" fill="hold">
                                          <p:stCondLst>
                                            <p:cond delay="0"/>
                                          </p:stCondLst>
                                        </p:cTn>
                                        <p:tgtEl>
                                          <p:spTgt spid="37"/>
                                        </p:tgtEl>
                                        <p:attrNameLst>
                                          <p:attrName>style.visibility</p:attrName>
                                        </p:attrNameLst>
                                      </p:cBhvr>
                                      <p:to>
                                        <p:strVal val="visible"/>
                                      </p:to>
                                    </p:set>
                                    <p:animEffect transition="in" filter="fade">
                                      <p:cBhvr>
                                        <p:cTn id="154" dur="1000"/>
                                        <p:tgtEl>
                                          <p:spTgt spid="37"/>
                                        </p:tgtEl>
                                      </p:cBhvr>
                                    </p:animEffect>
                                    <p:anim calcmode="lin" valueType="num">
                                      <p:cBhvr>
                                        <p:cTn id="155" dur="1000" fill="hold"/>
                                        <p:tgtEl>
                                          <p:spTgt spid="37"/>
                                        </p:tgtEl>
                                        <p:attrNameLst>
                                          <p:attrName>ppt_x</p:attrName>
                                        </p:attrNameLst>
                                      </p:cBhvr>
                                      <p:tavLst>
                                        <p:tav tm="0">
                                          <p:val>
                                            <p:strVal val="#ppt_x"/>
                                          </p:val>
                                        </p:tav>
                                        <p:tav tm="100000">
                                          <p:val>
                                            <p:strVal val="#ppt_x"/>
                                          </p:val>
                                        </p:tav>
                                      </p:tavLst>
                                    </p:anim>
                                    <p:anim calcmode="lin" valueType="num">
                                      <p:cBhvr>
                                        <p:cTn id="156" dur="1000" fill="hold"/>
                                        <p:tgtEl>
                                          <p:spTgt spid="37"/>
                                        </p:tgtEl>
                                        <p:attrNameLst>
                                          <p:attrName>ppt_y</p:attrName>
                                        </p:attrNameLst>
                                      </p:cBhvr>
                                      <p:tavLst>
                                        <p:tav tm="0">
                                          <p:val>
                                            <p:strVal val="#ppt_y+.1"/>
                                          </p:val>
                                        </p:tav>
                                        <p:tav tm="100000">
                                          <p:val>
                                            <p:strVal val="#ppt_y"/>
                                          </p:val>
                                        </p:tav>
                                      </p:tavLst>
                                    </p:anim>
                                  </p:childTnLst>
                                </p:cTn>
                              </p:par>
                              <p:par>
                                <p:cTn id="157" presetID="42" presetClass="entr" presetSubtype="0" fill="hold" grpId="0" nodeType="withEffect">
                                  <p:stCondLst>
                                    <p:cond delay="0"/>
                                  </p:stCondLst>
                                  <p:childTnLst>
                                    <p:set>
                                      <p:cBhvr>
                                        <p:cTn id="158" dur="1" fill="hold">
                                          <p:stCondLst>
                                            <p:cond delay="0"/>
                                          </p:stCondLst>
                                        </p:cTn>
                                        <p:tgtEl>
                                          <p:spTgt spid="38"/>
                                        </p:tgtEl>
                                        <p:attrNameLst>
                                          <p:attrName>style.visibility</p:attrName>
                                        </p:attrNameLst>
                                      </p:cBhvr>
                                      <p:to>
                                        <p:strVal val="visible"/>
                                      </p:to>
                                    </p:set>
                                    <p:animEffect transition="in" filter="fade">
                                      <p:cBhvr>
                                        <p:cTn id="159" dur="1000"/>
                                        <p:tgtEl>
                                          <p:spTgt spid="38"/>
                                        </p:tgtEl>
                                      </p:cBhvr>
                                    </p:animEffect>
                                    <p:anim calcmode="lin" valueType="num">
                                      <p:cBhvr>
                                        <p:cTn id="160" dur="1000" fill="hold"/>
                                        <p:tgtEl>
                                          <p:spTgt spid="38"/>
                                        </p:tgtEl>
                                        <p:attrNameLst>
                                          <p:attrName>ppt_x</p:attrName>
                                        </p:attrNameLst>
                                      </p:cBhvr>
                                      <p:tavLst>
                                        <p:tav tm="0">
                                          <p:val>
                                            <p:strVal val="#ppt_x"/>
                                          </p:val>
                                        </p:tav>
                                        <p:tav tm="100000">
                                          <p:val>
                                            <p:strVal val="#ppt_x"/>
                                          </p:val>
                                        </p:tav>
                                      </p:tavLst>
                                    </p:anim>
                                    <p:anim calcmode="lin" valueType="num">
                                      <p:cBhvr>
                                        <p:cTn id="161" dur="1000" fill="hold"/>
                                        <p:tgtEl>
                                          <p:spTgt spid="38"/>
                                        </p:tgtEl>
                                        <p:attrNameLst>
                                          <p:attrName>ppt_y</p:attrName>
                                        </p:attrNameLst>
                                      </p:cBhvr>
                                      <p:tavLst>
                                        <p:tav tm="0">
                                          <p:val>
                                            <p:strVal val="#ppt_y+.1"/>
                                          </p:val>
                                        </p:tav>
                                        <p:tav tm="100000">
                                          <p:val>
                                            <p:strVal val="#ppt_y"/>
                                          </p:val>
                                        </p:tav>
                                      </p:tavLst>
                                    </p:anim>
                                  </p:childTnLst>
                                </p:cTn>
                              </p:par>
                              <p:par>
                                <p:cTn id="162" presetID="42" presetClass="entr" presetSubtype="0" fill="hold" grpId="0" nodeType="withEffect">
                                  <p:stCondLst>
                                    <p:cond delay="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1000"/>
                                        <p:tgtEl>
                                          <p:spTgt spid="39"/>
                                        </p:tgtEl>
                                      </p:cBhvr>
                                    </p:animEffect>
                                    <p:anim calcmode="lin" valueType="num">
                                      <p:cBhvr>
                                        <p:cTn id="165" dur="1000" fill="hold"/>
                                        <p:tgtEl>
                                          <p:spTgt spid="39"/>
                                        </p:tgtEl>
                                        <p:attrNameLst>
                                          <p:attrName>ppt_x</p:attrName>
                                        </p:attrNameLst>
                                      </p:cBhvr>
                                      <p:tavLst>
                                        <p:tav tm="0">
                                          <p:val>
                                            <p:strVal val="#ppt_x"/>
                                          </p:val>
                                        </p:tav>
                                        <p:tav tm="100000">
                                          <p:val>
                                            <p:strVal val="#ppt_x"/>
                                          </p:val>
                                        </p:tav>
                                      </p:tavLst>
                                    </p:anim>
                                    <p:anim calcmode="lin" valueType="num">
                                      <p:cBhvr>
                                        <p:cTn id="166" dur="1000" fill="hold"/>
                                        <p:tgtEl>
                                          <p:spTgt spid="39"/>
                                        </p:tgtEl>
                                        <p:attrNameLst>
                                          <p:attrName>ppt_y</p:attrName>
                                        </p:attrNameLst>
                                      </p:cBhvr>
                                      <p:tavLst>
                                        <p:tav tm="0">
                                          <p:val>
                                            <p:strVal val="#ppt_y+.1"/>
                                          </p:val>
                                        </p:tav>
                                        <p:tav tm="100000">
                                          <p:val>
                                            <p:strVal val="#ppt_y"/>
                                          </p:val>
                                        </p:tav>
                                      </p:tavLst>
                                    </p:anim>
                                  </p:childTnLst>
                                </p:cTn>
                              </p:par>
                              <p:par>
                                <p:cTn id="167" presetID="42" presetClass="entr" presetSubtype="0" fill="hold" grpId="0" nodeType="withEffect">
                                  <p:stCondLst>
                                    <p:cond delay="0"/>
                                  </p:stCondLst>
                                  <p:childTnLst>
                                    <p:set>
                                      <p:cBhvr>
                                        <p:cTn id="168" dur="1" fill="hold">
                                          <p:stCondLst>
                                            <p:cond delay="0"/>
                                          </p:stCondLst>
                                        </p:cTn>
                                        <p:tgtEl>
                                          <p:spTgt spid="40"/>
                                        </p:tgtEl>
                                        <p:attrNameLst>
                                          <p:attrName>style.visibility</p:attrName>
                                        </p:attrNameLst>
                                      </p:cBhvr>
                                      <p:to>
                                        <p:strVal val="visible"/>
                                      </p:to>
                                    </p:set>
                                    <p:animEffect transition="in" filter="fade">
                                      <p:cBhvr>
                                        <p:cTn id="169" dur="1000"/>
                                        <p:tgtEl>
                                          <p:spTgt spid="40"/>
                                        </p:tgtEl>
                                      </p:cBhvr>
                                    </p:animEffect>
                                    <p:anim calcmode="lin" valueType="num">
                                      <p:cBhvr>
                                        <p:cTn id="170" dur="1000" fill="hold"/>
                                        <p:tgtEl>
                                          <p:spTgt spid="40"/>
                                        </p:tgtEl>
                                        <p:attrNameLst>
                                          <p:attrName>ppt_x</p:attrName>
                                        </p:attrNameLst>
                                      </p:cBhvr>
                                      <p:tavLst>
                                        <p:tav tm="0">
                                          <p:val>
                                            <p:strVal val="#ppt_x"/>
                                          </p:val>
                                        </p:tav>
                                        <p:tav tm="100000">
                                          <p:val>
                                            <p:strVal val="#ppt_x"/>
                                          </p:val>
                                        </p:tav>
                                      </p:tavLst>
                                    </p:anim>
                                    <p:anim calcmode="lin" valueType="num">
                                      <p:cBhvr>
                                        <p:cTn id="171" dur="1000" fill="hold"/>
                                        <p:tgtEl>
                                          <p:spTgt spid="40"/>
                                        </p:tgtEl>
                                        <p:attrNameLst>
                                          <p:attrName>ppt_y</p:attrName>
                                        </p:attrNameLst>
                                      </p:cBhvr>
                                      <p:tavLst>
                                        <p:tav tm="0">
                                          <p:val>
                                            <p:strVal val="#ppt_y+.1"/>
                                          </p:val>
                                        </p:tav>
                                        <p:tav tm="100000">
                                          <p:val>
                                            <p:strVal val="#ppt_y"/>
                                          </p:val>
                                        </p:tav>
                                      </p:tavLst>
                                    </p:anim>
                                  </p:childTnLst>
                                </p:cTn>
                              </p:par>
                              <p:par>
                                <p:cTn id="172" presetID="42" presetClass="entr" presetSubtype="0" fill="hold" grpId="0" nodeType="withEffect">
                                  <p:stCondLst>
                                    <p:cond delay="0"/>
                                  </p:stCondLst>
                                  <p:childTnLst>
                                    <p:set>
                                      <p:cBhvr>
                                        <p:cTn id="173" dur="1" fill="hold">
                                          <p:stCondLst>
                                            <p:cond delay="0"/>
                                          </p:stCondLst>
                                        </p:cTn>
                                        <p:tgtEl>
                                          <p:spTgt spid="41"/>
                                        </p:tgtEl>
                                        <p:attrNameLst>
                                          <p:attrName>style.visibility</p:attrName>
                                        </p:attrNameLst>
                                      </p:cBhvr>
                                      <p:to>
                                        <p:strVal val="visible"/>
                                      </p:to>
                                    </p:set>
                                    <p:animEffect transition="in" filter="fade">
                                      <p:cBhvr>
                                        <p:cTn id="174" dur="1000"/>
                                        <p:tgtEl>
                                          <p:spTgt spid="41"/>
                                        </p:tgtEl>
                                      </p:cBhvr>
                                    </p:animEffect>
                                    <p:anim calcmode="lin" valueType="num">
                                      <p:cBhvr>
                                        <p:cTn id="175" dur="1000" fill="hold"/>
                                        <p:tgtEl>
                                          <p:spTgt spid="41"/>
                                        </p:tgtEl>
                                        <p:attrNameLst>
                                          <p:attrName>ppt_x</p:attrName>
                                        </p:attrNameLst>
                                      </p:cBhvr>
                                      <p:tavLst>
                                        <p:tav tm="0">
                                          <p:val>
                                            <p:strVal val="#ppt_x"/>
                                          </p:val>
                                        </p:tav>
                                        <p:tav tm="100000">
                                          <p:val>
                                            <p:strVal val="#ppt_x"/>
                                          </p:val>
                                        </p:tav>
                                      </p:tavLst>
                                    </p:anim>
                                    <p:anim calcmode="lin" valueType="num">
                                      <p:cBhvr>
                                        <p:cTn id="176" dur="1000" fill="hold"/>
                                        <p:tgtEl>
                                          <p:spTgt spid="41"/>
                                        </p:tgtEl>
                                        <p:attrNameLst>
                                          <p:attrName>ppt_y</p:attrName>
                                        </p:attrNameLst>
                                      </p:cBhvr>
                                      <p:tavLst>
                                        <p:tav tm="0">
                                          <p:val>
                                            <p:strVal val="#ppt_y+.1"/>
                                          </p:val>
                                        </p:tav>
                                        <p:tav tm="100000">
                                          <p:val>
                                            <p:strVal val="#ppt_y"/>
                                          </p:val>
                                        </p:tav>
                                      </p:tavLst>
                                    </p:anim>
                                  </p:childTnLst>
                                </p:cTn>
                              </p:par>
                              <p:par>
                                <p:cTn id="177" presetID="42" presetClass="entr" presetSubtype="0" fill="hold" grpId="0" nodeType="withEffect">
                                  <p:stCondLst>
                                    <p:cond delay="0"/>
                                  </p:stCondLst>
                                  <p:childTnLst>
                                    <p:set>
                                      <p:cBhvr>
                                        <p:cTn id="178" dur="1" fill="hold">
                                          <p:stCondLst>
                                            <p:cond delay="0"/>
                                          </p:stCondLst>
                                        </p:cTn>
                                        <p:tgtEl>
                                          <p:spTgt spid="43"/>
                                        </p:tgtEl>
                                        <p:attrNameLst>
                                          <p:attrName>style.visibility</p:attrName>
                                        </p:attrNameLst>
                                      </p:cBhvr>
                                      <p:to>
                                        <p:strVal val="visible"/>
                                      </p:to>
                                    </p:set>
                                    <p:animEffect transition="in" filter="fade">
                                      <p:cBhvr>
                                        <p:cTn id="179" dur="1000"/>
                                        <p:tgtEl>
                                          <p:spTgt spid="43"/>
                                        </p:tgtEl>
                                      </p:cBhvr>
                                    </p:animEffect>
                                    <p:anim calcmode="lin" valueType="num">
                                      <p:cBhvr>
                                        <p:cTn id="180" dur="1000" fill="hold"/>
                                        <p:tgtEl>
                                          <p:spTgt spid="43"/>
                                        </p:tgtEl>
                                        <p:attrNameLst>
                                          <p:attrName>ppt_x</p:attrName>
                                        </p:attrNameLst>
                                      </p:cBhvr>
                                      <p:tavLst>
                                        <p:tav tm="0">
                                          <p:val>
                                            <p:strVal val="#ppt_x"/>
                                          </p:val>
                                        </p:tav>
                                        <p:tav tm="100000">
                                          <p:val>
                                            <p:strVal val="#ppt_x"/>
                                          </p:val>
                                        </p:tav>
                                      </p:tavLst>
                                    </p:anim>
                                    <p:anim calcmode="lin" valueType="num">
                                      <p:cBhvr>
                                        <p:cTn id="181" dur="1000" fill="hold"/>
                                        <p:tgtEl>
                                          <p:spTgt spid="43"/>
                                        </p:tgtEl>
                                        <p:attrNameLst>
                                          <p:attrName>ppt_y</p:attrName>
                                        </p:attrNameLst>
                                      </p:cBhvr>
                                      <p:tavLst>
                                        <p:tav tm="0">
                                          <p:val>
                                            <p:strVal val="#ppt_y+.1"/>
                                          </p:val>
                                        </p:tav>
                                        <p:tav tm="100000">
                                          <p:val>
                                            <p:strVal val="#ppt_y"/>
                                          </p:val>
                                        </p:tav>
                                      </p:tavLst>
                                    </p:anim>
                                  </p:childTnLst>
                                </p:cTn>
                              </p:par>
                              <p:par>
                                <p:cTn id="182" presetID="42" presetClass="entr" presetSubtype="0"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fade">
                                      <p:cBhvr>
                                        <p:cTn id="184" dur="1000"/>
                                        <p:tgtEl>
                                          <p:spTgt spid="44"/>
                                        </p:tgtEl>
                                      </p:cBhvr>
                                    </p:animEffect>
                                    <p:anim calcmode="lin" valueType="num">
                                      <p:cBhvr>
                                        <p:cTn id="185" dur="1000" fill="hold"/>
                                        <p:tgtEl>
                                          <p:spTgt spid="44"/>
                                        </p:tgtEl>
                                        <p:attrNameLst>
                                          <p:attrName>ppt_x</p:attrName>
                                        </p:attrNameLst>
                                      </p:cBhvr>
                                      <p:tavLst>
                                        <p:tav tm="0">
                                          <p:val>
                                            <p:strVal val="#ppt_x"/>
                                          </p:val>
                                        </p:tav>
                                        <p:tav tm="100000">
                                          <p:val>
                                            <p:strVal val="#ppt_x"/>
                                          </p:val>
                                        </p:tav>
                                      </p:tavLst>
                                    </p:anim>
                                    <p:anim calcmode="lin" valueType="num">
                                      <p:cBhvr>
                                        <p:cTn id="186" dur="1000" fill="hold"/>
                                        <p:tgtEl>
                                          <p:spTgt spid="44"/>
                                        </p:tgtEl>
                                        <p:attrNameLst>
                                          <p:attrName>ppt_y</p:attrName>
                                        </p:attrNameLst>
                                      </p:cBhvr>
                                      <p:tavLst>
                                        <p:tav tm="0">
                                          <p:val>
                                            <p:strVal val="#ppt_y+.1"/>
                                          </p:val>
                                        </p:tav>
                                        <p:tav tm="100000">
                                          <p:val>
                                            <p:strVal val="#ppt_y"/>
                                          </p:val>
                                        </p:tav>
                                      </p:tavLst>
                                    </p:anim>
                                  </p:childTnLst>
                                </p:cTn>
                              </p:par>
                              <p:par>
                                <p:cTn id="187" presetID="42" presetClass="entr" presetSubtype="0" fill="hold" grpId="0" nodeType="withEffect">
                                  <p:stCondLst>
                                    <p:cond delay="0"/>
                                  </p:stCondLst>
                                  <p:childTnLst>
                                    <p:set>
                                      <p:cBhvr>
                                        <p:cTn id="188" dur="1" fill="hold">
                                          <p:stCondLst>
                                            <p:cond delay="0"/>
                                          </p:stCondLst>
                                        </p:cTn>
                                        <p:tgtEl>
                                          <p:spTgt spid="45"/>
                                        </p:tgtEl>
                                        <p:attrNameLst>
                                          <p:attrName>style.visibility</p:attrName>
                                        </p:attrNameLst>
                                      </p:cBhvr>
                                      <p:to>
                                        <p:strVal val="visible"/>
                                      </p:to>
                                    </p:set>
                                    <p:animEffect transition="in" filter="fade">
                                      <p:cBhvr>
                                        <p:cTn id="189" dur="1000"/>
                                        <p:tgtEl>
                                          <p:spTgt spid="45"/>
                                        </p:tgtEl>
                                      </p:cBhvr>
                                    </p:animEffect>
                                    <p:anim calcmode="lin" valueType="num">
                                      <p:cBhvr>
                                        <p:cTn id="190" dur="1000" fill="hold"/>
                                        <p:tgtEl>
                                          <p:spTgt spid="45"/>
                                        </p:tgtEl>
                                        <p:attrNameLst>
                                          <p:attrName>ppt_x</p:attrName>
                                        </p:attrNameLst>
                                      </p:cBhvr>
                                      <p:tavLst>
                                        <p:tav tm="0">
                                          <p:val>
                                            <p:strVal val="#ppt_x"/>
                                          </p:val>
                                        </p:tav>
                                        <p:tav tm="100000">
                                          <p:val>
                                            <p:strVal val="#ppt_x"/>
                                          </p:val>
                                        </p:tav>
                                      </p:tavLst>
                                    </p:anim>
                                    <p:anim calcmode="lin" valueType="num">
                                      <p:cBhvr>
                                        <p:cTn id="191" dur="1000" fill="hold"/>
                                        <p:tgtEl>
                                          <p:spTgt spid="45"/>
                                        </p:tgtEl>
                                        <p:attrNameLst>
                                          <p:attrName>ppt_y</p:attrName>
                                        </p:attrNameLst>
                                      </p:cBhvr>
                                      <p:tavLst>
                                        <p:tav tm="0">
                                          <p:val>
                                            <p:strVal val="#ppt_y+.1"/>
                                          </p:val>
                                        </p:tav>
                                        <p:tav tm="100000">
                                          <p:val>
                                            <p:strVal val="#ppt_y"/>
                                          </p:val>
                                        </p:tav>
                                      </p:tavLst>
                                    </p:anim>
                                  </p:childTnLst>
                                </p:cTn>
                              </p:par>
                              <p:par>
                                <p:cTn id="192" presetID="42" presetClass="entr" presetSubtype="0" fill="hold" grpId="0" nodeType="withEffect">
                                  <p:stCondLst>
                                    <p:cond delay="0"/>
                                  </p:stCondLst>
                                  <p:childTnLst>
                                    <p:set>
                                      <p:cBhvr>
                                        <p:cTn id="193" dur="1" fill="hold">
                                          <p:stCondLst>
                                            <p:cond delay="0"/>
                                          </p:stCondLst>
                                        </p:cTn>
                                        <p:tgtEl>
                                          <p:spTgt spid="46"/>
                                        </p:tgtEl>
                                        <p:attrNameLst>
                                          <p:attrName>style.visibility</p:attrName>
                                        </p:attrNameLst>
                                      </p:cBhvr>
                                      <p:to>
                                        <p:strVal val="visible"/>
                                      </p:to>
                                    </p:set>
                                    <p:animEffect transition="in" filter="fade">
                                      <p:cBhvr>
                                        <p:cTn id="194" dur="1000"/>
                                        <p:tgtEl>
                                          <p:spTgt spid="46"/>
                                        </p:tgtEl>
                                      </p:cBhvr>
                                    </p:animEffect>
                                    <p:anim calcmode="lin" valueType="num">
                                      <p:cBhvr>
                                        <p:cTn id="195" dur="1000" fill="hold"/>
                                        <p:tgtEl>
                                          <p:spTgt spid="46"/>
                                        </p:tgtEl>
                                        <p:attrNameLst>
                                          <p:attrName>ppt_x</p:attrName>
                                        </p:attrNameLst>
                                      </p:cBhvr>
                                      <p:tavLst>
                                        <p:tav tm="0">
                                          <p:val>
                                            <p:strVal val="#ppt_x"/>
                                          </p:val>
                                        </p:tav>
                                        <p:tav tm="100000">
                                          <p:val>
                                            <p:strVal val="#ppt_x"/>
                                          </p:val>
                                        </p:tav>
                                      </p:tavLst>
                                    </p:anim>
                                    <p:anim calcmode="lin" valueType="num">
                                      <p:cBhvr>
                                        <p:cTn id="196" dur="1000" fill="hold"/>
                                        <p:tgtEl>
                                          <p:spTgt spid="46"/>
                                        </p:tgtEl>
                                        <p:attrNameLst>
                                          <p:attrName>ppt_y</p:attrName>
                                        </p:attrNameLst>
                                      </p:cBhvr>
                                      <p:tavLst>
                                        <p:tav tm="0">
                                          <p:val>
                                            <p:strVal val="#ppt_y+.1"/>
                                          </p:val>
                                        </p:tav>
                                        <p:tav tm="100000">
                                          <p:val>
                                            <p:strVal val="#ppt_y"/>
                                          </p:val>
                                        </p:tav>
                                      </p:tavLst>
                                    </p:anim>
                                  </p:childTnLst>
                                </p:cTn>
                              </p:par>
                              <p:par>
                                <p:cTn id="197" presetID="42" presetClass="entr" presetSubtype="0" fill="hold" grpId="0" nodeType="withEffect">
                                  <p:stCondLst>
                                    <p:cond delay="0"/>
                                  </p:stCondLst>
                                  <p:childTnLst>
                                    <p:set>
                                      <p:cBhvr>
                                        <p:cTn id="198" dur="1" fill="hold">
                                          <p:stCondLst>
                                            <p:cond delay="0"/>
                                          </p:stCondLst>
                                        </p:cTn>
                                        <p:tgtEl>
                                          <p:spTgt spid="47"/>
                                        </p:tgtEl>
                                        <p:attrNameLst>
                                          <p:attrName>style.visibility</p:attrName>
                                        </p:attrNameLst>
                                      </p:cBhvr>
                                      <p:to>
                                        <p:strVal val="visible"/>
                                      </p:to>
                                    </p:set>
                                    <p:animEffect transition="in" filter="fade">
                                      <p:cBhvr>
                                        <p:cTn id="199" dur="1000"/>
                                        <p:tgtEl>
                                          <p:spTgt spid="47"/>
                                        </p:tgtEl>
                                      </p:cBhvr>
                                    </p:animEffect>
                                    <p:anim calcmode="lin" valueType="num">
                                      <p:cBhvr>
                                        <p:cTn id="200" dur="1000" fill="hold"/>
                                        <p:tgtEl>
                                          <p:spTgt spid="47"/>
                                        </p:tgtEl>
                                        <p:attrNameLst>
                                          <p:attrName>ppt_x</p:attrName>
                                        </p:attrNameLst>
                                      </p:cBhvr>
                                      <p:tavLst>
                                        <p:tav tm="0">
                                          <p:val>
                                            <p:strVal val="#ppt_x"/>
                                          </p:val>
                                        </p:tav>
                                        <p:tav tm="100000">
                                          <p:val>
                                            <p:strVal val="#ppt_x"/>
                                          </p:val>
                                        </p:tav>
                                      </p:tavLst>
                                    </p:anim>
                                    <p:anim calcmode="lin" valueType="num">
                                      <p:cBhvr>
                                        <p:cTn id="201" dur="1000" fill="hold"/>
                                        <p:tgtEl>
                                          <p:spTgt spid="47"/>
                                        </p:tgtEl>
                                        <p:attrNameLst>
                                          <p:attrName>ppt_y</p:attrName>
                                        </p:attrNameLst>
                                      </p:cBhvr>
                                      <p:tavLst>
                                        <p:tav tm="0">
                                          <p:val>
                                            <p:strVal val="#ppt_y+.1"/>
                                          </p:val>
                                        </p:tav>
                                        <p:tav tm="100000">
                                          <p:val>
                                            <p:strVal val="#ppt_y"/>
                                          </p:val>
                                        </p:tav>
                                      </p:tavLst>
                                    </p:anim>
                                  </p:childTnLst>
                                </p:cTn>
                              </p:par>
                              <p:par>
                                <p:cTn id="202" presetID="42" presetClass="entr" presetSubtype="0" fill="hold" grpId="0" nodeType="withEffect">
                                  <p:stCondLst>
                                    <p:cond delay="0"/>
                                  </p:stCondLst>
                                  <p:childTnLst>
                                    <p:set>
                                      <p:cBhvr>
                                        <p:cTn id="203" dur="1" fill="hold">
                                          <p:stCondLst>
                                            <p:cond delay="0"/>
                                          </p:stCondLst>
                                        </p:cTn>
                                        <p:tgtEl>
                                          <p:spTgt spid="48"/>
                                        </p:tgtEl>
                                        <p:attrNameLst>
                                          <p:attrName>style.visibility</p:attrName>
                                        </p:attrNameLst>
                                      </p:cBhvr>
                                      <p:to>
                                        <p:strVal val="visible"/>
                                      </p:to>
                                    </p:set>
                                    <p:animEffect transition="in" filter="fade">
                                      <p:cBhvr>
                                        <p:cTn id="204" dur="1000"/>
                                        <p:tgtEl>
                                          <p:spTgt spid="48"/>
                                        </p:tgtEl>
                                      </p:cBhvr>
                                    </p:animEffect>
                                    <p:anim calcmode="lin" valueType="num">
                                      <p:cBhvr>
                                        <p:cTn id="205" dur="1000" fill="hold"/>
                                        <p:tgtEl>
                                          <p:spTgt spid="48"/>
                                        </p:tgtEl>
                                        <p:attrNameLst>
                                          <p:attrName>ppt_x</p:attrName>
                                        </p:attrNameLst>
                                      </p:cBhvr>
                                      <p:tavLst>
                                        <p:tav tm="0">
                                          <p:val>
                                            <p:strVal val="#ppt_x"/>
                                          </p:val>
                                        </p:tav>
                                        <p:tav tm="100000">
                                          <p:val>
                                            <p:strVal val="#ppt_x"/>
                                          </p:val>
                                        </p:tav>
                                      </p:tavLst>
                                    </p:anim>
                                    <p:anim calcmode="lin" valueType="num">
                                      <p:cBhvr>
                                        <p:cTn id="206" dur="1000" fill="hold"/>
                                        <p:tgtEl>
                                          <p:spTgt spid="48"/>
                                        </p:tgtEl>
                                        <p:attrNameLst>
                                          <p:attrName>ppt_y</p:attrName>
                                        </p:attrNameLst>
                                      </p:cBhvr>
                                      <p:tavLst>
                                        <p:tav tm="0">
                                          <p:val>
                                            <p:strVal val="#ppt_y+.1"/>
                                          </p:val>
                                        </p:tav>
                                        <p:tav tm="100000">
                                          <p:val>
                                            <p:strVal val="#ppt_y"/>
                                          </p:val>
                                        </p:tav>
                                      </p:tavLst>
                                    </p:anim>
                                  </p:childTnLst>
                                </p:cTn>
                              </p:par>
                              <p:par>
                                <p:cTn id="207" presetID="42" presetClass="entr" presetSubtype="0" fill="hold" grpId="0" nodeType="withEffect">
                                  <p:stCondLst>
                                    <p:cond delay="0"/>
                                  </p:stCondLst>
                                  <p:childTnLst>
                                    <p:set>
                                      <p:cBhvr>
                                        <p:cTn id="208" dur="1" fill="hold">
                                          <p:stCondLst>
                                            <p:cond delay="0"/>
                                          </p:stCondLst>
                                        </p:cTn>
                                        <p:tgtEl>
                                          <p:spTgt spid="49"/>
                                        </p:tgtEl>
                                        <p:attrNameLst>
                                          <p:attrName>style.visibility</p:attrName>
                                        </p:attrNameLst>
                                      </p:cBhvr>
                                      <p:to>
                                        <p:strVal val="visible"/>
                                      </p:to>
                                    </p:set>
                                    <p:animEffect transition="in" filter="fade">
                                      <p:cBhvr>
                                        <p:cTn id="209" dur="1000"/>
                                        <p:tgtEl>
                                          <p:spTgt spid="49"/>
                                        </p:tgtEl>
                                      </p:cBhvr>
                                    </p:animEffect>
                                    <p:anim calcmode="lin" valueType="num">
                                      <p:cBhvr>
                                        <p:cTn id="210" dur="1000" fill="hold"/>
                                        <p:tgtEl>
                                          <p:spTgt spid="49"/>
                                        </p:tgtEl>
                                        <p:attrNameLst>
                                          <p:attrName>ppt_x</p:attrName>
                                        </p:attrNameLst>
                                      </p:cBhvr>
                                      <p:tavLst>
                                        <p:tav tm="0">
                                          <p:val>
                                            <p:strVal val="#ppt_x"/>
                                          </p:val>
                                        </p:tav>
                                        <p:tav tm="100000">
                                          <p:val>
                                            <p:strVal val="#ppt_x"/>
                                          </p:val>
                                        </p:tav>
                                      </p:tavLst>
                                    </p:anim>
                                    <p:anim calcmode="lin" valueType="num">
                                      <p:cBhvr>
                                        <p:cTn id="211" dur="1000" fill="hold"/>
                                        <p:tgtEl>
                                          <p:spTgt spid="49"/>
                                        </p:tgtEl>
                                        <p:attrNameLst>
                                          <p:attrName>ppt_y</p:attrName>
                                        </p:attrNameLst>
                                      </p:cBhvr>
                                      <p:tavLst>
                                        <p:tav tm="0">
                                          <p:val>
                                            <p:strVal val="#ppt_y+.1"/>
                                          </p:val>
                                        </p:tav>
                                        <p:tav tm="100000">
                                          <p:val>
                                            <p:strVal val="#ppt_y"/>
                                          </p:val>
                                        </p:tav>
                                      </p:tavLst>
                                    </p:anim>
                                  </p:childTnLst>
                                </p:cTn>
                              </p:par>
                              <p:par>
                                <p:cTn id="212" presetID="42" presetClass="entr" presetSubtype="0" fill="hold" grpId="0" nodeType="withEffect">
                                  <p:stCondLst>
                                    <p:cond delay="0"/>
                                  </p:stCondLst>
                                  <p:childTnLst>
                                    <p:set>
                                      <p:cBhvr>
                                        <p:cTn id="213" dur="1" fill="hold">
                                          <p:stCondLst>
                                            <p:cond delay="0"/>
                                          </p:stCondLst>
                                        </p:cTn>
                                        <p:tgtEl>
                                          <p:spTgt spid="50"/>
                                        </p:tgtEl>
                                        <p:attrNameLst>
                                          <p:attrName>style.visibility</p:attrName>
                                        </p:attrNameLst>
                                      </p:cBhvr>
                                      <p:to>
                                        <p:strVal val="visible"/>
                                      </p:to>
                                    </p:set>
                                    <p:animEffect transition="in" filter="fade">
                                      <p:cBhvr>
                                        <p:cTn id="214" dur="1000"/>
                                        <p:tgtEl>
                                          <p:spTgt spid="50"/>
                                        </p:tgtEl>
                                      </p:cBhvr>
                                    </p:animEffect>
                                    <p:anim calcmode="lin" valueType="num">
                                      <p:cBhvr>
                                        <p:cTn id="215" dur="1000" fill="hold"/>
                                        <p:tgtEl>
                                          <p:spTgt spid="50"/>
                                        </p:tgtEl>
                                        <p:attrNameLst>
                                          <p:attrName>ppt_x</p:attrName>
                                        </p:attrNameLst>
                                      </p:cBhvr>
                                      <p:tavLst>
                                        <p:tav tm="0">
                                          <p:val>
                                            <p:strVal val="#ppt_x"/>
                                          </p:val>
                                        </p:tav>
                                        <p:tav tm="100000">
                                          <p:val>
                                            <p:strVal val="#ppt_x"/>
                                          </p:val>
                                        </p:tav>
                                      </p:tavLst>
                                    </p:anim>
                                    <p:anim calcmode="lin" valueType="num">
                                      <p:cBhvr>
                                        <p:cTn id="216" dur="1000" fill="hold"/>
                                        <p:tgtEl>
                                          <p:spTgt spid="50"/>
                                        </p:tgtEl>
                                        <p:attrNameLst>
                                          <p:attrName>ppt_y</p:attrName>
                                        </p:attrNameLst>
                                      </p:cBhvr>
                                      <p:tavLst>
                                        <p:tav tm="0">
                                          <p:val>
                                            <p:strVal val="#ppt_y+.1"/>
                                          </p:val>
                                        </p:tav>
                                        <p:tav tm="100000">
                                          <p:val>
                                            <p:strVal val="#ppt_y"/>
                                          </p:val>
                                        </p:tav>
                                      </p:tavLst>
                                    </p:anim>
                                  </p:childTnLst>
                                </p:cTn>
                              </p:par>
                              <p:par>
                                <p:cTn id="217" presetID="42" presetClass="entr" presetSubtype="0" fill="hold" grpId="0" nodeType="withEffect">
                                  <p:stCondLst>
                                    <p:cond delay="0"/>
                                  </p:stCondLst>
                                  <p:childTnLst>
                                    <p:set>
                                      <p:cBhvr>
                                        <p:cTn id="218" dur="1" fill="hold">
                                          <p:stCondLst>
                                            <p:cond delay="0"/>
                                          </p:stCondLst>
                                        </p:cTn>
                                        <p:tgtEl>
                                          <p:spTgt spid="51"/>
                                        </p:tgtEl>
                                        <p:attrNameLst>
                                          <p:attrName>style.visibility</p:attrName>
                                        </p:attrNameLst>
                                      </p:cBhvr>
                                      <p:to>
                                        <p:strVal val="visible"/>
                                      </p:to>
                                    </p:set>
                                    <p:animEffect transition="in" filter="fade">
                                      <p:cBhvr>
                                        <p:cTn id="219" dur="1000"/>
                                        <p:tgtEl>
                                          <p:spTgt spid="51"/>
                                        </p:tgtEl>
                                      </p:cBhvr>
                                    </p:animEffect>
                                    <p:anim calcmode="lin" valueType="num">
                                      <p:cBhvr>
                                        <p:cTn id="220" dur="1000" fill="hold"/>
                                        <p:tgtEl>
                                          <p:spTgt spid="51"/>
                                        </p:tgtEl>
                                        <p:attrNameLst>
                                          <p:attrName>ppt_x</p:attrName>
                                        </p:attrNameLst>
                                      </p:cBhvr>
                                      <p:tavLst>
                                        <p:tav tm="0">
                                          <p:val>
                                            <p:strVal val="#ppt_x"/>
                                          </p:val>
                                        </p:tav>
                                        <p:tav tm="100000">
                                          <p:val>
                                            <p:strVal val="#ppt_x"/>
                                          </p:val>
                                        </p:tav>
                                      </p:tavLst>
                                    </p:anim>
                                    <p:anim calcmode="lin" valueType="num">
                                      <p:cBhvr>
                                        <p:cTn id="221" dur="1000" fill="hold"/>
                                        <p:tgtEl>
                                          <p:spTgt spid="51"/>
                                        </p:tgtEl>
                                        <p:attrNameLst>
                                          <p:attrName>ppt_y</p:attrName>
                                        </p:attrNameLst>
                                      </p:cBhvr>
                                      <p:tavLst>
                                        <p:tav tm="0">
                                          <p:val>
                                            <p:strVal val="#ppt_y+.1"/>
                                          </p:val>
                                        </p:tav>
                                        <p:tav tm="100000">
                                          <p:val>
                                            <p:strVal val="#ppt_y"/>
                                          </p:val>
                                        </p:tav>
                                      </p:tavLst>
                                    </p:anim>
                                  </p:childTnLst>
                                </p:cTn>
                              </p:par>
                              <p:par>
                                <p:cTn id="222" presetID="42" presetClass="entr" presetSubtype="0" fill="hold" grpId="0" nodeType="withEffect">
                                  <p:stCondLst>
                                    <p:cond delay="0"/>
                                  </p:stCondLst>
                                  <p:childTnLst>
                                    <p:set>
                                      <p:cBhvr>
                                        <p:cTn id="223" dur="1" fill="hold">
                                          <p:stCondLst>
                                            <p:cond delay="0"/>
                                          </p:stCondLst>
                                        </p:cTn>
                                        <p:tgtEl>
                                          <p:spTgt spid="52"/>
                                        </p:tgtEl>
                                        <p:attrNameLst>
                                          <p:attrName>style.visibility</p:attrName>
                                        </p:attrNameLst>
                                      </p:cBhvr>
                                      <p:to>
                                        <p:strVal val="visible"/>
                                      </p:to>
                                    </p:set>
                                    <p:animEffect transition="in" filter="fade">
                                      <p:cBhvr>
                                        <p:cTn id="224" dur="1000"/>
                                        <p:tgtEl>
                                          <p:spTgt spid="52"/>
                                        </p:tgtEl>
                                      </p:cBhvr>
                                    </p:animEffect>
                                    <p:anim calcmode="lin" valueType="num">
                                      <p:cBhvr>
                                        <p:cTn id="225" dur="1000" fill="hold"/>
                                        <p:tgtEl>
                                          <p:spTgt spid="52"/>
                                        </p:tgtEl>
                                        <p:attrNameLst>
                                          <p:attrName>ppt_x</p:attrName>
                                        </p:attrNameLst>
                                      </p:cBhvr>
                                      <p:tavLst>
                                        <p:tav tm="0">
                                          <p:val>
                                            <p:strVal val="#ppt_x"/>
                                          </p:val>
                                        </p:tav>
                                        <p:tav tm="100000">
                                          <p:val>
                                            <p:strVal val="#ppt_x"/>
                                          </p:val>
                                        </p:tav>
                                      </p:tavLst>
                                    </p:anim>
                                    <p:anim calcmode="lin" valueType="num">
                                      <p:cBhvr>
                                        <p:cTn id="226" dur="1000" fill="hold"/>
                                        <p:tgtEl>
                                          <p:spTgt spid="52"/>
                                        </p:tgtEl>
                                        <p:attrNameLst>
                                          <p:attrName>ppt_y</p:attrName>
                                        </p:attrNameLst>
                                      </p:cBhvr>
                                      <p:tavLst>
                                        <p:tav tm="0">
                                          <p:val>
                                            <p:strVal val="#ppt_y+.1"/>
                                          </p:val>
                                        </p:tav>
                                        <p:tav tm="100000">
                                          <p:val>
                                            <p:strVal val="#ppt_y"/>
                                          </p:val>
                                        </p:tav>
                                      </p:tavLst>
                                    </p:anim>
                                  </p:childTnLst>
                                </p:cTn>
                              </p:par>
                              <p:par>
                                <p:cTn id="227" presetID="42" presetClass="entr" presetSubtype="0" fill="hold" grpId="0" nodeType="withEffect">
                                  <p:stCondLst>
                                    <p:cond delay="0"/>
                                  </p:stCondLst>
                                  <p:childTnLst>
                                    <p:set>
                                      <p:cBhvr>
                                        <p:cTn id="228" dur="1" fill="hold">
                                          <p:stCondLst>
                                            <p:cond delay="0"/>
                                          </p:stCondLst>
                                        </p:cTn>
                                        <p:tgtEl>
                                          <p:spTgt spid="53"/>
                                        </p:tgtEl>
                                        <p:attrNameLst>
                                          <p:attrName>style.visibility</p:attrName>
                                        </p:attrNameLst>
                                      </p:cBhvr>
                                      <p:to>
                                        <p:strVal val="visible"/>
                                      </p:to>
                                    </p:set>
                                    <p:animEffect transition="in" filter="fade">
                                      <p:cBhvr>
                                        <p:cTn id="229" dur="1000"/>
                                        <p:tgtEl>
                                          <p:spTgt spid="53"/>
                                        </p:tgtEl>
                                      </p:cBhvr>
                                    </p:animEffect>
                                    <p:anim calcmode="lin" valueType="num">
                                      <p:cBhvr>
                                        <p:cTn id="230" dur="1000" fill="hold"/>
                                        <p:tgtEl>
                                          <p:spTgt spid="53"/>
                                        </p:tgtEl>
                                        <p:attrNameLst>
                                          <p:attrName>ppt_x</p:attrName>
                                        </p:attrNameLst>
                                      </p:cBhvr>
                                      <p:tavLst>
                                        <p:tav tm="0">
                                          <p:val>
                                            <p:strVal val="#ppt_x"/>
                                          </p:val>
                                        </p:tav>
                                        <p:tav tm="100000">
                                          <p:val>
                                            <p:strVal val="#ppt_x"/>
                                          </p:val>
                                        </p:tav>
                                      </p:tavLst>
                                    </p:anim>
                                    <p:anim calcmode="lin" valueType="num">
                                      <p:cBhvr>
                                        <p:cTn id="231" dur="1000" fill="hold"/>
                                        <p:tgtEl>
                                          <p:spTgt spid="53"/>
                                        </p:tgtEl>
                                        <p:attrNameLst>
                                          <p:attrName>ppt_y</p:attrName>
                                        </p:attrNameLst>
                                      </p:cBhvr>
                                      <p:tavLst>
                                        <p:tav tm="0">
                                          <p:val>
                                            <p:strVal val="#ppt_y+.1"/>
                                          </p:val>
                                        </p:tav>
                                        <p:tav tm="100000">
                                          <p:val>
                                            <p:strVal val="#ppt_y"/>
                                          </p:val>
                                        </p:tav>
                                      </p:tavLst>
                                    </p:anim>
                                  </p:childTnLst>
                                </p:cTn>
                              </p:par>
                              <p:par>
                                <p:cTn id="232" presetID="42" presetClass="entr" presetSubtype="0" fill="hold" grpId="0" nodeType="withEffect">
                                  <p:stCondLst>
                                    <p:cond delay="0"/>
                                  </p:stCondLst>
                                  <p:childTnLst>
                                    <p:set>
                                      <p:cBhvr>
                                        <p:cTn id="233" dur="1" fill="hold">
                                          <p:stCondLst>
                                            <p:cond delay="0"/>
                                          </p:stCondLst>
                                        </p:cTn>
                                        <p:tgtEl>
                                          <p:spTgt spid="54"/>
                                        </p:tgtEl>
                                        <p:attrNameLst>
                                          <p:attrName>style.visibility</p:attrName>
                                        </p:attrNameLst>
                                      </p:cBhvr>
                                      <p:to>
                                        <p:strVal val="visible"/>
                                      </p:to>
                                    </p:set>
                                    <p:animEffect transition="in" filter="fade">
                                      <p:cBhvr>
                                        <p:cTn id="234" dur="1000"/>
                                        <p:tgtEl>
                                          <p:spTgt spid="54"/>
                                        </p:tgtEl>
                                      </p:cBhvr>
                                    </p:animEffect>
                                    <p:anim calcmode="lin" valueType="num">
                                      <p:cBhvr>
                                        <p:cTn id="235" dur="1000" fill="hold"/>
                                        <p:tgtEl>
                                          <p:spTgt spid="54"/>
                                        </p:tgtEl>
                                        <p:attrNameLst>
                                          <p:attrName>ppt_x</p:attrName>
                                        </p:attrNameLst>
                                      </p:cBhvr>
                                      <p:tavLst>
                                        <p:tav tm="0">
                                          <p:val>
                                            <p:strVal val="#ppt_x"/>
                                          </p:val>
                                        </p:tav>
                                        <p:tav tm="100000">
                                          <p:val>
                                            <p:strVal val="#ppt_x"/>
                                          </p:val>
                                        </p:tav>
                                      </p:tavLst>
                                    </p:anim>
                                    <p:anim calcmode="lin" valueType="num">
                                      <p:cBhvr>
                                        <p:cTn id="236" dur="1000" fill="hold"/>
                                        <p:tgtEl>
                                          <p:spTgt spid="54"/>
                                        </p:tgtEl>
                                        <p:attrNameLst>
                                          <p:attrName>ppt_y</p:attrName>
                                        </p:attrNameLst>
                                      </p:cBhvr>
                                      <p:tavLst>
                                        <p:tav tm="0">
                                          <p:val>
                                            <p:strVal val="#ppt_y+.1"/>
                                          </p:val>
                                        </p:tav>
                                        <p:tav tm="100000">
                                          <p:val>
                                            <p:strVal val="#ppt_y"/>
                                          </p:val>
                                        </p:tav>
                                      </p:tavLst>
                                    </p:anim>
                                  </p:childTnLst>
                                </p:cTn>
                              </p:par>
                              <p:par>
                                <p:cTn id="237" presetID="42" presetClass="entr" presetSubtype="0" fill="hold" grpId="0" nodeType="withEffect">
                                  <p:stCondLst>
                                    <p:cond delay="0"/>
                                  </p:stCondLst>
                                  <p:childTnLst>
                                    <p:set>
                                      <p:cBhvr>
                                        <p:cTn id="238" dur="1" fill="hold">
                                          <p:stCondLst>
                                            <p:cond delay="0"/>
                                          </p:stCondLst>
                                        </p:cTn>
                                        <p:tgtEl>
                                          <p:spTgt spid="55"/>
                                        </p:tgtEl>
                                        <p:attrNameLst>
                                          <p:attrName>style.visibility</p:attrName>
                                        </p:attrNameLst>
                                      </p:cBhvr>
                                      <p:to>
                                        <p:strVal val="visible"/>
                                      </p:to>
                                    </p:set>
                                    <p:animEffect transition="in" filter="fade">
                                      <p:cBhvr>
                                        <p:cTn id="239" dur="1000"/>
                                        <p:tgtEl>
                                          <p:spTgt spid="55"/>
                                        </p:tgtEl>
                                      </p:cBhvr>
                                    </p:animEffect>
                                    <p:anim calcmode="lin" valueType="num">
                                      <p:cBhvr>
                                        <p:cTn id="240" dur="1000" fill="hold"/>
                                        <p:tgtEl>
                                          <p:spTgt spid="55"/>
                                        </p:tgtEl>
                                        <p:attrNameLst>
                                          <p:attrName>ppt_x</p:attrName>
                                        </p:attrNameLst>
                                      </p:cBhvr>
                                      <p:tavLst>
                                        <p:tav tm="0">
                                          <p:val>
                                            <p:strVal val="#ppt_x"/>
                                          </p:val>
                                        </p:tav>
                                        <p:tav tm="100000">
                                          <p:val>
                                            <p:strVal val="#ppt_x"/>
                                          </p:val>
                                        </p:tav>
                                      </p:tavLst>
                                    </p:anim>
                                    <p:anim calcmode="lin" valueType="num">
                                      <p:cBhvr>
                                        <p:cTn id="241" dur="1000" fill="hold"/>
                                        <p:tgtEl>
                                          <p:spTgt spid="55"/>
                                        </p:tgtEl>
                                        <p:attrNameLst>
                                          <p:attrName>ppt_y</p:attrName>
                                        </p:attrNameLst>
                                      </p:cBhvr>
                                      <p:tavLst>
                                        <p:tav tm="0">
                                          <p:val>
                                            <p:strVal val="#ppt_y+.1"/>
                                          </p:val>
                                        </p:tav>
                                        <p:tav tm="100000">
                                          <p:val>
                                            <p:strVal val="#ppt_y"/>
                                          </p:val>
                                        </p:tav>
                                      </p:tavLst>
                                    </p:anim>
                                  </p:childTnLst>
                                </p:cTn>
                              </p:par>
                              <p:par>
                                <p:cTn id="242" presetID="42" presetClass="entr" presetSubtype="0" fill="hold" grpId="0" nodeType="withEffect">
                                  <p:stCondLst>
                                    <p:cond delay="0"/>
                                  </p:stCondLst>
                                  <p:childTnLst>
                                    <p:set>
                                      <p:cBhvr>
                                        <p:cTn id="243" dur="1" fill="hold">
                                          <p:stCondLst>
                                            <p:cond delay="0"/>
                                          </p:stCondLst>
                                        </p:cTn>
                                        <p:tgtEl>
                                          <p:spTgt spid="56"/>
                                        </p:tgtEl>
                                        <p:attrNameLst>
                                          <p:attrName>style.visibility</p:attrName>
                                        </p:attrNameLst>
                                      </p:cBhvr>
                                      <p:to>
                                        <p:strVal val="visible"/>
                                      </p:to>
                                    </p:set>
                                    <p:animEffect transition="in" filter="fade">
                                      <p:cBhvr>
                                        <p:cTn id="244" dur="1000"/>
                                        <p:tgtEl>
                                          <p:spTgt spid="56"/>
                                        </p:tgtEl>
                                      </p:cBhvr>
                                    </p:animEffect>
                                    <p:anim calcmode="lin" valueType="num">
                                      <p:cBhvr>
                                        <p:cTn id="245" dur="1000" fill="hold"/>
                                        <p:tgtEl>
                                          <p:spTgt spid="56"/>
                                        </p:tgtEl>
                                        <p:attrNameLst>
                                          <p:attrName>ppt_x</p:attrName>
                                        </p:attrNameLst>
                                      </p:cBhvr>
                                      <p:tavLst>
                                        <p:tav tm="0">
                                          <p:val>
                                            <p:strVal val="#ppt_x"/>
                                          </p:val>
                                        </p:tav>
                                        <p:tav tm="100000">
                                          <p:val>
                                            <p:strVal val="#ppt_x"/>
                                          </p:val>
                                        </p:tav>
                                      </p:tavLst>
                                    </p:anim>
                                    <p:anim calcmode="lin" valueType="num">
                                      <p:cBhvr>
                                        <p:cTn id="246" dur="1000" fill="hold"/>
                                        <p:tgtEl>
                                          <p:spTgt spid="56"/>
                                        </p:tgtEl>
                                        <p:attrNameLst>
                                          <p:attrName>ppt_y</p:attrName>
                                        </p:attrNameLst>
                                      </p:cBhvr>
                                      <p:tavLst>
                                        <p:tav tm="0">
                                          <p:val>
                                            <p:strVal val="#ppt_y+.1"/>
                                          </p:val>
                                        </p:tav>
                                        <p:tav tm="100000">
                                          <p:val>
                                            <p:strVal val="#ppt_y"/>
                                          </p:val>
                                        </p:tav>
                                      </p:tavLst>
                                    </p:anim>
                                  </p:childTnLst>
                                </p:cTn>
                              </p:par>
                              <p:par>
                                <p:cTn id="247" presetID="42" presetClass="entr" presetSubtype="0" fill="hold" grpId="0" nodeType="withEffect">
                                  <p:stCondLst>
                                    <p:cond delay="0"/>
                                  </p:stCondLst>
                                  <p:childTnLst>
                                    <p:set>
                                      <p:cBhvr>
                                        <p:cTn id="248" dur="1" fill="hold">
                                          <p:stCondLst>
                                            <p:cond delay="0"/>
                                          </p:stCondLst>
                                        </p:cTn>
                                        <p:tgtEl>
                                          <p:spTgt spid="57"/>
                                        </p:tgtEl>
                                        <p:attrNameLst>
                                          <p:attrName>style.visibility</p:attrName>
                                        </p:attrNameLst>
                                      </p:cBhvr>
                                      <p:to>
                                        <p:strVal val="visible"/>
                                      </p:to>
                                    </p:set>
                                    <p:animEffect transition="in" filter="fade">
                                      <p:cBhvr>
                                        <p:cTn id="249" dur="1000"/>
                                        <p:tgtEl>
                                          <p:spTgt spid="57"/>
                                        </p:tgtEl>
                                      </p:cBhvr>
                                    </p:animEffect>
                                    <p:anim calcmode="lin" valueType="num">
                                      <p:cBhvr>
                                        <p:cTn id="250" dur="1000" fill="hold"/>
                                        <p:tgtEl>
                                          <p:spTgt spid="57"/>
                                        </p:tgtEl>
                                        <p:attrNameLst>
                                          <p:attrName>ppt_x</p:attrName>
                                        </p:attrNameLst>
                                      </p:cBhvr>
                                      <p:tavLst>
                                        <p:tav tm="0">
                                          <p:val>
                                            <p:strVal val="#ppt_x"/>
                                          </p:val>
                                        </p:tav>
                                        <p:tav tm="100000">
                                          <p:val>
                                            <p:strVal val="#ppt_x"/>
                                          </p:val>
                                        </p:tav>
                                      </p:tavLst>
                                    </p:anim>
                                    <p:anim calcmode="lin" valueType="num">
                                      <p:cBhvr>
                                        <p:cTn id="251" dur="1000" fill="hold"/>
                                        <p:tgtEl>
                                          <p:spTgt spid="57"/>
                                        </p:tgtEl>
                                        <p:attrNameLst>
                                          <p:attrName>ppt_y</p:attrName>
                                        </p:attrNameLst>
                                      </p:cBhvr>
                                      <p:tavLst>
                                        <p:tav tm="0">
                                          <p:val>
                                            <p:strVal val="#ppt_y+.1"/>
                                          </p:val>
                                        </p:tav>
                                        <p:tav tm="100000">
                                          <p:val>
                                            <p:strVal val="#ppt_y"/>
                                          </p:val>
                                        </p:tav>
                                      </p:tavLst>
                                    </p:anim>
                                  </p:childTnLst>
                                </p:cTn>
                              </p:par>
                              <p:par>
                                <p:cTn id="252" presetID="42" presetClass="entr" presetSubtype="0" fill="hold" grpId="0" nodeType="withEffect">
                                  <p:stCondLst>
                                    <p:cond delay="0"/>
                                  </p:stCondLst>
                                  <p:childTnLst>
                                    <p:set>
                                      <p:cBhvr>
                                        <p:cTn id="253" dur="1" fill="hold">
                                          <p:stCondLst>
                                            <p:cond delay="0"/>
                                          </p:stCondLst>
                                        </p:cTn>
                                        <p:tgtEl>
                                          <p:spTgt spid="58"/>
                                        </p:tgtEl>
                                        <p:attrNameLst>
                                          <p:attrName>style.visibility</p:attrName>
                                        </p:attrNameLst>
                                      </p:cBhvr>
                                      <p:to>
                                        <p:strVal val="visible"/>
                                      </p:to>
                                    </p:set>
                                    <p:animEffect transition="in" filter="fade">
                                      <p:cBhvr>
                                        <p:cTn id="254" dur="1000"/>
                                        <p:tgtEl>
                                          <p:spTgt spid="58"/>
                                        </p:tgtEl>
                                      </p:cBhvr>
                                    </p:animEffect>
                                    <p:anim calcmode="lin" valueType="num">
                                      <p:cBhvr>
                                        <p:cTn id="255" dur="1000" fill="hold"/>
                                        <p:tgtEl>
                                          <p:spTgt spid="58"/>
                                        </p:tgtEl>
                                        <p:attrNameLst>
                                          <p:attrName>ppt_x</p:attrName>
                                        </p:attrNameLst>
                                      </p:cBhvr>
                                      <p:tavLst>
                                        <p:tav tm="0">
                                          <p:val>
                                            <p:strVal val="#ppt_x"/>
                                          </p:val>
                                        </p:tav>
                                        <p:tav tm="100000">
                                          <p:val>
                                            <p:strVal val="#ppt_x"/>
                                          </p:val>
                                        </p:tav>
                                      </p:tavLst>
                                    </p:anim>
                                    <p:anim calcmode="lin" valueType="num">
                                      <p:cBhvr>
                                        <p:cTn id="256" dur="1000" fill="hold"/>
                                        <p:tgtEl>
                                          <p:spTgt spid="58"/>
                                        </p:tgtEl>
                                        <p:attrNameLst>
                                          <p:attrName>ppt_y</p:attrName>
                                        </p:attrNameLst>
                                      </p:cBhvr>
                                      <p:tavLst>
                                        <p:tav tm="0">
                                          <p:val>
                                            <p:strVal val="#ppt_y+.1"/>
                                          </p:val>
                                        </p:tav>
                                        <p:tav tm="100000">
                                          <p:val>
                                            <p:strVal val="#ppt_y"/>
                                          </p:val>
                                        </p:tav>
                                      </p:tavLst>
                                    </p:anim>
                                  </p:childTnLst>
                                </p:cTn>
                              </p:par>
                              <p:par>
                                <p:cTn id="257" presetID="42" presetClass="entr" presetSubtype="0" fill="hold" grpId="0" nodeType="withEffect">
                                  <p:stCondLst>
                                    <p:cond delay="0"/>
                                  </p:stCondLst>
                                  <p:childTnLst>
                                    <p:set>
                                      <p:cBhvr>
                                        <p:cTn id="258" dur="1" fill="hold">
                                          <p:stCondLst>
                                            <p:cond delay="0"/>
                                          </p:stCondLst>
                                        </p:cTn>
                                        <p:tgtEl>
                                          <p:spTgt spid="59"/>
                                        </p:tgtEl>
                                        <p:attrNameLst>
                                          <p:attrName>style.visibility</p:attrName>
                                        </p:attrNameLst>
                                      </p:cBhvr>
                                      <p:to>
                                        <p:strVal val="visible"/>
                                      </p:to>
                                    </p:set>
                                    <p:animEffect transition="in" filter="fade">
                                      <p:cBhvr>
                                        <p:cTn id="259" dur="1000"/>
                                        <p:tgtEl>
                                          <p:spTgt spid="59"/>
                                        </p:tgtEl>
                                      </p:cBhvr>
                                    </p:animEffect>
                                    <p:anim calcmode="lin" valueType="num">
                                      <p:cBhvr>
                                        <p:cTn id="260" dur="1000" fill="hold"/>
                                        <p:tgtEl>
                                          <p:spTgt spid="59"/>
                                        </p:tgtEl>
                                        <p:attrNameLst>
                                          <p:attrName>ppt_x</p:attrName>
                                        </p:attrNameLst>
                                      </p:cBhvr>
                                      <p:tavLst>
                                        <p:tav tm="0">
                                          <p:val>
                                            <p:strVal val="#ppt_x"/>
                                          </p:val>
                                        </p:tav>
                                        <p:tav tm="100000">
                                          <p:val>
                                            <p:strVal val="#ppt_x"/>
                                          </p:val>
                                        </p:tav>
                                      </p:tavLst>
                                    </p:anim>
                                    <p:anim calcmode="lin" valueType="num">
                                      <p:cBhvr>
                                        <p:cTn id="261" dur="1000" fill="hold"/>
                                        <p:tgtEl>
                                          <p:spTgt spid="59"/>
                                        </p:tgtEl>
                                        <p:attrNameLst>
                                          <p:attrName>ppt_y</p:attrName>
                                        </p:attrNameLst>
                                      </p:cBhvr>
                                      <p:tavLst>
                                        <p:tav tm="0">
                                          <p:val>
                                            <p:strVal val="#ppt_y+.1"/>
                                          </p:val>
                                        </p:tav>
                                        <p:tav tm="100000">
                                          <p:val>
                                            <p:strVal val="#ppt_y"/>
                                          </p:val>
                                        </p:tav>
                                      </p:tavLst>
                                    </p:anim>
                                  </p:childTnLst>
                                </p:cTn>
                              </p:par>
                              <p:par>
                                <p:cTn id="262" presetID="42" presetClass="entr" presetSubtype="0" fill="hold" grpId="0" nodeType="withEffect">
                                  <p:stCondLst>
                                    <p:cond delay="0"/>
                                  </p:stCondLst>
                                  <p:childTnLst>
                                    <p:set>
                                      <p:cBhvr>
                                        <p:cTn id="263" dur="1" fill="hold">
                                          <p:stCondLst>
                                            <p:cond delay="0"/>
                                          </p:stCondLst>
                                        </p:cTn>
                                        <p:tgtEl>
                                          <p:spTgt spid="60"/>
                                        </p:tgtEl>
                                        <p:attrNameLst>
                                          <p:attrName>style.visibility</p:attrName>
                                        </p:attrNameLst>
                                      </p:cBhvr>
                                      <p:to>
                                        <p:strVal val="visible"/>
                                      </p:to>
                                    </p:set>
                                    <p:animEffect transition="in" filter="fade">
                                      <p:cBhvr>
                                        <p:cTn id="264" dur="1000"/>
                                        <p:tgtEl>
                                          <p:spTgt spid="60"/>
                                        </p:tgtEl>
                                      </p:cBhvr>
                                    </p:animEffect>
                                    <p:anim calcmode="lin" valueType="num">
                                      <p:cBhvr>
                                        <p:cTn id="265" dur="1000" fill="hold"/>
                                        <p:tgtEl>
                                          <p:spTgt spid="60"/>
                                        </p:tgtEl>
                                        <p:attrNameLst>
                                          <p:attrName>ppt_x</p:attrName>
                                        </p:attrNameLst>
                                      </p:cBhvr>
                                      <p:tavLst>
                                        <p:tav tm="0">
                                          <p:val>
                                            <p:strVal val="#ppt_x"/>
                                          </p:val>
                                        </p:tav>
                                        <p:tav tm="100000">
                                          <p:val>
                                            <p:strVal val="#ppt_x"/>
                                          </p:val>
                                        </p:tav>
                                      </p:tavLst>
                                    </p:anim>
                                    <p:anim calcmode="lin" valueType="num">
                                      <p:cBhvr>
                                        <p:cTn id="266" dur="1000" fill="hold"/>
                                        <p:tgtEl>
                                          <p:spTgt spid="60"/>
                                        </p:tgtEl>
                                        <p:attrNameLst>
                                          <p:attrName>ppt_y</p:attrName>
                                        </p:attrNameLst>
                                      </p:cBhvr>
                                      <p:tavLst>
                                        <p:tav tm="0">
                                          <p:val>
                                            <p:strVal val="#ppt_y+.1"/>
                                          </p:val>
                                        </p:tav>
                                        <p:tav tm="100000">
                                          <p:val>
                                            <p:strVal val="#ppt_y"/>
                                          </p:val>
                                        </p:tav>
                                      </p:tavLst>
                                    </p:anim>
                                  </p:childTnLst>
                                </p:cTn>
                              </p:par>
                              <p:par>
                                <p:cTn id="267" presetID="42" presetClass="entr" presetSubtype="0" fill="hold" grpId="0" nodeType="withEffect">
                                  <p:stCondLst>
                                    <p:cond delay="0"/>
                                  </p:stCondLst>
                                  <p:childTnLst>
                                    <p:set>
                                      <p:cBhvr>
                                        <p:cTn id="268" dur="1" fill="hold">
                                          <p:stCondLst>
                                            <p:cond delay="0"/>
                                          </p:stCondLst>
                                        </p:cTn>
                                        <p:tgtEl>
                                          <p:spTgt spid="61"/>
                                        </p:tgtEl>
                                        <p:attrNameLst>
                                          <p:attrName>style.visibility</p:attrName>
                                        </p:attrNameLst>
                                      </p:cBhvr>
                                      <p:to>
                                        <p:strVal val="visible"/>
                                      </p:to>
                                    </p:set>
                                    <p:animEffect transition="in" filter="fade">
                                      <p:cBhvr>
                                        <p:cTn id="269" dur="1000"/>
                                        <p:tgtEl>
                                          <p:spTgt spid="61"/>
                                        </p:tgtEl>
                                      </p:cBhvr>
                                    </p:animEffect>
                                    <p:anim calcmode="lin" valueType="num">
                                      <p:cBhvr>
                                        <p:cTn id="270" dur="1000" fill="hold"/>
                                        <p:tgtEl>
                                          <p:spTgt spid="61"/>
                                        </p:tgtEl>
                                        <p:attrNameLst>
                                          <p:attrName>ppt_x</p:attrName>
                                        </p:attrNameLst>
                                      </p:cBhvr>
                                      <p:tavLst>
                                        <p:tav tm="0">
                                          <p:val>
                                            <p:strVal val="#ppt_x"/>
                                          </p:val>
                                        </p:tav>
                                        <p:tav tm="100000">
                                          <p:val>
                                            <p:strVal val="#ppt_x"/>
                                          </p:val>
                                        </p:tav>
                                      </p:tavLst>
                                    </p:anim>
                                    <p:anim calcmode="lin" valueType="num">
                                      <p:cBhvr>
                                        <p:cTn id="271" dur="1000" fill="hold"/>
                                        <p:tgtEl>
                                          <p:spTgt spid="61"/>
                                        </p:tgtEl>
                                        <p:attrNameLst>
                                          <p:attrName>ppt_y</p:attrName>
                                        </p:attrNameLst>
                                      </p:cBhvr>
                                      <p:tavLst>
                                        <p:tav tm="0">
                                          <p:val>
                                            <p:strVal val="#ppt_y+.1"/>
                                          </p:val>
                                        </p:tav>
                                        <p:tav tm="100000">
                                          <p:val>
                                            <p:strVal val="#ppt_y"/>
                                          </p:val>
                                        </p:tav>
                                      </p:tavLst>
                                    </p:anim>
                                  </p:childTnLst>
                                </p:cTn>
                              </p:par>
                              <p:par>
                                <p:cTn id="272" presetID="42" presetClass="entr" presetSubtype="0" fill="hold" grpId="0" nodeType="withEffect">
                                  <p:stCondLst>
                                    <p:cond delay="0"/>
                                  </p:stCondLst>
                                  <p:childTnLst>
                                    <p:set>
                                      <p:cBhvr>
                                        <p:cTn id="273" dur="1" fill="hold">
                                          <p:stCondLst>
                                            <p:cond delay="0"/>
                                          </p:stCondLst>
                                        </p:cTn>
                                        <p:tgtEl>
                                          <p:spTgt spid="62"/>
                                        </p:tgtEl>
                                        <p:attrNameLst>
                                          <p:attrName>style.visibility</p:attrName>
                                        </p:attrNameLst>
                                      </p:cBhvr>
                                      <p:to>
                                        <p:strVal val="visible"/>
                                      </p:to>
                                    </p:set>
                                    <p:animEffect transition="in" filter="fade">
                                      <p:cBhvr>
                                        <p:cTn id="274" dur="1000"/>
                                        <p:tgtEl>
                                          <p:spTgt spid="62"/>
                                        </p:tgtEl>
                                      </p:cBhvr>
                                    </p:animEffect>
                                    <p:anim calcmode="lin" valueType="num">
                                      <p:cBhvr>
                                        <p:cTn id="275" dur="1000" fill="hold"/>
                                        <p:tgtEl>
                                          <p:spTgt spid="62"/>
                                        </p:tgtEl>
                                        <p:attrNameLst>
                                          <p:attrName>ppt_x</p:attrName>
                                        </p:attrNameLst>
                                      </p:cBhvr>
                                      <p:tavLst>
                                        <p:tav tm="0">
                                          <p:val>
                                            <p:strVal val="#ppt_x"/>
                                          </p:val>
                                        </p:tav>
                                        <p:tav tm="100000">
                                          <p:val>
                                            <p:strVal val="#ppt_x"/>
                                          </p:val>
                                        </p:tav>
                                      </p:tavLst>
                                    </p:anim>
                                    <p:anim calcmode="lin" valueType="num">
                                      <p:cBhvr>
                                        <p:cTn id="276" dur="1000" fill="hold"/>
                                        <p:tgtEl>
                                          <p:spTgt spid="62"/>
                                        </p:tgtEl>
                                        <p:attrNameLst>
                                          <p:attrName>ppt_y</p:attrName>
                                        </p:attrNameLst>
                                      </p:cBhvr>
                                      <p:tavLst>
                                        <p:tav tm="0">
                                          <p:val>
                                            <p:strVal val="#ppt_y+.1"/>
                                          </p:val>
                                        </p:tav>
                                        <p:tav tm="100000">
                                          <p:val>
                                            <p:strVal val="#ppt_y"/>
                                          </p:val>
                                        </p:tav>
                                      </p:tavLst>
                                    </p:anim>
                                  </p:childTnLst>
                                </p:cTn>
                              </p:par>
                              <p:par>
                                <p:cTn id="277" presetID="42" presetClass="entr" presetSubtype="0" fill="hold" grpId="0" nodeType="withEffect">
                                  <p:stCondLst>
                                    <p:cond delay="0"/>
                                  </p:stCondLst>
                                  <p:childTnLst>
                                    <p:set>
                                      <p:cBhvr>
                                        <p:cTn id="278" dur="1" fill="hold">
                                          <p:stCondLst>
                                            <p:cond delay="0"/>
                                          </p:stCondLst>
                                        </p:cTn>
                                        <p:tgtEl>
                                          <p:spTgt spid="63"/>
                                        </p:tgtEl>
                                        <p:attrNameLst>
                                          <p:attrName>style.visibility</p:attrName>
                                        </p:attrNameLst>
                                      </p:cBhvr>
                                      <p:to>
                                        <p:strVal val="visible"/>
                                      </p:to>
                                    </p:set>
                                    <p:animEffect transition="in" filter="fade">
                                      <p:cBhvr>
                                        <p:cTn id="279" dur="1000"/>
                                        <p:tgtEl>
                                          <p:spTgt spid="63"/>
                                        </p:tgtEl>
                                      </p:cBhvr>
                                    </p:animEffect>
                                    <p:anim calcmode="lin" valueType="num">
                                      <p:cBhvr>
                                        <p:cTn id="280" dur="1000" fill="hold"/>
                                        <p:tgtEl>
                                          <p:spTgt spid="63"/>
                                        </p:tgtEl>
                                        <p:attrNameLst>
                                          <p:attrName>ppt_x</p:attrName>
                                        </p:attrNameLst>
                                      </p:cBhvr>
                                      <p:tavLst>
                                        <p:tav tm="0">
                                          <p:val>
                                            <p:strVal val="#ppt_x"/>
                                          </p:val>
                                        </p:tav>
                                        <p:tav tm="100000">
                                          <p:val>
                                            <p:strVal val="#ppt_x"/>
                                          </p:val>
                                        </p:tav>
                                      </p:tavLst>
                                    </p:anim>
                                    <p:anim calcmode="lin" valueType="num">
                                      <p:cBhvr>
                                        <p:cTn id="281" dur="1000" fill="hold"/>
                                        <p:tgtEl>
                                          <p:spTgt spid="63"/>
                                        </p:tgtEl>
                                        <p:attrNameLst>
                                          <p:attrName>ppt_y</p:attrName>
                                        </p:attrNameLst>
                                      </p:cBhvr>
                                      <p:tavLst>
                                        <p:tav tm="0">
                                          <p:val>
                                            <p:strVal val="#ppt_y+.1"/>
                                          </p:val>
                                        </p:tav>
                                        <p:tav tm="100000">
                                          <p:val>
                                            <p:strVal val="#ppt_y"/>
                                          </p:val>
                                        </p:tav>
                                      </p:tavLst>
                                    </p:anim>
                                  </p:childTnLst>
                                </p:cTn>
                              </p:par>
                              <p:par>
                                <p:cTn id="282" presetID="42" presetClass="entr" presetSubtype="0" fill="hold" grpId="0" nodeType="withEffect">
                                  <p:stCondLst>
                                    <p:cond delay="0"/>
                                  </p:stCondLst>
                                  <p:childTnLst>
                                    <p:set>
                                      <p:cBhvr>
                                        <p:cTn id="283" dur="1" fill="hold">
                                          <p:stCondLst>
                                            <p:cond delay="0"/>
                                          </p:stCondLst>
                                        </p:cTn>
                                        <p:tgtEl>
                                          <p:spTgt spid="64"/>
                                        </p:tgtEl>
                                        <p:attrNameLst>
                                          <p:attrName>style.visibility</p:attrName>
                                        </p:attrNameLst>
                                      </p:cBhvr>
                                      <p:to>
                                        <p:strVal val="visible"/>
                                      </p:to>
                                    </p:set>
                                    <p:animEffect transition="in" filter="fade">
                                      <p:cBhvr>
                                        <p:cTn id="284" dur="1000"/>
                                        <p:tgtEl>
                                          <p:spTgt spid="64"/>
                                        </p:tgtEl>
                                      </p:cBhvr>
                                    </p:animEffect>
                                    <p:anim calcmode="lin" valueType="num">
                                      <p:cBhvr>
                                        <p:cTn id="285" dur="1000" fill="hold"/>
                                        <p:tgtEl>
                                          <p:spTgt spid="64"/>
                                        </p:tgtEl>
                                        <p:attrNameLst>
                                          <p:attrName>ppt_x</p:attrName>
                                        </p:attrNameLst>
                                      </p:cBhvr>
                                      <p:tavLst>
                                        <p:tav tm="0">
                                          <p:val>
                                            <p:strVal val="#ppt_x"/>
                                          </p:val>
                                        </p:tav>
                                        <p:tav tm="100000">
                                          <p:val>
                                            <p:strVal val="#ppt_x"/>
                                          </p:val>
                                        </p:tav>
                                      </p:tavLst>
                                    </p:anim>
                                    <p:anim calcmode="lin" valueType="num">
                                      <p:cBhvr>
                                        <p:cTn id="286" dur="1000" fill="hold"/>
                                        <p:tgtEl>
                                          <p:spTgt spid="64"/>
                                        </p:tgtEl>
                                        <p:attrNameLst>
                                          <p:attrName>ppt_y</p:attrName>
                                        </p:attrNameLst>
                                      </p:cBhvr>
                                      <p:tavLst>
                                        <p:tav tm="0">
                                          <p:val>
                                            <p:strVal val="#ppt_y+.1"/>
                                          </p:val>
                                        </p:tav>
                                        <p:tav tm="100000">
                                          <p:val>
                                            <p:strVal val="#ppt_y"/>
                                          </p:val>
                                        </p:tav>
                                      </p:tavLst>
                                    </p:anim>
                                  </p:childTnLst>
                                </p:cTn>
                              </p:par>
                              <p:par>
                                <p:cTn id="287" presetID="42" presetClass="entr" presetSubtype="0" fill="hold" grpId="0" nodeType="withEffect">
                                  <p:stCondLst>
                                    <p:cond delay="0"/>
                                  </p:stCondLst>
                                  <p:childTnLst>
                                    <p:set>
                                      <p:cBhvr>
                                        <p:cTn id="288" dur="1" fill="hold">
                                          <p:stCondLst>
                                            <p:cond delay="0"/>
                                          </p:stCondLst>
                                        </p:cTn>
                                        <p:tgtEl>
                                          <p:spTgt spid="65"/>
                                        </p:tgtEl>
                                        <p:attrNameLst>
                                          <p:attrName>style.visibility</p:attrName>
                                        </p:attrNameLst>
                                      </p:cBhvr>
                                      <p:to>
                                        <p:strVal val="visible"/>
                                      </p:to>
                                    </p:set>
                                    <p:animEffect transition="in" filter="fade">
                                      <p:cBhvr>
                                        <p:cTn id="289" dur="1000"/>
                                        <p:tgtEl>
                                          <p:spTgt spid="65"/>
                                        </p:tgtEl>
                                      </p:cBhvr>
                                    </p:animEffect>
                                    <p:anim calcmode="lin" valueType="num">
                                      <p:cBhvr>
                                        <p:cTn id="290" dur="1000" fill="hold"/>
                                        <p:tgtEl>
                                          <p:spTgt spid="65"/>
                                        </p:tgtEl>
                                        <p:attrNameLst>
                                          <p:attrName>ppt_x</p:attrName>
                                        </p:attrNameLst>
                                      </p:cBhvr>
                                      <p:tavLst>
                                        <p:tav tm="0">
                                          <p:val>
                                            <p:strVal val="#ppt_x"/>
                                          </p:val>
                                        </p:tav>
                                        <p:tav tm="100000">
                                          <p:val>
                                            <p:strVal val="#ppt_x"/>
                                          </p:val>
                                        </p:tav>
                                      </p:tavLst>
                                    </p:anim>
                                    <p:anim calcmode="lin" valueType="num">
                                      <p:cBhvr>
                                        <p:cTn id="291" dur="1000" fill="hold"/>
                                        <p:tgtEl>
                                          <p:spTgt spid="65"/>
                                        </p:tgtEl>
                                        <p:attrNameLst>
                                          <p:attrName>ppt_y</p:attrName>
                                        </p:attrNameLst>
                                      </p:cBhvr>
                                      <p:tavLst>
                                        <p:tav tm="0">
                                          <p:val>
                                            <p:strVal val="#ppt_y+.1"/>
                                          </p:val>
                                        </p:tav>
                                        <p:tav tm="100000">
                                          <p:val>
                                            <p:strVal val="#ppt_y"/>
                                          </p:val>
                                        </p:tav>
                                      </p:tavLst>
                                    </p:anim>
                                  </p:childTnLst>
                                </p:cTn>
                              </p:par>
                              <p:par>
                                <p:cTn id="292" presetID="42" presetClass="entr" presetSubtype="0" fill="hold" grpId="0" nodeType="withEffect">
                                  <p:stCondLst>
                                    <p:cond delay="0"/>
                                  </p:stCondLst>
                                  <p:childTnLst>
                                    <p:set>
                                      <p:cBhvr>
                                        <p:cTn id="293" dur="1" fill="hold">
                                          <p:stCondLst>
                                            <p:cond delay="0"/>
                                          </p:stCondLst>
                                        </p:cTn>
                                        <p:tgtEl>
                                          <p:spTgt spid="66"/>
                                        </p:tgtEl>
                                        <p:attrNameLst>
                                          <p:attrName>style.visibility</p:attrName>
                                        </p:attrNameLst>
                                      </p:cBhvr>
                                      <p:to>
                                        <p:strVal val="visible"/>
                                      </p:to>
                                    </p:set>
                                    <p:animEffect transition="in" filter="fade">
                                      <p:cBhvr>
                                        <p:cTn id="294" dur="1000"/>
                                        <p:tgtEl>
                                          <p:spTgt spid="66"/>
                                        </p:tgtEl>
                                      </p:cBhvr>
                                    </p:animEffect>
                                    <p:anim calcmode="lin" valueType="num">
                                      <p:cBhvr>
                                        <p:cTn id="295" dur="1000" fill="hold"/>
                                        <p:tgtEl>
                                          <p:spTgt spid="66"/>
                                        </p:tgtEl>
                                        <p:attrNameLst>
                                          <p:attrName>ppt_x</p:attrName>
                                        </p:attrNameLst>
                                      </p:cBhvr>
                                      <p:tavLst>
                                        <p:tav tm="0">
                                          <p:val>
                                            <p:strVal val="#ppt_x"/>
                                          </p:val>
                                        </p:tav>
                                        <p:tav tm="100000">
                                          <p:val>
                                            <p:strVal val="#ppt_x"/>
                                          </p:val>
                                        </p:tav>
                                      </p:tavLst>
                                    </p:anim>
                                    <p:anim calcmode="lin" valueType="num">
                                      <p:cBhvr>
                                        <p:cTn id="296" dur="1000" fill="hold"/>
                                        <p:tgtEl>
                                          <p:spTgt spid="66"/>
                                        </p:tgtEl>
                                        <p:attrNameLst>
                                          <p:attrName>ppt_y</p:attrName>
                                        </p:attrNameLst>
                                      </p:cBhvr>
                                      <p:tavLst>
                                        <p:tav tm="0">
                                          <p:val>
                                            <p:strVal val="#ppt_y+.1"/>
                                          </p:val>
                                        </p:tav>
                                        <p:tav tm="100000">
                                          <p:val>
                                            <p:strVal val="#ppt_y"/>
                                          </p:val>
                                        </p:tav>
                                      </p:tavLst>
                                    </p:anim>
                                  </p:childTnLst>
                                </p:cTn>
                              </p:par>
                              <p:par>
                                <p:cTn id="297" presetID="42" presetClass="entr" presetSubtype="0" fill="hold" grpId="0" nodeType="withEffect">
                                  <p:stCondLst>
                                    <p:cond delay="0"/>
                                  </p:stCondLst>
                                  <p:childTnLst>
                                    <p:set>
                                      <p:cBhvr>
                                        <p:cTn id="298" dur="1" fill="hold">
                                          <p:stCondLst>
                                            <p:cond delay="0"/>
                                          </p:stCondLst>
                                        </p:cTn>
                                        <p:tgtEl>
                                          <p:spTgt spid="67"/>
                                        </p:tgtEl>
                                        <p:attrNameLst>
                                          <p:attrName>style.visibility</p:attrName>
                                        </p:attrNameLst>
                                      </p:cBhvr>
                                      <p:to>
                                        <p:strVal val="visible"/>
                                      </p:to>
                                    </p:set>
                                    <p:animEffect transition="in" filter="fade">
                                      <p:cBhvr>
                                        <p:cTn id="299" dur="1000"/>
                                        <p:tgtEl>
                                          <p:spTgt spid="67"/>
                                        </p:tgtEl>
                                      </p:cBhvr>
                                    </p:animEffect>
                                    <p:anim calcmode="lin" valueType="num">
                                      <p:cBhvr>
                                        <p:cTn id="300" dur="1000" fill="hold"/>
                                        <p:tgtEl>
                                          <p:spTgt spid="67"/>
                                        </p:tgtEl>
                                        <p:attrNameLst>
                                          <p:attrName>ppt_x</p:attrName>
                                        </p:attrNameLst>
                                      </p:cBhvr>
                                      <p:tavLst>
                                        <p:tav tm="0">
                                          <p:val>
                                            <p:strVal val="#ppt_x"/>
                                          </p:val>
                                        </p:tav>
                                        <p:tav tm="100000">
                                          <p:val>
                                            <p:strVal val="#ppt_x"/>
                                          </p:val>
                                        </p:tav>
                                      </p:tavLst>
                                    </p:anim>
                                    <p:anim calcmode="lin" valueType="num">
                                      <p:cBhvr>
                                        <p:cTn id="301" dur="1000" fill="hold"/>
                                        <p:tgtEl>
                                          <p:spTgt spid="67"/>
                                        </p:tgtEl>
                                        <p:attrNameLst>
                                          <p:attrName>ppt_y</p:attrName>
                                        </p:attrNameLst>
                                      </p:cBhvr>
                                      <p:tavLst>
                                        <p:tav tm="0">
                                          <p:val>
                                            <p:strVal val="#ppt_y+.1"/>
                                          </p:val>
                                        </p:tav>
                                        <p:tav tm="100000">
                                          <p:val>
                                            <p:strVal val="#ppt_y"/>
                                          </p:val>
                                        </p:tav>
                                      </p:tavLst>
                                    </p:anim>
                                  </p:childTnLst>
                                </p:cTn>
                              </p:par>
                              <p:par>
                                <p:cTn id="302" presetID="42" presetClass="entr" presetSubtype="0" fill="hold" grpId="0" nodeType="withEffect">
                                  <p:stCondLst>
                                    <p:cond delay="0"/>
                                  </p:stCondLst>
                                  <p:childTnLst>
                                    <p:set>
                                      <p:cBhvr>
                                        <p:cTn id="303" dur="1" fill="hold">
                                          <p:stCondLst>
                                            <p:cond delay="0"/>
                                          </p:stCondLst>
                                        </p:cTn>
                                        <p:tgtEl>
                                          <p:spTgt spid="68"/>
                                        </p:tgtEl>
                                        <p:attrNameLst>
                                          <p:attrName>style.visibility</p:attrName>
                                        </p:attrNameLst>
                                      </p:cBhvr>
                                      <p:to>
                                        <p:strVal val="visible"/>
                                      </p:to>
                                    </p:set>
                                    <p:animEffect transition="in" filter="fade">
                                      <p:cBhvr>
                                        <p:cTn id="304" dur="1000"/>
                                        <p:tgtEl>
                                          <p:spTgt spid="68"/>
                                        </p:tgtEl>
                                      </p:cBhvr>
                                    </p:animEffect>
                                    <p:anim calcmode="lin" valueType="num">
                                      <p:cBhvr>
                                        <p:cTn id="305" dur="1000" fill="hold"/>
                                        <p:tgtEl>
                                          <p:spTgt spid="68"/>
                                        </p:tgtEl>
                                        <p:attrNameLst>
                                          <p:attrName>ppt_x</p:attrName>
                                        </p:attrNameLst>
                                      </p:cBhvr>
                                      <p:tavLst>
                                        <p:tav tm="0">
                                          <p:val>
                                            <p:strVal val="#ppt_x"/>
                                          </p:val>
                                        </p:tav>
                                        <p:tav tm="100000">
                                          <p:val>
                                            <p:strVal val="#ppt_x"/>
                                          </p:val>
                                        </p:tav>
                                      </p:tavLst>
                                    </p:anim>
                                    <p:anim calcmode="lin" valueType="num">
                                      <p:cBhvr>
                                        <p:cTn id="306" dur="1000" fill="hold"/>
                                        <p:tgtEl>
                                          <p:spTgt spid="68"/>
                                        </p:tgtEl>
                                        <p:attrNameLst>
                                          <p:attrName>ppt_y</p:attrName>
                                        </p:attrNameLst>
                                      </p:cBhvr>
                                      <p:tavLst>
                                        <p:tav tm="0">
                                          <p:val>
                                            <p:strVal val="#ppt_y+.1"/>
                                          </p:val>
                                        </p:tav>
                                        <p:tav tm="100000">
                                          <p:val>
                                            <p:strVal val="#ppt_y"/>
                                          </p:val>
                                        </p:tav>
                                      </p:tavLst>
                                    </p:anim>
                                  </p:childTnLst>
                                </p:cTn>
                              </p:par>
                              <p:par>
                                <p:cTn id="307" presetID="42" presetClass="entr" presetSubtype="0" fill="hold" grpId="0" nodeType="withEffect">
                                  <p:stCondLst>
                                    <p:cond delay="0"/>
                                  </p:stCondLst>
                                  <p:childTnLst>
                                    <p:set>
                                      <p:cBhvr>
                                        <p:cTn id="308" dur="1" fill="hold">
                                          <p:stCondLst>
                                            <p:cond delay="0"/>
                                          </p:stCondLst>
                                        </p:cTn>
                                        <p:tgtEl>
                                          <p:spTgt spid="69"/>
                                        </p:tgtEl>
                                        <p:attrNameLst>
                                          <p:attrName>style.visibility</p:attrName>
                                        </p:attrNameLst>
                                      </p:cBhvr>
                                      <p:to>
                                        <p:strVal val="visible"/>
                                      </p:to>
                                    </p:set>
                                    <p:animEffect transition="in" filter="fade">
                                      <p:cBhvr>
                                        <p:cTn id="309" dur="1000"/>
                                        <p:tgtEl>
                                          <p:spTgt spid="69"/>
                                        </p:tgtEl>
                                      </p:cBhvr>
                                    </p:animEffect>
                                    <p:anim calcmode="lin" valueType="num">
                                      <p:cBhvr>
                                        <p:cTn id="310" dur="1000" fill="hold"/>
                                        <p:tgtEl>
                                          <p:spTgt spid="69"/>
                                        </p:tgtEl>
                                        <p:attrNameLst>
                                          <p:attrName>ppt_x</p:attrName>
                                        </p:attrNameLst>
                                      </p:cBhvr>
                                      <p:tavLst>
                                        <p:tav tm="0">
                                          <p:val>
                                            <p:strVal val="#ppt_x"/>
                                          </p:val>
                                        </p:tav>
                                        <p:tav tm="100000">
                                          <p:val>
                                            <p:strVal val="#ppt_x"/>
                                          </p:val>
                                        </p:tav>
                                      </p:tavLst>
                                    </p:anim>
                                    <p:anim calcmode="lin" valueType="num">
                                      <p:cBhvr>
                                        <p:cTn id="311"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par>
                    <p:cTn id="312" fill="hold">
                      <p:stCondLst>
                        <p:cond delay="indefinite"/>
                      </p:stCondLst>
                      <p:childTnLst>
                        <p:par>
                          <p:cTn id="313" fill="hold">
                            <p:stCondLst>
                              <p:cond delay="0"/>
                            </p:stCondLst>
                            <p:childTnLst>
                              <p:par>
                                <p:cTn id="314" presetID="12" presetClass="entr" presetSubtype="4" fill="hold" grpId="0" nodeType="clickEffect">
                                  <p:stCondLst>
                                    <p:cond delay="0"/>
                                  </p:stCondLst>
                                  <p:childTnLst>
                                    <p:set>
                                      <p:cBhvr>
                                        <p:cTn id="315" dur="1" fill="hold">
                                          <p:stCondLst>
                                            <p:cond delay="0"/>
                                          </p:stCondLst>
                                        </p:cTn>
                                        <p:tgtEl>
                                          <p:spTgt spid="42"/>
                                        </p:tgtEl>
                                        <p:attrNameLst>
                                          <p:attrName>style.visibility</p:attrName>
                                        </p:attrNameLst>
                                      </p:cBhvr>
                                      <p:to>
                                        <p:strVal val="visible"/>
                                      </p:to>
                                    </p:set>
                                    <p:anim calcmode="lin" valueType="num">
                                      <p:cBhvr additive="base">
                                        <p:cTn id="316" dur="500"/>
                                        <p:tgtEl>
                                          <p:spTgt spid="42"/>
                                        </p:tgtEl>
                                        <p:attrNameLst>
                                          <p:attrName>ppt_y</p:attrName>
                                        </p:attrNameLst>
                                      </p:cBhvr>
                                      <p:tavLst>
                                        <p:tav tm="0">
                                          <p:val>
                                            <p:strVal val="#ppt_y+#ppt_h*1.125000"/>
                                          </p:val>
                                        </p:tav>
                                        <p:tav tm="100000">
                                          <p:val>
                                            <p:strVal val="#ppt_y"/>
                                          </p:val>
                                        </p:tav>
                                      </p:tavLst>
                                    </p:anim>
                                    <p:animEffect transition="in" filter="wipe(up)">
                                      <p:cBhvr>
                                        <p:cTn id="317" dur="500"/>
                                        <p:tgtEl>
                                          <p:spTgt spid="42"/>
                                        </p:tgtEl>
                                      </p:cBhvr>
                                    </p:animEffect>
                                  </p:childTnLst>
                                </p:cTn>
                              </p:par>
                              <p:par>
                                <p:cTn id="318" presetID="12" presetClass="entr" presetSubtype="4" fill="hold" grpId="0" nodeType="withEffect">
                                  <p:stCondLst>
                                    <p:cond delay="0"/>
                                  </p:stCondLst>
                                  <p:childTnLst>
                                    <p:set>
                                      <p:cBhvr>
                                        <p:cTn id="319" dur="1" fill="hold">
                                          <p:stCondLst>
                                            <p:cond delay="0"/>
                                          </p:stCondLst>
                                        </p:cTn>
                                        <p:tgtEl>
                                          <p:spTgt spid="70"/>
                                        </p:tgtEl>
                                        <p:attrNameLst>
                                          <p:attrName>style.visibility</p:attrName>
                                        </p:attrNameLst>
                                      </p:cBhvr>
                                      <p:to>
                                        <p:strVal val="visible"/>
                                      </p:to>
                                    </p:set>
                                    <p:anim calcmode="lin" valueType="num">
                                      <p:cBhvr additive="base">
                                        <p:cTn id="320" dur="500"/>
                                        <p:tgtEl>
                                          <p:spTgt spid="70"/>
                                        </p:tgtEl>
                                        <p:attrNameLst>
                                          <p:attrName>ppt_y</p:attrName>
                                        </p:attrNameLst>
                                      </p:cBhvr>
                                      <p:tavLst>
                                        <p:tav tm="0">
                                          <p:val>
                                            <p:strVal val="#ppt_y+#ppt_h*1.125000"/>
                                          </p:val>
                                        </p:tav>
                                        <p:tav tm="100000">
                                          <p:val>
                                            <p:strVal val="#ppt_y"/>
                                          </p:val>
                                        </p:tav>
                                      </p:tavLst>
                                    </p:anim>
                                    <p:animEffect transition="in" filter="wipe(up)">
                                      <p:cBhvr>
                                        <p:cTn id="321" dur="500"/>
                                        <p:tgtEl>
                                          <p:spTgt spid="70"/>
                                        </p:tgtEl>
                                      </p:cBhvr>
                                    </p:animEffect>
                                  </p:childTnLst>
                                </p:cTn>
                              </p:par>
                              <p:par>
                                <p:cTn id="322" presetID="12" presetClass="entr" presetSubtype="4" fill="hold" grpId="0" nodeType="withEffect">
                                  <p:stCondLst>
                                    <p:cond delay="0"/>
                                  </p:stCondLst>
                                  <p:childTnLst>
                                    <p:set>
                                      <p:cBhvr>
                                        <p:cTn id="323" dur="1" fill="hold">
                                          <p:stCondLst>
                                            <p:cond delay="0"/>
                                          </p:stCondLst>
                                        </p:cTn>
                                        <p:tgtEl>
                                          <p:spTgt spid="71"/>
                                        </p:tgtEl>
                                        <p:attrNameLst>
                                          <p:attrName>style.visibility</p:attrName>
                                        </p:attrNameLst>
                                      </p:cBhvr>
                                      <p:to>
                                        <p:strVal val="visible"/>
                                      </p:to>
                                    </p:set>
                                    <p:anim calcmode="lin" valueType="num">
                                      <p:cBhvr additive="base">
                                        <p:cTn id="324" dur="500"/>
                                        <p:tgtEl>
                                          <p:spTgt spid="71"/>
                                        </p:tgtEl>
                                        <p:attrNameLst>
                                          <p:attrName>ppt_y</p:attrName>
                                        </p:attrNameLst>
                                      </p:cBhvr>
                                      <p:tavLst>
                                        <p:tav tm="0">
                                          <p:val>
                                            <p:strVal val="#ppt_y+#ppt_h*1.125000"/>
                                          </p:val>
                                        </p:tav>
                                        <p:tav tm="100000">
                                          <p:val>
                                            <p:strVal val="#ppt_y"/>
                                          </p:val>
                                        </p:tav>
                                      </p:tavLst>
                                    </p:anim>
                                    <p:animEffect transition="in" filter="wipe(up)">
                                      <p:cBhvr>
                                        <p:cTn id="325" dur="500"/>
                                        <p:tgtEl>
                                          <p:spTgt spid="71"/>
                                        </p:tgtEl>
                                      </p:cBhvr>
                                    </p:animEffect>
                                  </p:childTnLst>
                                </p:cTn>
                              </p:par>
                              <p:par>
                                <p:cTn id="326" presetID="12" presetClass="entr" presetSubtype="4" fill="hold" grpId="0" nodeType="withEffect">
                                  <p:stCondLst>
                                    <p:cond delay="0"/>
                                  </p:stCondLst>
                                  <p:childTnLst>
                                    <p:set>
                                      <p:cBhvr>
                                        <p:cTn id="327" dur="1" fill="hold">
                                          <p:stCondLst>
                                            <p:cond delay="0"/>
                                          </p:stCondLst>
                                        </p:cTn>
                                        <p:tgtEl>
                                          <p:spTgt spid="72"/>
                                        </p:tgtEl>
                                        <p:attrNameLst>
                                          <p:attrName>style.visibility</p:attrName>
                                        </p:attrNameLst>
                                      </p:cBhvr>
                                      <p:to>
                                        <p:strVal val="visible"/>
                                      </p:to>
                                    </p:set>
                                    <p:anim calcmode="lin" valueType="num">
                                      <p:cBhvr additive="base">
                                        <p:cTn id="328" dur="500"/>
                                        <p:tgtEl>
                                          <p:spTgt spid="72"/>
                                        </p:tgtEl>
                                        <p:attrNameLst>
                                          <p:attrName>ppt_y</p:attrName>
                                        </p:attrNameLst>
                                      </p:cBhvr>
                                      <p:tavLst>
                                        <p:tav tm="0">
                                          <p:val>
                                            <p:strVal val="#ppt_y+#ppt_h*1.125000"/>
                                          </p:val>
                                        </p:tav>
                                        <p:tav tm="100000">
                                          <p:val>
                                            <p:strVal val="#ppt_y"/>
                                          </p:val>
                                        </p:tav>
                                      </p:tavLst>
                                    </p:anim>
                                    <p:animEffect transition="in" filter="wipe(up)">
                                      <p:cBhvr>
                                        <p:cTn id="329" dur="500"/>
                                        <p:tgtEl>
                                          <p:spTgt spid="72"/>
                                        </p:tgtEl>
                                      </p:cBhvr>
                                    </p:animEffect>
                                  </p:childTnLst>
                                </p:cTn>
                              </p:par>
                            </p:childTnLst>
                          </p:cTn>
                        </p:par>
                      </p:childTnLst>
                    </p:cTn>
                  </p:par>
                  <p:par>
                    <p:cTn id="330" fill="hold">
                      <p:stCondLst>
                        <p:cond delay="indefinite"/>
                      </p:stCondLst>
                      <p:childTnLst>
                        <p:par>
                          <p:cTn id="331" fill="hold">
                            <p:stCondLst>
                              <p:cond delay="0"/>
                            </p:stCondLst>
                            <p:childTnLst>
                              <p:par>
                                <p:cTn id="332" presetID="2" presetClass="entr" presetSubtype="2" fill="hold" nodeType="clickEffect">
                                  <p:stCondLst>
                                    <p:cond delay="0"/>
                                  </p:stCondLst>
                                  <p:childTnLst>
                                    <p:set>
                                      <p:cBhvr>
                                        <p:cTn id="333" dur="1" fill="hold">
                                          <p:stCondLst>
                                            <p:cond delay="0"/>
                                          </p:stCondLst>
                                        </p:cTn>
                                        <p:tgtEl>
                                          <p:spTgt spid="73"/>
                                        </p:tgtEl>
                                        <p:attrNameLst>
                                          <p:attrName>style.visibility</p:attrName>
                                        </p:attrNameLst>
                                      </p:cBhvr>
                                      <p:to>
                                        <p:strVal val="visible"/>
                                      </p:to>
                                    </p:set>
                                    <p:anim calcmode="lin" valueType="num">
                                      <p:cBhvr additive="base">
                                        <p:cTn id="334" dur="500" fill="hold"/>
                                        <p:tgtEl>
                                          <p:spTgt spid="73"/>
                                        </p:tgtEl>
                                        <p:attrNameLst>
                                          <p:attrName>ppt_x</p:attrName>
                                        </p:attrNameLst>
                                      </p:cBhvr>
                                      <p:tavLst>
                                        <p:tav tm="0">
                                          <p:val>
                                            <p:strVal val="1+#ppt_w/2"/>
                                          </p:val>
                                        </p:tav>
                                        <p:tav tm="100000">
                                          <p:val>
                                            <p:strVal val="#ppt_x"/>
                                          </p:val>
                                        </p:tav>
                                      </p:tavLst>
                                    </p:anim>
                                    <p:anim calcmode="lin" valueType="num">
                                      <p:cBhvr additive="base">
                                        <p:cTn id="335" dur="500" fill="hold"/>
                                        <p:tgtEl>
                                          <p:spTgt spid="73"/>
                                        </p:tgtEl>
                                        <p:attrNameLst>
                                          <p:attrName>ppt_y</p:attrName>
                                        </p:attrNameLst>
                                      </p:cBhvr>
                                      <p:tavLst>
                                        <p:tav tm="0">
                                          <p:val>
                                            <p:strVal val="#ppt_y"/>
                                          </p:val>
                                        </p:tav>
                                        <p:tav tm="100000">
                                          <p:val>
                                            <p:strVal val="#ppt_y"/>
                                          </p:val>
                                        </p:tav>
                                      </p:tavLst>
                                    </p:anim>
                                  </p:childTnLst>
                                </p:cTn>
                              </p:par>
                              <p:par>
                                <p:cTn id="336" presetID="2" presetClass="entr" presetSubtype="2" fill="hold" nodeType="withEffect">
                                  <p:stCondLst>
                                    <p:cond delay="0"/>
                                  </p:stCondLst>
                                  <p:childTnLst>
                                    <p:set>
                                      <p:cBhvr>
                                        <p:cTn id="337" dur="1" fill="hold">
                                          <p:stCondLst>
                                            <p:cond delay="0"/>
                                          </p:stCondLst>
                                        </p:cTn>
                                        <p:tgtEl>
                                          <p:spTgt spid="99"/>
                                        </p:tgtEl>
                                        <p:attrNameLst>
                                          <p:attrName>style.visibility</p:attrName>
                                        </p:attrNameLst>
                                      </p:cBhvr>
                                      <p:to>
                                        <p:strVal val="visible"/>
                                      </p:to>
                                    </p:set>
                                    <p:anim calcmode="lin" valueType="num">
                                      <p:cBhvr additive="base">
                                        <p:cTn id="338" dur="500" fill="hold"/>
                                        <p:tgtEl>
                                          <p:spTgt spid="99"/>
                                        </p:tgtEl>
                                        <p:attrNameLst>
                                          <p:attrName>ppt_x</p:attrName>
                                        </p:attrNameLst>
                                      </p:cBhvr>
                                      <p:tavLst>
                                        <p:tav tm="0">
                                          <p:val>
                                            <p:strVal val="1+#ppt_w/2"/>
                                          </p:val>
                                        </p:tav>
                                        <p:tav tm="100000">
                                          <p:val>
                                            <p:strVal val="#ppt_x"/>
                                          </p:val>
                                        </p:tav>
                                      </p:tavLst>
                                    </p:anim>
                                    <p:anim calcmode="lin" valueType="num">
                                      <p:cBhvr additive="base">
                                        <p:cTn id="339" dur="500" fill="hold"/>
                                        <p:tgtEl>
                                          <p:spTgt spid="99"/>
                                        </p:tgtEl>
                                        <p:attrNameLst>
                                          <p:attrName>ppt_y</p:attrName>
                                        </p:attrNameLst>
                                      </p:cBhvr>
                                      <p:tavLst>
                                        <p:tav tm="0">
                                          <p:val>
                                            <p:strVal val="#ppt_y"/>
                                          </p:val>
                                        </p:tav>
                                        <p:tav tm="100000">
                                          <p:val>
                                            <p:strVal val="#ppt_y"/>
                                          </p:val>
                                        </p:tav>
                                      </p:tavLst>
                                    </p:anim>
                                  </p:childTnLst>
                                </p:cTn>
                              </p:par>
                            </p:childTnLst>
                          </p:cTn>
                        </p:par>
                      </p:childTnLst>
                    </p:cTn>
                  </p:par>
                  <p:par>
                    <p:cTn id="340" fill="hold">
                      <p:stCondLst>
                        <p:cond delay="indefinite"/>
                      </p:stCondLst>
                      <p:childTnLst>
                        <p:par>
                          <p:cTn id="341" fill="hold">
                            <p:stCondLst>
                              <p:cond delay="0"/>
                            </p:stCondLst>
                            <p:childTnLst>
                              <p:par>
                                <p:cTn id="342" presetID="2" presetClass="entr" presetSubtype="2" fill="hold" nodeType="clickEffect">
                                  <p:stCondLst>
                                    <p:cond delay="0"/>
                                  </p:stCondLst>
                                  <p:childTnLst>
                                    <p:set>
                                      <p:cBhvr>
                                        <p:cTn id="343" dur="1" fill="hold">
                                          <p:stCondLst>
                                            <p:cond delay="0"/>
                                          </p:stCondLst>
                                        </p:cTn>
                                        <p:tgtEl>
                                          <p:spTgt spid="94"/>
                                        </p:tgtEl>
                                        <p:attrNameLst>
                                          <p:attrName>style.visibility</p:attrName>
                                        </p:attrNameLst>
                                      </p:cBhvr>
                                      <p:to>
                                        <p:strVal val="visible"/>
                                      </p:to>
                                    </p:set>
                                    <p:anim calcmode="lin" valueType="num">
                                      <p:cBhvr additive="base">
                                        <p:cTn id="344" dur="500" fill="hold"/>
                                        <p:tgtEl>
                                          <p:spTgt spid="94"/>
                                        </p:tgtEl>
                                        <p:attrNameLst>
                                          <p:attrName>ppt_x</p:attrName>
                                        </p:attrNameLst>
                                      </p:cBhvr>
                                      <p:tavLst>
                                        <p:tav tm="0">
                                          <p:val>
                                            <p:strVal val="1+#ppt_w/2"/>
                                          </p:val>
                                        </p:tav>
                                        <p:tav tm="100000">
                                          <p:val>
                                            <p:strVal val="#ppt_x"/>
                                          </p:val>
                                        </p:tav>
                                      </p:tavLst>
                                    </p:anim>
                                    <p:anim calcmode="lin" valueType="num">
                                      <p:cBhvr additive="base">
                                        <p:cTn id="345" dur="500" fill="hold"/>
                                        <p:tgtEl>
                                          <p:spTgt spid="94"/>
                                        </p:tgtEl>
                                        <p:attrNameLst>
                                          <p:attrName>ppt_y</p:attrName>
                                        </p:attrNameLst>
                                      </p:cBhvr>
                                      <p:tavLst>
                                        <p:tav tm="0">
                                          <p:val>
                                            <p:strVal val="#ppt_y"/>
                                          </p:val>
                                        </p:tav>
                                        <p:tav tm="100000">
                                          <p:val>
                                            <p:strVal val="#ppt_y"/>
                                          </p:val>
                                        </p:tav>
                                      </p:tavLst>
                                    </p:anim>
                                  </p:childTnLst>
                                </p:cTn>
                              </p:par>
                              <p:par>
                                <p:cTn id="346" presetID="2" presetClass="entr" presetSubtype="2" fill="hold" nodeType="withEffect">
                                  <p:stCondLst>
                                    <p:cond delay="0"/>
                                  </p:stCondLst>
                                  <p:childTnLst>
                                    <p:set>
                                      <p:cBhvr>
                                        <p:cTn id="347" dur="1" fill="hold">
                                          <p:stCondLst>
                                            <p:cond delay="0"/>
                                          </p:stCondLst>
                                        </p:cTn>
                                        <p:tgtEl>
                                          <p:spTgt spid="102"/>
                                        </p:tgtEl>
                                        <p:attrNameLst>
                                          <p:attrName>style.visibility</p:attrName>
                                        </p:attrNameLst>
                                      </p:cBhvr>
                                      <p:to>
                                        <p:strVal val="visible"/>
                                      </p:to>
                                    </p:set>
                                    <p:anim calcmode="lin" valueType="num">
                                      <p:cBhvr additive="base">
                                        <p:cTn id="348" dur="500" fill="hold"/>
                                        <p:tgtEl>
                                          <p:spTgt spid="102"/>
                                        </p:tgtEl>
                                        <p:attrNameLst>
                                          <p:attrName>ppt_x</p:attrName>
                                        </p:attrNameLst>
                                      </p:cBhvr>
                                      <p:tavLst>
                                        <p:tav tm="0">
                                          <p:val>
                                            <p:strVal val="1+#ppt_w/2"/>
                                          </p:val>
                                        </p:tav>
                                        <p:tav tm="100000">
                                          <p:val>
                                            <p:strVal val="#ppt_x"/>
                                          </p:val>
                                        </p:tav>
                                      </p:tavLst>
                                    </p:anim>
                                    <p:anim calcmode="lin" valueType="num">
                                      <p:cBhvr additive="base">
                                        <p:cTn id="349" dur="500" fill="hold"/>
                                        <p:tgtEl>
                                          <p:spTgt spid="102"/>
                                        </p:tgtEl>
                                        <p:attrNameLst>
                                          <p:attrName>ppt_y</p:attrName>
                                        </p:attrNameLst>
                                      </p:cBhvr>
                                      <p:tavLst>
                                        <p:tav tm="0">
                                          <p:val>
                                            <p:strVal val="#ppt_y"/>
                                          </p:val>
                                        </p:tav>
                                        <p:tav tm="100000">
                                          <p:val>
                                            <p:strVal val="#ppt_y"/>
                                          </p:val>
                                        </p:tav>
                                      </p:tavLst>
                                    </p:anim>
                                  </p:childTnLst>
                                </p:cTn>
                              </p:par>
                            </p:childTnLst>
                          </p:cTn>
                        </p:par>
                      </p:childTnLst>
                    </p:cTn>
                  </p:par>
                  <p:par>
                    <p:cTn id="350" fill="hold">
                      <p:stCondLst>
                        <p:cond delay="indefinite"/>
                      </p:stCondLst>
                      <p:childTnLst>
                        <p:par>
                          <p:cTn id="351" fill="hold">
                            <p:stCondLst>
                              <p:cond delay="0"/>
                            </p:stCondLst>
                            <p:childTnLst>
                              <p:par>
                                <p:cTn id="352" presetID="2" presetClass="entr" presetSubtype="2" fill="hold" nodeType="clickEffect">
                                  <p:stCondLst>
                                    <p:cond delay="0"/>
                                  </p:stCondLst>
                                  <p:childTnLst>
                                    <p:set>
                                      <p:cBhvr>
                                        <p:cTn id="353" dur="1" fill="hold">
                                          <p:stCondLst>
                                            <p:cond delay="0"/>
                                          </p:stCondLst>
                                        </p:cTn>
                                        <p:tgtEl>
                                          <p:spTgt spid="78"/>
                                        </p:tgtEl>
                                        <p:attrNameLst>
                                          <p:attrName>style.visibility</p:attrName>
                                        </p:attrNameLst>
                                      </p:cBhvr>
                                      <p:to>
                                        <p:strVal val="visible"/>
                                      </p:to>
                                    </p:set>
                                    <p:anim calcmode="lin" valueType="num">
                                      <p:cBhvr additive="base">
                                        <p:cTn id="354" dur="500" fill="hold"/>
                                        <p:tgtEl>
                                          <p:spTgt spid="78"/>
                                        </p:tgtEl>
                                        <p:attrNameLst>
                                          <p:attrName>ppt_x</p:attrName>
                                        </p:attrNameLst>
                                      </p:cBhvr>
                                      <p:tavLst>
                                        <p:tav tm="0">
                                          <p:val>
                                            <p:strVal val="1+#ppt_w/2"/>
                                          </p:val>
                                        </p:tav>
                                        <p:tav tm="100000">
                                          <p:val>
                                            <p:strVal val="#ppt_x"/>
                                          </p:val>
                                        </p:tav>
                                      </p:tavLst>
                                    </p:anim>
                                    <p:anim calcmode="lin" valueType="num">
                                      <p:cBhvr additive="base">
                                        <p:cTn id="355" dur="500" fill="hold"/>
                                        <p:tgtEl>
                                          <p:spTgt spid="78"/>
                                        </p:tgtEl>
                                        <p:attrNameLst>
                                          <p:attrName>ppt_y</p:attrName>
                                        </p:attrNameLst>
                                      </p:cBhvr>
                                      <p:tavLst>
                                        <p:tav tm="0">
                                          <p:val>
                                            <p:strVal val="#ppt_y"/>
                                          </p:val>
                                        </p:tav>
                                        <p:tav tm="100000">
                                          <p:val>
                                            <p:strVal val="#ppt_y"/>
                                          </p:val>
                                        </p:tav>
                                      </p:tavLst>
                                    </p:anim>
                                  </p:childTnLst>
                                </p:cTn>
                              </p:par>
                              <p:par>
                                <p:cTn id="356" presetID="2" presetClass="entr" presetSubtype="2" fill="hold" nodeType="withEffect">
                                  <p:stCondLst>
                                    <p:cond delay="0"/>
                                  </p:stCondLst>
                                  <p:childTnLst>
                                    <p:set>
                                      <p:cBhvr>
                                        <p:cTn id="357" dur="1" fill="hold">
                                          <p:stCondLst>
                                            <p:cond delay="0"/>
                                          </p:stCondLst>
                                        </p:cTn>
                                        <p:tgtEl>
                                          <p:spTgt spid="105"/>
                                        </p:tgtEl>
                                        <p:attrNameLst>
                                          <p:attrName>style.visibility</p:attrName>
                                        </p:attrNameLst>
                                      </p:cBhvr>
                                      <p:to>
                                        <p:strVal val="visible"/>
                                      </p:to>
                                    </p:set>
                                    <p:anim calcmode="lin" valueType="num">
                                      <p:cBhvr additive="base">
                                        <p:cTn id="358" dur="500" fill="hold"/>
                                        <p:tgtEl>
                                          <p:spTgt spid="105"/>
                                        </p:tgtEl>
                                        <p:attrNameLst>
                                          <p:attrName>ppt_x</p:attrName>
                                        </p:attrNameLst>
                                      </p:cBhvr>
                                      <p:tavLst>
                                        <p:tav tm="0">
                                          <p:val>
                                            <p:strVal val="1+#ppt_w/2"/>
                                          </p:val>
                                        </p:tav>
                                        <p:tav tm="100000">
                                          <p:val>
                                            <p:strVal val="#ppt_x"/>
                                          </p:val>
                                        </p:tav>
                                      </p:tavLst>
                                    </p:anim>
                                    <p:anim calcmode="lin" valueType="num">
                                      <p:cBhvr additive="base">
                                        <p:cTn id="359" dur="500" fill="hold"/>
                                        <p:tgtEl>
                                          <p:spTgt spid="105"/>
                                        </p:tgtEl>
                                        <p:attrNameLst>
                                          <p:attrName>ppt_y</p:attrName>
                                        </p:attrNameLst>
                                      </p:cBhvr>
                                      <p:tavLst>
                                        <p:tav tm="0">
                                          <p:val>
                                            <p:strVal val="#ppt_y"/>
                                          </p:val>
                                        </p:tav>
                                        <p:tav tm="100000">
                                          <p:val>
                                            <p:strVal val="#ppt_y"/>
                                          </p:val>
                                        </p:tav>
                                      </p:tavLst>
                                    </p:anim>
                                  </p:childTnLst>
                                </p:cTn>
                              </p:par>
                            </p:childTnLst>
                          </p:cTn>
                        </p:par>
                      </p:childTnLst>
                    </p:cTn>
                  </p:par>
                  <p:par>
                    <p:cTn id="360" fill="hold">
                      <p:stCondLst>
                        <p:cond delay="indefinite"/>
                      </p:stCondLst>
                      <p:childTnLst>
                        <p:par>
                          <p:cTn id="361" fill="hold">
                            <p:stCondLst>
                              <p:cond delay="0"/>
                            </p:stCondLst>
                            <p:childTnLst>
                              <p:par>
                                <p:cTn id="362" presetID="22" presetClass="entr" presetSubtype="4" fill="hold" grpId="0" nodeType="clickEffect">
                                  <p:stCondLst>
                                    <p:cond delay="0"/>
                                  </p:stCondLst>
                                  <p:childTnLst>
                                    <p:set>
                                      <p:cBhvr>
                                        <p:cTn id="363" dur="1" fill="hold">
                                          <p:stCondLst>
                                            <p:cond delay="0"/>
                                          </p:stCondLst>
                                        </p:cTn>
                                        <p:tgtEl>
                                          <p:spTgt spid="108"/>
                                        </p:tgtEl>
                                        <p:attrNameLst>
                                          <p:attrName>style.visibility</p:attrName>
                                        </p:attrNameLst>
                                      </p:cBhvr>
                                      <p:to>
                                        <p:strVal val="visible"/>
                                      </p:to>
                                    </p:set>
                                    <p:animEffect transition="in" filter="wipe(down)">
                                      <p:cBhvr>
                                        <p:cTn id="364"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animBg="1"/>
      <p:bldP spid="72" grpId="0"/>
      <p:bldP spid="10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
        <p:nvSpPr>
          <p:cNvPr id="7" name="Freeform 5"/>
          <p:cNvSpPr>
            <a:spLocks/>
          </p:cNvSpPr>
          <p:nvPr/>
        </p:nvSpPr>
        <p:spPr bwMode="auto">
          <a:xfrm>
            <a:off x="1667935" y="2999741"/>
            <a:ext cx="3706284" cy="1742017"/>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chemeClr val="bg1"/>
          </a:solidFill>
          <a:ln>
            <a:noFill/>
          </a:ln>
          <a:effectLst>
            <a:outerShdw blurRad="444500" dist="330200" dir="5400000" algn="ctr" rotWithShape="0">
              <a:srgbClr val="000000">
                <a:alpha val="87000"/>
              </a:srgbClr>
            </a:outerShdw>
          </a:effectLs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 name="Freeform 6"/>
          <p:cNvSpPr>
            <a:spLocks/>
          </p:cNvSpPr>
          <p:nvPr/>
        </p:nvSpPr>
        <p:spPr bwMode="auto">
          <a:xfrm>
            <a:off x="6771218" y="2936241"/>
            <a:ext cx="3706284" cy="1742017"/>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chemeClr val="bg1"/>
          </a:solidFill>
          <a:ln>
            <a:noFill/>
          </a:ln>
          <a:effectLst>
            <a:outerShdw blurRad="444500" dist="330200" dir="5400000" algn="ctr" rotWithShape="0">
              <a:srgbClr val="000000">
                <a:alpha val="87000"/>
              </a:srgbClr>
            </a:outerShdw>
          </a:effectLs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 name="Freeform 7"/>
          <p:cNvSpPr>
            <a:spLocks/>
          </p:cNvSpPr>
          <p:nvPr/>
        </p:nvSpPr>
        <p:spPr bwMode="auto">
          <a:xfrm>
            <a:off x="1667935" y="3042074"/>
            <a:ext cx="1646767" cy="1699684"/>
          </a:xfrm>
          <a:custGeom>
            <a:avLst/>
            <a:gdLst>
              <a:gd name="T0" fmla="*/ 0 w 156"/>
              <a:gd name="T1" fmla="*/ 128 h 159"/>
              <a:gd name="T2" fmla="*/ 112 w 156"/>
              <a:gd name="T3" fmla="*/ 159 h 159"/>
              <a:gd name="T4" fmla="*/ 156 w 156"/>
              <a:gd name="T5" fmla="*/ 115 h 159"/>
              <a:gd name="T6" fmla="*/ 137 w 156"/>
              <a:gd name="T7" fmla="*/ 0 h 159"/>
              <a:gd name="T8" fmla="*/ 0 w 156"/>
              <a:gd name="T9" fmla="*/ 128 h 159"/>
            </a:gdLst>
            <a:ahLst/>
            <a:cxnLst>
              <a:cxn ang="0">
                <a:pos x="T0" y="T1"/>
              </a:cxn>
              <a:cxn ang="0">
                <a:pos x="T2" y="T3"/>
              </a:cxn>
              <a:cxn ang="0">
                <a:pos x="T4" y="T5"/>
              </a:cxn>
              <a:cxn ang="0">
                <a:pos x="T6" y="T7"/>
              </a:cxn>
              <a:cxn ang="0">
                <a:pos x="T8" y="T9"/>
              </a:cxn>
            </a:cxnLst>
            <a:rect l="0" t="0" r="r" b="b"/>
            <a:pathLst>
              <a:path w="156" h="159">
                <a:moveTo>
                  <a:pt x="0" y="128"/>
                </a:moveTo>
                <a:cubicBezTo>
                  <a:pt x="112" y="159"/>
                  <a:pt x="112" y="159"/>
                  <a:pt x="112" y="159"/>
                </a:cubicBezTo>
                <a:cubicBezTo>
                  <a:pt x="119" y="139"/>
                  <a:pt x="135" y="122"/>
                  <a:pt x="156" y="115"/>
                </a:cubicBezTo>
                <a:cubicBezTo>
                  <a:pt x="137" y="0"/>
                  <a:pt x="137" y="0"/>
                  <a:pt x="137" y="0"/>
                </a:cubicBezTo>
                <a:cubicBezTo>
                  <a:pt x="71" y="15"/>
                  <a:pt x="19" y="65"/>
                  <a:pt x="0" y="128"/>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0" name="Freeform 8"/>
          <p:cNvSpPr>
            <a:spLocks/>
          </p:cNvSpPr>
          <p:nvPr/>
        </p:nvSpPr>
        <p:spPr bwMode="auto">
          <a:xfrm>
            <a:off x="6771217" y="3556425"/>
            <a:ext cx="1382184" cy="1121833"/>
          </a:xfrm>
          <a:custGeom>
            <a:avLst/>
            <a:gdLst>
              <a:gd name="T0" fmla="*/ 43 w 131"/>
              <a:gd name="T1" fmla="*/ 0 h 105"/>
              <a:gd name="T2" fmla="*/ 0 w 131"/>
              <a:gd name="T3" fmla="*/ 74 h 105"/>
              <a:gd name="T4" fmla="*/ 112 w 131"/>
              <a:gd name="T5" fmla="*/ 105 h 105"/>
              <a:gd name="T6" fmla="*/ 131 w 131"/>
              <a:gd name="T7" fmla="*/ 76 h 105"/>
              <a:gd name="T8" fmla="*/ 43 w 131"/>
              <a:gd name="T9" fmla="*/ 0 h 105"/>
            </a:gdLst>
            <a:ahLst/>
            <a:cxnLst>
              <a:cxn ang="0">
                <a:pos x="T0" y="T1"/>
              </a:cxn>
              <a:cxn ang="0">
                <a:pos x="T2" y="T3"/>
              </a:cxn>
              <a:cxn ang="0">
                <a:pos x="T4" y="T5"/>
              </a:cxn>
              <a:cxn ang="0">
                <a:pos x="T6" y="T7"/>
              </a:cxn>
              <a:cxn ang="0">
                <a:pos x="T8" y="T9"/>
              </a:cxn>
            </a:cxnLst>
            <a:rect l="0" t="0" r="r" b="b"/>
            <a:pathLst>
              <a:path w="131" h="105">
                <a:moveTo>
                  <a:pt x="43" y="0"/>
                </a:moveTo>
                <a:cubicBezTo>
                  <a:pt x="24" y="21"/>
                  <a:pt x="9" y="46"/>
                  <a:pt x="0" y="74"/>
                </a:cubicBezTo>
                <a:cubicBezTo>
                  <a:pt x="112" y="105"/>
                  <a:pt x="112" y="105"/>
                  <a:pt x="112" y="105"/>
                </a:cubicBezTo>
                <a:cubicBezTo>
                  <a:pt x="116" y="94"/>
                  <a:pt x="123" y="84"/>
                  <a:pt x="131" y="76"/>
                </a:cubicBezTo>
                <a:lnTo>
                  <a:pt x="43" y="0"/>
                </a:ln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1" name="Freeform 9"/>
          <p:cNvSpPr>
            <a:spLocks/>
          </p:cNvSpPr>
          <p:nvPr/>
        </p:nvSpPr>
        <p:spPr bwMode="auto">
          <a:xfrm>
            <a:off x="3031068" y="2785958"/>
            <a:ext cx="601133" cy="2106084"/>
          </a:xfrm>
          <a:custGeom>
            <a:avLst/>
            <a:gdLst>
              <a:gd name="T0" fmla="*/ 41 w 57"/>
              <a:gd name="T1" fmla="*/ 196 h 197"/>
              <a:gd name="T2" fmla="*/ 0 w 57"/>
              <a:gd name="T3" fmla="*/ 0 h 197"/>
              <a:gd name="T4" fmla="*/ 57 w 57"/>
              <a:gd name="T5" fmla="*/ 191 h 197"/>
              <a:gd name="T6" fmla="*/ 51 w 57"/>
              <a:gd name="T7" fmla="*/ 196 h 197"/>
              <a:gd name="T8" fmla="*/ 41 w 57"/>
              <a:gd name="T9" fmla="*/ 196 h 197"/>
            </a:gdLst>
            <a:ahLst/>
            <a:cxnLst>
              <a:cxn ang="0">
                <a:pos x="T0" y="T1"/>
              </a:cxn>
              <a:cxn ang="0">
                <a:pos x="T2" y="T3"/>
              </a:cxn>
              <a:cxn ang="0">
                <a:pos x="T4" y="T5"/>
              </a:cxn>
              <a:cxn ang="0">
                <a:pos x="T6" y="T7"/>
              </a:cxn>
              <a:cxn ang="0">
                <a:pos x="T8" y="T9"/>
              </a:cxn>
            </a:cxnLst>
            <a:rect l="0" t="0" r="r" b="b"/>
            <a:pathLst>
              <a:path w="57" h="197">
                <a:moveTo>
                  <a:pt x="41" y="196"/>
                </a:moveTo>
                <a:cubicBezTo>
                  <a:pt x="0" y="0"/>
                  <a:pt x="0" y="0"/>
                  <a:pt x="0" y="0"/>
                </a:cubicBezTo>
                <a:cubicBezTo>
                  <a:pt x="57" y="191"/>
                  <a:pt x="57" y="191"/>
                  <a:pt x="57" y="191"/>
                </a:cubicBezTo>
                <a:cubicBezTo>
                  <a:pt x="57" y="191"/>
                  <a:pt x="54" y="195"/>
                  <a:pt x="51" y="196"/>
                </a:cubicBezTo>
                <a:cubicBezTo>
                  <a:pt x="46" y="197"/>
                  <a:pt x="41" y="196"/>
                  <a:pt x="41" y="196"/>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Freeform 10"/>
          <p:cNvSpPr>
            <a:spLocks/>
          </p:cNvSpPr>
          <p:nvPr/>
        </p:nvSpPr>
        <p:spPr bwMode="auto">
          <a:xfrm>
            <a:off x="7046385" y="3380741"/>
            <a:ext cx="1691217" cy="1411817"/>
          </a:xfrm>
          <a:custGeom>
            <a:avLst/>
            <a:gdLst>
              <a:gd name="T0" fmla="*/ 148 w 160"/>
              <a:gd name="T1" fmla="*/ 132 h 132"/>
              <a:gd name="T2" fmla="*/ 0 w 160"/>
              <a:gd name="T3" fmla="*/ 0 h 132"/>
              <a:gd name="T4" fmla="*/ 160 w 160"/>
              <a:gd name="T5" fmla="*/ 120 h 132"/>
              <a:gd name="T6" fmla="*/ 157 w 160"/>
              <a:gd name="T7" fmla="*/ 128 h 132"/>
              <a:gd name="T8" fmla="*/ 148 w 160"/>
              <a:gd name="T9" fmla="*/ 132 h 132"/>
            </a:gdLst>
            <a:ahLst/>
            <a:cxnLst>
              <a:cxn ang="0">
                <a:pos x="T0" y="T1"/>
              </a:cxn>
              <a:cxn ang="0">
                <a:pos x="T2" y="T3"/>
              </a:cxn>
              <a:cxn ang="0">
                <a:pos x="T4" y="T5"/>
              </a:cxn>
              <a:cxn ang="0">
                <a:pos x="T6" y="T7"/>
              </a:cxn>
              <a:cxn ang="0">
                <a:pos x="T8" y="T9"/>
              </a:cxn>
            </a:cxnLst>
            <a:rect l="0" t="0" r="r" b="b"/>
            <a:pathLst>
              <a:path w="160" h="132">
                <a:moveTo>
                  <a:pt x="148" y="132"/>
                </a:moveTo>
                <a:cubicBezTo>
                  <a:pt x="0" y="0"/>
                  <a:pt x="0" y="0"/>
                  <a:pt x="0" y="0"/>
                </a:cubicBezTo>
                <a:cubicBezTo>
                  <a:pt x="160" y="120"/>
                  <a:pt x="160" y="120"/>
                  <a:pt x="160" y="120"/>
                </a:cubicBezTo>
                <a:cubicBezTo>
                  <a:pt x="160" y="120"/>
                  <a:pt x="160" y="124"/>
                  <a:pt x="157" y="128"/>
                </a:cubicBezTo>
                <a:cubicBezTo>
                  <a:pt x="154" y="131"/>
                  <a:pt x="148" y="132"/>
                  <a:pt x="148" y="132"/>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矩形 12"/>
          <p:cNvSpPr/>
          <p:nvPr/>
        </p:nvSpPr>
        <p:spPr>
          <a:xfrm>
            <a:off x="2954738" y="1802778"/>
            <a:ext cx="837217" cy="307777"/>
          </a:xfrm>
          <a:prstGeom prst="rect">
            <a:avLst/>
          </a:prstGeom>
        </p:spPr>
        <p:txBody>
          <a:bodyPr wrap="none">
            <a:spAutoFit/>
          </a:bodyPr>
          <a:lstStyle/>
          <a:p>
            <a:pPr algn="r" defTabSz="1219170">
              <a:defRPr/>
            </a:pPr>
            <a:r>
              <a:rPr lang="en-US" altLang="zh-CN" sz="1400" dirty="0">
                <a:solidFill>
                  <a:schemeClr val="bg1"/>
                </a:solidFill>
              </a:rPr>
              <a:t>Your text</a:t>
            </a:r>
            <a:endParaRPr lang="zh-CN" altLang="en-US" sz="1400" dirty="0">
              <a:solidFill>
                <a:schemeClr val="bg1"/>
              </a:solidFill>
            </a:endParaRPr>
          </a:p>
        </p:txBody>
      </p:sp>
      <p:sp>
        <p:nvSpPr>
          <p:cNvPr id="14" name="文本框 13"/>
          <p:cNvSpPr txBox="1"/>
          <p:nvPr/>
        </p:nvSpPr>
        <p:spPr>
          <a:xfrm>
            <a:off x="2684132" y="2066105"/>
            <a:ext cx="1382110" cy="666786"/>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bg1"/>
                </a:solidFill>
                <a:latin typeface="Arial" panose="020B0604020202020204" pitchFamily="34" charset="0"/>
                <a:cs typeface="Arial" panose="020B0604020202020204" pitchFamily="34" charset="0"/>
              </a:rPr>
              <a:t>1,754</a:t>
            </a:r>
            <a:endParaRPr lang="zh-CN" altLang="en-US" sz="3733" b="1" dirty="0">
              <a:ln w="38100">
                <a:noFill/>
              </a:ln>
              <a:solidFill>
                <a:schemeClr val="bg1"/>
              </a:solidFill>
              <a:latin typeface="Arial" panose="020B0604020202020204" pitchFamily="34" charset="0"/>
              <a:cs typeface="Arial" panose="020B0604020202020204" pitchFamily="34" charset="0"/>
            </a:endParaRPr>
          </a:p>
        </p:txBody>
      </p:sp>
      <p:sp>
        <p:nvSpPr>
          <p:cNvPr id="15" name="矩形 14"/>
          <p:cNvSpPr/>
          <p:nvPr/>
        </p:nvSpPr>
        <p:spPr>
          <a:xfrm>
            <a:off x="8143493" y="1764678"/>
            <a:ext cx="837217" cy="307777"/>
          </a:xfrm>
          <a:prstGeom prst="rect">
            <a:avLst/>
          </a:prstGeom>
        </p:spPr>
        <p:txBody>
          <a:bodyPr wrap="none">
            <a:spAutoFit/>
          </a:bodyPr>
          <a:lstStyle/>
          <a:p>
            <a:pPr defTabSz="1219170">
              <a:defRPr/>
            </a:pPr>
            <a:r>
              <a:rPr lang="en-US" altLang="zh-CN" sz="1400" dirty="0">
                <a:solidFill>
                  <a:schemeClr val="bg1"/>
                </a:solidFill>
              </a:rPr>
              <a:t>Your text</a:t>
            </a:r>
            <a:endParaRPr lang="zh-CN" altLang="en-US" sz="1400" dirty="0">
              <a:solidFill>
                <a:schemeClr val="bg1"/>
              </a:solidFill>
            </a:endParaRPr>
          </a:p>
        </p:txBody>
      </p:sp>
      <p:sp>
        <p:nvSpPr>
          <p:cNvPr id="16" name="文本框 15"/>
          <p:cNvSpPr txBox="1"/>
          <p:nvPr/>
        </p:nvSpPr>
        <p:spPr>
          <a:xfrm>
            <a:off x="8048497" y="2028005"/>
            <a:ext cx="982961" cy="666786"/>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bg1"/>
                </a:solidFill>
                <a:latin typeface="Arial" panose="020B0604020202020204" pitchFamily="34" charset="0"/>
                <a:cs typeface="Arial" panose="020B0604020202020204" pitchFamily="34" charset="0"/>
              </a:rPr>
              <a:t>136</a:t>
            </a:r>
            <a:endParaRPr lang="zh-CN" altLang="en-US" sz="3733" b="1" dirty="0">
              <a:ln w="38100">
                <a:noFill/>
              </a:ln>
              <a:solidFill>
                <a:schemeClr val="bg1"/>
              </a:solidFill>
              <a:latin typeface="Arial" panose="020B0604020202020204" pitchFamily="34" charset="0"/>
              <a:cs typeface="Arial" panose="020B0604020202020204" pitchFamily="34" charset="0"/>
            </a:endParaRPr>
          </a:p>
        </p:txBody>
      </p:sp>
      <p:grpSp>
        <p:nvGrpSpPr>
          <p:cNvPr id="17" name="组合 16"/>
          <p:cNvGrpSpPr/>
          <p:nvPr/>
        </p:nvGrpSpPr>
        <p:grpSpPr>
          <a:xfrm>
            <a:off x="1760748" y="5512499"/>
            <a:ext cx="3357352" cy="692516"/>
            <a:chOff x="1545847" y="559830"/>
            <a:chExt cx="2518014" cy="519387"/>
          </a:xfrm>
          <a:effectLst>
            <a:outerShdw blurRad="241300" dist="127000" dir="5400000" algn="ctr" rotWithShape="0">
              <a:srgbClr val="000000">
                <a:alpha val="88000"/>
              </a:srgbClr>
            </a:outerShdw>
          </a:effectLst>
        </p:grpSpPr>
        <p:sp>
          <p:nvSpPr>
            <p:cNvPr id="18" name="文本框 17"/>
            <p:cNvSpPr txBox="1"/>
            <p:nvPr/>
          </p:nvSpPr>
          <p:spPr bwMode="auto">
            <a:xfrm>
              <a:off x="1545847" y="779135"/>
              <a:ext cx="2518014"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ct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9" name="文本框 24"/>
            <p:cNvSpPr txBox="1">
              <a:spLocks noChangeArrowheads="1"/>
            </p:cNvSpPr>
            <p:nvPr/>
          </p:nvSpPr>
          <p:spPr bwMode="auto">
            <a:xfrm>
              <a:off x="1967323" y="559830"/>
              <a:ext cx="1893090"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600"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6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0" name="组合 19"/>
          <p:cNvGrpSpPr/>
          <p:nvPr/>
        </p:nvGrpSpPr>
        <p:grpSpPr>
          <a:xfrm>
            <a:off x="6980448" y="5512499"/>
            <a:ext cx="3357352" cy="692516"/>
            <a:chOff x="1545847" y="559830"/>
            <a:chExt cx="2518014" cy="519387"/>
          </a:xfrm>
          <a:effectLst>
            <a:outerShdw blurRad="241300" dist="127000" dir="5400000" algn="ctr" rotWithShape="0">
              <a:srgbClr val="000000">
                <a:alpha val="88000"/>
              </a:srgbClr>
            </a:outerShdw>
          </a:effectLst>
        </p:grpSpPr>
        <p:sp>
          <p:nvSpPr>
            <p:cNvPr id="21" name="文本框 20"/>
            <p:cNvSpPr txBox="1"/>
            <p:nvPr/>
          </p:nvSpPr>
          <p:spPr bwMode="auto">
            <a:xfrm>
              <a:off x="1545847" y="779135"/>
              <a:ext cx="2518014"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ct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22" name="文本框 24"/>
            <p:cNvSpPr txBox="1">
              <a:spLocks noChangeArrowheads="1"/>
            </p:cNvSpPr>
            <p:nvPr/>
          </p:nvSpPr>
          <p:spPr bwMode="auto">
            <a:xfrm>
              <a:off x="1967323" y="559830"/>
              <a:ext cx="1893090"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600"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6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3" name="任意多边形 22"/>
          <p:cNvSpPr/>
          <p:nvPr/>
        </p:nvSpPr>
        <p:spPr>
          <a:xfrm>
            <a:off x="1130301" y="2411307"/>
            <a:ext cx="4635500" cy="274320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4" name="任意多边形 23"/>
          <p:cNvSpPr/>
          <p:nvPr/>
        </p:nvSpPr>
        <p:spPr>
          <a:xfrm>
            <a:off x="6299201" y="2411307"/>
            <a:ext cx="4635500" cy="274320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Tree>
    <p:extLst>
      <p:ext uri="{BB962C8B-B14F-4D97-AF65-F5344CB8AC3E}">
        <p14:creationId xmlns:p14="http://schemas.microsoft.com/office/powerpoint/2010/main" val="37896740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down)">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arn(inVertical)">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1000"/>
                                        <p:tgtEl>
                                          <p:spTgt spid="14"/>
                                        </p:tgtEl>
                                      </p:cBhvr>
                                    </p:animEffect>
                                    <p:anim calcmode="lin" valueType="num">
                                      <p:cBhvr>
                                        <p:cTn id="47" dur="1000" fill="hold"/>
                                        <p:tgtEl>
                                          <p:spTgt spid="14"/>
                                        </p:tgtEl>
                                        <p:attrNameLst>
                                          <p:attrName>ppt_x</p:attrName>
                                        </p:attrNameLst>
                                      </p:cBhvr>
                                      <p:tavLst>
                                        <p:tav tm="0">
                                          <p:val>
                                            <p:strVal val="#ppt_x"/>
                                          </p:val>
                                        </p:tav>
                                        <p:tav tm="100000">
                                          <p:val>
                                            <p:strVal val="#ppt_x"/>
                                          </p:val>
                                        </p:tav>
                                      </p:tavLst>
                                    </p:anim>
                                    <p:anim calcmode="lin" valueType="num">
                                      <p:cBhvr>
                                        <p:cTn id="4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down)">
                                      <p:cBhvr>
                                        <p:cTn id="53" dur="500"/>
                                        <p:tgtEl>
                                          <p:spTgt spid="24"/>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1000"/>
                                        <p:tgtEl>
                                          <p:spTgt spid="8"/>
                                        </p:tgtEl>
                                      </p:cBhvr>
                                    </p:animEffect>
                                    <p:anim calcmode="lin" valueType="num">
                                      <p:cBhvr>
                                        <p:cTn id="59" dur="1000" fill="hold"/>
                                        <p:tgtEl>
                                          <p:spTgt spid="8"/>
                                        </p:tgtEl>
                                        <p:attrNameLst>
                                          <p:attrName>ppt_x</p:attrName>
                                        </p:attrNameLst>
                                      </p:cBhvr>
                                      <p:tavLst>
                                        <p:tav tm="0">
                                          <p:val>
                                            <p:strVal val="#ppt_x"/>
                                          </p:val>
                                        </p:tav>
                                        <p:tav tm="100000">
                                          <p:val>
                                            <p:strVal val="#ppt_x"/>
                                          </p:val>
                                        </p:tav>
                                      </p:tavLst>
                                    </p:anim>
                                    <p:anim calcmode="lin" valueType="num">
                                      <p:cBhvr>
                                        <p:cTn id="6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down)">
                                      <p:cBhvr>
                                        <p:cTn id="65" dur="500"/>
                                        <p:tgtEl>
                                          <p:spTgt spid="10"/>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grpId="0" nodeType="click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inVertical)">
                                      <p:cBhvr>
                                        <p:cTn id="70" dur="500"/>
                                        <p:tgtEl>
                                          <p:spTgt spid="12"/>
                                        </p:tgtEl>
                                      </p:cBhvr>
                                    </p:animEffect>
                                  </p:childTnLst>
                                </p:cTn>
                              </p:par>
                            </p:childTnLst>
                          </p:cTn>
                        </p:par>
                      </p:childTnLst>
                    </p:cTn>
                  </p:par>
                  <p:par>
                    <p:cTn id="71" fill="hold">
                      <p:stCondLst>
                        <p:cond delay="indefinite"/>
                      </p:stCondLst>
                      <p:childTnLst>
                        <p:par>
                          <p:cTn id="72" fill="hold">
                            <p:stCondLst>
                              <p:cond delay="0"/>
                            </p:stCondLst>
                            <p:childTnLst>
                              <p:par>
                                <p:cTn id="73" presetID="47" presetClass="entr" presetSubtype="0"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1000"/>
                                        <p:tgtEl>
                                          <p:spTgt spid="15"/>
                                        </p:tgtEl>
                                      </p:cBhvr>
                                    </p:animEffect>
                                    <p:anim calcmode="lin" valueType="num">
                                      <p:cBhvr>
                                        <p:cTn id="76" dur="1000" fill="hold"/>
                                        <p:tgtEl>
                                          <p:spTgt spid="15"/>
                                        </p:tgtEl>
                                        <p:attrNameLst>
                                          <p:attrName>ppt_x</p:attrName>
                                        </p:attrNameLst>
                                      </p:cBhvr>
                                      <p:tavLst>
                                        <p:tav tm="0">
                                          <p:val>
                                            <p:strVal val="#ppt_x"/>
                                          </p:val>
                                        </p:tav>
                                        <p:tav tm="100000">
                                          <p:val>
                                            <p:strVal val="#ppt_x"/>
                                          </p:val>
                                        </p:tav>
                                      </p:tavLst>
                                    </p:anim>
                                    <p:anim calcmode="lin" valueType="num">
                                      <p:cBhvr>
                                        <p:cTn id="77" dur="1000" fill="hold"/>
                                        <p:tgtEl>
                                          <p:spTgt spid="15"/>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1000"/>
                                        <p:tgtEl>
                                          <p:spTgt spid="16"/>
                                        </p:tgtEl>
                                      </p:cBhvr>
                                    </p:animEffect>
                                    <p:anim calcmode="lin" valueType="num">
                                      <p:cBhvr>
                                        <p:cTn id="81" dur="1000" fill="hold"/>
                                        <p:tgtEl>
                                          <p:spTgt spid="16"/>
                                        </p:tgtEl>
                                        <p:attrNameLst>
                                          <p:attrName>ppt_x</p:attrName>
                                        </p:attrNameLst>
                                      </p:cBhvr>
                                      <p:tavLst>
                                        <p:tav tm="0">
                                          <p:val>
                                            <p:strVal val="#ppt_x"/>
                                          </p:val>
                                        </p:tav>
                                        <p:tav tm="100000">
                                          <p:val>
                                            <p:strVal val="#ppt_x"/>
                                          </p:val>
                                        </p:tav>
                                      </p:tavLst>
                                    </p:anim>
                                    <p:anim calcmode="lin" valueType="num">
                                      <p:cBhvr>
                                        <p:cTn id="8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2" presetClass="entr" presetSubtype="4" fill="hold" nodeType="click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p:tgtEl>
                                          <p:spTgt spid="17"/>
                                        </p:tgtEl>
                                        <p:attrNameLst>
                                          <p:attrName>ppt_y</p:attrName>
                                        </p:attrNameLst>
                                      </p:cBhvr>
                                      <p:tavLst>
                                        <p:tav tm="0">
                                          <p:val>
                                            <p:strVal val="#ppt_y+#ppt_h*1.125000"/>
                                          </p:val>
                                        </p:tav>
                                        <p:tav tm="100000">
                                          <p:val>
                                            <p:strVal val="#ppt_y"/>
                                          </p:val>
                                        </p:tav>
                                      </p:tavLst>
                                    </p:anim>
                                    <p:animEffect transition="in" filter="wipe(up)">
                                      <p:cBhvr>
                                        <p:cTn id="88" dur="500"/>
                                        <p:tgtEl>
                                          <p:spTgt spid="17"/>
                                        </p:tgtEl>
                                      </p:cBhvr>
                                    </p:animEffect>
                                  </p:childTnLst>
                                </p:cTn>
                              </p:par>
                              <p:par>
                                <p:cTn id="89" presetID="12" presetClass="entr" presetSubtype="4" fill="hold"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500"/>
                                        <p:tgtEl>
                                          <p:spTgt spid="20"/>
                                        </p:tgtEl>
                                        <p:attrNameLst>
                                          <p:attrName>ppt_y</p:attrName>
                                        </p:attrNameLst>
                                      </p:cBhvr>
                                      <p:tavLst>
                                        <p:tav tm="0">
                                          <p:val>
                                            <p:strVal val="#ppt_y+#ppt_h*1.125000"/>
                                          </p:val>
                                        </p:tav>
                                        <p:tav tm="100000">
                                          <p:val>
                                            <p:strVal val="#ppt_y"/>
                                          </p:val>
                                        </p:tav>
                                      </p:tavLst>
                                    </p:anim>
                                    <p:animEffect transition="in" filter="wipe(up)">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11" grpId="0" animBg="1"/>
      <p:bldP spid="12" grpId="0" animBg="1"/>
      <p:bldP spid="13" grpId="0"/>
      <p:bldP spid="14" grpId="0"/>
      <p:bldP spid="15" grpId="0"/>
      <p:bldP spid="16" grpId="0"/>
      <p:bldP spid="23" grpId="0" animBg="1"/>
      <p:bldP spid="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grpSp>
        <p:nvGrpSpPr>
          <p:cNvPr id="7" name="组合 6"/>
          <p:cNvGrpSpPr/>
          <p:nvPr/>
        </p:nvGrpSpPr>
        <p:grpSpPr>
          <a:xfrm>
            <a:off x="921144" y="2591065"/>
            <a:ext cx="5260515" cy="268232"/>
            <a:chOff x="835638" y="2054553"/>
            <a:chExt cx="3945386" cy="201174"/>
          </a:xfrm>
          <a:effectLst>
            <a:outerShdw blurRad="368300" dist="254000" dir="5400000" algn="ctr" rotWithShape="0">
              <a:srgbClr val="000000">
                <a:alpha val="64000"/>
              </a:srgbClr>
            </a:outerShdw>
          </a:effectLst>
        </p:grpSpPr>
        <p:sp>
          <p:nvSpPr>
            <p:cNvPr id="8" name="Freeform 92"/>
            <p:cNvSpPr>
              <a:spLocks/>
            </p:cNvSpPr>
            <p:nvPr/>
          </p:nvSpPr>
          <p:spPr bwMode="auto">
            <a:xfrm>
              <a:off x="835638" y="2054553"/>
              <a:ext cx="1175278" cy="201174"/>
            </a:xfrm>
            <a:custGeom>
              <a:avLst/>
              <a:gdLst>
                <a:gd name="T0" fmla="*/ 32 w 375"/>
                <a:gd name="T1" fmla="*/ 0 h 64"/>
                <a:gd name="T2" fmla="*/ 375 w 375"/>
                <a:gd name="T3" fmla="*/ 0 h 64"/>
                <a:gd name="T4" fmla="*/ 375 w 375"/>
                <a:gd name="T5" fmla="*/ 64 h 64"/>
                <a:gd name="T6" fmla="*/ 32 w 375"/>
                <a:gd name="T7" fmla="*/ 64 h 64"/>
                <a:gd name="T8" fmla="*/ 0 w 375"/>
                <a:gd name="T9" fmla="*/ 32 h 64"/>
                <a:gd name="T10" fmla="*/ 0 w 375"/>
                <a:gd name="T11" fmla="*/ 32 h 64"/>
                <a:gd name="T12" fmla="*/ 32 w 375"/>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75" h="64">
                  <a:moveTo>
                    <a:pt x="32" y="0"/>
                  </a:moveTo>
                  <a:cubicBezTo>
                    <a:pt x="375" y="0"/>
                    <a:pt x="375" y="0"/>
                    <a:pt x="375" y="0"/>
                  </a:cubicBezTo>
                  <a:cubicBezTo>
                    <a:pt x="375" y="64"/>
                    <a:pt x="375" y="64"/>
                    <a:pt x="375"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 name="Freeform 93"/>
            <p:cNvSpPr>
              <a:spLocks/>
            </p:cNvSpPr>
            <p:nvPr/>
          </p:nvSpPr>
          <p:spPr bwMode="auto">
            <a:xfrm>
              <a:off x="2276941" y="2054553"/>
              <a:ext cx="2504083" cy="201174"/>
            </a:xfrm>
            <a:custGeom>
              <a:avLst/>
              <a:gdLst>
                <a:gd name="T0" fmla="*/ 0 w 799"/>
                <a:gd name="T1" fmla="*/ 0 h 64"/>
                <a:gd name="T2" fmla="*/ 767 w 799"/>
                <a:gd name="T3" fmla="*/ 0 h 64"/>
                <a:gd name="T4" fmla="*/ 799 w 799"/>
                <a:gd name="T5" fmla="*/ 32 h 64"/>
                <a:gd name="T6" fmla="*/ 799 w 799"/>
                <a:gd name="T7" fmla="*/ 32 h 64"/>
                <a:gd name="T8" fmla="*/ 767 w 799"/>
                <a:gd name="T9" fmla="*/ 64 h 64"/>
                <a:gd name="T10" fmla="*/ 0 w 799"/>
                <a:gd name="T11" fmla="*/ 64 h 64"/>
                <a:gd name="T12" fmla="*/ 0 w 79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799" h="64">
                  <a:moveTo>
                    <a:pt x="0" y="0"/>
                  </a:moveTo>
                  <a:cubicBezTo>
                    <a:pt x="767" y="0"/>
                    <a:pt x="767" y="0"/>
                    <a:pt x="767" y="0"/>
                  </a:cubicBezTo>
                  <a:cubicBezTo>
                    <a:pt x="784" y="0"/>
                    <a:pt x="799" y="15"/>
                    <a:pt x="799" y="32"/>
                  </a:cubicBezTo>
                  <a:cubicBezTo>
                    <a:pt x="799" y="32"/>
                    <a:pt x="799" y="32"/>
                    <a:pt x="799" y="32"/>
                  </a:cubicBezTo>
                  <a:cubicBezTo>
                    <a:pt x="799" y="50"/>
                    <a:pt x="784" y="64"/>
                    <a:pt x="767"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0" name="Freeform 98"/>
            <p:cNvSpPr>
              <a:spLocks/>
            </p:cNvSpPr>
            <p:nvPr/>
          </p:nvSpPr>
          <p:spPr bwMode="auto">
            <a:xfrm>
              <a:off x="2010916" y="2054553"/>
              <a:ext cx="266025" cy="201174"/>
            </a:xfrm>
            <a:custGeom>
              <a:avLst/>
              <a:gdLst>
                <a:gd name="T0" fmla="*/ 0 w 201"/>
                <a:gd name="T1" fmla="*/ 0 h 152"/>
                <a:gd name="T2" fmla="*/ 201 w 201"/>
                <a:gd name="T3" fmla="*/ 0 h 152"/>
                <a:gd name="T4" fmla="*/ 201 w 201"/>
                <a:gd name="T5" fmla="*/ 152 h 152"/>
                <a:gd name="T6" fmla="*/ 0 w 201"/>
                <a:gd name="T7" fmla="*/ 152 h 152"/>
                <a:gd name="T8" fmla="*/ 0 w 201"/>
                <a:gd name="T9" fmla="*/ 0 h 152"/>
                <a:gd name="T10" fmla="*/ 0 w 201"/>
                <a:gd name="T11" fmla="*/ 0 h 152"/>
              </a:gdLst>
              <a:ahLst/>
              <a:cxnLst>
                <a:cxn ang="0">
                  <a:pos x="T0" y="T1"/>
                </a:cxn>
                <a:cxn ang="0">
                  <a:pos x="T2" y="T3"/>
                </a:cxn>
                <a:cxn ang="0">
                  <a:pos x="T4" y="T5"/>
                </a:cxn>
                <a:cxn ang="0">
                  <a:pos x="T6" y="T7"/>
                </a:cxn>
                <a:cxn ang="0">
                  <a:pos x="T8" y="T9"/>
                </a:cxn>
                <a:cxn ang="0">
                  <a:pos x="T10" y="T11"/>
                </a:cxn>
              </a:cxnLst>
              <a:rect l="0" t="0" r="r" b="b"/>
              <a:pathLst>
                <a:path w="201" h="152">
                  <a:moveTo>
                    <a:pt x="0" y="0"/>
                  </a:moveTo>
                  <a:lnTo>
                    <a:pt x="201" y="0"/>
                  </a:lnTo>
                  <a:lnTo>
                    <a:pt x="201" y="152"/>
                  </a:lnTo>
                  <a:lnTo>
                    <a:pt x="0" y="152"/>
                  </a:lnTo>
                  <a:lnTo>
                    <a:pt x="0" y="0"/>
                  </a:lnTo>
                  <a:lnTo>
                    <a:pt x="0" y="0"/>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1" name="组合 10"/>
          <p:cNvGrpSpPr/>
          <p:nvPr/>
        </p:nvGrpSpPr>
        <p:grpSpPr>
          <a:xfrm>
            <a:off x="921144" y="3260117"/>
            <a:ext cx="5260515" cy="268232"/>
            <a:chOff x="835638" y="2447636"/>
            <a:chExt cx="3945386" cy="201174"/>
          </a:xfrm>
          <a:effectLst>
            <a:outerShdw blurRad="368300" dist="254000" dir="5400000" algn="ctr" rotWithShape="0">
              <a:srgbClr val="000000">
                <a:alpha val="64000"/>
              </a:srgbClr>
            </a:outerShdw>
          </a:effectLst>
        </p:grpSpPr>
        <p:sp>
          <p:nvSpPr>
            <p:cNvPr id="12" name="Freeform 88"/>
            <p:cNvSpPr>
              <a:spLocks/>
            </p:cNvSpPr>
            <p:nvPr/>
          </p:nvSpPr>
          <p:spPr bwMode="auto">
            <a:xfrm>
              <a:off x="835638" y="2447636"/>
              <a:ext cx="2080559" cy="201174"/>
            </a:xfrm>
            <a:custGeom>
              <a:avLst/>
              <a:gdLst>
                <a:gd name="T0" fmla="*/ 32 w 664"/>
                <a:gd name="T1" fmla="*/ 0 h 64"/>
                <a:gd name="T2" fmla="*/ 664 w 664"/>
                <a:gd name="T3" fmla="*/ 0 h 64"/>
                <a:gd name="T4" fmla="*/ 664 w 664"/>
                <a:gd name="T5" fmla="*/ 64 h 64"/>
                <a:gd name="T6" fmla="*/ 32 w 664"/>
                <a:gd name="T7" fmla="*/ 64 h 64"/>
                <a:gd name="T8" fmla="*/ 0 w 664"/>
                <a:gd name="T9" fmla="*/ 32 h 64"/>
                <a:gd name="T10" fmla="*/ 0 w 664"/>
                <a:gd name="T11" fmla="*/ 32 h 64"/>
                <a:gd name="T12" fmla="*/ 32 w 664"/>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64" h="64">
                  <a:moveTo>
                    <a:pt x="32" y="0"/>
                  </a:moveTo>
                  <a:cubicBezTo>
                    <a:pt x="664" y="0"/>
                    <a:pt x="664" y="0"/>
                    <a:pt x="664" y="0"/>
                  </a:cubicBezTo>
                  <a:cubicBezTo>
                    <a:pt x="664" y="64"/>
                    <a:pt x="664" y="64"/>
                    <a:pt x="664"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89"/>
            <p:cNvSpPr>
              <a:spLocks/>
            </p:cNvSpPr>
            <p:nvPr/>
          </p:nvSpPr>
          <p:spPr bwMode="auto">
            <a:xfrm>
              <a:off x="3161046" y="2447636"/>
              <a:ext cx="1619978" cy="201174"/>
            </a:xfrm>
            <a:custGeom>
              <a:avLst/>
              <a:gdLst>
                <a:gd name="T0" fmla="*/ 0 w 517"/>
                <a:gd name="T1" fmla="*/ 0 h 64"/>
                <a:gd name="T2" fmla="*/ 485 w 517"/>
                <a:gd name="T3" fmla="*/ 0 h 64"/>
                <a:gd name="T4" fmla="*/ 517 w 517"/>
                <a:gd name="T5" fmla="*/ 32 h 64"/>
                <a:gd name="T6" fmla="*/ 517 w 517"/>
                <a:gd name="T7" fmla="*/ 32 h 64"/>
                <a:gd name="T8" fmla="*/ 485 w 517"/>
                <a:gd name="T9" fmla="*/ 64 h 64"/>
                <a:gd name="T10" fmla="*/ 0 w 517"/>
                <a:gd name="T11" fmla="*/ 64 h 64"/>
                <a:gd name="T12" fmla="*/ 0 w 51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517" h="64">
                  <a:moveTo>
                    <a:pt x="0" y="0"/>
                  </a:moveTo>
                  <a:cubicBezTo>
                    <a:pt x="485" y="0"/>
                    <a:pt x="485" y="0"/>
                    <a:pt x="485" y="0"/>
                  </a:cubicBezTo>
                  <a:cubicBezTo>
                    <a:pt x="502" y="0"/>
                    <a:pt x="517" y="14"/>
                    <a:pt x="517" y="32"/>
                  </a:cubicBezTo>
                  <a:cubicBezTo>
                    <a:pt x="517" y="32"/>
                    <a:pt x="517" y="32"/>
                    <a:pt x="517" y="32"/>
                  </a:cubicBezTo>
                  <a:cubicBezTo>
                    <a:pt x="517" y="49"/>
                    <a:pt x="502" y="64"/>
                    <a:pt x="485"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4" name="Freeform 99"/>
            <p:cNvSpPr>
              <a:spLocks/>
            </p:cNvSpPr>
            <p:nvPr/>
          </p:nvSpPr>
          <p:spPr bwMode="auto">
            <a:xfrm>
              <a:off x="2916197" y="2447636"/>
              <a:ext cx="244849" cy="201174"/>
            </a:xfrm>
            <a:custGeom>
              <a:avLst/>
              <a:gdLst>
                <a:gd name="T0" fmla="*/ 0 w 185"/>
                <a:gd name="T1" fmla="*/ 0 h 152"/>
                <a:gd name="T2" fmla="*/ 185 w 185"/>
                <a:gd name="T3" fmla="*/ 0 h 152"/>
                <a:gd name="T4" fmla="*/ 185 w 185"/>
                <a:gd name="T5" fmla="*/ 152 h 152"/>
                <a:gd name="T6" fmla="*/ 0 w 185"/>
                <a:gd name="T7" fmla="*/ 152 h 152"/>
                <a:gd name="T8" fmla="*/ 0 w 185"/>
                <a:gd name="T9" fmla="*/ 0 h 152"/>
                <a:gd name="T10" fmla="*/ 0 w 185"/>
                <a:gd name="T11" fmla="*/ 0 h 152"/>
              </a:gdLst>
              <a:ahLst/>
              <a:cxnLst>
                <a:cxn ang="0">
                  <a:pos x="T0" y="T1"/>
                </a:cxn>
                <a:cxn ang="0">
                  <a:pos x="T2" y="T3"/>
                </a:cxn>
                <a:cxn ang="0">
                  <a:pos x="T4" y="T5"/>
                </a:cxn>
                <a:cxn ang="0">
                  <a:pos x="T6" y="T7"/>
                </a:cxn>
                <a:cxn ang="0">
                  <a:pos x="T8" y="T9"/>
                </a:cxn>
                <a:cxn ang="0">
                  <a:pos x="T10" y="T11"/>
                </a:cxn>
              </a:cxnLst>
              <a:rect l="0" t="0" r="r" b="b"/>
              <a:pathLst>
                <a:path w="185" h="152">
                  <a:moveTo>
                    <a:pt x="0" y="0"/>
                  </a:moveTo>
                  <a:lnTo>
                    <a:pt x="185" y="0"/>
                  </a:lnTo>
                  <a:lnTo>
                    <a:pt x="185" y="152"/>
                  </a:lnTo>
                  <a:lnTo>
                    <a:pt x="0" y="152"/>
                  </a:lnTo>
                  <a:lnTo>
                    <a:pt x="0" y="0"/>
                  </a:lnTo>
                  <a:lnTo>
                    <a:pt x="0" y="0"/>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5" name="组合 14"/>
          <p:cNvGrpSpPr/>
          <p:nvPr/>
        </p:nvGrpSpPr>
        <p:grpSpPr>
          <a:xfrm>
            <a:off x="921144" y="3929171"/>
            <a:ext cx="5260515" cy="268232"/>
            <a:chOff x="835638" y="2836749"/>
            <a:chExt cx="3945386" cy="201174"/>
          </a:xfrm>
          <a:effectLst>
            <a:outerShdw blurRad="368300" dist="254000" dir="5400000" algn="ctr" rotWithShape="0">
              <a:srgbClr val="000000">
                <a:alpha val="64000"/>
              </a:srgbClr>
            </a:outerShdw>
          </a:effectLst>
        </p:grpSpPr>
        <p:sp>
          <p:nvSpPr>
            <p:cNvPr id="16" name="Freeform 90"/>
            <p:cNvSpPr>
              <a:spLocks/>
            </p:cNvSpPr>
            <p:nvPr/>
          </p:nvSpPr>
          <p:spPr bwMode="auto">
            <a:xfrm>
              <a:off x="835638" y="2836749"/>
              <a:ext cx="1062779" cy="201174"/>
            </a:xfrm>
            <a:custGeom>
              <a:avLst/>
              <a:gdLst>
                <a:gd name="T0" fmla="*/ 32 w 339"/>
                <a:gd name="T1" fmla="*/ 0 h 64"/>
                <a:gd name="T2" fmla="*/ 339 w 339"/>
                <a:gd name="T3" fmla="*/ 0 h 64"/>
                <a:gd name="T4" fmla="*/ 339 w 339"/>
                <a:gd name="T5" fmla="*/ 64 h 64"/>
                <a:gd name="T6" fmla="*/ 32 w 339"/>
                <a:gd name="T7" fmla="*/ 64 h 64"/>
                <a:gd name="T8" fmla="*/ 0 w 339"/>
                <a:gd name="T9" fmla="*/ 32 h 64"/>
                <a:gd name="T10" fmla="*/ 0 w 339"/>
                <a:gd name="T11" fmla="*/ 32 h 64"/>
                <a:gd name="T12" fmla="*/ 32 w 33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39" h="64">
                  <a:moveTo>
                    <a:pt x="32" y="0"/>
                  </a:moveTo>
                  <a:cubicBezTo>
                    <a:pt x="339" y="0"/>
                    <a:pt x="339" y="0"/>
                    <a:pt x="339" y="0"/>
                  </a:cubicBezTo>
                  <a:cubicBezTo>
                    <a:pt x="339" y="64"/>
                    <a:pt x="339" y="64"/>
                    <a:pt x="339"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7" name="Freeform 91"/>
            <p:cNvSpPr>
              <a:spLocks/>
            </p:cNvSpPr>
            <p:nvPr/>
          </p:nvSpPr>
          <p:spPr bwMode="auto">
            <a:xfrm>
              <a:off x="2157825" y="2836749"/>
              <a:ext cx="2623199" cy="201174"/>
            </a:xfrm>
            <a:custGeom>
              <a:avLst/>
              <a:gdLst>
                <a:gd name="T0" fmla="*/ 0 w 837"/>
                <a:gd name="T1" fmla="*/ 0 h 64"/>
                <a:gd name="T2" fmla="*/ 805 w 837"/>
                <a:gd name="T3" fmla="*/ 0 h 64"/>
                <a:gd name="T4" fmla="*/ 837 w 837"/>
                <a:gd name="T5" fmla="*/ 32 h 64"/>
                <a:gd name="T6" fmla="*/ 837 w 837"/>
                <a:gd name="T7" fmla="*/ 32 h 64"/>
                <a:gd name="T8" fmla="*/ 805 w 837"/>
                <a:gd name="T9" fmla="*/ 64 h 64"/>
                <a:gd name="T10" fmla="*/ 0 w 837"/>
                <a:gd name="T11" fmla="*/ 64 h 64"/>
                <a:gd name="T12" fmla="*/ 0 w 83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837" h="64">
                  <a:moveTo>
                    <a:pt x="0" y="0"/>
                  </a:moveTo>
                  <a:cubicBezTo>
                    <a:pt x="805" y="0"/>
                    <a:pt x="805" y="0"/>
                    <a:pt x="805" y="0"/>
                  </a:cubicBezTo>
                  <a:cubicBezTo>
                    <a:pt x="822" y="0"/>
                    <a:pt x="837" y="15"/>
                    <a:pt x="837" y="32"/>
                  </a:cubicBezTo>
                  <a:cubicBezTo>
                    <a:pt x="837" y="32"/>
                    <a:pt x="837" y="32"/>
                    <a:pt x="837" y="32"/>
                  </a:cubicBezTo>
                  <a:cubicBezTo>
                    <a:pt x="837" y="50"/>
                    <a:pt x="822" y="64"/>
                    <a:pt x="805"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8" name="Freeform 100"/>
            <p:cNvSpPr>
              <a:spLocks/>
            </p:cNvSpPr>
            <p:nvPr/>
          </p:nvSpPr>
          <p:spPr bwMode="auto">
            <a:xfrm>
              <a:off x="1898417" y="2836749"/>
              <a:ext cx="259408" cy="201174"/>
            </a:xfrm>
            <a:custGeom>
              <a:avLst/>
              <a:gdLst>
                <a:gd name="T0" fmla="*/ 0 w 196"/>
                <a:gd name="T1" fmla="*/ 0 h 152"/>
                <a:gd name="T2" fmla="*/ 196 w 196"/>
                <a:gd name="T3" fmla="*/ 0 h 152"/>
                <a:gd name="T4" fmla="*/ 196 w 196"/>
                <a:gd name="T5" fmla="*/ 152 h 152"/>
                <a:gd name="T6" fmla="*/ 0 w 196"/>
                <a:gd name="T7" fmla="*/ 152 h 152"/>
                <a:gd name="T8" fmla="*/ 0 w 196"/>
                <a:gd name="T9" fmla="*/ 0 h 152"/>
                <a:gd name="T10" fmla="*/ 0 w 196"/>
                <a:gd name="T11" fmla="*/ 0 h 152"/>
              </a:gdLst>
              <a:ahLst/>
              <a:cxnLst>
                <a:cxn ang="0">
                  <a:pos x="T0" y="T1"/>
                </a:cxn>
                <a:cxn ang="0">
                  <a:pos x="T2" y="T3"/>
                </a:cxn>
                <a:cxn ang="0">
                  <a:pos x="T4" y="T5"/>
                </a:cxn>
                <a:cxn ang="0">
                  <a:pos x="T6" y="T7"/>
                </a:cxn>
                <a:cxn ang="0">
                  <a:pos x="T8" y="T9"/>
                </a:cxn>
                <a:cxn ang="0">
                  <a:pos x="T10" y="T11"/>
                </a:cxn>
              </a:cxnLst>
              <a:rect l="0" t="0" r="r" b="b"/>
              <a:pathLst>
                <a:path w="196" h="152">
                  <a:moveTo>
                    <a:pt x="0" y="0"/>
                  </a:moveTo>
                  <a:lnTo>
                    <a:pt x="196" y="0"/>
                  </a:lnTo>
                  <a:lnTo>
                    <a:pt x="196" y="152"/>
                  </a:lnTo>
                  <a:lnTo>
                    <a:pt x="0" y="152"/>
                  </a:lnTo>
                  <a:lnTo>
                    <a:pt x="0" y="0"/>
                  </a:lnTo>
                  <a:lnTo>
                    <a:pt x="0" y="0"/>
                  </a:lnTo>
                  <a:close/>
                </a:path>
              </a:pathLst>
            </a:custGeom>
            <a:solidFill>
              <a:schemeClr val="accent1">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9" name="组合 18"/>
          <p:cNvGrpSpPr/>
          <p:nvPr/>
        </p:nvGrpSpPr>
        <p:grpSpPr>
          <a:xfrm>
            <a:off x="921144" y="4598224"/>
            <a:ext cx="5260515" cy="268232"/>
            <a:chOff x="835638" y="3229831"/>
            <a:chExt cx="3945386" cy="201174"/>
          </a:xfrm>
          <a:effectLst>
            <a:outerShdw blurRad="368300" dist="254000" dir="5400000" algn="ctr" rotWithShape="0">
              <a:srgbClr val="000000">
                <a:alpha val="64000"/>
              </a:srgbClr>
            </a:outerShdw>
          </a:effectLst>
        </p:grpSpPr>
        <p:sp>
          <p:nvSpPr>
            <p:cNvPr id="20" name="Freeform 94"/>
            <p:cNvSpPr>
              <a:spLocks/>
            </p:cNvSpPr>
            <p:nvPr/>
          </p:nvSpPr>
          <p:spPr bwMode="auto">
            <a:xfrm>
              <a:off x="835638" y="3229831"/>
              <a:ext cx="498963" cy="201174"/>
            </a:xfrm>
            <a:custGeom>
              <a:avLst/>
              <a:gdLst>
                <a:gd name="T0" fmla="*/ 32 w 159"/>
                <a:gd name="T1" fmla="*/ 0 h 64"/>
                <a:gd name="T2" fmla="*/ 159 w 159"/>
                <a:gd name="T3" fmla="*/ 0 h 64"/>
                <a:gd name="T4" fmla="*/ 159 w 159"/>
                <a:gd name="T5" fmla="*/ 64 h 64"/>
                <a:gd name="T6" fmla="*/ 32 w 159"/>
                <a:gd name="T7" fmla="*/ 64 h 64"/>
                <a:gd name="T8" fmla="*/ 0 w 159"/>
                <a:gd name="T9" fmla="*/ 32 h 64"/>
                <a:gd name="T10" fmla="*/ 0 w 159"/>
                <a:gd name="T11" fmla="*/ 32 h 64"/>
                <a:gd name="T12" fmla="*/ 32 w 15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59" h="64">
                  <a:moveTo>
                    <a:pt x="32" y="0"/>
                  </a:moveTo>
                  <a:cubicBezTo>
                    <a:pt x="159" y="0"/>
                    <a:pt x="159" y="0"/>
                    <a:pt x="159" y="0"/>
                  </a:cubicBezTo>
                  <a:cubicBezTo>
                    <a:pt x="159" y="64"/>
                    <a:pt x="159" y="64"/>
                    <a:pt x="159"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1" name="Freeform 95"/>
            <p:cNvSpPr>
              <a:spLocks/>
            </p:cNvSpPr>
            <p:nvPr/>
          </p:nvSpPr>
          <p:spPr bwMode="auto">
            <a:xfrm>
              <a:off x="1597980" y="3229831"/>
              <a:ext cx="3183044" cy="201174"/>
            </a:xfrm>
            <a:custGeom>
              <a:avLst/>
              <a:gdLst>
                <a:gd name="T0" fmla="*/ 0 w 1016"/>
                <a:gd name="T1" fmla="*/ 0 h 64"/>
                <a:gd name="T2" fmla="*/ 984 w 1016"/>
                <a:gd name="T3" fmla="*/ 0 h 64"/>
                <a:gd name="T4" fmla="*/ 1016 w 1016"/>
                <a:gd name="T5" fmla="*/ 32 h 64"/>
                <a:gd name="T6" fmla="*/ 1016 w 1016"/>
                <a:gd name="T7" fmla="*/ 32 h 64"/>
                <a:gd name="T8" fmla="*/ 984 w 1016"/>
                <a:gd name="T9" fmla="*/ 64 h 64"/>
                <a:gd name="T10" fmla="*/ 0 w 1016"/>
                <a:gd name="T11" fmla="*/ 64 h 64"/>
                <a:gd name="T12" fmla="*/ 0 w 1016"/>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016" h="64">
                  <a:moveTo>
                    <a:pt x="0" y="0"/>
                  </a:moveTo>
                  <a:cubicBezTo>
                    <a:pt x="984" y="0"/>
                    <a:pt x="984" y="0"/>
                    <a:pt x="984" y="0"/>
                  </a:cubicBezTo>
                  <a:cubicBezTo>
                    <a:pt x="1001" y="0"/>
                    <a:pt x="1016" y="14"/>
                    <a:pt x="1016" y="32"/>
                  </a:cubicBezTo>
                  <a:cubicBezTo>
                    <a:pt x="1016" y="32"/>
                    <a:pt x="1016" y="32"/>
                    <a:pt x="1016" y="32"/>
                  </a:cubicBezTo>
                  <a:cubicBezTo>
                    <a:pt x="1016" y="49"/>
                    <a:pt x="1001" y="64"/>
                    <a:pt x="984"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2" name="Freeform 101"/>
            <p:cNvSpPr>
              <a:spLocks/>
            </p:cNvSpPr>
            <p:nvPr/>
          </p:nvSpPr>
          <p:spPr bwMode="auto">
            <a:xfrm>
              <a:off x="1334601" y="3229831"/>
              <a:ext cx="263378" cy="201174"/>
            </a:xfrm>
            <a:custGeom>
              <a:avLst/>
              <a:gdLst>
                <a:gd name="T0" fmla="*/ 0 w 199"/>
                <a:gd name="T1" fmla="*/ 0 h 152"/>
                <a:gd name="T2" fmla="*/ 199 w 199"/>
                <a:gd name="T3" fmla="*/ 0 h 152"/>
                <a:gd name="T4" fmla="*/ 199 w 199"/>
                <a:gd name="T5" fmla="*/ 152 h 152"/>
                <a:gd name="T6" fmla="*/ 0 w 199"/>
                <a:gd name="T7" fmla="*/ 152 h 152"/>
                <a:gd name="T8" fmla="*/ 0 w 199"/>
                <a:gd name="T9" fmla="*/ 0 h 152"/>
                <a:gd name="T10" fmla="*/ 0 w 199"/>
                <a:gd name="T11" fmla="*/ 0 h 152"/>
              </a:gdLst>
              <a:ahLst/>
              <a:cxnLst>
                <a:cxn ang="0">
                  <a:pos x="T0" y="T1"/>
                </a:cxn>
                <a:cxn ang="0">
                  <a:pos x="T2" y="T3"/>
                </a:cxn>
                <a:cxn ang="0">
                  <a:pos x="T4" y="T5"/>
                </a:cxn>
                <a:cxn ang="0">
                  <a:pos x="T6" y="T7"/>
                </a:cxn>
                <a:cxn ang="0">
                  <a:pos x="T8" y="T9"/>
                </a:cxn>
                <a:cxn ang="0">
                  <a:pos x="T10" y="T11"/>
                </a:cxn>
              </a:cxnLst>
              <a:rect l="0" t="0" r="r" b="b"/>
              <a:pathLst>
                <a:path w="199" h="152">
                  <a:moveTo>
                    <a:pt x="0" y="0"/>
                  </a:moveTo>
                  <a:lnTo>
                    <a:pt x="199" y="0"/>
                  </a:lnTo>
                  <a:lnTo>
                    <a:pt x="199" y="152"/>
                  </a:lnTo>
                  <a:lnTo>
                    <a:pt x="0" y="152"/>
                  </a:lnTo>
                  <a:lnTo>
                    <a:pt x="0" y="0"/>
                  </a:lnTo>
                  <a:lnTo>
                    <a:pt x="0" y="0"/>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23" name="组合 22"/>
          <p:cNvGrpSpPr/>
          <p:nvPr/>
        </p:nvGrpSpPr>
        <p:grpSpPr>
          <a:xfrm>
            <a:off x="921144" y="5267276"/>
            <a:ext cx="5260515" cy="268232"/>
            <a:chOff x="835638" y="3620267"/>
            <a:chExt cx="3945386" cy="201174"/>
          </a:xfrm>
          <a:effectLst>
            <a:outerShdw blurRad="368300" dist="254000" dir="5400000" algn="ctr" rotWithShape="0">
              <a:srgbClr val="000000">
                <a:alpha val="64000"/>
              </a:srgbClr>
            </a:outerShdw>
          </a:effectLst>
        </p:grpSpPr>
        <p:sp>
          <p:nvSpPr>
            <p:cNvPr id="24" name="Freeform 96"/>
            <p:cNvSpPr>
              <a:spLocks/>
            </p:cNvSpPr>
            <p:nvPr/>
          </p:nvSpPr>
          <p:spPr bwMode="auto">
            <a:xfrm>
              <a:off x="835638" y="3620267"/>
              <a:ext cx="2165264" cy="201174"/>
            </a:xfrm>
            <a:custGeom>
              <a:avLst/>
              <a:gdLst>
                <a:gd name="T0" fmla="*/ 32 w 691"/>
                <a:gd name="T1" fmla="*/ 0 h 64"/>
                <a:gd name="T2" fmla="*/ 691 w 691"/>
                <a:gd name="T3" fmla="*/ 0 h 64"/>
                <a:gd name="T4" fmla="*/ 691 w 691"/>
                <a:gd name="T5" fmla="*/ 64 h 64"/>
                <a:gd name="T6" fmla="*/ 32 w 691"/>
                <a:gd name="T7" fmla="*/ 64 h 64"/>
                <a:gd name="T8" fmla="*/ 0 w 691"/>
                <a:gd name="T9" fmla="*/ 32 h 64"/>
                <a:gd name="T10" fmla="*/ 0 w 691"/>
                <a:gd name="T11" fmla="*/ 32 h 64"/>
                <a:gd name="T12" fmla="*/ 32 w 691"/>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91" h="64">
                  <a:moveTo>
                    <a:pt x="32" y="0"/>
                  </a:moveTo>
                  <a:cubicBezTo>
                    <a:pt x="691" y="0"/>
                    <a:pt x="691" y="0"/>
                    <a:pt x="691" y="0"/>
                  </a:cubicBezTo>
                  <a:cubicBezTo>
                    <a:pt x="691" y="64"/>
                    <a:pt x="691" y="64"/>
                    <a:pt x="691" y="64"/>
                  </a:cubicBezTo>
                  <a:cubicBezTo>
                    <a:pt x="32" y="64"/>
                    <a:pt x="32" y="64"/>
                    <a:pt x="32" y="64"/>
                  </a:cubicBezTo>
                  <a:cubicBezTo>
                    <a:pt x="14" y="64"/>
                    <a:pt x="0" y="50"/>
                    <a:pt x="0" y="32"/>
                  </a:cubicBezTo>
                  <a:cubicBezTo>
                    <a:pt x="0" y="32"/>
                    <a:pt x="0" y="32"/>
                    <a:pt x="0" y="32"/>
                  </a:cubicBezTo>
                  <a:cubicBezTo>
                    <a:pt x="0" y="14"/>
                    <a:pt x="14" y="0"/>
                    <a:pt x="32" y="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5" name="Freeform 97"/>
            <p:cNvSpPr>
              <a:spLocks/>
            </p:cNvSpPr>
            <p:nvPr/>
          </p:nvSpPr>
          <p:spPr bwMode="auto">
            <a:xfrm>
              <a:off x="3314574" y="3620267"/>
              <a:ext cx="1466450" cy="201174"/>
            </a:xfrm>
            <a:custGeom>
              <a:avLst/>
              <a:gdLst>
                <a:gd name="T0" fmla="*/ 0 w 468"/>
                <a:gd name="T1" fmla="*/ 0 h 64"/>
                <a:gd name="T2" fmla="*/ 436 w 468"/>
                <a:gd name="T3" fmla="*/ 0 h 64"/>
                <a:gd name="T4" fmla="*/ 468 w 468"/>
                <a:gd name="T5" fmla="*/ 32 h 64"/>
                <a:gd name="T6" fmla="*/ 468 w 468"/>
                <a:gd name="T7" fmla="*/ 32 h 64"/>
                <a:gd name="T8" fmla="*/ 436 w 468"/>
                <a:gd name="T9" fmla="*/ 64 h 64"/>
                <a:gd name="T10" fmla="*/ 0 w 468"/>
                <a:gd name="T11" fmla="*/ 64 h 64"/>
                <a:gd name="T12" fmla="*/ 0 w 468"/>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468" h="64">
                  <a:moveTo>
                    <a:pt x="0" y="0"/>
                  </a:moveTo>
                  <a:cubicBezTo>
                    <a:pt x="436" y="0"/>
                    <a:pt x="436" y="0"/>
                    <a:pt x="436" y="0"/>
                  </a:cubicBezTo>
                  <a:cubicBezTo>
                    <a:pt x="453" y="0"/>
                    <a:pt x="468" y="14"/>
                    <a:pt x="468" y="32"/>
                  </a:cubicBezTo>
                  <a:cubicBezTo>
                    <a:pt x="468" y="32"/>
                    <a:pt x="468" y="32"/>
                    <a:pt x="468" y="32"/>
                  </a:cubicBezTo>
                  <a:cubicBezTo>
                    <a:pt x="468" y="50"/>
                    <a:pt x="453" y="64"/>
                    <a:pt x="436"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6" name="Freeform 102"/>
            <p:cNvSpPr>
              <a:spLocks/>
            </p:cNvSpPr>
            <p:nvPr/>
          </p:nvSpPr>
          <p:spPr bwMode="auto">
            <a:xfrm>
              <a:off x="3000902" y="3620267"/>
              <a:ext cx="313672" cy="201174"/>
            </a:xfrm>
            <a:custGeom>
              <a:avLst/>
              <a:gdLst>
                <a:gd name="T0" fmla="*/ 0 w 237"/>
                <a:gd name="T1" fmla="*/ 0 h 152"/>
                <a:gd name="T2" fmla="*/ 237 w 237"/>
                <a:gd name="T3" fmla="*/ 0 h 152"/>
                <a:gd name="T4" fmla="*/ 237 w 237"/>
                <a:gd name="T5" fmla="*/ 152 h 152"/>
                <a:gd name="T6" fmla="*/ 0 w 237"/>
                <a:gd name="T7" fmla="*/ 152 h 152"/>
                <a:gd name="T8" fmla="*/ 0 w 237"/>
                <a:gd name="T9" fmla="*/ 0 h 152"/>
                <a:gd name="T10" fmla="*/ 0 w 237"/>
                <a:gd name="T11" fmla="*/ 0 h 152"/>
              </a:gdLst>
              <a:ahLst/>
              <a:cxnLst>
                <a:cxn ang="0">
                  <a:pos x="T0" y="T1"/>
                </a:cxn>
                <a:cxn ang="0">
                  <a:pos x="T2" y="T3"/>
                </a:cxn>
                <a:cxn ang="0">
                  <a:pos x="T4" y="T5"/>
                </a:cxn>
                <a:cxn ang="0">
                  <a:pos x="T6" y="T7"/>
                </a:cxn>
                <a:cxn ang="0">
                  <a:pos x="T8" y="T9"/>
                </a:cxn>
                <a:cxn ang="0">
                  <a:pos x="T10" y="T11"/>
                </a:cxn>
              </a:cxnLst>
              <a:rect l="0" t="0" r="r" b="b"/>
              <a:pathLst>
                <a:path w="237" h="152">
                  <a:moveTo>
                    <a:pt x="0" y="0"/>
                  </a:moveTo>
                  <a:lnTo>
                    <a:pt x="237" y="0"/>
                  </a:lnTo>
                  <a:lnTo>
                    <a:pt x="237" y="152"/>
                  </a:lnTo>
                  <a:lnTo>
                    <a:pt x="0" y="152"/>
                  </a:lnTo>
                  <a:lnTo>
                    <a:pt x="0" y="0"/>
                  </a:lnTo>
                  <a:lnTo>
                    <a:pt x="0" y="0"/>
                  </a:lnTo>
                  <a:close/>
                </a:path>
              </a:pathLst>
            </a:custGeom>
            <a:solidFill>
              <a:schemeClr val="accent5"/>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27" name="文本框 26"/>
          <p:cNvSpPr txBox="1"/>
          <p:nvPr/>
        </p:nvSpPr>
        <p:spPr>
          <a:xfrm>
            <a:off x="6395459" y="2538814"/>
            <a:ext cx="662361"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30/90</a:t>
            </a:r>
            <a:endParaRPr lang="zh-CN" altLang="en-US" sz="1467" dirty="0">
              <a:solidFill>
                <a:schemeClr val="bg1"/>
              </a:solidFill>
              <a:latin typeface="Impact" panose="020B0806030902050204" pitchFamily="34" charset="0"/>
            </a:endParaRPr>
          </a:p>
        </p:txBody>
      </p:sp>
      <p:sp>
        <p:nvSpPr>
          <p:cNvPr id="28" name="文本框 27"/>
          <p:cNvSpPr txBox="1"/>
          <p:nvPr/>
        </p:nvSpPr>
        <p:spPr>
          <a:xfrm>
            <a:off x="6395459" y="3199214"/>
            <a:ext cx="657552"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60/40</a:t>
            </a:r>
            <a:endParaRPr lang="zh-CN" altLang="en-US" sz="1467" dirty="0">
              <a:solidFill>
                <a:schemeClr val="bg1"/>
              </a:solidFill>
              <a:latin typeface="Impact" panose="020B0806030902050204" pitchFamily="34" charset="0"/>
            </a:endParaRPr>
          </a:p>
        </p:txBody>
      </p:sp>
      <p:sp>
        <p:nvSpPr>
          <p:cNvPr id="29" name="文本框 28"/>
          <p:cNvSpPr txBox="1"/>
          <p:nvPr/>
        </p:nvSpPr>
        <p:spPr>
          <a:xfrm>
            <a:off x="6395459" y="3859614"/>
            <a:ext cx="662361"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30/90</a:t>
            </a:r>
            <a:endParaRPr lang="zh-CN" altLang="en-US" sz="1467" dirty="0">
              <a:solidFill>
                <a:schemeClr val="bg1"/>
              </a:solidFill>
              <a:latin typeface="Impact" panose="020B0806030902050204" pitchFamily="34" charset="0"/>
            </a:endParaRPr>
          </a:p>
        </p:txBody>
      </p:sp>
      <p:sp>
        <p:nvSpPr>
          <p:cNvPr id="30" name="文本框 29"/>
          <p:cNvSpPr txBox="1"/>
          <p:nvPr/>
        </p:nvSpPr>
        <p:spPr>
          <a:xfrm>
            <a:off x="6395459" y="4540334"/>
            <a:ext cx="662361"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30/90</a:t>
            </a:r>
            <a:endParaRPr lang="zh-CN" altLang="en-US" sz="1467" dirty="0">
              <a:solidFill>
                <a:schemeClr val="bg1"/>
              </a:solidFill>
              <a:latin typeface="Impact" panose="020B0806030902050204" pitchFamily="34" charset="0"/>
            </a:endParaRPr>
          </a:p>
        </p:txBody>
      </p:sp>
      <p:sp>
        <p:nvSpPr>
          <p:cNvPr id="31" name="文本框 30"/>
          <p:cNvSpPr txBox="1"/>
          <p:nvPr/>
        </p:nvSpPr>
        <p:spPr>
          <a:xfrm>
            <a:off x="6395459" y="5221054"/>
            <a:ext cx="665567"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60/90</a:t>
            </a:r>
            <a:endParaRPr lang="zh-CN" altLang="en-US" sz="1467" dirty="0">
              <a:solidFill>
                <a:schemeClr val="bg1"/>
              </a:solidFill>
              <a:latin typeface="Impact" panose="020B0806030902050204" pitchFamily="34" charset="0"/>
            </a:endParaRPr>
          </a:p>
        </p:txBody>
      </p:sp>
      <p:sp>
        <p:nvSpPr>
          <p:cNvPr id="32" name="矩形 31"/>
          <p:cNvSpPr/>
          <p:nvPr/>
        </p:nvSpPr>
        <p:spPr>
          <a:xfrm>
            <a:off x="2424757" y="221493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3" name="矩形 32"/>
          <p:cNvSpPr/>
          <p:nvPr/>
        </p:nvSpPr>
        <p:spPr>
          <a:xfrm>
            <a:off x="3572837" y="295661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4" name="矩形 33"/>
          <p:cNvSpPr/>
          <p:nvPr/>
        </p:nvSpPr>
        <p:spPr>
          <a:xfrm>
            <a:off x="2231717" y="361701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5" name="矩形 34"/>
          <p:cNvSpPr/>
          <p:nvPr/>
        </p:nvSpPr>
        <p:spPr>
          <a:xfrm>
            <a:off x="1459557" y="429773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6" name="矩形 35"/>
          <p:cNvSpPr/>
          <p:nvPr/>
        </p:nvSpPr>
        <p:spPr>
          <a:xfrm>
            <a:off x="3674437" y="496829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grpSp>
        <p:nvGrpSpPr>
          <p:cNvPr id="37" name="组合 36"/>
          <p:cNvGrpSpPr/>
          <p:nvPr/>
        </p:nvGrpSpPr>
        <p:grpSpPr>
          <a:xfrm>
            <a:off x="8021421" y="2513083"/>
            <a:ext cx="3516708" cy="2482771"/>
            <a:chOff x="6038925" y="2357252"/>
            <a:chExt cx="2637531" cy="1862078"/>
          </a:xfrm>
          <a:effectLst>
            <a:outerShdw blurRad="241300" dist="127000" dir="5400000" algn="ctr" rotWithShape="0">
              <a:srgbClr val="000000">
                <a:alpha val="88000"/>
              </a:srgbClr>
            </a:outerShdw>
          </a:effectLst>
        </p:grpSpPr>
        <p:sp>
          <p:nvSpPr>
            <p:cNvPr id="38" name="文本框 66"/>
            <p:cNvSpPr txBox="1">
              <a:spLocks noChangeArrowheads="1"/>
            </p:cNvSpPr>
            <p:nvPr/>
          </p:nvSpPr>
          <p:spPr bwMode="auto">
            <a:xfrm>
              <a:off x="6038925" y="2588531"/>
              <a:ext cx="263753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矩形 38"/>
            <p:cNvSpPr/>
            <p:nvPr/>
          </p:nvSpPr>
          <p:spPr>
            <a:xfrm>
              <a:off x="6040812" y="2357252"/>
              <a:ext cx="2025122" cy="253915"/>
            </a:xfrm>
            <a:prstGeom prst="rect">
              <a:avLst/>
            </a:prstGeom>
          </p:spPr>
          <p:txBody>
            <a:bodyPr wrap="none">
              <a:spAutoFit/>
            </a:bodyPr>
            <a:lstStyle/>
            <a:p>
              <a:pPr defTabSz="1219170" eaLnBrk="0" fontAlgn="base" hangingPunct="0">
                <a:spcBef>
                  <a:spcPct val="0"/>
                </a:spcBef>
                <a:spcAft>
                  <a:spcPct val="0"/>
                </a:spcAft>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PLEASE ADD TEXT HERE</a:t>
              </a:r>
              <a:endParaRPr lang="zh-CN" altLang="en-US" sz="4800" b="1" dirty="0">
                <a:solidFill>
                  <a:schemeClr val="bg1"/>
                </a:solidFill>
              </a:endParaRPr>
            </a:p>
          </p:txBody>
        </p:sp>
        <p:sp>
          <p:nvSpPr>
            <p:cNvPr id="40" name="文本框 66"/>
            <p:cNvSpPr txBox="1">
              <a:spLocks noChangeArrowheads="1"/>
            </p:cNvSpPr>
            <p:nvPr/>
          </p:nvSpPr>
          <p:spPr bwMode="auto">
            <a:xfrm>
              <a:off x="6038925" y="3419111"/>
              <a:ext cx="2367225"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41" name="文本框 40"/>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51235109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1000"/>
                                        <p:tgtEl>
                                          <p:spTgt spid="23"/>
                                        </p:tgtEl>
                                      </p:cBhvr>
                                    </p:animEffect>
                                    <p:anim calcmode="lin" valueType="num">
                                      <p:cBhvr>
                                        <p:cTn id="40" dur="1000" fill="hold"/>
                                        <p:tgtEl>
                                          <p:spTgt spid="23"/>
                                        </p:tgtEl>
                                        <p:attrNameLst>
                                          <p:attrName>ppt_x</p:attrName>
                                        </p:attrNameLst>
                                      </p:cBhvr>
                                      <p:tavLst>
                                        <p:tav tm="0">
                                          <p:val>
                                            <p:strVal val="#ppt_x"/>
                                          </p:val>
                                        </p:tav>
                                        <p:tav tm="100000">
                                          <p:val>
                                            <p:strVal val="#ppt_x"/>
                                          </p:val>
                                        </p:tav>
                                      </p:tavLst>
                                    </p:anim>
                                    <p:anim calcmode="lin" valueType="num">
                                      <p:cBhvr>
                                        <p:cTn id="41" dur="1000" fill="hold"/>
                                        <p:tgtEl>
                                          <p:spTgt spid="2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1000"/>
                                        <p:tgtEl>
                                          <p:spTgt spid="27"/>
                                        </p:tgtEl>
                                      </p:cBhvr>
                                    </p:animEffect>
                                    <p:anim calcmode="lin" valueType="num">
                                      <p:cBhvr>
                                        <p:cTn id="45" dur="1000" fill="hold"/>
                                        <p:tgtEl>
                                          <p:spTgt spid="27"/>
                                        </p:tgtEl>
                                        <p:attrNameLst>
                                          <p:attrName>ppt_x</p:attrName>
                                        </p:attrNameLst>
                                      </p:cBhvr>
                                      <p:tavLst>
                                        <p:tav tm="0">
                                          <p:val>
                                            <p:strVal val="#ppt_x"/>
                                          </p:val>
                                        </p:tav>
                                        <p:tav tm="100000">
                                          <p:val>
                                            <p:strVal val="#ppt_x"/>
                                          </p:val>
                                        </p:tav>
                                      </p:tavLst>
                                    </p:anim>
                                    <p:anim calcmode="lin" valueType="num">
                                      <p:cBhvr>
                                        <p:cTn id="46" dur="1000" fill="hold"/>
                                        <p:tgtEl>
                                          <p:spTgt spid="2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1000"/>
                                        <p:tgtEl>
                                          <p:spTgt spid="28"/>
                                        </p:tgtEl>
                                      </p:cBhvr>
                                    </p:animEffect>
                                    <p:anim calcmode="lin" valueType="num">
                                      <p:cBhvr>
                                        <p:cTn id="50" dur="1000" fill="hold"/>
                                        <p:tgtEl>
                                          <p:spTgt spid="28"/>
                                        </p:tgtEl>
                                        <p:attrNameLst>
                                          <p:attrName>ppt_x</p:attrName>
                                        </p:attrNameLst>
                                      </p:cBhvr>
                                      <p:tavLst>
                                        <p:tav tm="0">
                                          <p:val>
                                            <p:strVal val="#ppt_x"/>
                                          </p:val>
                                        </p:tav>
                                        <p:tav tm="100000">
                                          <p:val>
                                            <p:strVal val="#ppt_x"/>
                                          </p:val>
                                        </p:tav>
                                      </p:tavLst>
                                    </p:anim>
                                    <p:anim calcmode="lin" valueType="num">
                                      <p:cBhvr>
                                        <p:cTn id="51" dur="1000" fill="hold"/>
                                        <p:tgtEl>
                                          <p:spTgt spid="2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1000"/>
                                        <p:tgtEl>
                                          <p:spTgt spid="29"/>
                                        </p:tgtEl>
                                      </p:cBhvr>
                                    </p:animEffect>
                                    <p:anim calcmode="lin" valueType="num">
                                      <p:cBhvr>
                                        <p:cTn id="55" dur="1000" fill="hold"/>
                                        <p:tgtEl>
                                          <p:spTgt spid="29"/>
                                        </p:tgtEl>
                                        <p:attrNameLst>
                                          <p:attrName>ppt_x</p:attrName>
                                        </p:attrNameLst>
                                      </p:cBhvr>
                                      <p:tavLst>
                                        <p:tav tm="0">
                                          <p:val>
                                            <p:strVal val="#ppt_x"/>
                                          </p:val>
                                        </p:tav>
                                        <p:tav tm="100000">
                                          <p:val>
                                            <p:strVal val="#ppt_x"/>
                                          </p:val>
                                        </p:tav>
                                      </p:tavLst>
                                    </p:anim>
                                    <p:anim calcmode="lin" valueType="num">
                                      <p:cBhvr>
                                        <p:cTn id="56" dur="1000" fill="hold"/>
                                        <p:tgtEl>
                                          <p:spTgt spid="2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1000"/>
                                        <p:tgtEl>
                                          <p:spTgt spid="30"/>
                                        </p:tgtEl>
                                      </p:cBhvr>
                                    </p:animEffect>
                                    <p:anim calcmode="lin" valueType="num">
                                      <p:cBhvr>
                                        <p:cTn id="60" dur="1000" fill="hold"/>
                                        <p:tgtEl>
                                          <p:spTgt spid="30"/>
                                        </p:tgtEl>
                                        <p:attrNameLst>
                                          <p:attrName>ppt_x</p:attrName>
                                        </p:attrNameLst>
                                      </p:cBhvr>
                                      <p:tavLst>
                                        <p:tav tm="0">
                                          <p:val>
                                            <p:strVal val="#ppt_x"/>
                                          </p:val>
                                        </p:tav>
                                        <p:tav tm="100000">
                                          <p:val>
                                            <p:strVal val="#ppt_x"/>
                                          </p:val>
                                        </p:tav>
                                      </p:tavLst>
                                    </p:anim>
                                    <p:anim calcmode="lin" valueType="num">
                                      <p:cBhvr>
                                        <p:cTn id="61" dur="1000" fill="hold"/>
                                        <p:tgtEl>
                                          <p:spTgt spid="30"/>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1000"/>
                                        <p:tgtEl>
                                          <p:spTgt spid="31"/>
                                        </p:tgtEl>
                                      </p:cBhvr>
                                    </p:animEffect>
                                    <p:anim calcmode="lin" valueType="num">
                                      <p:cBhvr>
                                        <p:cTn id="65" dur="1000" fill="hold"/>
                                        <p:tgtEl>
                                          <p:spTgt spid="31"/>
                                        </p:tgtEl>
                                        <p:attrNameLst>
                                          <p:attrName>ppt_x</p:attrName>
                                        </p:attrNameLst>
                                      </p:cBhvr>
                                      <p:tavLst>
                                        <p:tav tm="0">
                                          <p:val>
                                            <p:strVal val="#ppt_x"/>
                                          </p:val>
                                        </p:tav>
                                        <p:tav tm="100000">
                                          <p:val>
                                            <p:strVal val="#ppt_x"/>
                                          </p:val>
                                        </p:tav>
                                      </p:tavLst>
                                    </p:anim>
                                    <p:anim calcmode="lin" valueType="num">
                                      <p:cBhvr>
                                        <p:cTn id="66" dur="1000" fill="hold"/>
                                        <p:tgtEl>
                                          <p:spTgt spid="3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1000"/>
                                        <p:tgtEl>
                                          <p:spTgt spid="32"/>
                                        </p:tgtEl>
                                      </p:cBhvr>
                                    </p:animEffect>
                                    <p:anim calcmode="lin" valueType="num">
                                      <p:cBhvr>
                                        <p:cTn id="70" dur="1000" fill="hold"/>
                                        <p:tgtEl>
                                          <p:spTgt spid="32"/>
                                        </p:tgtEl>
                                        <p:attrNameLst>
                                          <p:attrName>ppt_x</p:attrName>
                                        </p:attrNameLst>
                                      </p:cBhvr>
                                      <p:tavLst>
                                        <p:tav tm="0">
                                          <p:val>
                                            <p:strVal val="#ppt_x"/>
                                          </p:val>
                                        </p:tav>
                                        <p:tav tm="100000">
                                          <p:val>
                                            <p:strVal val="#ppt_x"/>
                                          </p:val>
                                        </p:tav>
                                      </p:tavLst>
                                    </p:anim>
                                    <p:anim calcmode="lin" valueType="num">
                                      <p:cBhvr>
                                        <p:cTn id="71" dur="1000" fill="hold"/>
                                        <p:tgtEl>
                                          <p:spTgt spid="32"/>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ppt_x</p:attrName>
                                        </p:attrNameLst>
                                      </p:cBhvr>
                                      <p:tavLst>
                                        <p:tav tm="0">
                                          <p:val>
                                            <p:strVal val="#ppt_x"/>
                                          </p:val>
                                        </p:tav>
                                        <p:tav tm="100000">
                                          <p:val>
                                            <p:strVal val="#ppt_x"/>
                                          </p:val>
                                        </p:tav>
                                      </p:tavLst>
                                    </p:anim>
                                    <p:anim calcmode="lin" valueType="num">
                                      <p:cBhvr>
                                        <p:cTn id="76" dur="1000" fill="hold"/>
                                        <p:tgtEl>
                                          <p:spTgt spid="3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1000"/>
                                        <p:tgtEl>
                                          <p:spTgt spid="34"/>
                                        </p:tgtEl>
                                      </p:cBhvr>
                                    </p:animEffect>
                                    <p:anim calcmode="lin" valueType="num">
                                      <p:cBhvr>
                                        <p:cTn id="80" dur="1000" fill="hold"/>
                                        <p:tgtEl>
                                          <p:spTgt spid="34"/>
                                        </p:tgtEl>
                                        <p:attrNameLst>
                                          <p:attrName>ppt_x</p:attrName>
                                        </p:attrNameLst>
                                      </p:cBhvr>
                                      <p:tavLst>
                                        <p:tav tm="0">
                                          <p:val>
                                            <p:strVal val="#ppt_x"/>
                                          </p:val>
                                        </p:tav>
                                        <p:tav tm="100000">
                                          <p:val>
                                            <p:strVal val="#ppt_x"/>
                                          </p:val>
                                        </p:tav>
                                      </p:tavLst>
                                    </p:anim>
                                    <p:anim calcmode="lin" valueType="num">
                                      <p:cBhvr>
                                        <p:cTn id="81" dur="1000" fill="hold"/>
                                        <p:tgtEl>
                                          <p:spTgt spid="3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35"/>
                                        </p:tgtEl>
                                        <p:attrNameLst>
                                          <p:attrName>style.visibility</p:attrName>
                                        </p:attrNameLst>
                                      </p:cBhvr>
                                      <p:to>
                                        <p:strVal val="visible"/>
                                      </p:to>
                                    </p:set>
                                    <p:animEffect transition="in" filter="fade">
                                      <p:cBhvr>
                                        <p:cTn id="84" dur="1000"/>
                                        <p:tgtEl>
                                          <p:spTgt spid="35"/>
                                        </p:tgtEl>
                                      </p:cBhvr>
                                    </p:animEffect>
                                    <p:anim calcmode="lin" valueType="num">
                                      <p:cBhvr>
                                        <p:cTn id="85" dur="1000" fill="hold"/>
                                        <p:tgtEl>
                                          <p:spTgt spid="35"/>
                                        </p:tgtEl>
                                        <p:attrNameLst>
                                          <p:attrName>ppt_x</p:attrName>
                                        </p:attrNameLst>
                                      </p:cBhvr>
                                      <p:tavLst>
                                        <p:tav tm="0">
                                          <p:val>
                                            <p:strVal val="#ppt_x"/>
                                          </p:val>
                                        </p:tav>
                                        <p:tav tm="100000">
                                          <p:val>
                                            <p:strVal val="#ppt_x"/>
                                          </p:val>
                                        </p:tav>
                                      </p:tavLst>
                                    </p:anim>
                                    <p:anim calcmode="lin" valueType="num">
                                      <p:cBhvr>
                                        <p:cTn id="86" dur="1000" fill="hold"/>
                                        <p:tgtEl>
                                          <p:spTgt spid="3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36"/>
                                        </p:tgtEl>
                                        <p:attrNameLst>
                                          <p:attrName>style.visibility</p:attrName>
                                        </p:attrNameLst>
                                      </p:cBhvr>
                                      <p:to>
                                        <p:strVal val="visible"/>
                                      </p:to>
                                    </p:set>
                                    <p:animEffect transition="in" filter="fade">
                                      <p:cBhvr>
                                        <p:cTn id="89" dur="1000"/>
                                        <p:tgtEl>
                                          <p:spTgt spid="36"/>
                                        </p:tgtEl>
                                      </p:cBhvr>
                                    </p:animEffect>
                                    <p:anim calcmode="lin" valueType="num">
                                      <p:cBhvr>
                                        <p:cTn id="90" dur="1000" fill="hold"/>
                                        <p:tgtEl>
                                          <p:spTgt spid="36"/>
                                        </p:tgtEl>
                                        <p:attrNameLst>
                                          <p:attrName>ppt_x</p:attrName>
                                        </p:attrNameLst>
                                      </p:cBhvr>
                                      <p:tavLst>
                                        <p:tav tm="0">
                                          <p:val>
                                            <p:strVal val="#ppt_x"/>
                                          </p:val>
                                        </p:tav>
                                        <p:tav tm="100000">
                                          <p:val>
                                            <p:strVal val="#ppt_x"/>
                                          </p:val>
                                        </p:tav>
                                      </p:tavLst>
                                    </p:anim>
                                    <p:anim calcmode="lin" valueType="num">
                                      <p:cBhvr>
                                        <p:cTn id="9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2" presetClass="entr" presetSubtype="1" fill="hold" nodeType="clickEffect">
                                  <p:stCondLst>
                                    <p:cond delay="0"/>
                                  </p:stCondLst>
                                  <p:childTnLst>
                                    <p:set>
                                      <p:cBhvr>
                                        <p:cTn id="95" dur="1" fill="hold">
                                          <p:stCondLst>
                                            <p:cond delay="0"/>
                                          </p:stCondLst>
                                        </p:cTn>
                                        <p:tgtEl>
                                          <p:spTgt spid="37"/>
                                        </p:tgtEl>
                                        <p:attrNameLst>
                                          <p:attrName>style.visibility</p:attrName>
                                        </p:attrNameLst>
                                      </p:cBhvr>
                                      <p:to>
                                        <p:strVal val="visible"/>
                                      </p:to>
                                    </p:set>
                                    <p:anim calcmode="lin" valueType="num">
                                      <p:cBhvr additive="base">
                                        <p:cTn id="96" dur="500"/>
                                        <p:tgtEl>
                                          <p:spTgt spid="37"/>
                                        </p:tgtEl>
                                        <p:attrNameLst>
                                          <p:attrName>ppt_y</p:attrName>
                                        </p:attrNameLst>
                                      </p:cBhvr>
                                      <p:tavLst>
                                        <p:tav tm="0">
                                          <p:val>
                                            <p:strVal val="#ppt_y-#ppt_h*1.125000"/>
                                          </p:val>
                                        </p:tav>
                                        <p:tav tm="100000">
                                          <p:val>
                                            <p:strVal val="#ppt_y"/>
                                          </p:val>
                                        </p:tav>
                                      </p:tavLst>
                                    </p:anim>
                                    <p:animEffect transition="in" filter="wipe(down)">
                                      <p:cBhvr>
                                        <p:cTn id="97" dur="500"/>
                                        <p:tgtEl>
                                          <p:spTgt spid="37"/>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wipe(down)">
                                      <p:cBhvr>
                                        <p:cTn id="10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7" grpId="0"/>
      <p:bldP spid="28" grpId="0"/>
      <p:bldP spid="29" grpId="0"/>
      <p:bldP spid="30" grpId="0"/>
      <p:bldP spid="31" grpId="0"/>
      <p:bldP spid="32" grpId="0"/>
      <p:bldP spid="33" grpId="0"/>
      <p:bldP spid="34" grpId="0"/>
      <p:bldP spid="35" grpId="0"/>
      <p:bldP spid="36" grpId="0"/>
      <p:bldP spid="4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grpSp>
        <p:nvGrpSpPr>
          <p:cNvPr id="7" name="组合 6"/>
          <p:cNvGrpSpPr/>
          <p:nvPr/>
        </p:nvGrpSpPr>
        <p:grpSpPr>
          <a:xfrm>
            <a:off x="765110" y="3516379"/>
            <a:ext cx="2684197" cy="596305"/>
            <a:chOff x="573832" y="2637284"/>
            <a:chExt cx="2013148" cy="447229"/>
          </a:xfrm>
          <a:solidFill>
            <a:schemeClr val="bg1"/>
          </a:solidFill>
          <a:effectLst>
            <a:outerShdw blurRad="203200" dist="101600" dir="5400000" algn="ctr" rotWithShape="0">
              <a:srgbClr val="000000">
                <a:alpha val="71000"/>
              </a:srgbClr>
            </a:outerShdw>
          </a:effectLst>
        </p:grpSpPr>
        <p:sp>
          <p:nvSpPr>
            <p:cNvPr id="8" name="矩形 2"/>
            <p:cNvSpPr/>
            <p:nvPr/>
          </p:nvSpPr>
          <p:spPr>
            <a:xfrm>
              <a:off x="57383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9" name="文本框 69"/>
            <p:cNvSpPr txBox="1">
              <a:spLocks noChangeArrowheads="1"/>
            </p:cNvSpPr>
            <p:nvPr/>
          </p:nvSpPr>
          <p:spPr bwMode="auto">
            <a:xfrm>
              <a:off x="867523"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0" name="文本框 66"/>
          <p:cNvSpPr txBox="1">
            <a:spLocks noChangeArrowheads="1"/>
          </p:cNvSpPr>
          <p:nvPr/>
        </p:nvSpPr>
        <p:spPr bwMode="auto">
          <a:xfrm>
            <a:off x="1112095" y="45311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r>
              <a:rPr lang="en-US" altLang="zh-CN" sz="933"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rPr>
              <a:t>.</a:t>
            </a:r>
            <a:endParaRPr lang="zh-CN" altLang="en-US" sz="933"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11" name="组合 10"/>
          <p:cNvGrpSpPr/>
          <p:nvPr/>
        </p:nvGrpSpPr>
        <p:grpSpPr>
          <a:xfrm>
            <a:off x="3449307" y="3413128"/>
            <a:ext cx="2684197" cy="594022"/>
            <a:chOff x="2586980" y="2559844"/>
            <a:chExt cx="2013148" cy="445516"/>
          </a:xfrm>
          <a:solidFill>
            <a:schemeClr val="bg1"/>
          </a:solidFill>
          <a:effectLst>
            <a:outerShdw blurRad="203200" dist="101600" dir="5400000" algn="ctr" rotWithShape="0">
              <a:srgbClr val="000000">
                <a:alpha val="71000"/>
              </a:srgbClr>
            </a:outerShdw>
          </a:effectLst>
        </p:grpSpPr>
        <p:sp>
          <p:nvSpPr>
            <p:cNvPr id="12" name="矩形 2"/>
            <p:cNvSpPr/>
            <p:nvPr/>
          </p:nvSpPr>
          <p:spPr>
            <a:xfrm flipV="1">
              <a:off x="258698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13" name="文本框 69"/>
            <p:cNvSpPr txBox="1">
              <a:spLocks noChangeArrowheads="1"/>
            </p:cNvSpPr>
            <p:nvPr/>
          </p:nvSpPr>
          <p:spPr bwMode="auto">
            <a:xfrm>
              <a:off x="2810623"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4" name="组合 13"/>
          <p:cNvGrpSpPr/>
          <p:nvPr/>
        </p:nvGrpSpPr>
        <p:grpSpPr>
          <a:xfrm>
            <a:off x="6124510" y="3516379"/>
            <a:ext cx="2684197" cy="596305"/>
            <a:chOff x="4593382" y="2637284"/>
            <a:chExt cx="2013148" cy="447229"/>
          </a:xfrm>
          <a:solidFill>
            <a:schemeClr val="bg1"/>
          </a:solidFill>
          <a:effectLst>
            <a:outerShdw blurRad="203200" dist="101600" dir="5400000" algn="ctr" rotWithShape="0">
              <a:srgbClr val="000000">
                <a:alpha val="71000"/>
              </a:srgbClr>
            </a:outerShdw>
          </a:effectLst>
        </p:grpSpPr>
        <p:sp>
          <p:nvSpPr>
            <p:cNvPr id="15" name="矩形 2"/>
            <p:cNvSpPr/>
            <p:nvPr/>
          </p:nvSpPr>
          <p:spPr>
            <a:xfrm>
              <a:off x="459338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16" name="文本框 69"/>
            <p:cNvSpPr txBox="1">
              <a:spLocks noChangeArrowheads="1"/>
            </p:cNvSpPr>
            <p:nvPr/>
          </p:nvSpPr>
          <p:spPr bwMode="auto">
            <a:xfrm>
              <a:off x="4820398"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7" name="组合 16"/>
          <p:cNvGrpSpPr/>
          <p:nvPr/>
        </p:nvGrpSpPr>
        <p:grpSpPr>
          <a:xfrm>
            <a:off x="8808707" y="3413128"/>
            <a:ext cx="2684197" cy="594022"/>
            <a:chOff x="6606530" y="2559844"/>
            <a:chExt cx="2013148" cy="445516"/>
          </a:xfrm>
          <a:solidFill>
            <a:schemeClr val="bg1"/>
          </a:solidFill>
          <a:effectLst>
            <a:outerShdw blurRad="203200" dist="101600" dir="5400000" algn="ctr" rotWithShape="0">
              <a:srgbClr val="000000">
                <a:alpha val="71000"/>
              </a:srgbClr>
            </a:outerShdw>
          </a:effectLst>
        </p:grpSpPr>
        <p:sp>
          <p:nvSpPr>
            <p:cNvPr id="18" name="矩形 2"/>
            <p:cNvSpPr/>
            <p:nvPr/>
          </p:nvSpPr>
          <p:spPr>
            <a:xfrm flipV="1">
              <a:off x="660653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19" name="文本框 69"/>
            <p:cNvSpPr txBox="1">
              <a:spLocks noChangeArrowheads="1"/>
            </p:cNvSpPr>
            <p:nvPr/>
          </p:nvSpPr>
          <p:spPr bwMode="auto">
            <a:xfrm>
              <a:off x="6896848"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0" name="文本框 66"/>
          <p:cNvSpPr txBox="1">
            <a:spLocks noChangeArrowheads="1"/>
          </p:cNvSpPr>
          <p:nvPr/>
        </p:nvSpPr>
        <p:spPr bwMode="auto">
          <a:xfrm>
            <a:off x="3766395" y="19149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66"/>
          <p:cNvSpPr txBox="1">
            <a:spLocks noChangeArrowheads="1"/>
          </p:cNvSpPr>
          <p:nvPr/>
        </p:nvSpPr>
        <p:spPr bwMode="auto">
          <a:xfrm>
            <a:off x="6457242" y="43660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2" name="文本框 66"/>
          <p:cNvSpPr txBox="1">
            <a:spLocks noChangeArrowheads="1"/>
          </p:cNvSpPr>
          <p:nvPr/>
        </p:nvSpPr>
        <p:spPr bwMode="auto">
          <a:xfrm>
            <a:off x="9176595" y="19149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3" name="组合 22"/>
          <p:cNvGrpSpPr/>
          <p:nvPr/>
        </p:nvGrpSpPr>
        <p:grpSpPr>
          <a:xfrm>
            <a:off x="1566811" y="227499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24" name="矩形 23"/>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25" name="文本框 24"/>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a:solidFill>
                    <a:schemeClr val="tx1">
                      <a:lumMod val="75000"/>
                      <a:lumOff val="25000"/>
                    </a:schemeClr>
                  </a:solidFill>
                  <a:latin typeface="Impact" panose="020B0806030902050204" pitchFamily="34" charset="0"/>
                  <a:ea typeface="方正兰亭刊黑_GBK" panose="02000000000000000000" pitchFamily="2" charset="-122"/>
                </a:rPr>
                <a:t>2014</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26" name="矩形 25"/>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27" name="组合 26"/>
          <p:cNvGrpSpPr/>
          <p:nvPr/>
        </p:nvGrpSpPr>
        <p:grpSpPr>
          <a:xfrm>
            <a:off x="4228731" y="431715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28" name="矩形 27"/>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29" name="文本框 28"/>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a:solidFill>
                    <a:schemeClr val="tx1">
                      <a:lumMod val="75000"/>
                      <a:lumOff val="25000"/>
                    </a:schemeClr>
                  </a:solidFill>
                  <a:latin typeface="Impact" panose="020B0806030902050204" pitchFamily="34" charset="0"/>
                  <a:ea typeface="方正兰亭刊黑_GBK" panose="02000000000000000000" pitchFamily="2" charset="-122"/>
                </a:rPr>
                <a:t>2015</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0" name="矩形 29"/>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31" name="组合 30"/>
          <p:cNvGrpSpPr/>
          <p:nvPr/>
        </p:nvGrpSpPr>
        <p:grpSpPr>
          <a:xfrm>
            <a:off x="6931291" y="227499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32" name="矩形 31"/>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33" name="文本框 32"/>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a:solidFill>
                    <a:schemeClr val="tx1">
                      <a:lumMod val="75000"/>
                      <a:lumOff val="25000"/>
                    </a:schemeClr>
                  </a:solidFill>
                  <a:latin typeface="Impact" panose="020B0806030902050204" pitchFamily="34" charset="0"/>
                  <a:ea typeface="方正兰亭刊黑_GBK" panose="02000000000000000000" pitchFamily="2" charset="-122"/>
                </a:rPr>
                <a:t>2016</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4" name="矩形 33"/>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35" name="组合 34"/>
          <p:cNvGrpSpPr/>
          <p:nvPr/>
        </p:nvGrpSpPr>
        <p:grpSpPr>
          <a:xfrm>
            <a:off x="9654171" y="431715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36" name="矩形 35"/>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37" name="文本框 36"/>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smtClean="0">
                  <a:solidFill>
                    <a:schemeClr val="tx1">
                      <a:lumMod val="75000"/>
                      <a:lumOff val="25000"/>
                    </a:schemeClr>
                  </a:solidFill>
                  <a:latin typeface="Impact" panose="020B0806030902050204" pitchFamily="34" charset="0"/>
                  <a:ea typeface="方正兰亭刊黑_GBK" panose="02000000000000000000" pitchFamily="2" charset="-122"/>
                </a:rPr>
                <a:t>2019</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8" name="矩形 37"/>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sp>
        <p:nvSpPr>
          <p:cNvPr id="39" name="文本框 38"/>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37066956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2" presetClass="entr" presetSubtype="1" fill="hold" nodeType="withEffect" p14:presetBounceEnd="60000">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14:bounceEnd="60000">
                                          <p:cBhvr additive="base">
                                            <p:cTn id="17" dur="10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18" dur="1000" fill="hold"/>
                                            <p:tgtEl>
                                              <p:spTgt spid="7"/>
                                            </p:tgtEl>
                                            <p:attrNameLst>
                                              <p:attrName>ppt_y</p:attrName>
                                            </p:attrNameLst>
                                          </p:cBhvr>
                                          <p:tavLst>
                                            <p:tav tm="0">
                                              <p:val>
                                                <p:strVal val="0-#ppt_h/2"/>
                                              </p:val>
                                            </p:tav>
                                            <p:tav tm="100000">
                                              <p:val>
                                                <p:strVal val="#ppt_y"/>
                                              </p:val>
                                            </p:tav>
                                          </p:tavLst>
                                        </p:anim>
                                      </p:childTnLst>
                                    </p:cTn>
                                  </p:par>
                                  <p:par>
                                    <p:cTn id="19" presetID="12" presetClass="entr" presetSubtype="4" fill="hold" nodeType="withEffect">
                                      <p:stCondLst>
                                        <p:cond delay="75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p:tgtEl>
                                              <p:spTgt spid="23"/>
                                            </p:tgtEl>
                                            <p:attrNameLst>
                                              <p:attrName>ppt_y</p:attrName>
                                            </p:attrNameLst>
                                          </p:cBhvr>
                                          <p:tavLst>
                                            <p:tav tm="0">
                                              <p:val>
                                                <p:strVal val="#ppt_y+#ppt_h*1.125000"/>
                                              </p:val>
                                            </p:tav>
                                            <p:tav tm="100000">
                                              <p:val>
                                                <p:strVal val="#ppt_y"/>
                                              </p:val>
                                            </p:tav>
                                          </p:tavLst>
                                        </p:anim>
                                        <p:animEffect transition="in" filter="wipe(up)">
                                          <p:cBhvr>
                                            <p:cTn id="22" dur="500"/>
                                            <p:tgtEl>
                                              <p:spTgt spid="23"/>
                                            </p:tgtEl>
                                          </p:cBhvr>
                                        </p:animEffect>
                                      </p:childTnLst>
                                    </p:cTn>
                                  </p:par>
                                  <p:par>
                                    <p:cTn id="23" presetID="12" presetClass="entr" presetSubtype="1" fill="hold" grpId="0" nodeType="withEffect">
                                      <p:stCondLst>
                                        <p:cond delay="75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p:tgtEl>
                                              <p:spTgt spid="10"/>
                                            </p:tgtEl>
                                            <p:attrNameLst>
                                              <p:attrName>ppt_y</p:attrName>
                                            </p:attrNameLst>
                                          </p:cBhvr>
                                          <p:tavLst>
                                            <p:tav tm="0">
                                              <p:val>
                                                <p:strVal val="#ppt_y-#ppt_h*1.125000"/>
                                              </p:val>
                                            </p:tav>
                                            <p:tav tm="100000">
                                              <p:val>
                                                <p:strVal val="#ppt_y"/>
                                              </p:val>
                                            </p:tav>
                                          </p:tavLst>
                                        </p:anim>
                                        <p:animEffect transition="in" filter="wipe(down)">
                                          <p:cBhvr>
                                            <p:cTn id="26" dur="500"/>
                                            <p:tgtEl>
                                              <p:spTgt spid="10"/>
                                            </p:tgtEl>
                                          </p:cBhvr>
                                        </p:animEffect>
                                      </p:childTnLst>
                                    </p:cTn>
                                  </p:par>
                                  <p:par>
                                    <p:cTn id="27" presetID="2" presetClass="entr" presetSubtype="4" fill="hold" nodeType="withEffect" p14:presetBounceEnd="60000">
                                      <p:stCondLst>
                                        <p:cond delay="1000"/>
                                      </p:stCondLst>
                                      <p:childTnLst>
                                        <p:set>
                                          <p:cBhvr>
                                            <p:cTn id="28" dur="1" fill="hold">
                                              <p:stCondLst>
                                                <p:cond delay="0"/>
                                              </p:stCondLst>
                                            </p:cTn>
                                            <p:tgtEl>
                                              <p:spTgt spid="11"/>
                                            </p:tgtEl>
                                            <p:attrNameLst>
                                              <p:attrName>style.visibility</p:attrName>
                                            </p:attrNameLst>
                                          </p:cBhvr>
                                          <p:to>
                                            <p:strVal val="visible"/>
                                          </p:to>
                                        </p:set>
                                        <p:anim calcmode="lin" valueType="num" p14:bounceEnd="60000">
                                          <p:cBhvr additive="base">
                                            <p:cTn id="29" dur="1000" fill="hold"/>
                                            <p:tgtEl>
                                              <p:spTgt spid="11"/>
                                            </p:tgtEl>
                                            <p:attrNameLst>
                                              <p:attrName>ppt_x</p:attrName>
                                            </p:attrNameLst>
                                          </p:cBhvr>
                                          <p:tavLst>
                                            <p:tav tm="0">
                                              <p:val>
                                                <p:strVal val="#ppt_x"/>
                                              </p:val>
                                            </p:tav>
                                            <p:tav tm="100000">
                                              <p:val>
                                                <p:strVal val="#ppt_x"/>
                                              </p:val>
                                            </p:tav>
                                          </p:tavLst>
                                        </p:anim>
                                        <p:anim calcmode="lin" valueType="num" p14:bounceEnd="60000">
                                          <p:cBhvr additive="base">
                                            <p:cTn id="30" dur="1000" fill="hold"/>
                                            <p:tgtEl>
                                              <p:spTgt spid="11"/>
                                            </p:tgtEl>
                                            <p:attrNameLst>
                                              <p:attrName>ppt_y</p:attrName>
                                            </p:attrNameLst>
                                          </p:cBhvr>
                                          <p:tavLst>
                                            <p:tav tm="0">
                                              <p:val>
                                                <p:strVal val="1+#ppt_h/2"/>
                                              </p:val>
                                            </p:tav>
                                            <p:tav tm="100000">
                                              <p:val>
                                                <p:strVal val="#ppt_y"/>
                                              </p:val>
                                            </p:tav>
                                          </p:tavLst>
                                        </p:anim>
                                      </p:childTnLst>
                                    </p:cTn>
                                  </p:par>
                                  <p:par>
                                    <p:cTn id="31" presetID="12" presetClass="entr" presetSubtype="4" fill="hold" grpId="0" nodeType="withEffect">
                                      <p:stCondLst>
                                        <p:cond delay="175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ppt_y</p:attrName>
                                            </p:attrNameLst>
                                          </p:cBhvr>
                                          <p:tavLst>
                                            <p:tav tm="0">
                                              <p:val>
                                                <p:strVal val="#ppt_y+#ppt_h*1.125000"/>
                                              </p:val>
                                            </p:tav>
                                            <p:tav tm="100000">
                                              <p:val>
                                                <p:strVal val="#ppt_y"/>
                                              </p:val>
                                            </p:tav>
                                          </p:tavLst>
                                        </p:anim>
                                        <p:animEffect transition="in" filter="wipe(up)">
                                          <p:cBhvr>
                                            <p:cTn id="34" dur="500"/>
                                            <p:tgtEl>
                                              <p:spTgt spid="20"/>
                                            </p:tgtEl>
                                          </p:cBhvr>
                                        </p:animEffect>
                                      </p:childTnLst>
                                    </p:cTn>
                                  </p:par>
                                  <p:par>
                                    <p:cTn id="35" presetID="12" presetClass="entr" presetSubtype="1" fill="hold" nodeType="withEffect">
                                      <p:stCondLst>
                                        <p:cond delay="175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p:tgtEl>
                                              <p:spTgt spid="27"/>
                                            </p:tgtEl>
                                            <p:attrNameLst>
                                              <p:attrName>ppt_y</p:attrName>
                                            </p:attrNameLst>
                                          </p:cBhvr>
                                          <p:tavLst>
                                            <p:tav tm="0">
                                              <p:val>
                                                <p:strVal val="#ppt_y-#ppt_h*1.125000"/>
                                              </p:val>
                                            </p:tav>
                                            <p:tav tm="100000">
                                              <p:val>
                                                <p:strVal val="#ppt_y"/>
                                              </p:val>
                                            </p:tav>
                                          </p:tavLst>
                                        </p:anim>
                                        <p:animEffect transition="in" filter="wipe(down)">
                                          <p:cBhvr>
                                            <p:cTn id="38" dur="500"/>
                                            <p:tgtEl>
                                              <p:spTgt spid="27"/>
                                            </p:tgtEl>
                                          </p:cBhvr>
                                        </p:animEffect>
                                      </p:childTnLst>
                                    </p:cTn>
                                  </p:par>
                                  <p:par>
                                    <p:cTn id="39" presetID="2" presetClass="entr" presetSubtype="1" fill="hold" nodeType="withEffect" p14:presetBounceEnd="60000">
                                      <p:stCondLst>
                                        <p:cond delay="1900"/>
                                      </p:stCondLst>
                                      <p:childTnLst>
                                        <p:set>
                                          <p:cBhvr>
                                            <p:cTn id="40" dur="1" fill="hold">
                                              <p:stCondLst>
                                                <p:cond delay="0"/>
                                              </p:stCondLst>
                                            </p:cTn>
                                            <p:tgtEl>
                                              <p:spTgt spid="14"/>
                                            </p:tgtEl>
                                            <p:attrNameLst>
                                              <p:attrName>style.visibility</p:attrName>
                                            </p:attrNameLst>
                                          </p:cBhvr>
                                          <p:to>
                                            <p:strVal val="visible"/>
                                          </p:to>
                                        </p:set>
                                        <p:anim calcmode="lin" valueType="num" p14:bounceEnd="60000">
                                          <p:cBhvr additive="base">
                                            <p:cTn id="41" dur="10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42" dur="1000" fill="hold"/>
                                            <p:tgtEl>
                                              <p:spTgt spid="14"/>
                                            </p:tgtEl>
                                            <p:attrNameLst>
                                              <p:attrName>ppt_y</p:attrName>
                                            </p:attrNameLst>
                                          </p:cBhvr>
                                          <p:tavLst>
                                            <p:tav tm="0">
                                              <p:val>
                                                <p:strVal val="0-#ppt_h/2"/>
                                              </p:val>
                                            </p:tav>
                                            <p:tav tm="100000">
                                              <p:val>
                                                <p:strVal val="#ppt_y"/>
                                              </p:val>
                                            </p:tav>
                                          </p:tavLst>
                                        </p:anim>
                                      </p:childTnLst>
                                    </p:cTn>
                                  </p:par>
                                  <p:par>
                                    <p:cTn id="43" presetID="12" presetClass="entr" presetSubtype="4" fill="hold" nodeType="withEffect">
                                      <p:stCondLst>
                                        <p:cond delay="275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ppt_y</p:attrName>
                                            </p:attrNameLst>
                                          </p:cBhvr>
                                          <p:tavLst>
                                            <p:tav tm="0">
                                              <p:val>
                                                <p:strVal val="#ppt_y+#ppt_h*1.125000"/>
                                              </p:val>
                                            </p:tav>
                                            <p:tav tm="100000">
                                              <p:val>
                                                <p:strVal val="#ppt_y"/>
                                              </p:val>
                                            </p:tav>
                                          </p:tavLst>
                                        </p:anim>
                                        <p:animEffect transition="in" filter="wipe(up)">
                                          <p:cBhvr>
                                            <p:cTn id="46" dur="500"/>
                                            <p:tgtEl>
                                              <p:spTgt spid="31"/>
                                            </p:tgtEl>
                                          </p:cBhvr>
                                        </p:animEffect>
                                      </p:childTnLst>
                                    </p:cTn>
                                  </p:par>
                                  <p:par>
                                    <p:cTn id="47" presetID="12" presetClass="entr" presetSubtype="1" fill="hold" grpId="0" nodeType="withEffect">
                                      <p:stCondLst>
                                        <p:cond delay="275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p:tgtEl>
                                              <p:spTgt spid="21"/>
                                            </p:tgtEl>
                                            <p:attrNameLst>
                                              <p:attrName>ppt_y</p:attrName>
                                            </p:attrNameLst>
                                          </p:cBhvr>
                                          <p:tavLst>
                                            <p:tav tm="0">
                                              <p:val>
                                                <p:strVal val="#ppt_y-#ppt_h*1.125000"/>
                                              </p:val>
                                            </p:tav>
                                            <p:tav tm="100000">
                                              <p:val>
                                                <p:strVal val="#ppt_y"/>
                                              </p:val>
                                            </p:tav>
                                          </p:tavLst>
                                        </p:anim>
                                        <p:animEffect transition="in" filter="wipe(down)">
                                          <p:cBhvr>
                                            <p:cTn id="50" dur="500"/>
                                            <p:tgtEl>
                                              <p:spTgt spid="21"/>
                                            </p:tgtEl>
                                          </p:cBhvr>
                                        </p:animEffect>
                                      </p:childTnLst>
                                    </p:cTn>
                                  </p:par>
                                  <p:par>
                                    <p:cTn id="51" presetID="2" presetClass="entr" presetSubtype="4" fill="hold" nodeType="withEffect" p14:presetBounceEnd="60000">
                                      <p:stCondLst>
                                        <p:cond delay="2900"/>
                                      </p:stCondLst>
                                      <p:childTnLst>
                                        <p:set>
                                          <p:cBhvr>
                                            <p:cTn id="52" dur="1" fill="hold">
                                              <p:stCondLst>
                                                <p:cond delay="0"/>
                                              </p:stCondLst>
                                            </p:cTn>
                                            <p:tgtEl>
                                              <p:spTgt spid="17"/>
                                            </p:tgtEl>
                                            <p:attrNameLst>
                                              <p:attrName>style.visibility</p:attrName>
                                            </p:attrNameLst>
                                          </p:cBhvr>
                                          <p:to>
                                            <p:strVal val="visible"/>
                                          </p:to>
                                        </p:set>
                                        <p:anim calcmode="lin" valueType="num" p14:bounceEnd="60000">
                                          <p:cBhvr additive="base">
                                            <p:cTn id="53" dur="1000" fill="hold"/>
                                            <p:tgtEl>
                                              <p:spTgt spid="17"/>
                                            </p:tgtEl>
                                            <p:attrNameLst>
                                              <p:attrName>ppt_x</p:attrName>
                                            </p:attrNameLst>
                                          </p:cBhvr>
                                          <p:tavLst>
                                            <p:tav tm="0">
                                              <p:val>
                                                <p:strVal val="#ppt_x"/>
                                              </p:val>
                                            </p:tav>
                                            <p:tav tm="100000">
                                              <p:val>
                                                <p:strVal val="#ppt_x"/>
                                              </p:val>
                                            </p:tav>
                                          </p:tavLst>
                                        </p:anim>
                                        <p:anim calcmode="lin" valueType="num" p14:bounceEnd="60000">
                                          <p:cBhvr additive="base">
                                            <p:cTn id="54" dur="1000" fill="hold"/>
                                            <p:tgtEl>
                                              <p:spTgt spid="17"/>
                                            </p:tgtEl>
                                            <p:attrNameLst>
                                              <p:attrName>ppt_y</p:attrName>
                                            </p:attrNameLst>
                                          </p:cBhvr>
                                          <p:tavLst>
                                            <p:tav tm="0">
                                              <p:val>
                                                <p:strVal val="1+#ppt_h/2"/>
                                              </p:val>
                                            </p:tav>
                                            <p:tav tm="100000">
                                              <p:val>
                                                <p:strVal val="#ppt_y"/>
                                              </p:val>
                                            </p:tav>
                                          </p:tavLst>
                                        </p:anim>
                                      </p:childTnLst>
                                    </p:cTn>
                                  </p:par>
                                  <p:par>
                                    <p:cTn id="55" presetID="12" presetClass="entr" presetSubtype="4" fill="hold" grpId="0" nodeType="withEffect">
                                      <p:stCondLst>
                                        <p:cond delay="375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p:tgtEl>
                                              <p:spTgt spid="22"/>
                                            </p:tgtEl>
                                            <p:attrNameLst>
                                              <p:attrName>ppt_y</p:attrName>
                                            </p:attrNameLst>
                                          </p:cBhvr>
                                          <p:tavLst>
                                            <p:tav tm="0">
                                              <p:val>
                                                <p:strVal val="#ppt_y+#ppt_h*1.125000"/>
                                              </p:val>
                                            </p:tav>
                                            <p:tav tm="100000">
                                              <p:val>
                                                <p:strVal val="#ppt_y"/>
                                              </p:val>
                                            </p:tav>
                                          </p:tavLst>
                                        </p:anim>
                                        <p:animEffect transition="in" filter="wipe(up)">
                                          <p:cBhvr>
                                            <p:cTn id="58" dur="500"/>
                                            <p:tgtEl>
                                              <p:spTgt spid="22"/>
                                            </p:tgtEl>
                                          </p:cBhvr>
                                        </p:animEffect>
                                      </p:childTnLst>
                                    </p:cTn>
                                  </p:par>
                                  <p:par>
                                    <p:cTn id="59" presetID="12" presetClass="entr" presetSubtype="1" fill="hold" nodeType="withEffect">
                                      <p:stCondLst>
                                        <p:cond delay="375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ppt_y</p:attrName>
                                            </p:attrNameLst>
                                          </p:cBhvr>
                                          <p:tavLst>
                                            <p:tav tm="0">
                                              <p:val>
                                                <p:strVal val="#ppt_y-#ppt_h*1.125000"/>
                                              </p:val>
                                            </p:tav>
                                            <p:tav tm="100000">
                                              <p:val>
                                                <p:strVal val="#ppt_y"/>
                                              </p:val>
                                            </p:tav>
                                          </p:tavLst>
                                        </p:anim>
                                        <p:animEffect transition="in" filter="wipe(down)">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wipe(down)">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20" grpId="0"/>
          <p:bldP spid="21" grpId="0"/>
          <p:bldP spid="22"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000" fill="hold"/>
                                            <p:tgtEl>
                                              <p:spTgt spid="7"/>
                                            </p:tgtEl>
                                            <p:attrNameLst>
                                              <p:attrName>ppt_x</p:attrName>
                                            </p:attrNameLst>
                                          </p:cBhvr>
                                          <p:tavLst>
                                            <p:tav tm="0">
                                              <p:val>
                                                <p:strVal val="#ppt_x"/>
                                              </p:val>
                                            </p:tav>
                                            <p:tav tm="100000">
                                              <p:val>
                                                <p:strVal val="#ppt_x"/>
                                              </p:val>
                                            </p:tav>
                                          </p:tavLst>
                                        </p:anim>
                                        <p:anim calcmode="lin" valueType="num">
                                          <p:cBhvr additive="base">
                                            <p:cTn id="18" dur="1000" fill="hold"/>
                                            <p:tgtEl>
                                              <p:spTgt spid="7"/>
                                            </p:tgtEl>
                                            <p:attrNameLst>
                                              <p:attrName>ppt_y</p:attrName>
                                            </p:attrNameLst>
                                          </p:cBhvr>
                                          <p:tavLst>
                                            <p:tav tm="0">
                                              <p:val>
                                                <p:strVal val="0-#ppt_h/2"/>
                                              </p:val>
                                            </p:tav>
                                            <p:tav tm="100000">
                                              <p:val>
                                                <p:strVal val="#ppt_y"/>
                                              </p:val>
                                            </p:tav>
                                          </p:tavLst>
                                        </p:anim>
                                      </p:childTnLst>
                                    </p:cTn>
                                  </p:par>
                                  <p:par>
                                    <p:cTn id="19" presetID="12" presetClass="entr" presetSubtype="4" fill="hold" nodeType="withEffect">
                                      <p:stCondLst>
                                        <p:cond delay="75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p:tgtEl>
                                              <p:spTgt spid="23"/>
                                            </p:tgtEl>
                                            <p:attrNameLst>
                                              <p:attrName>ppt_y</p:attrName>
                                            </p:attrNameLst>
                                          </p:cBhvr>
                                          <p:tavLst>
                                            <p:tav tm="0">
                                              <p:val>
                                                <p:strVal val="#ppt_y+#ppt_h*1.125000"/>
                                              </p:val>
                                            </p:tav>
                                            <p:tav tm="100000">
                                              <p:val>
                                                <p:strVal val="#ppt_y"/>
                                              </p:val>
                                            </p:tav>
                                          </p:tavLst>
                                        </p:anim>
                                        <p:animEffect transition="in" filter="wipe(up)">
                                          <p:cBhvr>
                                            <p:cTn id="22" dur="500"/>
                                            <p:tgtEl>
                                              <p:spTgt spid="23"/>
                                            </p:tgtEl>
                                          </p:cBhvr>
                                        </p:animEffect>
                                      </p:childTnLst>
                                    </p:cTn>
                                  </p:par>
                                  <p:par>
                                    <p:cTn id="23" presetID="12" presetClass="entr" presetSubtype="1" fill="hold" grpId="0" nodeType="withEffect">
                                      <p:stCondLst>
                                        <p:cond delay="75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p:tgtEl>
                                              <p:spTgt spid="10"/>
                                            </p:tgtEl>
                                            <p:attrNameLst>
                                              <p:attrName>ppt_y</p:attrName>
                                            </p:attrNameLst>
                                          </p:cBhvr>
                                          <p:tavLst>
                                            <p:tav tm="0">
                                              <p:val>
                                                <p:strVal val="#ppt_y-#ppt_h*1.125000"/>
                                              </p:val>
                                            </p:tav>
                                            <p:tav tm="100000">
                                              <p:val>
                                                <p:strVal val="#ppt_y"/>
                                              </p:val>
                                            </p:tav>
                                          </p:tavLst>
                                        </p:anim>
                                        <p:animEffect transition="in" filter="wipe(down)">
                                          <p:cBhvr>
                                            <p:cTn id="26" dur="500"/>
                                            <p:tgtEl>
                                              <p:spTgt spid="10"/>
                                            </p:tgtEl>
                                          </p:cBhvr>
                                        </p:animEffect>
                                      </p:childTnLst>
                                    </p:cTn>
                                  </p:par>
                                  <p:par>
                                    <p:cTn id="27" presetID="2" presetClass="entr" presetSubtype="4" fill="hold" nodeType="withEffect">
                                      <p:stCondLst>
                                        <p:cond delay="100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1000" fill="hold"/>
                                            <p:tgtEl>
                                              <p:spTgt spid="11"/>
                                            </p:tgtEl>
                                            <p:attrNameLst>
                                              <p:attrName>ppt_x</p:attrName>
                                            </p:attrNameLst>
                                          </p:cBhvr>
                                          <p:tavLst>
                                            <p:tav tm="0">
                                              <p:val>
                                                <p:strVal val="#ppt_x"/>
                                              </p:val>
                                            </p:tav>
                                            <p:tav tm="100000">
                                              <p:val>
                                                <p:strVal val="#ppt_x"/>
                                              </p:val>
                                            </p:tav>
                                          </p:tavLst>
                                        </p:anim>
                                        <p:anim calcmode="lin" valueType="num">
                                          <p:cBhvr additive="base">
                                            <p:cTn id="30" dur="1000" fill="hold"/>
                                            <p:tgtEl>
                                              <p:spTgt spid="11"/>
                                            </p:tgtEl>
                                            <p:attrNameLst>
                                              <p:attrName>ppt_y</p:attrName>
                                            </p:attrNameLst>
                                          </p:cBhvr>
                                          <p:tavLst>
                                            <p:tav tm="0">
                                              <p:val>
                                                <p:strVal val="1+#ppt_h/2"/>
                                              </p:val>
                                            </p:tav>
                                            <p:tav tm="100000">
                                              <p:val>
                                                <p:strVal val="#ppt_y"/>
                                              </p:val>
                                            </p:tav>
                                          </p:tavLst>
                                        </p:anim>
                                      </p:childTnLst>
                                    </p:cTn>
                                  </p:par>
                                  <p:par>
                                    <p:cTn id="31" presetID="12" presetClass="entr" presetSubtype="4" fill="hold" grpId="0" nodeType="withEffect">
                                      <p:stCondLst>
                                        <p:cond delay="175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ppt_y</p:attrName>
                                            </p:attrNameLst>
                                          </p:cBhvr>
                                          <p:tavLst>
                                            <p:tav tm="0">
                                              <p:val>
                                                <p:strVal val="#ppt_y+#ppt_h*1.125000"/>
                                              </p:val>
                                            </p:tav>
                                            <p:tav tm="100000">
                                              <p:val>
                                                <p:strVal val="#ppt_y"/>
                                              </p:val>
                                            </p:tav>
                                          </p:tavLst>
                                        </p:anim>
                                        <p:animEffect transition="in" filter="wipe(up)">
                                          <p:cBhvr>
                                            <p:cTn id="34" dur="500"/>
                                            <p:tgtEl>
                                              <p:spTgt spid="20"/>
                                            </p:tgtEl>
                                          </p:cBhvr>
                                        </p:animEffect>
                                      </p:childTnLst>
                                    </p:cTn>
                                  </p:par>
                                  <p:par>
                                    <p:cTn id="35" presetID="12" presetClass="entr" presetSubtype="1" fill="hold" nodeType="withEffect">
                                      <p:stCondLst>
                                        <p:cond delay="175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p:tgtEl>
                                              <p:spTgt spid="27"/>
                                            </p:tgtEl>
                                            <p:attrNameLst>
                                              <p:attrName>ppt_y</p:attrName>
                                            </p:attrNameLst>
                                          </p:cBhvr>
                                          <p:tavLst>
                                            <p:tav tm="0">
                                              <p:val>
                                                <p:strVal val="#ppt_y-#ppt_h*1.125000"/>
                                              </p:val>
                                            </p:tav>
                                            <p:tav tm="100000">
                                              <p:val>
                                                <p:strVal val="#ppt_y"/>
                                              </p:val>
                                            </p:tav>
                                          </p:tavLst>
                                        </p:anim>
                                        <p:animEffect transition="in" filter="wipe(down)">
                                          <p:cBhvr>
                                            <p:cTn id="38" dur="500"/>
                                            <p:tgtEl>
                                              <p:spTgt spid="27"/>
                                            </p:tgtEl>
                                          </p:cBhvr>
                                        </p:animEffect>
                                      </p:childTnLst>
                                    </p:cTn>
                                  </p:par>
                                  <p:par>
                                    <p:cTn id="39" presetID="2" presetClass="entr" presetSubtype="1" fill="hold" nodeType="withEffect">
                                      <p:stCondLst>
                                        <p:cond delay="19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1000" fill="hold"/>
                                            <p:tgtEl>
                                              <p:spTgt spid="14"/>
                                            </p:tgtEl>
                                            <p:attrNameLst>
                                              <p:attrName>ppt_x</p:attrName>
                                            </p:attrNameLst>
                                          </p:cBhvr>
                                          <p:tavLst>
                                            <p:tav tm="0">
                                              <p:val>
                                                <p:strVal val="#ppt_x"/>
                                              </p:val>
                                            </p:tav>
                                            <p:tav tm="100000">
                                              <p:val>
                                                <p:strVal val="#ppt_x"/>
                                              </p:val>
                                            </p:tav>
                                          </p:tavLst>
                                        </p:anim>
                                        <p:anim calcmode="lin" valueType="num">
                                          <p:cBhvr additive="base">
                                            <p:cTn id="42" dur="1000" fill="hold"/>
                                            <p:tgtEl>
                                              <p:spTgt spid="14"/>
                                            </p:tgtEl>
                                            <p:attrNameLst>
                                              <p:attrName>ppt_y</p:attrName>
                                            </p:attrNameLst>
                                          </p:cBhvr>
                                          <p:tavLst>
                                            <p:tav tm="0">
                                              <p:val>
                                                <p:strVal val="0-#ppt_h/2"/>
                                              </p:val>
                                            </p:tav>
                                            <p:tav tm="100000">
                                              <p:val>
                                                <p:strVal val="#ppt_y"/>
                                              </p:val>
                                            </p:tav>
                                          </p:tavLst>
                                        </p:anim>
                                      </p:childTnLst>
                                    </p:cTn>
                                  </p:par>
                                  <p:par>
                                    <p:cTn id="43" presetID="12" presetClass="entr" presetSubtype="4" fill="hold" nodeType="withEffect">
                                      <p:stCondLst>
                                        <p:cond delay="275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ppt_y</p:attrName>
                                            </p:attrNameLst>
                                          </p:cBhvr>
                                          <p:tavLst>
                                            <p:tav tm="0">
                                              <p:val>
                                                <p:strVal val="#ppt_y+#ppt_h*1.125000"/>
                                              </p:val>
                                            </p:tav>
                                            <p:tav tm="100000">
                                              <p:val>
                                                <p:strVal val="#ppt_y"/>
                                              </p:val>
                                            </p:tav>
                                          </p:tavLst>
                                        </p:anim>
                                        <p:animEffect transition="in" filter="wipe(up)">
                                          <p:cBhvr>
                                            <p:cTn id="46" dur="500"/>
                                            <p:tgtEl>
                                              <p:spTgt spid="31"/>
                                            </p:tgtEl>
                                          </p:cBhvr>
                                        </p:animEffect>
                                      </p:childTnLst>
                                    </p:cTn>
                                  </p:par>
                                  <p:par>
                                    <p:cTn id="47" presetID="12" presetClass="entr" presetSubtype="1" fill="hold" grpId="0" nodeType="withEffect">
                                      <p:stCondLst>
                                        <p:cond delay="275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p:tgtEl>
                                              <p:spTgt spid="21"/>
                                            </p:tgtEl>
                                            <p:attrNameLst>
                                              <p:attrName>ppt_y</p:attrName>
                                            </p:attrNameLst>
                                          </p:cBhvr>
                                          <p:tavLst>
                                            <p:tav tm="0">
                                              <p:val>
                                                <p:strVal val="#ppt_y-#ppt_h*1.125000"/>
                                              </p:val>
                                            </p:tav>
                                            <p:tav tm="100000">
                                              <p:val>
                                                <p:strVal val="#ppt_y"/>
                                              </p:val>
                                            </p:tav>
                                          </p:tavLst>
                                        </p:anim>
                                        <p:animEffect transition="in" filter="wipe(down)">
                                          <p:cBhvr>
                                            <p:cTn id="50" dur="500"/>
                                            <p:tgtEl>
                                              <p:spTgt spid="21"/>
                                            </p:tgtEl>
                                          </p:cBhvr>
                                        </p:animEffect>
                                      </p:childTnLst>
                                    </p:cTn>
                                  </p:par>
                                  <p:par>
                                    <p:cTn id="51" presetID="2" presetClass="entr" presetSubtype="4" fill="hold" nodeType="withEffect">
                                      <p:stCondLst>
                                        <p:cond delay="290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1000" fill="hold"/>
                                            <p:tgtEl>
                                              <p:spTgt spid="17"/>
                                            </p:tgtEl>
                                            <p:attrNameLst>
                                              <p:attrName>ppt_x</p:attrName>
                                            </p:attrNameLst>
                                          </p:cBhvr>
                                          <p:tavLst>
                                            <p:tav tm="0">
                                              <p:val>
                                                <p:strVal val="#ppt_x"/>
                                              </p:val>
                                            </p:tav>
                                            <p:tav tm="100000">
                                              <p:val>
                                                <p:strVal val="#ppt_x"/>
                                              </p:val>
                                            </p:tav>
                                          </p:tavLst>
                                        </p:anim>
                                        <p:anim calcmode="lin" valueType="num">
                                          <p:cBhvr additive="base">
                                            <p:cTn id="54" dur="1000" fill="hold"/>
                                            <p:tgtEl>
                                              <p:spTgt spid="17"/>
                                            </p:tgtEl>
                                            <p:attrNameLst>
                                              <p:attrName>ppt_y</p:attrName>
                                            </p:attrNameLst>
                                          </p:cBhvr>
                                          <p:tavLst>
                                            <p:tav tm="0">
                                              <p:val>
                                                <p:strVal val="1+#ppt_h/2"/>
                                              </p:val>
                                            </p:tav>
                                            <p:tav tm="100000">
                                              <p:val>
                                                <p:strVal val="#ppt_y"/>
                                              </p:val>
                                            </p:tav>
                                          </p:tavLst>
                                        </p:anim>
                                      </p:childTnLst>
                                    </p:cTn>
                                  </p:par>
                                  <p:par>
                                    <p:cTn id="55" presetID="12" presetClass="entr" presetSubtype="4" fill="hold" grpId="0" nodeType="withEffect">
                                      <p:stCondLst>
                                        <p:cond delay="375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p:tgtEl>
                                              <p:spTgt spid="22"/>
                                            </p:tgtEl>
                                            <p:attrNameLst>
                                              <p:attrName>ppt_y</p:attrName>
                                            </p:attrNameLst>
                                          </p:cBhvr>
                                          <p:tavLst>
                                            <p:tav tm="0">
                                              <p:val>
                                                <p:strVal val="#ppt_y+#ppt_h*1.125000"/>
                                              </p:val>
                                            </p:tav>
                                            <p:tav tm="100000">
                                              <p:val>
                                                <p:strVal val="#ppt_y"/>
                                              </p:val>
                                            </p:tav>
                                          </p:tavLst>
                                        </p:anim>
                                        <p:animEffect transition="in" filter="wipe(up)">
                                          <p:cBhvr>
                                            <p:cTn id="58" dur="500"/>
                                            <p:tgtEl>
                                              <p:spTgt spid="22"/>
                                            </p:tgtEl>
                                          </p:cBhvr>
                                        </p:animEffect>
                                      </p:childTnLst>
                                    </p:cTn>
                                  </p:par>
                                  <p:par>
                                    <p:cTn id="59" presetID="12" presetClass="entr" presetSubtype="1" fill="hold" nodeType="withEffect">
                                      <p:stCondLst>
                                        <p:cond delay="375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ppt_y</p:attrName>
                                            </p:attrNameLst>
                                          </p:cBhvr>
                                          <p:tavLst>
                                            <p:tav tm="0">
                                              <p:val>
                                                <p:strVal val="#ppt_y-#ppt_h*1.125000"/>
                                              </p:val>
                                            </p:tav>
                                            <p:tav tm="100000">
                                              <p:val>
                                                <p:strVal val="#ppt_y"/>
                                              </p:val>
                                            </p:tav>
                                          </p:tavLst>
                                        </p:anim>
                                        <p:animEffect transition="in" filter="wipe(down)">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wipe(down)">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20" grpId="0"/>
          <p:bldP spid="21" grpId="0"/>
          <p:bldP spid="22" grpId="0"/>
          <p:bldP spid="39"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45E5CBB1-4989-4709-8B33-1A2D8E458F0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95"/>
            <a:ext cx="12194135" cy="6858594"/>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a:solidFill>
                  <a:schemeClr val="tx1">
                    <a:lumMod val="75000"/>
                    <a:lumOff val="25000"/>
                  </a:schemeClr>
                </a:solidFill>
                <a:latin typeface="微软雅黑" panose="020B0503020204020204" pitchFamily="34" charset="-122"/>
                <a:ea typeface="微软雅黑" panose="020B0503020204020204" pitchFamily="34" charset="-122"/>
              </a:rPr>
              <a:t>04</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a:solidFill>
                  <a:schemeClr val="bg1"/>
                </a:solidFill>
              </a:rPr>
              <a:t>Add this title</a:t>
            </a: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6746617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75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A3EC8E95-B264-493F-91B6-7A98FEB6BB0C}"/>
              </a:ext>
            </a:extLst>
          </p:cNvPr>
          <p:cNvGrpSpPr/>
          <p:nvPr/>
        </p:nvGrpSpPr>
        <p:grpSpPr>
          <a:xfrm>
            <a:off x="871423" y="1835115"/>
            <a:ext cx="6119086" cy="3681574"/>
            <a:chOff x="3022028" y="1587732"/>
            <a:chExt cx="6120680" cy="3682533"/>
          </a:xfrm>
        </p:grpSpPr>
        <p:pic>
          <p:nvPicPr>
            <p:cNvPr id="3" name="Picture 2" descr="C:\Users\Administrator\Desktop\ppt展示模板-8.png">
              <a:extLst>
                <a:ext uri="{FF2B5EF4-FFF2-40B4-BE49-F238E27FC236}">
                  <a16:creationId xmlns="" xmlns:a16="http://schemas.microsoft.com/office/drawing/2014/main" id="{344984A1-6C4D-45A4-8513-66528772C43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a:extLst>
                <a:ext uri="{FF2B5EF4-FFF2-40B4-BE49-F238E27FC236}">
                  <a16:creationId xmlns="" xmlns:a16="http://schemas.microsoft.com/office/drawing/2014/main" id="{3D35B46E-3B0E-42BC-A479-68596A9EEBE4}"/>
                </a:ext>
              </a:extLst>
            </p:cNvPr>
            <p:cNvSpPr/>
            <p:nvPr/>
          </p:nvSpPr>
          <p:spPr>
            <a:xfrm>
              <a:off x="3937348" y="2060861"/>
              <a:ext cx="4320480" cy="2376251"/>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 xmlns:a16="http://schemas.microsoft.com/office/drawing/2014/main" id="{2849C9EE-E972-4276-AF5B-BA6C147DF9B7}"/>
              </a:ext>
            </a:extLst>
          </p:cNvPr>
          <p:cNvGrpSpPr/>
          <p:nvPr/>
        </p:nvGrpSpPr>
        <p:grpSpPr>
          <a:xfrm>
            <a:off x="7031863" y="1773247"/>
            <a:ext cx="4036366" cy="3548670"/>
            <a:chOff x="7172738" y="1876570"/>
            <a:chExt cx="4037417" cy="3549594"/>
          </a:xfrm>
        </p:grpSpPr>
        <p:sp>
          <p:nvSpPr>
            <p:cNvPr id="6" name="圆角矩形 12">
              <a:extLst>
                <a:ext uri="{FF2B5EF4-FFF2-40B4-BE49-F238E27FC236}">
                  <a16:creationId xmlns="" xmlns:a16="http://schemas.microsoft.com/office/drawing/2014/main" id="{F38B4075-16A7-4A16-B32B-D4916B53A0F3}"/>
                </a:ext>
              </a:extLst>
            </p:cNvPr>
            <p:cNvSpPr/>
            <p:nvPr/>
          </p:nvSpPr>
          <p:spPr>
            <a:xfrm>
              <a:off x="7172738" y="1876570"/>
              <a:ext cx="4037417" cy="1039043"/>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7" name="圆角矩形 13">
              <a:extLst>
                <a:ext uri="{FF2B5EF4-FFF2-40B4-BE49-F238E27FC236}">
                  <a16:creationId xmlns="" xmlns:a16="http://schemas.microsoft.com/office/drawing/2014/main" id="{748C887E-CD12-4ED5-81AE-6183CC79F35F}"/>
                </a:ext>
              </a:extLst>
            </p:cNvPr>
            <p:cNvSpPr/>
            <p:nvPr/>
          </p:nvSpPr>
          <p:spPr>
            <a:xfrm>
              <a:off x="7172738" y="3068960"/>
              <a:ext cx="4037417" cy="2357204"/>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grpSp>
          <p:nvGrpSpPr>
            <p:cNvPr id="8" name="组合 7">
              <a:extLst>
                <a:ext uri="{FF2B5EF4-FFF2-40B4-BE49-F238E27FC236}">
                  <a16:creationId xmlns="" xmlns:a16="http://schemas.microsoft.com/office/drawing/2014/main" id="{701F33F6-28A8-4187-948A-34B2AEB77FF8}"/>
                </a:ext>
              </a:extLst>
            </p:cNvPr>
            <p:cNvGrpSpPr/>
            <p:nvPr/>
          </p:nvGrpSpPr>
          <p:grpSpPr>
            <a:xfrm rot="16200000">
              <a:off x="7491684" y="2898091"/>
              <a:ext cx="527587" cy="130584"/>
              <a:chOff x="5856449" y="4396591"/>
              <a:chExt cx="527587" cy="130584"/>
            </a:xfrm>
          </p:grpSpPr>
          <p:sp>
            <p:nvSpPr>
              <p:cNvPr id="14" name="椭圆 13">
                <a:extLst>
                  <a:ext uri="{FF2B5EF4-FFF2-40B4-BE49-F238E27FC236}">
                    <a16:creationId xmlns="" xmlns:a16="http://schemas.microsoft.com/office/drawing/2014/main" id="{4FCB0A6A-591B-4E7B-9DD7-A2805C5312BD}"/>
                  </a:ext>
                </a:extLst>
              </p:cNvPr>
              <p:cNvSpPr/>
              <p:nvPr/>
            </p:nvSpPr>
            <p:spPr>
              <a:xfrm>
                <a:off x="5856449" y="4396591"/>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5" name="椭圆 14">
                <a:extLst>
                  <a:ext uri="{FF2B5EF4-FFF2-40B4-BE49-F238E27FC236}">
                    <a16:creationId xmlns="" xmlns:a16="http://schemas.microsoft.com/office/drawing/2014/main" id="{C90DEA34-C337-42BE-99BD-DE0E35E76583}"/>
                  </a:ext>
                </a:extLst>
              </p:cNvPr>
              <p:cNvSpPr/>
              <p:nvPr/>
            </p:nvSpPr>
            <p:spPr>
              <a:xfrm>
                <a:off x="6253452" y="4396591"/>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6" name="圆角矩形 22">
                <a:extLst>
                  <a:ext uri="{FF2B5EF4-FFF2-40B4-BE49-F238E27FC236}">
                    <a16:creationId xmlns="" xmlns:a16="http://schemas.microsoft.com/office/drawing/2014/main" id="{F2BF8E5A-D4B9-47E2-9F0B-E7E58F704C51}"/>
                  </a:ext>
                </a:extLst>
              </p:cNvPr>
              <p:cNvSpPr/>
              <p:nvPr/>
            </p:nvSpPr>
            <p:spPr>
              <a:xfrm rot="16200000">
                <a:off x="6118113" y="4306257"/>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17" name="圆角矩形 23">
                <a:extLst>
                  <a:ext uri="{FF2B5EF4-FFF2-40B4-BE49-F238E27FC236}">
                    <a16:creationId xmlns="" xmlns:a16="http://schemas.microsoft.com/office/drawing/2014/main" id="{AFEB7786-6406-4430-8BC5-45CD67833296}"/>
                  </a:ext>
                </a:extLst>
              </p:cNvPr>
              <p:cNvSpPr/>
              <p:nvPr/>
            </p:nvSpPr>
            <p:spPr>
              <a:xfrm rot="16200000">
                <a:off x="6118113" y="4256214"/>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nvGrpSpPr>
            <p:cNvPr id="9" name="组合 8">
              <a:extLst>
                <a:ext uri="{FF2B5EF4-FFF2-40B4-BE49-F238E27FC236}">
                  <a16:creationId xmlns="" xmlns:a16="http://schemas.microsoft.com/office/drawing/2014/main" id="{6AEC57FA-1D43-45ED-9B2E-05EC66C274C2}"/>
                </a:ext>
              </a:extLst>
            </p:cNvPr>
            <p:cNvGrpSpPr/>
            <p:nvPr/>
          </p:nvGrpSpPr>
          <p:grpSpPr>
            <a:xfrm rot="16200000">
              <a:off x="10291574" y="2898091"/>
              <a:ext cx="527587" cy="130584"/>
              <a:chOff x="5856449" y="4396591"/>
              <a:chExt cx="527587" cy="130584"/>
            </a:xfrm>
          </p:grpSpPr>
          <p:sp>
            <p:nvSpPr>
              <p:cNvPr id="10" name="椭圆 9">
                <a:extLst>
                  <a:ext uri="{FF2B5EF4-FFF2-40B4-BE49-F238E27FC236}">
                    <a16:creationId xmlns="" xmlns:a16="http://schemas.microsoft.com/office/drawing/2014/main" id="{D3F3BCE2-E3D2-4D94-AD75-DE73638EE9FB}"/>
                  </a:ext>
                </a:extLst>
              </p:cNvPr>
              <p:cNvSpPr/>
              <p:nvPr/>
            </p:nvSpPr>
            <p:spPr>
              <a:xfrm>
                <a:off x="5856449" y="4396591"/>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1" name="椭圆 10">
                <a:extLst>
                  <a:ext uri="{FF2B5EF4-FFF2-40B4-BE49-F238E27FC236}">
                    <a16:creationId xmlns="" xmlns:a16="http://schemas.microsoft.com/office/drawing/2014/main" id="{6BD8B05E-EC05-4EFC-97D1-5D4E696289A2}"/>
                  </a:ext>
                </a:extLst>
              </p:cNvPr>
              <p:cNvSpPr/>
              <p:nvPr/>
            </p:nvSpPr>
            <p:spPr>
              <a:xfrm>
                <a:off x="6253452" y="4396591"/>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2" name="圆角矩形 18">
                <a:extLst>
                  <a:ext uri="{FF2B5EF4-FFF2-40B4-BE49-F238E27FC236}">
                    <a16:creationId xmlns="" xmlns:a16="http://schemas.microsoft.com/office/drawing/2014/main" id="{6B134951-70C5-4C21-A9AA-F3E9D2DB228B}"/>
                  </a:ext>
                </a:extLst>
              </p:cNvPr>
              <p:cNvSpPr/>
              <p:nvPr/>
            </p:nvSpPr>
            <p:spPr>
              <a:xfrm rot="16200000">
                <a:off x="6118113" y="4306257"/>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13" name="圆角矩形 19">
                <a:extLst>
                  <a:ext uri="{FF2B5EF4-FFF2-40B4-BE49-F238E27FC236}">
                    <a16:creationId xmlns="" xmlns:a16="http://schemas.microsoft.com/office/drawing/2014/main" id="{AA8092D9-6192-4D41-BD16-0042A12A18EA}"/>
                  </a:ext>
                </a:extLst>
              </p:cNvPr>
              <p:cNvSpPr/>
              <p:nvPr/>
            </p:nvSpPr>
            <p:spPr>
              <a:xfrm rot="16200000">
                <a:off x="6118113" y="4256214"/>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sp>
        <p:nvSpPr>
          <p:cNvPr id="18" name="TextBox 499">
            <a:extLst>
              <a:ext uri="{FF2B5EF4-FFF2-40B4-BE49-F238E27FC236}">
                <a16:creationId xmlns="" xmlns:a16="http://schemas.microsoft.com/office/drawing/2014/main" id="{3A30EE12-9BDB-447A-8781-8C0A3DC2A6B3}"/>
              </a:ext>
            </a:extLst>
          </p:cNvPr>
          <p:cNvSpPr txBox="1"/>
          <p:nvPr/>
        </p:nvSpPr>
        <p:spPr>
          <a:xfrm>
            <a:off x="7952098" y="2061147"/>
            <a:ext cx="2031325" cy="461665"/>
          </a:xfrm>
          <a:prstGeom prst="rect">
            <a:avLst/>
          </a:prstGeom>
          <a:noFill/>
        </p:spPr>
        <p:txBody>
          <a:bodyPr wrap="none" rtlCol="0" anchor="ctr">
            <a:spAutoFit/>
          </a:bodyPr>
          <a:lstStyle/>
          <a:p>
            <a:pPr lvl="0" algn="r"/>
            <a:r>
              <a:rPr lang="zh-CN" altLang="en-US" sz="2400" b="1" dirty="0">
                <a:solidFill>
                  <a:schemeClr val="accent1"/>
                </a:solidFill>
                <a:latin typeface="+mn-ea"/>
                <a:ea typeface="+mn-ea"/>
                <a:cs typeface="UKIJ Qolyazma" pitchFamily="18" charset="0"/>
              </a:rPr>
              <a:t>点击添加内容</a:t>
            </a:r>
          </a:p>
        </p:txBody>
      </p:sp>
      <p:sp>
        <p:nvSpPr>
          <p:cNvPr id="19" name="矩形 18">
            <a:extLst>
              <a:ext uri="{FF2B5EF4-FFF2-40B4-BE49-F238E27FC236}">
                <a16:creationId xmlns="" xmlns:a16="http://schemas.microsoft.com/office/drawing/2014/main" id="{A767BBFE-67DD-4000-938B-9BA62AA32F2D}"/>
              </a:ext>
            </a:extLst>
          </p:cNvPr>
          <p:cNvSpPr/>
          <p:nvPr/>
        </p:nvSpPr>
        <p:spPr>
          <a:xfrm>
            <a:off x="7247829" y="3285022"/>
            <a:ext cx="3527473" cy="1771639"/>
          </a:xfrm>
          <a:prstGeom prst="rect">
            <a:avLst/>
          </a:prstGeom>
        </p:spPr>
        <p:txBody>
          <a:bodyPr wrap="square">
            <a:spAutoFit/>
          </a:bodyPr>
          <a:lstStyle/>
          <a:p>
            <a:pPr algn="just">
              <a:lnSpc>
                <a:spcPct val="130000"/>
              </a:lnSpc>
            </a:pPr>
            <a:r>
              <a:rPr lang="zh-CN" altLang="en-US" sz="1399" dirty="0">
                <a:solidFill>
                  <a:schemeClr val="tx1">
                    <a:lumMod val="75000"/>
                    <a:lumOff val="25000"/>
                  </a:schemeClr>
                </a:solidFill>
                <a:latin typeface="+mn-ea"/>
                <a:ea typeface="+mn-ea"/>
              </a:rPr>
              <a:t>请在此输入详细的文字介绍信息，表达图表的含义。请在此输入详细的文字介绍信息，表达图表的含义。</a:t>
            </a:r>
          </a:p>
          <a:p>
            <a:pPr algn="just">
              <a:lnSpc>
                <a:spcPct val="130000"/>
              </a:lnSpc>
            </a:pPr>
            <a:endParaRPr lang="en-US" altLang="zh-CN" sz="1399" dirty="0">
              <a:solidFill>
                <a:schemeClr val="tx1">
                  <a:lumMod val="75000"/>
                  <a:lumOff val="25000"/>
                </a:schemeClr>
              </a:solidFill>
              <a:latin typeface="+mn-ea"/>
              <a:ea typeface="+mn-ea"/>
            </a:endParaRPr>
          </a:p>
          <a:p>
            <a:pPr algn="just">
              <a:lnSpc>
                <a:spcPct val="130000"/>
              </a:lnSpc>
            </a:pPr>
            <a:r>
              <a:rPr lang="zh-CN" altLang="en-US" sz="1399" dirty="0">
                <a:solidFill>
                  <a:schemeClr val="tx1">
                    <a:lumMod val="75000"/>
                    <a:lumOff val="25000"/>
                  </a:schemeClr>
                </a:solidFill>
                <a:latin typeface="+mn-ea"/>
                <a:ea typeface="+mn-ea"/>
              </a:rPr>
              <a:t>请在此输入详细的文字介绍信息，表达图表的含义。</a:t>
            </a:r>
          </a:p>
        </p:txBody>
      </p:sp>
      <p:sp>
        <p:nvSpPr>
          <p:cNvPr id="22" name="文本框 21">
            <a:extLst>
              <a:ext uri="{FF2B5EF4-FFF2-40B4-BE49-F238E27FC236}">
                <a16:creationId xmlns="" xmlns:a16="http://schemas.microsoft.com/office/drawing/2014/main" id="{48799E00-20C3-4F53-A235-F903C45CC341}"/>
              </a:ext>
            </a:extLst>
          </p:cNvPr>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23" name="矩形 22">
            <a:extLst>
              <a:ext uri="{FF2B5EF4-FFF2-40B4-BE49-F238E27FC236}">
                <a16:creationId xmlns="" xmlns:a16="http://schemas.microsoft.com/office/drawing/2014/main" id="{AB52D2D3-972E-45B6-BC2D-3E5C3B910F7E}"/>
              </a:ext>
            </a:extLst>
          </p:cNvPr>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Tree>
    <p:extLst>
      <p:ext uri="{BB962C8B-B14F-4D97-AF65-F5344CB8AC3E}">
        <p14:creationId xmlns:p14="http://schemas.microsoft.com/office/powerpoint/2010/main" val="197452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par>
                                <p:cTn id="26" presetID="12" presetClass="entr" presetSubtype="4" fill="hold" grpId="0" nodeType="withEffect">
                                  <p:stCondLst>
                                    <p:cond delay="0"/>
                                  </p:stCondLst>
                                  <p:iterate type="lt">
                                    <p:tmPct val="50000"/>
                                  </p:iterate>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300"/>
                                        <p:tgtEl>
                                          <p:spTgt spid="18"/>
                                        </p:tgtEl>
                                        <p:attrNameLst>
                                          <p:attrName>ppt_y</p:attrName>
                                        </p:attrNameLst>
                                      </p:cBhvr>
                                      <p:tavLst>
                                        <p:tav tm="0">
                                          <p:val>
                                            <p:strVal val="#ppt_y+#ppt_h*1.125000"/>
                                          </p:val>
                                        </p:tav>
                                        <p:tav tm="100000">
                                          <p:val>
                                            <p:strVal val="#ppt_y"/>
                                          </p:val>
                                        </p:tav>
                                      </p:tavLst>
                                    </p:anim>
                                    <p:animEffect transition="in" filter="wipe(up)">
                                      <p:cBhvr>
                                        <p:cTn id="29" dur="300"/>
                                        <p:tgtEl>
                                          <p:spTgt spid="18"/>
                                        </p:tgtEl>
                                      </p:cBhvr>
                                    </p:animEffect>
                                  </p:childTnLst>
                                </p:cTn>
                              </p:par>
                            </p:childTnLst>
                          </p:cTn>
                        </p:par>
                        <p:par>
                          <p:cTn id="30" fill="hold">
                            <p:stCondLst>
                              <p:cond delay="2550"/>
                            </p:stCondLst>
                            <p:childTnLst>
                              <p:par>
                                <p:cTn id="31" presetID="2" presetClass="entr" presetSubtype="2"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1+#ppt_w/2"/>
                                          </p:val>
                                        </p:tav>
                                        <p:tav tm="100000">
                                          <p:val>
                                            <p:strVal val="#ppt_x"/>
                                          </p:val>
                                        </p:tav>
                                      </p:tavLst>
                                    </p:anim>
                                    <p:anim calcmode="lin" valueType="num">
                                      <p:cBhvr additive="base">
                                        <p:cTn id="34"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
        <p:nvSpPr>
          <p:cNvPr id="7" name="任意多边形 6"/>
          <p:cNvSpPr/>
          <p:nvPr/>
        </p:nvSpPr>
        <p:spPr>
          <a:xfrm rot="9000000">
            <a:off x="4372395" y="2458616"/>
            <a:ext cx="3374051" cy="298602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4615449" y="3951627"/>
            <a:ext cx="2883137" cy="954107"/>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328663" y="2769234"/>
            <a:ext cx="1456708" cy="937066"/>
            <a:chOff x="655638" y="788988"/>
            <a:chExt cx="6742112" cy="4337050"/>
          </a:xfrm>
          <a:solidFill>
            <a:schemeClr val="tx1">
              <a:lumMod val="75000"/>
              <a:lumOff val="25000"/>
            </a:schemeClr>
          </a:solidFill>
        </p:grpSpPr>
        <p:sp>
          <p:nvSpPr>
            <p:cNvPr id="10"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1"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2"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13" name="任意多边形 12"/>
          <p:cNvSpPr/>
          <p:nvPr/>
        </p:nvSpPr>
        <p:spPr>
          <a:xfrm rot="9000000">
            <a:off x="8182199" y="2571761"/>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670345" y="252860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5" name="任意多边形 14"/>
          <p:cNvSpPr/>
          <p:nvPr/>
        </p:nvSpPr>
        <p:spPr>
          <a:xfrm rot="9000000">
            <a:off x="8182199" y="3636376"/>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8670345" y="3593217"/>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7" name="任意多边形 16"/>
          <p:cNvSpPr/>
          <p:nvPr/>
        </p:nvSpPr>
        <p:spPr>
          <a:xfrm rot="9000000">
            <a:off x="8182199" y="4700991"/>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8670345" y="465783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9" name="任意多边形 18"/>
          <p:cNvSpPr/>
          <p:nvPr/>
        </p:nvSpPr>
        <p:spPr>
          <a:xfrm rot="9000000">
            <a:off x="3490607" y="2538897"/>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12172" y="252860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21" name="任意多边形 20"/>
          <p:cNvSpPr/>
          <p:nvPr/>
        </p:nvSpPr>
        <p:spPr>
          <a:xfrm rot="9000000">
            <a:off x="3490675" y="3603511"/>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12172" y="3593217"/>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23" name="任意多边形 22"/>
          <p:cNvSpPr/>
          <p:nvPr/>
        </p:nvSpPr>
        <p:spPr>
          <a:xfrm rot="9000000">
            <a:off x="3490607" y="4627909"/>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12172" y="465783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25" name="文本框 24"/>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2194379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left)">
                                      <p:cBhvr>
                                        <p:cTn id="20" dur="500"/>
                                        <p:tgtEl>
                                          <p:spTgt spid="7"/>
                                        </p:tgtEl>
                                      </p:cBhvr>
                                    </p:animEffect>
                                  </p:childTnLst>
                                </p:cTn>
                              </p:par>
                            </p:childTnLst>
                          </p:cTn>
                        </p:par>
                        <p:par>
                          <p:cTn id="21" fill="hold">
                            <p:stCondLst>
                              <p:cond delay="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750"/>
                                        <p:tgtEl>
                                          <p:spTgt spid="8"/>
                                        </p:tgtEl>
                                      </p:cBhvr>
                                    </p:animEffect>
                                  </p:childTnLst>
                                </p:cTn>
                              </p:par>
                              <p:par>
                                <p:cTn id="25" presetID="1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ppt_y</p:attrName>
                                        </p:attrNameLst>
                                      </p:cBhvr>
                                      <p:tavLst>
                                        <p:tav tm="0">
                                          <p:val>
                                            <p:strVal val="#ppt_y-#ppt_h*1.125000"/>
                                          </p:val>
                                        </p:tav>
                                        <p:tav tm="100000">
                                          <p:val>
                                            <p:strVal val="#ppt_y"/>
                                          </p:val>
                                        </p:tav>
                                      </p:tavLst>
                                    </p:anim>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ppt_x</p:attrName>
                                        </p:attrNameLst>
                                      </p:cBhvr>
                                      <p:tavLst>
                                        <p:tav tm="0">
                                          <p:val>
                                            <p:strVal val="#ppt_x-#ppt_w*1.125000"/>
                                          </p:val>
                                        </p:tav>
                                        <p:tav tm="100000">
                                          <p:val>
                                            <p:strVal val="#ppt_x"/>
                                          </p:val>
                                        </p:tav>
                                      </p:tavLst>
                                    </p:anim>
                                    <p:animEffect transition="in" filter="wipe(right)">
                                      <p:cBhvr>
                                        <p:cTn id="34" dur="500"/>
                                        <p:tgtEl>
                                          <p:spTgt spid="13"/>
                                        </p:tgtEl>
                                      </p:cBhvr>
                                    </p:animEffect>
                                  </p:childTnLst>
                                </p:cTn>
                              </p:par>
                            </p:childTnLst>
                          </p:cTn>
                        </p:par>
                        <p:par>
                          <p:cTn id="35" fill="hold">
                            <p:stCondLst>
                              <p:cond delay="500"/>
                            </p:stCondLst>
                            <p:childTnLst>
                              <p:par>
                                <p:cTn id="36" presetID="10" presetClass="entr" presetSubtype="0" fill="hold" grpId="0" nodeType="afterEffect">
                                  <p:stCondLst>
                                    <p:cond delay="0"/>
                                  </p:stCondLst>
                                  <p:iterate type="wd">
                                    <p:tmPct val="10000"/>
                                  </p:iterate>
                                  <p:childTnLst>
                                    <p:set>
                                      <p:cBhvr>
                                        <p:cTn id="37" dur="1" fill="hold">
                                          <p:stCondLst>
                                            <p:cond delay="0"/>
                                          </p:stCondLst>
                                        </p:cTn>
                                        <p:tgtEl>
                                          <p:spTgt spid="14"/>
                                        </p:tgtEl>
                                        <p:attrNameLst>
                                          <p:attrName>style.visibility</p:attrName>
                                        </p:attrNameLst>
                                      </p:cBhvr>
                                      <p:to>
                                        <p:strVal val="visible"/>
                                      </p:to>
                                    </p:set>
                                    <p:animEffect transition="in" filter="fade">
                                      <p:cBhvr>
                                        <p:cTn id="38" dur="75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ppt_x</p:attrName>
                                        </p:attrNameLst>
                                      </p:cBhvr>
                                      <p:tavLst>
                                        <p:tav tm="0">
                                          <p:val>
                                            <p:strVal val="#ppt_x-#ppt_w*1.125000"/>
                                          </p:val>
                                        </p:tav>
                                        <p:tav tm="100000">
                                          <p:val>
                                            <p:strVal val="#ppt_x"/>
                                          </p:val>
                                        </p:tav>
                                      </p:tavLst>
                                    </p:anim>
                                    <p:animEffect transition="in" filter="wipe(right)">
                                      <p:cBhvr>
                                        <p:cTn id="44" dur="500"/>
                                        <p:tgtEl>
                                          <p:spTgt spid="15"/>
                                        </p:tgtEl>
                                      </p:cBhvr>
                                    </p:animEffect>
                                  </p:childTnLst>
                                </p:cTn>
                              </p:par>
                            </p:childTnLst>
                          </p:cTn>
                        </p:par>
                        <p:par>
                          <p:cTn id="45" fill="hold">
                            <p:stCondLst>
                              <p:cond delay="500"/>
                            </p:stCondLst>
                            <p:childTnLst>
                              <p:par>
                                <p:cTn id="46" presetID="10" presetClass="entr" presetSubtype="0" fill="hold" grpId="0" nodeType="afterEffect">
                                  <p:stCondLst>
                                    <p:cond delay="0"/>
                                  </p:stCondLst>
                                  <p:iterate type="wd">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75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8"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ppt_x</p:attrName>
                                        </p:attrNameLst>
                                      </p:cBhvr>
                                      <p:tavLst>
                                        <p:tav tm="0">
                                          <p:val>
                                            <p:strVal val="#ppt_x-#ppt_w*1.125000"/>
                                          </p:val>
                                        </p:tav>
                                        <p:tav tm="100000">
                                          <p:val>
                                            <p:strVal val="#ppt_x"/>
                                          </p:val>
                                        </p:tav>
                                      </p:tavLst>
                                    </p:anim>
                                    <p:animEffect transition="in" filter="wipe(right)">
                                      <p:cBhvr>
                                        <p:cTn id="54" dur="500"/>
                                        <p:tgtEl>
                                          <p:spTgt spid="17"/>
                                        </p:tgtEl>
                                      </p:cBhvr>
                                    </p:animEffect>
                                  </p:childTnLst>
                                </p:cTn>
                              </p:par>
                            </p:childTnLst>
                          </p:cTn>
                        </p:par>
                        <p:par>
                          <p:cTn id="55" fill="hold">
                            <p:stCondLst>
                              <p:cond delay="500"/>
                            </p:stCondLst>
                            <p:childTnLst>
                              <p:par>
                                <p:cTn id="56" presetID="10" presetClass="entr" presetSubtype="0" fill="hold" grpId="0" nodeType="afterEffect">
                                  <p:stCondLst>
                                    <p:cond delay="0"/>
                                  </p:stCondLst>
                                  <p:iterate type="wd">
                                    <p:tmPct val="10000"/>
                                  </p:iterate>
                                  <p:childTnLst>
                                    <p:set>
                                      <p:cBhvr>
                                        <p:cTn id="57" dur="1" fill="hold">
                                          <p:stCondLst>
                                            <p:cond delay="0"/>
                                          </p:stCondLst>
                                        </p:cTn>
                                        <p:tgtEl>
                                          <p:spTgt spid="18"/>
                                        </p:tgtEl>
                                        <p:attrNameLst>
                                          <p:attrName>style.visibility</p:attrName>
                                        </p:attrNameLst>
                                      </p:cBhvr>
                                      <p:to>
                                        <p:strVal val="visible"/>
                                      </p:to>
                                    </p:set>
                                    <p:animEffect transition="in" filter="fade">
                                      <p:cBhvr>
                                        <p:cTn id="58" dur="750"/>
                                        <p:tgtEl>
                                          <p:spTgt spid="18"/>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8"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p:tgtEl>
                                          <p:spTgt spid="19"/>
                                        </p:tgtEl>
                                        <p:attrNameLst>
                                          <p:attrName>ppt_x</p:attrName>
                                        </p:attrNameLst>
                                      </p:cBhvr>
                                      <p:tavLst>
                                        <p:tav tm="0">
                                          <p:val>
                                            <p:strVal val="#ppt_x-#ppt_w*1.125000"/>
                                          </p:val>
                                        </p:tav>
                                        <p:tav tm="100000">
                                          <p:val>
                                            <p:strVal val="#ppt_x"/>
                                          </p:val>
                                        </p:tav>
                                      </p:tavLst>
                                    </p:anim>
                                    <p:animEffect transition="in" filter="wipe(right)">
                                      <p:cBhvr>
                                        <p:cTn id="64" dur="500"/>
                                        <p:tgtEl>
                                          <p:spTgt spid="19"/>
                                        </p:tgtEl>
                                      </p:cBhvr>
                                    </p:animEffect>
                                  </p:childTnLst>
                                </p:cTn>
                              </p:par>
                            </p:childTnLst>
                          </p:cTn>
                        </p:par>
                        <p:par>
                          <p:cTn id="65" fill="hold">
                            <p:stCondLst>
                              <p:cond delay="500"/>
                            </p:stCondLst>
                            <p:childTnLst>
                              <p:par>
                                <p:cTn id="66" presetID="10" presetClass="entr" presetSubtype="0" fill="hold" grpId="0" nodeType="afterEffect">
                                  <p:stCondLst>
                                    <p:cond delay="0"/>
                                  </p:stCondLst>
                                  <p:iterate type="wd">
                                    <p:tmPct val="10000"/>
                                  </p:iterate>
                                  <p:childTnLst>
                                    <p:set>
                                      <p:cBhvr>
                                        <p:cTn id="67" dur="1" fill="hold">
                                          <p:stCondLst>
                                            <p:cond delay="0"/>
                                          </p:stCondLst>
                                        </p:cTn>
                                        <p:tgtEl>
                                          <p:spTgt spid="20"/>
                                        </p:tgtEl>
                                        <p:attrNameLst>
                                          <p:attrName>style.visibility</p:attrName>
                                        </p:attrNameLst>
                                      </p:cBhvr>
                                      <p:to>
                                        <p:strVal val="visible"/>
                                      </p:to>
                                    </p:set>
                                    <p:animEffect transition="in" filter="fade">
                                      <p:cBhvr>
                                        <p:cTn id="68" dur="750"/>
                                        <p:tgtEl>
                                          <p:spTgt spid="20"/>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8" fill="hold" grpId="0"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p:tgtEl>
                                          <p:spTgt spid="21"/>
                                        </p:tgtEl>
                                        <p:attrNameLst>
                                          <p:attrName>ppt_x</p:attrName>
                                        </p:attrNameLst>
                                      </p:cBhvr>
                                      <p:tavLst>
                                        <p:tav tm="0">
                                          <p:val>
                                            <p:strVal val="#ppt_x-#ppt_w*1.125000"/>
                                          </p:val>
                                        </p:tav>
                                        <p:tav tm="100000">
                                          <p:val>
                                            <p:strVal val="#ppt_x"/>
                                          </p:val>
                                        </p:tav>
                                      </p:tavLst>
                                    </p:anim>
                                    <p:animEffect transition="in" filter="wipe(right)">
                                      <p:cBhvr>
                                        <p:cTn id="74" dur="500"/>
                                        <p:tgtEl>
                                          <p:spTgt spid="21"/>
                                        </p:tgtEl>
                                      </p:cBhvr>
                                    </p:animEffect>
                                  </p:childTnLst>
                                </p:cTn>
                              </p:par>
                            </p:childTnLst>
                          </p:cTn>
                        </p:par>
                        <p:par>
                          <p:cTn id="75" fill="hold">
                            <p:stCondLst>
                              <p:cond delay="500"/>
                            </p:stCondLst>
                            <p:childTnLst>
                              <p:par>
                                <p:cTn id="76" presetID="10" presetClass="entr" presetSubtype="0" fill="hold" grpId="0" nodeType="afterEffect">
                                  <p:stCondLst>
                                    <p:cond delay="0"/>
                                  </p:stCondLst>
                                  <p:iterate type="wd">
                                    <p:tmPct val="10000"/>
                                  </p:iterate>
                                  <p:childTnLst>
                                    <p:set>
                                      <p:cBhvr>
                                        <p:cTn id="77" dur="1" fill="hold">
                                          <p:stCondLst>
                                            <p:cond delay="0"/>
                                          </p:stCondLst>
                                        </p:cTn>
                                        <p:tgtEl>
                                          <p:spTgt spid="22"/>
                                        </p:tgtEl>
                                        <p:attrNameLst>
                                          <p:attrName>style.visibility</p:attrName>
                                        </p:attrNameLst>
                                      </p:cBhvr>
                                      <p:to>
                                        <p:strVal val="visible"/>
                                      </p:to>
                                    </p:set>
                                    <p:animEffect transition="in" filter="fade">
                                      <p:cBhvr>
                                        <p:cTn id="78" dur="750"/>
                                        <p:tgtEl>
                                          <p:spTgt spid="22"/>
                                        </p:tgtEl>
                                      </p:cBhvr>
                                    </p:animEffect>
                                  </p:childTnLst>
                                </p:cTn>
                              </p:par>
                            </p:childTnLst>
                          </p:cTn>
                        </p:par>
                      </p:childTnLst>
                    </p:cTn>
                  </p:par>
                  <p:par>
                    <p:cTn id="79" fill="hold">
                      <p:stCondLst>
                        <p:cond delay="indefinite"/>
                      </p:stCondLst>
                      <p:childTnLst>
                        <p:par>
                          <p:cTn id="80" fill="hold">
                            <p:stCondLst>
                              <p:cond delay="0"/>
                            </p:stCondLst>
                            <p:childTnLst>
                              <p:par>
                                <p:cTn id="81" presetID="12" presetClass="entr" presetSubtype="8" fill="hold" grpId="0" nodeType="clickEffect">
                                  <p:stCondLst>
                                    <p:cond delay="0"/>
                                  </p:stCondLst>
                                  <p:childTnLst>
                                    <p:set>
                                      <p:cBhvr>
                                        <p:cTn id="82" dur="1" fill="hold">
                                          <p:stCondLst>
                                            <p:cond delay="0"/>
                                          </p:stCondLst>
                                        </p:cTn>
                                        <p:tgtEl>
                                          <p:spTgt spid="23"/>
                                        </p:tgtEl>
                                        <p:attrNameLst>
                                          <p:attrName>style.visibility</p:attrName>
                                        </p:attrNameLst>
                                      </p:cBhvr>
                                      <p:to>
                                        <p:strVal val="visible"/>
                                      </p:to>
                                    </p:set>
                                    <p:anim calcmode="lin" valueType="num">
                                      <p:cBhvr additive="base">
                                        <p:cTn id="83" dur="500"/>
                                        <p:tgtEl>
                                          <p:spTgt spid="23"/>
                                        </p:tgtEl>
                                        <p:attrNameLst>
                                          <p:attrName>ppt_x</p:attrName>
                                        </p:attrNameLst>
                                      </p:cBhvr>
                                      <p:tavLst>
                                        <p:tav tm="0">
                                          <p:val>
                                            <p:strVal val="#ppt_x-#ppt_w*1.125000"/>
                                          </p:val>
                                        </p:tav>
                                        <p:tav tm="100000">
                                          <p:val>
                                            <p:strVal val="#ppt_x"/>
                                          </p:val>
                                        </p:tav>
                                      </p:tavLst>
                                    </p:anim>
                                    <p:animEffect transition="in" filter="wipe(right)">
                                      <p:cBhvr>
                                        <p:cTn id="84" dur="500"/>
                                        <p:tgtEl>
                                          <p:spTgt spid="23"/>
                                        </p:tgtEl>
                                      </p:cBhvr>
                                    </p:animEffect>
                                  </p:childTnLst>
                                </p:cTn>
                              </p:par>
                            </p:childTnLst>
                          </p:cTn>
                        </p:par>
                        <p:par>
                          <p:cTn id="85" fill="hold">
                            <p:stCondLst>
                              <p:cond delay="5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4"/>
                                        </p:tgtEl>
                                        <p:attrNameLst>
                                          <p:attrName>style.visibility</p:attrName>
                                        </p:attrNameLst>
                                      </p:cBhvr>
                                      <p:to>
                                        <p:strVal val="visible"/>
                                      </p:to>
                                    </p:set>
                                    <p:animEffect transition="in" filter="fade">
                                      <p:cBhvr>
                                        <p:cTn id="88" dur="750"/>
                                        <p:tgtEl>
                                          <p:spTgt spid="24"/>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wipe(down)">
                                      <p:cBhvr>
                                        <p:cTn id="9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P spid="13" grpId="0" animBg="1"/>
      <p:bldP spid="14" grpId="0"/>
      <p:bldP spid="15" grpId="0" animBg="1"/>
      <p:bldP spid="16" grpId="0"/>
      <p:bldP spid="17" grpId="0" animBg="1"/>
      <p:bldP spid="18" grpId="0"/>
      <p:bldP spid="19" grpId="0" animBg="1"/>
      <p:bldP spid="20" grpId="0"/>
      <p:bldP spid="21" grpId="0" animBg="1"/>
      <p:bldP spid="22" grpId="0"/>
      <p:bldP spid="23" grpId="0" animBg="1"/>
      <p:bldP spid="24" grpId="0"/>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3A5B1033-6E18-43F8-A292-B2A3CE93A505}"/>
              </a:ext>
            </a:extLst>
          </p:cNvPr>
          <p:cNvGrpSpPr/>
          <p:nvPr/>
        </p:nvGrpSpPr>
        <p:grpSpPr>
          <a:xfrm>
            <a:off x="670113" y="1790153"/>
            <a:ext cx="4848101" cy="4117568"/>
            <a:chOff x="508487" y="248400"/>
            <a:chExt cx="7662957" cy="6508269"/>
          </a:xfrm>
          <a:solidFill>
            <a:schemeClr val="bg1">
              <a:lumMod val="75000"/>
            </a:schemeClr>
          </a:solidFill>
        </p:grpSpPr>
        <p:sp>
          <p:nvSpPr>
            <p:cNvPr id="4" name="939439.625287.753.55.1255">
              <a:hlinkClick r:id="" action="ppaction://macro?name=Slide1.939439.625287.753.55.1255_click" highlightClick="1"/>
              <a:hlinkHover r:id="" action="ppaction://noaction" highlightClick="1"/>
              <a:extLst>
                <a:ext uri="{FF2B5EF4-FFF2-40B4-BE49-F238E27FC236}">
                  <a16:creationId xmlns="" xmlns:a16="http://schemas.microsoft.com/office/drawing/2014/main" id="{AAF8C888-4A92-4010-96C6-41976EB2A7F0}"/>
                </a:ext>
              </a:extLst>
            </p:cNvPr>
            <p:cNvSpPr>
              <a:spLocks noChangeAspect="1"/>
            </p:cNvSpPr>
            <p:nvPr/>
          </p:nvSpPr>
          <p:spPr bwMode="auto">
            <a:xfrm rot="180000">
              <a:off x="5984753" y="6031793"/>
              <a:ext cx="121508" cy="77630"/>
            </a:xfrm>
            <a:custGeom>
              <a:avLst/>
              <a:gdLst>
                <a:gd name="T0" fmla="*/ 4 w 59"/>
                <a:gd name="T1" fmla="*/ 11 h 42"/>
                <a:gd name="T2" fmla="*/ 26 w 59"/>
                <a:gd name="T3" fmla="*/ 17 h 42"/>
                <a:gd name="T4" fmla="*/ 48 w 59"/>
                <a:gd name="T5" fmla="*/ 0 h 42"/>
                <a:gd name="T6" fmla="*/ 58 w 59"/>
                <a:gd name="T7" fmla="*/ 30 h 42"/>
                <a:gd name="T8" fmla="*/ 35 w 59"/>
                <a:gd name="T9" fmla="*/ 41 h 42"/>
                <a:gd name="T10" fmla="*/ 5 w 59"/>
                <a:gd name="T11" fmla="*/ 39 h 42"/>
                <a:gd name="T12" fmla="*/ 0 w 59"/>
                <a:gd name="T13" fmla="*/ 17 h 42"/>
                <a:gd name="T14" fmla="*/ 4 w 59"/>
                <a:gd name="T15" fmla="*/ 11 h 42"/>
                <a:gd name="T16" fmla="*/ 4 w 59"/>
                <a:gd name="T17" fmla="*/ 11 h 42"/>
                <a:gd name="T18" fmla="*/ 4 w 59"/>
                <a:gd name="T1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42">
                  <a:moveTo>
                    <a:pt x="4" y="11"/>
                  </a:moveTo>
                  <a:lnTo>
                    <a:pt x="26" y="17"/>
                  </a:lnTo>
                  <a:lnTo>
                    <a:pt x="48" y="0"/>
                  </a:lnTo>
                  <a:lnTo>
                    <a:pt x="58" y="30"/>
                  </a:lnTo>
                  <a:lnTo>
                    <a:pt x="35" y="41"/>
                  </a:lnTo>
                  <a:lnTo>
                    <a:pt x="5" y="39"/>
                  </a:lnTo>
                  <a:lnTo>
                    <a:pt x="0" y="17"/>
                  </a:lnTo>
                  <a:lnTo>
                    <a:pt x="4" y="11"/>
                  </a:lnTo>
                  <a:lnTo>
                    <a:pt x="4" y="11"/>
                  </a:lnTo>
                  <a:lnTo>
                    <a:pt x="4" y="11"/>
                  </a:lnTo>
                </a:path>
              </a:pathLst>
            </a:custGeom>
            <a:grpFill/>
            <a:ln w="3175" cap="flat" cmpd="sng">
              <a:solidFill>
                <a:schemeClr val="bg1"/>
              </a:solidFill>
              <a:prstDash val="solid"/>
              <a:round/>
              <a:headEnd type="none" w="med" len="med"/>
              <a:tailEnd type="none" w="med" len="med"/>
            </a:ln>
            <a:effectLst/>
            <a:extLst/>
          </p:spPr>
          <p:txBody>
            <a:bodyPr lIns="0" tIns="0" rIns="0" bIns="0" anchor="b"/>
            <a:lstStyle/>
            <a:p>
              <a:endParaRPr lang="zh-CN" altLang="en-US"/>
            </a:p>
          </p:txBody>
        </p:sp>
        <p:sp>
          <p:nvSpPr>
            <p:cNvPr id="5" name="海南">
              <a:hlinkClick r:id="" action="ppaction://macro?name=Slide1.海南_click" highlightClick="1"/>
              <a:hlinkHover r:id="" action="ppaction://noaction" highlightClick="1"/>
              <a:extLst>
                <a:ext uri="{FF2B5EF4-FFF2-40B4-BE49-F238E27FC236}">
                  <a16:creationId xmlns="" xmlns:a16="http://schemas.microsoft.com/office/drawing/2014/main" id="{C8C4151F-D35B-45EB-A97B-F77A8CAFAC2E}"/>
                </a:ext>
              </a:extLst>
            </p:cNvPr>
            <p:cNvSpPr>
              <a:spLocks noChangeAspect="1"/>
            </p:cNvSpPr>
            <p:nvPr/>
          </p:nvSpPr>
          <p:spPr bwMode="auto">
            <a:xfrm rot="180000">
              <a:off x="5140100" y="6501594"/>
              <a:ext cx="380949" cy="255075"/>
            </a:xfrm>
            <a:custGeom>
              <a:avLst/>
              <a:gdLst>
                <a:gd name="T0" fmla="*/ 181 w 182"/>
                <a:gd name="T1" fmla="*/ 29 h 166"/>
                <a:gd name="T2" fmla="*/ 148 w 182"/>
                <a:gd name="T3" fmla="*/ 86 h 166"/>
                <a:gd name="T4" fmla="*/ 148 w 182"/>
                <a:gd name="T5" fmla="*/ 112 h 166"/>
                <a:gd name="T6" fmla="*/ 83 w 182"/>
                <a:gd name="T7" fmla="*/ 165 h 166"/>
                <a:gd name="T8" fmla="*/ 14 w 182"/>
                <a:gd name="T9" fmla="*/ 142 h 166"/>
                <a:gd name="T10" fmla="*/ 0 w 182"/>
                <a:gd name="T11" fmla="*/ 93 h 166"/>
                <a:gd name="T12" fmla="*/ 4 w 182"/>
                <a:gd name="T13" fmla="*/ 72 h 166"/>
                <a:gd name="T14" fmla="*/ 41 w 182"/>
                <a:gd name="T15" fmla="*/ 34 h 166"/>
                <a:gd name="T16" fmla="*/ 54 w 182"/>
                <a:gd name="T17" fmla="*/ 24 h 166"/>
                <a:gd name="T18" fmla="*/ 114 w 182"/>
                <a:gd name="T19" fmla="*/ 12 h 166"/>
                <a:gd name="T20" fmla="*/ 142 w 182"/>
                <a:gd name="T21" fmla="*/ 10 h 166"/>
                <a:gd name="T22" fmla="*/ 152 w 182"/>
                <a:gd name="T23" fmla="*/ 0 h 166"/>
                <a:gd name="T24" fmla="*/ 171 w 182"/>
                <a:gd name="T25" fmla="*/ 5 h 166"/>
                <a:gd name="T26" fmla="*/ 181 w 182"/>
                <a:gd name="T27" fmla="*/ 29 h 166"/>
                <a:gd name="T28" fmla="*/ 181 w 182"/>
                <a:gd name="T29" fmla="*/ 29 h 166"/>
                <a:gd name="T30" fmla="*/ 181 w 182"/>
                <a:gd name="T31" fmla="*/ 2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166">
                  <a:moveTo>
                    <a:pt x="181" y="29"/>
                  </a:moveTo>
                  <a:lnTo>
                    <a:pt x="148" y="86"/>
                  </a:lnTo>
                  <a:lnTo>
                    <a:pt x="148" y="112"/>
                  </a:lnTo>
                  <a:lnTo>
                    <a:pt x="83" y="165"/>
                  </a:lnTo>
                  <a:lnTo>
                    <a:pt x="14" y="142"/>
                  </a:lnTo>
                  <a:lnTo>
                    <a:pt x="0" y="93"/>
                  </a:lnTo>
                  <a:lnTo>
                    <a:pt x="4" y="72"/>
                  </a:lnTo>
                  <a:lnTo>
                    <a:pt x="41" y="34"/>
                  </a:lnTo>
                  <a:lnTo>
                    <a:pt x="54" y="24"/>
                  </a:lnTo>
                  <a:lnTo>
                    <a:pt x="114" y="12"/>
                  </a:lnTo>
                  <a:lnTo>
                    <a:pt x="142" y="10"/>
                  </a:lnTo>
                  <a:lnTo>
                    <a:pt x="152" y="0"/>
                  </a:lnTo>
                  <a:lnTo>
                    <a:pt x="171" y="5"/>
                  </a:lnTo>
                  <a:lnTo>
                    <a:pt x="181" y="29"/>
                  </a:lnTo>
                  <a:lnTo>
                    <a:pt x="181" y="29"/>
                  </a:lnTo>
                  <a:lnTo>
                    <a:pt x="181" y="29"/>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6" name="上海">
              <a:hlinkClick r:id="" action="ppaction://macro?name=Slide1.上海_click" highlightClick="1"/>
              <a:hlinkHover r:id="" action="ppaction://noaction" highlightClick="1"/>
              <a:extLst>
                <a:ext uri="{FF2B5EF4-FFF2-40B4-BE49-F238E27FC236}">
                  <a16:creationId xmlns="" xmlns:a16="http://schemas.microsoft.com/office/drawing/2014/main" id="{F58E6B04-D2B0-4DD8-AF99-20E17A396430}"/>
                </a:ext>
              </a:extLst>
            </p:cNvPr>
            <p:cNvSpPr>
              <a:spLocks noChangeAspect="1"/>
            </p:cNvSpPr>
            <p:nvPr/>
          </p:nvSpPr>
          <p:spPr bwMode="auto">
            <a:xfrm rot="180000">
              <a:off x="6943517" y="4264508"/>
              <a:ext cx="121508" cy="155262"/>
            </a:xfrm>
            <a:custGeom>
              <a:avLst/>
              <a:gdLst>
                <a:gd name="T0" fmla="*/ 25 w 62"/>
                <a:gd name="T1" fmla="*/ 64 h 65"/>
                <a:gd name="T2" fmla="*/ 0 w 62"/>
                <a:gd name="T3" fmla="*/ 42 h 65"/>
                <a:gd name="T4" fmla="*/ 11 w 62"/>
                <a:gd name="T5" fmla="*/ 27 h 65"/>
                <a:gd name="T6" fmla="*/ 21 w 62"/>
                <a:gd name="T7" fmla="*/ 0 h 65"/>
                <a:gd name="T8" fmla="*/ 49 w 62"/>
                <a:gd name="T9" fmla="*/ 11 h 65"/>
                <a:gd name="T10" fmla="*/ 61 w 62"/>
                <a:gd name="T11" fmla="*/ 29 h 65"/>
                <a:gd name="T12" fmla="*/ 52 w 62"/>
                <a:gd name="T13" fmla="*/ 43 h 65"/>
                <a:gd name="T14" fmla="*/ 25 w 62"/>
                <a:gd name="T15" fmla="*/ 64 h 65"/>
                <a:gd name="T16" fmla="*/ 25 w 62"/>
                <a:gd name="T17"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5">
                  <a:moveTo>
                    <a:pt x="25" y="64"/>
                  </a:moveTo>
                  <a:lnTo>
                    <a:pt x="0" y="42"/>
                  </a:lnTo>
                  <a:lnTo>
                    <a:pt x="11" y="27"/>
                  </a:lnTo>
                  <a:lnTo>
                    <a:pt x="21" y="0"/>
                  </a:lnTo>
                  <a:lnTo>
                    <a:pt x="49" y="11"/>
                  </a:lnTo>
                  <a:lnTo>
                    <a:pt x="61" y="29"/>
                  </a:lnTo>
                  <a:lnTo>
                    <a:pt x="52" y="43"/>
                  </a:lnTo>
                  <a:lnTo>
                    <a:pt x="25" y="64"/>
                  </a:lnTo>
                  <a:lnTo>
                    <a:pt x="25" y="64"/>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7" name="河南">
              <a:hlinkClick r:id="" action="ppaction://macro?name=Slide1.河南_click" highlightClick="1"/>
              <a:hlinkHover r:id="" action="ppaction://noaction" highlightClick="1"/>
              <a:extLst>
                <a:ext uri="{FF2B5EF4-FFF2-40B4-BE49-F238E27FC236}">
                  <a16:creationId xmlns="" xmlns:a16="http://schemas.microsoft.com/office/drawing/2014/main" id="{C398F636-BC30-49B3-B3A5-EC1C716A8514}"/>
                </a:ext>
              </a:extLst>
            </p:cNvPr>
            <p:cNvSpPr>
              <a:spLocks noChangeAspect="1"/>
            </p:cNvSpPr>
            <p:nvPr/>
          </p:nvSpPr>
          <p:spPr bwMode="auto">
            <a:xfrm rot="180000">
              <a:off x="5349074" y="3535502"/>
              <a:ext cx="899828" cy="861339"/>
            </a:xfrm>
            <a:custGeom>
              <a:avLst/>
              <a:gdLst>
                <a:gd name="T0" fmla="*/ 50 w 426"/>
                <a:gd name="T1" fmla="*/ 268 h 385"/>
                <a:gd name="T2" fmla="*/ 111 w 426"/>
                <a:gd name="T3" fmla="*/ 322 h 385"/>
                <a:gd name="T4" fmla="*/ 162 w 426"/>
                <a:gd name="T5" fmla="*/ 333 h 385"/>
                <a:gd name="T6" fmla="*/ 208 w 426"/>
                <a:gd name="T7" fmla="*/ 326 h 385"/>
                <a:gd name="T8" fmla="*/ 222 w 426"/>
                <a:gd name="T9" fmla="*/ 333 h 385"/>
                <a:gd name="T10" fmla="*/ 238 w 426"/>
                <a:gd name="T11" fmla="*/ 323 h 385"/>
                <a:gd name="T12" fmla="*/ 249 w 426"/>
                <a:gd name="T13" fmla="*/ 335 h 385"/>
                <a:gd name="T14" fmla="*/ 256 w 426"/>
                <a:gd name="T15" fmla="*/ 354 h 385"/>
                <a:gd name="T16" fmla="*/ 278 w 426"/>
                <a:gd name="T17" fmla="*/ 366 h 385"/>
                <a:gd name="T18" fmla="*/ 307 w 426"/>
                <a:gd name="T19" fmla="*/ 366 h 385"/>
                <a:gd name="T20" fmla="*/ 329 w 426"/>
                <a:gd name="T21" fmla="*/ 384 h 385"/>
                <a:gd name="T22" fmla="*/ 349 w 426"/>
                <a:gd name="T23" fmla="*/ 375 h 385"/>
                <a:gd name="T24" fmla="*/ 364 w 426"/>
                <a:gd name="T25" fmla="*/ 384 h 385"/>
                <a:gd name="T26" fmla="*/ 377 w 426"/>
                <a:gd name="T27" fmla="*/ 359 h 385"/>
                <a:gd name="T28" fmla="*/ 396 w 426"/>
                <a:gd name="T29" fmla="*/ 350 h 385"/>
                <a:gd name="T30" fmla="*/ 399 w 426"/>
                <a:gd name="T31" fmla="*/ 329 h 385"/>
                <a:gd name="T32" fmla="*/ 393 w 426"/>
                <a:gd name="T33" fmla="*/ 292 h 385"/>
                <a:gd name="T34" fmla="*/ 389 w 426"/>
                <a:gd name="T35" fmla="*/ 288 h 385"/>
                <a:gd name="T36" fmla="*/ 370 w 426"/>
                <a:gd name="T37" fmla="*/ 307 h 385"/>
                <a:gd name="T38" fmla="*/ 342 w 426"/>
                <a:gd name="T39" fmla="*/ 285 h 385"/>
                <a:gd name="T40" fmla="*/ 321 w 426"/>
                <a:gd name="T41" fmla="*/ 259 h 385"/>
                <a:gd name="T42" fmla="*/ 342 w 426"/>
                <a:gd name="T43" fmla="*/ 244 h 385"/>
                <a:gd name="T44" fmla="*/ 348 w 426"/>
                <a:gd name="T45" fmla="*/ 219 h 385"/>
                <a:gd name="T46" fmla="*/ 360 w 426"/>
                <a:gd name="T47" fmla="*/ 209 h 385"/>
                <a:gd name="T48" fmla="*/ 358 w 426"/>
                <a:gd name="T49" fmla="*/ 174 h 385"/>
                <a:gd name="T50" fmla="*/ 367 w 426"/>
                <a:gd name="T51" fmla="*/ 168 h 385"/>
                <a:gd name="T52" fmla="*/ 384 w 426"/>
                <a:gd name="T53" fmla="*/ 178 h 385"/>
                <a:gd name="T54" fmla="*/ 396 w 426"/>
                <a:gd name="T55" fmla="*/ 192 h 385"/>
                <a:gd name="T56" fmla="*/ 417 w 426"/>
                <a:gd name="T57" fmla="*/ 178 h 385"/>
                <a:gd name="T58" fmla="*/ 425 w 426"/>
                <a:gd name="T59" fmla="*/ 169 h 385"/>
                <a:gd name="T60" fmla="*/ 421 w 426"/>
                <a:gd name="T61" fmla="*/ 152 h 385"/>
                <a:gd name="T62" fmla="*/ 396 w 426"/>
                <a:gd name="T63" fmla="*/ 137 h 385"/>
                <a:gd name="T64" fmla="*/ 391 w 426"/>
                <a:gd name="T65" fmla="*/ 120 h 385"/>
                <a:gd name="T66" fmla="*/ 344 w 426"/>
                <a:gd name="T67" fmla="*/ 126 h 385"/>
                <a:gd name="T68" fmla="*/ 315 w 426"/>
                <a:gd name="T69" fmla="*/ 101 h 385"/>
                <a:gd name="T70" fmla="*/ 302 w 426"/>
                <a:gd name="T71" fmla="*/ 96 h 385"/>
                <a:gd name="T72" fmla="*/ 302 w 426"/>
                <a:gd name="T73" fmla="*/ 80 h 385"/>
                <a:gd name="T74" fmla="*/ 366 w 426"/>
                <a:gd name="T75" fmla="*/ 7 h 385"/>
                <a:gd name="T76" fmla="*/ 342 w 426"/>
                <a:gd name="T77" fmla="*/ 13 h 385"/>
                <a:gd name="T78" fmla="*/ 328 w 426"/>
                <a:gd name="T79" fmla="*/ 24 h 385"/>
                <a:gd name="T80" fmla="*/ 321 w 426"/>
                <a:gd name="T81" fmla="*/ 15 h 385"/>
                <a:gd name="T82" fmla="*/ 321 w 426"/>
                <a:gd name="T83" fmla="*/ 4 h 385"/>
                <a:gd name="T84" fmla="*/ 310 w 426"/>
                <a:gd name="T85" fmla="*/ 0 h 385"/>
                <a:gd name="T86" fmla="*/ 281 w 426"/>
                <a:gd name="T87" fmla="*/ 12 h 385"/>
                <a:gd name="T88" fmla="*/ 208 w 426"/>
                <a:gd name="T89" fmla="*/ 2 h 385"/>
                <a:gd name="T90" fmla="*/ 203 w 426"/>
                <a:gd name="T91" fmla="*/ 63 h 385"/>
                <a:gd name="T92" fmla="*/ 168 w 426"/>
                <a:gd name="T93" fmla="*/ 91 h 385"/>
                <a:gd name="T94" fmla="*/ 120 w 426"/>
                <a:gd name="T95" fmla="*/ 101 h 385"/>
                <a:gd name="T96" fmla="*/ 54 w 426"/>
                <a:gd name="T97" fmla="*/ 147 h 385"/>
                <a:gd name="T98" fmla="*/ 0 w 426"/>
                <a:gd name="T99" fmla="*/ 161 h 385"/>
                <a:gd name="T100" fmla="*/ 0 w 426"/>
                <a:gd name="T101" fmla="*/ 171 h 385"/>
                <a:gd name="T102" fmla="*/ 50 w 426"/>
                <a:gd name="T103" fmla="*/ 246 h 385"/>
                <a:gd name="T104" fmla="*/ 50 w 426"/>
                <a:gd name="T105" fmla="*/ 268 h 385"/>
                <a:gd name="T106" fmla="*/ 50 w 426"/>
                <a:gd name="T107" fmla="*/ 268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6" h="385">
                  <a:moveTo>
                    <a:pt x="50" y="268"/>
                  </a:moveTo>
                  <a:lnTo>
                    <a:pt x="111" y="322"/>
                  </a:lnTo>
                  <a:lnTo>
                    <a:pt x="162" y="333"/>
                  </a:lnTo>
                  <a:lnTo>
                    <a:pt x="208" y="326"/>
                  </a:lnTo>
                  <a:lnTo>
                    <a:pt x="222" y="333"/>
                  </a:lnTo>
                  <a:lnTo>
                    <a:pt x="238" y="323"/>
                  </a:lnTo>
                  <a:lnTo>
                    <a:pt x="249" y="335"/>
                  </a:lnTo>
                  <a:lnTo>
                    <a:pt x="256" y="354"/>
                  </a:lnTo>
                  <a:lnTo>
                    <a:pt x="278" y="366"/>
                  </a:lnTo>
                  <a:lnTo>
                    <a:pt x="307" y="366"/>
                  </a:lnTo>
                  <a:lnTo>
                    <a:pt x="329" y="384"/>
                  </a:lnTo>
                  <a:lnTo>
                    <a:pt x="349" y="375"/>
                  </a:lnTo>
                  <a:lnTo>
                    <a:pt x="364" y="384"/>
                  </a:lnTo>
                  <a:lnTo>
                    <a:pt x="377" y="359"/>
                  </a:lnTo>
                  <a:lnTo>
                    <a:pt x="396" y="350"/>
                  </a:lnTo>
                  <a:lnTo>
                    <a:pt x="399" y="329"/>
                  </a:lnTo>
                  <a:lnTo>
                    <a:pt x="393" y="292"/>
                  </a:lnTo>
                  <a:lnTo>
                    <a:pt x="389" y="288"/>
                  </a:lnTo>
                  <a:lnTo>
                    <a:pt x="370" y="307"/>
                  </a:lnTo>
                  <a:lnTo>
                    <a:pt x="342" y="285"/>
                  </a:lnTo>
                  <a:lnTo>
                    <a:pt x="321" y="259"/>
                  </a:lnTo>
                  <a:lnTo>
                    <a:pt x="342" y="244"/>
                  </a:lnTo>
                  <a:lnTo>
                    <a:pt x="348" y="219"/>
                  </a:lnTo>
                  <a:lnTo>
                    <a:pt x="360" y="209"/>
                  </a:lnTo>
                  <a:lnTo>
                    <a:pt x="358" y="174"/>
                  </a:lnTo>
                  <a:lnTo>
                    <a:pt x="367" y="168"/>
                  </a:lnTo>
                  <a:lnTo>
                    <a:pt x="384" y="178"/>
                  </a:lnTo>
                  <a:lnTo>
                    <a:pt x="396" y="192"/>
                  </a:lnTo>
                  <a:lnTo>
                    <a:pt x="417" y="178"/>
                  </a:lnTo>
                  <a:lnTo>
                    <a:pt x="425" y="169"/>
                  </a:lnTo>
                  <a:lnTo>
                    <a:pt x="421" y="152"/>
                  </a:lnTo>
                  <a:lnTo>
                    <a:pt x="396" y="137"/>
                  </a:lnTo>
                  <a:lnTo>
                    <a:pt x="391" y="120"/>
                  </a:lnTo>
                  <a:lnTo>
                    <a:pt x="344" y="126"/>
                  </a:lnTo>
                  <a:lnTo>
                    <a:pt x="315" y="101"/>
                  </a:lnTo>
                  <a:lnTo>
                    <a:pt x="302" y="96"/>
                  </a:lnTo>
                  <a:lnTo>
                    <a:pt x="302" y="80"/>
                  </a:lnTo>
                  <a:lnTo>
                    <a:pt x="366" y="7"/>
                  </a:lnTo>
                  <a:lnTo>
                    <a:pt x="342" y="13"/>
                  </a:lnTo>
                  <a:lnTo>
                    <a:pt x="328" y="24"/>
                  </a:lnTo>
                  <a:lnTo>
                    <a:pt x="321" y="15"/>
                  </a:lnTo>
                  <a:lnTo>
                    <a:pt x="321" y="4"/>
                  </a:lnTo>
                  <a:lnTo>
                    <a:pt x="310" y="0"/>
                  </a:lnTo>
                  <a:lnTo>
                    <a:pt x="281" y="12"/>
                  </a:lnTo>
                  <a:lnTo>
                    <a:pt x="208" y="2"/>
                  </a:lnTo>
                  <a:lnTo>
                    <a:pt x="203" y="63"/>
                  </a:lnTo>
                  <a:lnTo>
                    <a:pt x="168" y="91"/>
                  </a:lnTo>
                  <a:lnTo>
                    <a:pt x="120" y="101"/>
                  </a:lnTo>
                  <a:lnTo>
                    <a:pt x="54" y="147"/>
                  </a:lnTo>
                  <a:lnTo>
                    <a:pt x="0" y="161"/>
                  </a:lnTo>
                  <a:lnTo>
                    <a:pt x="0" y="171"/>
                  </a:lnTo>
                  <a:lnTo>
                    <a:pt x="50" y="246"/>
                  </a:lnTo>
                  <a:lnTo>
                    <a:pt x="50" y="268"/>
                  </a:lnTo>
                  <a:lnTo>
                    <a:pt x="50" y="268"/>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8" name="台湾">
              <a:hlinkClick r:id="" action="ppaction://macro?name=Slide1.台湾_click" highlightClick="1"/>
              <a:hlinkHover r:id="" action="ppaction://noaction" highlightClick="1"/>
              <a:extLst>
                <a:ext uri="{FF2B5EF4-FFF2-40B4-BE49-F238E27FC236}">
                  <a16:creationId xmlns="" xmlns:a16="http://schemas.microsoft.com/office/drawing/2014/main" id="{7C7BABC0-3514-41F5-AC08-1F3B2DD77428}"/>
                </a:ext>
              </a:extLst>
            </p:cNvPr>
            <p:cNvSpPr>
              <a:spLocks noChangeAspect="1"/>
            </p:cNvSpPr>
            <p:nvPr/>
          </p:nvSpPr>
          <p:spPr bwMode="auto">
            <a:xfrm rot="180000">
              <a:off x="6940356" y="5399666"/>
              <a:ext cx="206896" cy="643231"/>
            </a:xfrm>
            <a:custGeom>
              <a:avLst/>
              <a:gdLst>
                <a:gd name="T0" fmla="*/ 26 w 106"/>
                <a:gd name="T1" fmla="*/ 37 h 289"/>
                <a:gd name="T2" fmla="*/ 29 w 106"/>
                <a:gd name="T3" fmla="*/ 34 h 289"/>
                <a:gd name="T4" fmla="*/ 38 w 106"/>
                <a:gd name="T5" fmla="*/ 17 h 289"/>
                <a:gd name="T6" fmla="*/ 61 w 106"/>
                <a:gd name="T7" fmla="*/ 1 h 289"/>
                <a:gd name="T8" fmla="*/ 67 w 106"/>
                <a:gd name="T9" fmla="*/ 1 h 289"/>
                <a:gd name="T10" fmla="*/ 82 w 106"/>
                <a:gd name="T11" fmla="*/ 5 h 289"/>
                <a:gd name="T12" fmla="*/ 87 w 106"/>
                <a:gd name="T13" fmla="*/ 10 h 289"/>
                <a:gd name="T14" fmla="*/ 97 w 106"/>
                <a:gd name="T15" fmla="*/ 17 h 289"/>
                <a:gd name="T16" fmla="*/ 100 w 106"/>
                <a:gd name="T17" fmla="*/ 29 h 289"/>
                <a:gd name="T18" fmla="*/ 91 w 106"/>
                <a:gd name="T19" fmla="*/ 39 h 289"/>
                <a:gd name="T20" fmla="*/ 91 w 106"/>
                <a:gd name="T21" fmla="*/ 54 h 289"/>
                <a:gd name="T22" fmla="*/ 101 w 106"/>
                <a:gd name="T23" fmla="*/ 73 h 289"/>
                <a:gd name="T24" fmla="*/ 91 w 106"/>
                <a:gd name="T25" fmla="*/ 95 h 289"/>
                <a:gd name="T26" fmla="*/ 96 w 106"/>
                <a:gd name="T27" fmla="*/ 109 h 289"/>
                <a:gd name="T28" fmla="*/ 96 w 106"/>
                <a:gd name="T29" fmla="*/ 118 h 289"/>
                <a:gd name="T30" fmla="*/ 100 w 106"/>
                <a:gd name="T31" fmla="*/ 141 h 289"/>
                <a:gd name="T32" fmla="*/ 104 w 106"/>
                <a:gd name="T33" fmla="*/ 161 h 289"/>
                <a:gd name="T34" fmla="*/ 103 w 106"/>
                <a:gd name="T35" fmla="*/ 178 h 289"/>
                <a:gd name="T36" fmla="*/ 100 w 106"/>
                <a:gd name="T37" fmla="*/ 185 h 289"/>
                <a:gd name="T38" fmla="*/ 97 w 106"/>
                <a:gd name="T39" fmla="*/ 192 h 289"/>
                <a:gd name="T40" fmla="*/ 96 w 106"/>
                <a:gd name="T41" fmla="*/ 196 h 289"/>
                <a:gd name="T42" fmla="*/ 95 w 106"/>
                <a:gd name="T43" fmla="*/ 210 h 289"/>
                <a:gd name="T44" fmla="*/ 90 w 106"/>
                <a:gd name="T45" fmla="*/ 215 h 289"/>
                <a:gd name="T46" fmla="*/ 85 w 106"/>
                <a:gd name="T47" fmla="*/ 227 h 289"/>
                <a:gd name="T48" fmla="*/ 81 w 106"/>
                <a:gd name="T49" fmla="*/ 229 h 289"/>
                <a:gd name="T50" fmla="*/ 78 w 106"/>
                <a:gd name="T51" fmla="*/ 232 h 289"/>
                <a:gd name="T52" fmla="*/ 76 w 106"/>
                <a:gd name="T53" fmla="*/ 253 h 289"/>
                <a:gd name="T54" fmla="*/ 70 w 106"/>
                <a:gd name="T55" fmla="*/ 263 h 289"/>
                <a:gd name="T56" fmla="*/ 73 w 106"/>
                <a:gd name="T57" fmla="*/ 280 h 289"/>
                <a:gd name="T58" fmla="*/ 76 w 106"/>
                <a:gd name="T59" fmla="*/ 284 h 289"/>
                <a:gd name="T60" fmla="*/ 72 w 106"/>
                <a:gd name="T61" fmla="*/ 283 h 289"/>
                <a:gd name="T62" fmla="*/ 65 w 106"/>
                <a:gd name="T63" fmla="*/ 281 h 289"/>
                <a:gd name="T64" fmla="*/ 63 w 106"/>
                <a:gd name="T65" fmla="*/ 285 h 289"/>
                <a:gd name="T66" fmla="*/ 62 w 106"/>
                <a:gd name="T67" fmla="*/ 286 h 289"/>
                <a:gd name="T68" fmla="*/ 57 w 106"/>
                <a:gd name="T69" fmla="*/ 287 h 289"/>
                <a:gd name="T70" fmla="*/ 57 w 106"/>
                <a:gd name="T71" fmla="*/ 281 h 289"/>
                <a:gd name="T72" fmla="*/ 52 w 106"/>
                <a:gd name="T73" fmla="*/ 274 h 289"/>
                <a:gd name="T74" fmla="*/ 51 w 106"/>
                <a:gd name="T75" fmla="*/ 262 h 289"/>
                <a:gd name="T76" fmla="*/ 40 w 106"/>
                <a:gd name="T77" fmla="*/ 256 h 289"/>
                <a:gd name="T78" fmla="*/ 33 w 106"/>
                <a:gd name="T79" fmla="*/ 251 h 289"/>
                <a:gd name="T80" fmla="*/ 28 w 106"/>
                <a:gd name="T81" fmla="*/ 240 h 289"/>
                <a:gd name="T82" fmla="*/ 25 w 106"/>
                <a:gd name="T83" fmla="*/ 234 h 289"/>
                <a:gd name="T84" fmla="*/ 19 w 106"/>
                <a:gd name="T85" fmla="*/ 229 h 289"/>
                <a:gd name="T86" fmla="*/ 13 w 106"/>
                <a:gd name="T87" fmla="*/ 213 h 289"/>
                <a:gd name="T88" fmla="*/ 6 w 106"/>
                <a:gd name="T89" fmla="*/ 203 h 289"/>
                <a:gd name="T90" fmla="*/ 7 w 106"/>
                <a:gd name="T91" fmla="*/ 185 h 289"/>
                <a:gd name="T92" fmla="*/ 9 w 106"/>
                <a:gd name="T93" fmla="*/ 182 h 289"/>
                <a:gd name="T94" fmla="*/ 5 w 106"/>
                <a:gd name="T95" fmla="*/ 173 h 289"/>
                <a:gd name="T96" fmla="*/ 1 w 106"/>
                <a:gd name="T97" fmla="*/ 166 h 289"/>
                <a:gd name="T98" fmla="*/ 0 w 106"/>
                <a:gd name="T99" fmla="*/ 157 h 289"/>
                <a:gd name="T100" fmla="*/ 4 w 106"/>
                <a:gd name="T101" fmla="*/ 154 h 289"/>
                <a:gd name="T102" fmla="*/ 4 w 106"/>
                <a:gd name="T103" fmla="*/ 153 h 289"/>
                <a:gd name="T104" fmla="*/ 6 w 106"/>
                <a:gd name="T105" fmla="*/ 141 h 289"/>
                <a:gd name="T106" fmla="*/ 5 w 106"/>
                <a:gd name="T107" fmla="*/ 137 h 289"/>
                <a:gd name="T108" fmla="*/ 5 w 106"/>
                <a:gd name="T109" fmla="*/ 133 h 289"/>
                <a:gd name="T110" fmla="*/ 5 w 106"/>
                <a:gd name="T111" fmla="*/ 100 h 289"/>
                <a:gd name="T112" fmla="*/ 6 w 106"/>
                <a:gd name="T113" fmla="*/ 95 h 289"/>
                <a:gd name="T114" fmla="*/ 9 w 106"/>
                <a:gd name="T115" fmla="*/ 92 h 289"/>
                <a:gd name="T116" fmla="*/ 14 w 106"/>
                <a:gd name="T117" fmla="*/ 75 h 289"/>
                <a:gd name="T118" fmla="*/ 24 w 106"/>
                <a:gd name="T119" fmla="*/ 49 h 289"/>
                <a:gd name="T120" fmla="*/ 24 w 106"/>
                <a:gd name="T121" fmla="*/ 41 h 289"/>
                <a:gd name="T122" fmla="*/ 23 w 106"/>
                <a:gd name="T123" fmla="*/ 4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6" h="289">
                  <a:moveTo>
                    <a:pt x="23" y="40"/>
                  </a:moveTo>
                  <a:lnTo>
                    <a:pt x="23" y="41"/>
                  </a:lnTo>
                  <a:lnTo>
                    <a:pt x="23" y="41"/>
                  </a:lnTo>
                  <a:lnTo>
                    <a:pt x="23" y="41"/>
                  </a:lnTo>
                  <a:lnTo>
                    <a:pt x="23" y="41"/>
                  </a:lnTo>
                  <a:lnTo>
                    <a:pt x="23" y="41"/>
                  </a:lnTo>
                  <a:lnTo>
                    <a:pt x="23" y="41"/>
                  </a:lnTo>
                  <a:lnTo>
                    <a:pt x="23" y="41"/>
                  </a:lnTo>
                  <a:lnTo>
                    <a:pt x="24" y="39"/>
                  </a:lnTo>
                  <a:lnTo>
                    <a:pt x="24" y="39"/>
                  </a:lnTo>
                  <a:lnTo>
                    <a:pt x="24" y="39"/>
                  </a:lnTo>
                  <a:lnTo>
                    <a:pt x="24" y="39"/>
                  </a:lnTo>
                  <a:lnTo>
                    <a:pt x="24" y="39"/>
                  </a:lnTo>
                  <a:lnTo>
                    <a:pt x="24" y="39"/>
                  </a:lnTo>
                  <a:lnTo>
                    <a:pt x="24" y="39"/>
                  </a:lnTo>
                  <a:lnTo>
                    <a:pt x="24" y="39"/>
                  </a:lnTo>
                  <a:lnTo>
                    <a:pt x="26" y="37"/>
                  </a:lnTo>
                  <a:lnTo>
                    <a:pt x="26" y="37"/>
                  </a:lnTo>
                  <a:lnTo>
                    <a:pt x="26" y="37"/>
                  </a:lnTo>
                  <a:lnTo>
                    <a:pt x="26" y="37"/>
                  </a:lnTo>
                  <a:lnTo>
                    <a:pt x="26" y="37"/>
                  </a:lnTo>
                  <a:lnTo>
                    <a:pt x="26" y="37"/>
                  </a:lnTo>
                  <a:lnTo>
                    <a:pt x="26" y="37"/>
                  </a:lnTo>
                  <a:lnTo>
                    <a:pt x="26" y="37"/>
                  </a:lnTo>
                  <a:lnTo>
                    <a:pt x="28" y="36"/>
                  </a:lnTo>
                  <a:lnTo>
                    <a:pt x="28" y="36"/>
                  </a:lnTo>
                  <a:lnTo>
                    <a:pt x="28" y="36"/>
                  </a:lnTo>
                  <a:lnTo>
                    <a:pt x="28" y="36"/>
                  </a:lnTo>
                  <a:lnTo>
                    <a:pt x="28" y="36"/>
                  </a:lnTo>
                  <a:lnTo>
                    <a:pt x="28" y="36"/>
                  </a:lnTo>
                  <a:lnTo>
                    <a:pt x="28" y="36"/>
                  </a:lnTo>
                  <a:lnTo>
                    <a:pt x="28" y="36"/>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30" y="33"/>
                  </a:lnTo>
                  <a:lnTo>
                    <a:pt x="30" y="33"/>
                  </a:lnTo>
                  <a:lnTo>
                    <a:pt x="30" y="33"/>
                  </a:lnTo>
                  <a:lnTo>
                    <a:pt x="30" y="33"/>
                  </a:lnTo>
                  <a:lnTo>
                    <a:pt x="30" y="33"/>
                  </a:lnTo>
                  <a:lnTo>
                    <a:pt x="30" y="33"/>
                  </a:lnTo>
                  <a:lnTo>
                    <a:pt x="30" y="33"/>
                  </a:lnTo>
                  <a:lnTo>
                    <a:pt x="30" y="33"/>
                  </a:lnTo>
                  <a:lnTo>
                    <a:pt x="31" y="31"/>
                  </a:lnTo>
                  <a:lnTo>
                    <a:pt x="31" y="31"/>
                  </a:lnTo>
                  <a:lnTo>
                    <a:pt x="31" y="31"/>
                  </a:lnTo>
                  <a:lnTo>
                    <a:pt x="31" y="31"/>
                  </a:lnTo>
                  <a:lnTo>
                    <a:pt x="32" y="31"/>
                  </a:lnTo>
                  <a:lnTo>
                    <a:pt x="32" y="31"/>
                  </a:lnTo>
                  <a:lnTo>
                    <a:pt x="32" y="31"/>
                  </a:lnTo>
                  <a:lnTo>
                    <a:pt x="32" y="31"/>
                  </a:lnTo>
                  <a:lnTo>
                    <a:pt x="34" y="29"/>
                  </a:lnTo>
                  <a:lnTo>
                    <a:pt x="34" y="29"/>
                  </a:lnTo>
                  <a:lnTo>
                    <a:pt x="34" y="27"/>
                  </a:lnTo>
                  <a:lnTo>
                    <a:pt x="34" y="24"/>
                  </a:lnTo>
                  <a:lnTo>
                    <a:pt x="36" y="22"/>
                  </a:lnTo>
                  <a:lnTo>
                    <a:pt x="36" y="21"/>
                  </a:lnTo>
                  <a:lnTo>
                    <a:pt x="38" y="19"/>
                  </a:lnTo>
                  <a:lnTo>
                    <a:pt x="38" y="17"/>
                  </a:lnTo>
                  <a:lnTo>
                    <a:pt x="39" y="15"/>
                  </a:lnTo>
                  <a:lnTo>
                    <a:pt x="39" y="15"/>
                  </a:lnTo>
                  <a:lnTo>
                    <a:pt x="42" y="13"/>
                  </a:lnTo>
                  <a:lnTo>
                    <a:pt x="42" y="11"/>
                  </a:lnTo>
                  <a:lnTo>
                    <a:pt x="44" y="9"/>
                  </a:lnTo>
                  <a:lnTo>
                    <a:pt x="44" y="9"/>
                  </a:lnTo>
                  <a:lnTo>
                    <a:pt x="46" y="7"/>
                  </a:lnTo>
                  <a:lnTo>
                    <a:pt x="47" y="5"/>
                  </a:lnTo>
                  <a:lnTo>
                    <a:pt x="49" y="3"/>
                  </a:lnTo>
                  <a:lnTo>
                    <a:pt x="49" y="3"/>
                  </a:lnTo>
                  <a:lnTo>
                    <a:pt x="50" y="3"/>
                  </a:lnTo>
                  <a:lnTo>
                    <a:pt x="50" y="3"/>
                  </a:lnTo>
                  <a:lnTo>
                    <a:pt x="52" y="3"/>
                  </a:lnTo>
                  <a:lnTo>
                    <a:pt x="52" y="3"/>
                  </a:lnTo>
                  <a:lnTo>
                    <a:pt x="54" y="3"/>
                  </a:lnTo>
                  <a:lnTo>
                    <a:pt x="54" y="3"/>
                  </a:lnTo>
                  <a:lnTo>
                    <a:pt x="57" y="1"/>
                  </a:lnTo>
                  <a:lnTo>
                    <a:pt x="57" y="1"/>
                  </a:lnTo>
                  <a:lnTo>
                    <a:pt x="57" y="1"/>
                  </a:lnTo>
                  <a:lnTo>
                    <a:pt x="57" y="1"/>
                  </a:lnTo>
                  <a:lnTo>
                    <a:pt x="58" y="1"/>
                  </a:lnTo>
                  <a:lnTo>
                    <a:pt x="58" y="1"/>
                  </a:lnTo>
                  <a:lnTo>
                    <a:pt x="61" y="1"/>
                  </a:lnTo>
                  <a:lnTo>
                    <a:pt x="61" y="1"/>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4" y="0"/>
                  </a:lnTo>
                  <a:lnTo>
                    <a:pt x="64" y="1"/>
                  </a:lnTo>
                  <a:lnTo>
                    <a:pt x="64" y="1"/>
                  </a:lnTo>
                  <a:lnTo>
                    <a:pt x="64" y="1"/>
                  </a:lnTo>
                  <a:lnTo>
                    <a:pt x="67" y="1"/>
                  </a:lnTo>
                  <a:lnTo>
                    <a:pt x="67" y="1"/>
                  </a:lnTo>
                  <a:lnTo>
                    <a:pt x="67" y="1"/>
                  </a:lnTo>
                  <a:lnTo>
                    <a:pt x="67" y="1"/>
                  </a:lnTo>
                  <a:lnTo>
                    <a:pt x="68" y="1"/>
                  </a:lnTo>
                  <a:lnTo>
                    <a:pt x="68" y="1"/>
                  </a:lnTo>
                  <a:lnTo>
                    <a:pt x="68" y="1"/>
                  </a:lnTo>
                  <a:lnTo>
                    <a:pt x="68" y="1"/>
                  </a:lnTo>
                  <a:lnTo>
                    <a:pt x="71" y="1"/>
                  </a:lnTo>
                  <a:lnTo>
                    <a:pt x="71" y="1"/>
                  </a:lnTo>
                  <a:lnTo>
                    <a:pt x="73" y="1"/>
                  </a:lnTo>
                  <a:lnTo>
                    <a:pt x="73" y="1"/>
                  </a:lnTo>
                  <a:lnTo>
                    <a:pt x="75" y="0"/>
                  </a:lnTo>
                  <a:lnTo>
                    <a:pt x="75" y="3"/>
                  </a:lnTo>
                  <a:lnTo>
                    <a:pt x="75" y="3"/>
                  </a:lnTo>
                  <a:lnTo>
                    <a:pt x="75" y="3"/>
                  </a:lnTo>
                  <a:lnTo>
                    <a:pt x="76" y="3"/>
                  </a:lnTo>
                  <a:lnTo>
                    <a:pt x="76" y="3"/>
                  </a:lnTo>
                  <a:lnTo>
                    <a:pt x="76" y="3"/>
                  </a:lnTo>
                  <a:lnTo>
                    <a:pt x="76" y="3"/>
                  </a:lnTo>
                  <a:lnTo>
                    <a:pt x="78" y="3"/>
                  </a:lnTo>
                  <a:lnTo>
                    <a:pt x="78" y="5"/>
                  </a:lnTo>
                  <a:lnTo>
                    <a:pt x="78" y="5"/>
                  </a:lnTo>
                  <a:lnTo>
                    <a:pt x="78" y="5"/>
                  </a:lnTo>
                  <a:lnTo>
                    <a:pt x="81" y="5"/>
                  </a:lnTo>
                  <a:lnTo>
                    <a:pt x="81" y="5"/>
                  </a:lnTo>
                  <a:lnTo>
                    <a:pt x="82" y="5"/>
                  </a:lnTo>
                  <a:lnTo>
                    <a:pt x="82" y="5"/>
                  </a:lnTo>
                  <a:lnTo>
                    <a:pt x="84" y="5"/>
                  </a:lnTo>
                  <a:lnTo>
                    <a:pt x="84" y="7"/>
                  </a:lnTo>
                  <a:lnTo>
                    <a:pt x="84" y="7"/>
                  </a:lnTo>
                  <a:lnTo>
                    <a:pt x="84" y="7"/>
                  </a:lnTo>
                  <a:lnTo>
                    <a:pt x="84" y="7"/>
                  </a:lnTo>
                  <a:lnTo>
                    <a:pt x="84" y="7"/>
                  </a:lnTo>
                  <a:lnTo>
                    <a:pt x="84" y="7"/>
                  </a:lnTo>
                  <a:lnTo>
                    <a:pt x="84" y="7"/>
                  </a:lnTo>
                  <a:lnTo>
                    <a:pt x="85" y="7"/>
                  </a:lnTo>
                  <a:lnTo>
                    <a:pt x="85" y="7"/>
                  </a:lnTo>
                  <a:lnTo>
                    <a:pt x="85" y="7"/>
                  </a:lnTo>
                  <a:lnTo>
                    <a:pt x="85" y="7"/>
                  </a:lnTo>
                  <a:lnTo>
                    <a:pt x="85" y="7"/>
                  </a:lnTo>
                  <a:lnTo>
                    <a:pt x="85" y="7"/>
                  </a:lnTo>
                  <a:lnTo>
                    <a:pt x="85" y="7"/>
                  </a:lnTo>
                  <a:lnTo>
                    <a:pt x="85" y="7"/>
                  </a:lnTo>
                  <a:lnTo>
                    <a:pt x="87" y="7"/>
                  </a:lnTo>
                  <a:lnTo>
                    <a:pt x="87" y="9"/>
                  </a:lnTo>
                  <a:lnTo>
                    <a:pt x="87" y="9"/>
                  </a:lnTo>
                  <a:lnTo>
                    <a:pt x="87" y="9"/>
                  </a:lnTo>
                  <a:lnTo>
                    <a:pt x="87" y="9"/>
                  </a:lnTo>
                  <a:lnTo>
                    <a:pt x="87" y="10"/>
                  </a:lnTo>
                  <a:lnTo>
                    <a:pt x="87" y="10"/>
                  </a:lnTo>
                  <a:lnTo>
                    <a:pt x="87" y="10"/>
                  </a:lnTo>
                  <a:lnTo>
                    <a:pt x="90" y="10"/>
                  </a:lnTo>
                  <a:lnTo>
                    <a:pt x="90" y="13"/>
                  </a:lnTo>
                  <a:lnTo>
                    <a:pt x="90" y="13"/>
                  </a:lnTo>
                  <a:lnTo>
                    <a:pt x="90" y="13"/>
                  </a:lnTo>
                  <a:lnTo>
                    <a:pt x="92" y="13"/>
                  </a:lnTo>
                  <a:lnTo>
                    <a:pt x="92" y="13"/>
                  </a:lnTo>
                  <a:lnTo>
                    <a:pt x="92" y="13"/>
                  </a:lnTo>
                  <a:lnTo>
                    <a:pt x="92" y="13"/>
                  </a:lnTo>
                  <a:lnTo>
                    <a:pt x="94" y="13"/>
                  </a:lnTo>
                  <a:lnTo>
                    <a:pt x="94" y="15"/>
                  </a:lnTo>
                  <a:lnTo>
                    <a:pt x="94" y="15"/>
                  </a:lnTo>
                  <a:lnTo>
                    <a:pt x="94" y="15"/>
                  </a:lnTo>
                  <a:lnTo>
                    <a:pt x="94" y="15"/>
                  </a:lnTo>
                  <a:lnTo>
                    <a:pt x="94" y="15"/>
                  </a:lnTo>
                  <a:lnTo>
                    <a:pt x="94" y="15"/>
                  </a:lnTo>
                  <a:lnTo>
                    <a:pt x="94" y="15"/>
                  </a:lnTo>
                  <a:lnTo>
                    <a:pt x="96" y="15"/>
                  </a:lnTo>
                  <a:lnTo>
                    <a:pt x="96" y="17"/>
                  </a:lnTo>
                  <a:lnTo>
                    <a:pt x="96" y="17"/>
                  </a:lnTo>
                  <a:lnTo>
                    <a:pt x="96" y="17"/>
                  </a:lnTo>
                  <a:lnTo>
                    <a:pt x="97" y="17"/>
                  </a:lnTo>
                  <a:lnTo>
                    <a:pt x="97" y="17"/>
                  </a:lnTo>
                  <a:lnTo>
                    <a:pt x="97" y="17"/>
                  </a:lnTo>
                  <a:lnTo>
                    <a:pt x="97" y="17"/>
                  </a:lnTo>
                  <a:lnTo>
                    <a:pt x="100" y="17"/>
                  </a:lnTo>
                  <a:lnTo>
                    <a:pt x="100" y="20"/>
                  </a:lnTo>
                  <a:lnTo>
                    <a:pt x="100" y="20"/>
                  </a:lnTo>
                  <a:lnTo>
                    <a:pt x="100" y="20"/>
                  </a:lnTo>
                  <a:lnTo>
                    <a:pt x="100" y="20"/>
                  </a:lnTo>
                  <a:lnTo>
                    <a:pt x="100" y="22"/>
                  </a:lnTo>
                  <a:lnTo>
                    <a:pt x="100" y="22"/>
                  </a:lnTo>
                  <a:lnTo>
                    <a:pt x="100" y="22"/>
                  </a:lnTo>
                  <a:lnTo>
                    <a:pt x="100" y="22"/>
                  </a:lnTo>
                  <a:lnTo>
                    <a:pt x="100" y="24"/>
                  </a:lnTo>
                  <a:lnTo>
                    <a:pt x="100" y="24"/>
                  </a:lnTo>
                  <a:lnTo>
                    <a:pt x="100" y="24"/>
                  </a:lnTo>
                  <a:lnTo>
                    <a:pt x="100" y="24"/>
                  </a:lnTo>
                  <a:lnTo>
                    <a:pt x="100" y="25"/>
                  </a:lnTo>
                  <a:lnTo>
                    <a:pt x="100" y="25"/>
                  </a:lnTo>
                  <a:lnTo>
                    <a:pt x="100" y="25"/>
                  </a:lnTo>
                  <a:lnTo>
                    <a:pt x="102" y="25"/>
                  </a:lnTo>
                  <a:lnTo>
                    <a:pt x="100" y="27"/>
                  </a:lnTo>
                  <a:lnTo>
                    <a:pt x="100" y="27"/>
                  </a:lnTo>
                  <a:lnTo>
                    <a:pt x="100" y="27"/>
                  </a:lnTo>
                  <a:lnTo>
                    <a:pt x="100" y="27"/>
                  </a:lnTo>
                  <a:lnTo>
                    <a:pt x="100" y="29"/>
                  </a:lnTo>
                  <a:lnTo>
                    <a:pt x="100" y="29"/>
                  </a:lnTo>
                  <a:lnTo>
                    <a:pt x="100" y="29"/>
                  </a:lnTo>
                  <a:lnTo>
                    <a:pt x="100" y="29"/>
                  </a:lnTo>
                  <a:lnTo>
                    <a:pt x="98" y="32"/>
                  </a:lnTo>
                  <a:lnTo>
                    <a:pt x="98" y="32"/>
                  </a:lnTo>
                  <a:lnTo>
                    <a:pt x="98" y="32"/>
                  </a:lnTo>
                  <a:lnTo>
                    <a:pt x="98" y="32"/>
                  </a:lnTo>
                  <a:lnTo>
                    <a:pt x="98" y="32"/>
                  </a:lnTo>
                  <a:lnTo>
                    <a:pt x="98" y="32"/>
                  </a:lnTo>
                  <a:lnTo>
                    <a:pt x="98" y="32"/>
                  </a:lnTo>
                  <a:lnTo>
                    <a:pt x="98" y="32"/>
                  </a:lnTo>
                  <a:lnTo>
                    <a:pt x="96" y="34"/>
                  </a:lnTo>
                  <a:lnTo>
                    <a:pt x="96" y="34"/>
                  </a:lnTo>
                  <a:lnTo>
                    <a:pt x="96" y="34"/>
                  </a:lnTo>
                  <a:lnTo>
                    <a:pt x="96" y="34"/>
                  </a:lnTo>
                  <a:lnTo>
                    <a:pt x="93" y="36"/>
                  </a:lnTo>
                  <a:lnTo>
                    <a:pt x="93" y="36"/>
                  </a:lnTo>
                  <a:lnTo>
                    <a:pt x="93" y="36"/>
                  </a:lnTo>
                  <a:lnTo>
                    <a:pt x="93" y="36"/>
                  </a:lnTo>
                  <a:lnTo>
                    <a:pt x="91" y="38"/>
                  </a:lnTo>
                  <a:lnTo>
                    <a:pt x="91" y="38"/>
                  </a:lnTo>
                  <a:lnTo>
                    <a:pt x="91" y="38"/>
                  </a:lnTo>
                  <a:lnTo>
                    <a:pt x="91" y="38"/>
                  </a:lnTo>
                  <a:lnTo>
                    <a:pt x="91" y="39"/>
                  </a:lnTo>
                  <a:lnTo>
                    <a:pt x="91" y="39"/>
                  </a:lnTo>
                  <a:lnTo>
                    <a:pt x="91" y="39"/>
                  </a:lnTo>
                  <a:lnTo>
                    <a:pt x="91" y="39"/>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4"/>
                  </a:lnTo>
                  <a:lnTo>
                    <a:pt x="90" y="46"/>
                  </a:lnTo>
                  <a:lnTo>
                    <a:pt x="90" y="48"/>
                  </a:lnTo>
                  <a:lnTo>
                    <a:pt x="91" y="48"/>
                  </a:lnTo>
                  <a:lnTo>
                    <a:pt x="91" y="50"/>
                  </a:lnTo>
                  <a:lnTo>
                    <a:pt x="91" y="52"/>
                  </a:lnTo>
                  <a:lnTo>
                    <a:pt x="91" y="54"/>
                  </a:lnTo>
                  <a:lnTo>
                    <a:pt x="93" y="54"/>
                  </a:lnTo>
                  <a:lnTo>
                    <a:pt x="93" y="56"/>
                  </a:lnTo>
                  <a:lnTo>
                    <a:pt x="93" y="58"/>
                  </a:lnTo>
                  <a:lnTo>
                    <a:pt x="93" y="61"/>
                  </a:lnTo>
                  <a:lnTo>
                    <a:pt x="96" y="61"/>
                  </a:lnTo>
                  <a:lnTo>
                    <a:pt x="96" y="63"/>
                  </a:lnTo>
                  <a:lnTo>
                    <a:pt x="96" y="63"/>
                  </a:lnTo>
                  <a:lnTo>
                    <a:pt x="96" y="65"/>
                  </a:lnTo>
                  <a:lnTo>
                    <a:pt x="98" y="65"/>
                  </a:lnTo>
                  <a:lnTo>
                    <a:pt x="98" y="68"/>
                  </a:lnTo>
                  <a:lnTo>
                    <a:pt x="98" y="68"/>
                  </a:lnTo>
                  <a:lnTo>
                    <a:pt x="98" y="68"/>
                  </a:lnTo>
                  <a:lnTo>
                    <a:pt x="99" y="68"/>
                  </a:lnTo>
                  <a:lnTo>
                    <a:pt x="99" y="70"/>
                  </a:lnTo>
                  <a:lnTo>
                    <a:pt x="99" y="70"/>
                  </a:lnTo>
                  <a:lnTo>
                    <a:pt x="99" y="70"/>
                  </a:lnTo>
                  <a:lnTo>
                    <a:pt x="100" y="70"/>
                  </a:lnTo>
                  <a:lnTo>
                    <a:pt x="100" y="72"/>
                  </a:lnTo>
                  <a:lnTo>
                    <a:pt x="100" y="72"/>
                  </a:lnTo>
                  <a:lnTo>
                    <a:pt x="100" y="72"/>
                  </a:lnTo>
                  <a:lnTo>
                    <a:pt x="101" y="72"/>
                  </a:lnTo>
                  <a:lnTo>
                    <a:pt x="101" y="73"/>
                  </a:lnTo>
                  <a:lnTo>
                    <a:pt x="101" y="73"/>
                  </a:lnTo>
                  <a:lnTo>
                    <a:pt x="101" y="73"/>
                  </a:lnTo>
                  <a:lnTo>
                    <a:pt x="103" y="73"/>
                  </a:lnTo>
                  <a:lnTo>
                    <a:pt x="101" y="75"/>
                  </a:lnTo>
                  <a:lnTo>
                    <a:pt x="100" y="75"/>
                  </a:lnTo>
                  <a:lnTo>
                    <a:pt x="98" y="77"/>
                  </a:lnTo>
                  <a:lnTo>
                    <a:pt x="98" y="77"/>
                  </a:lnTo>
                  <a:lnTo>
                    <a:pt x="96" y="79"/>
                  </a:lnTo>
                  <a:lnTo>
                    <a:pt x="96" y="79"/>
                  </a:lnTo>
                  <a:lnTo>
                    <a:pt x="95" y="80"/>
                  </a:lnTo>
                  <a:lnTo>
                    <a:pt x="95" y="80"/>
                  </a:lnTo>
                  <a:lnTo>
                    <a:pt x="92" y="82"/>
                  </a:lnTo>
                  <a:lnTo>
                    <a:pt x="92" y="82"/>
                  </a:lnTo>
                  <a:lnTo>
                    <a:pt x="92" y="85"/>
                  </a:lnTo>
                  <a:lnTo>
                    <a:pt x="92" y="85"/>
                  </a:lnTo>
                  <a:lnTo>
                    <a:pt x="91" y="87"/>
                  </a:lnTo>
                  <a:lnTo>
                    <a:pt x="91" y="87"/>
                  </a:lnTo>
                  <a:lnTo>
                    <a:pt x="91" y="89"/>
                  </a:lnTo>
                  <a:lnTo>
                    <a:pt x="91" y="89"/>
                  </a:lnTo>
                  <a:lnTo>
                    <a:pt x="91" y="91"/>
                  </a:lnTo>
                  <a:lnTo>
                    <a:pt x="91" y="91"/>
                  </a:lnTo>
                  <a:lnTo>
                    <a:pt x="91" y="93"/>
                  </a:lnTo>
                  <a:lnTo>
                    <a:pt x="91" y="93"/>
                  </a:lnTo>
                  <a:lnTo>
                    <a:pt x="91" y="95"/>
                  </a:lnTo>
                  <a:lnTo>
                    <a:pt x="91" y="95"/>
                  </a:lnTo>
                  <a:lnTo>
                    <a:pt x="91" y="95"/>
                  </a:lnTo>
                  <a:lnTo>
                    <a:pt x="92" y="95"/>
                  </a:lnTo>
                  <a:lnTo>
                    <a:pt x="92" y="97"/>
                  </a:lnTo>
                  <a:lnTo>
                    <a:pt x="92" y="97"/>
                  </a:lnTo>
                  <a:lnTo>
                    <a:pt x="92" y="98"/>
                  </a:lnTo>
                  <a:lnTo>
                    <a:pt x="92" y="98"/>
                  </a:lnTo>
                  <a:lnTo>
                    <a:pt x="92" y="100"/>
                  </a:lnTo>
                  <a:lnTo>
                    <a:pt x="92" y="100"/>
                  </a:lnTo>
                  <a:lnTo>
                    <a:pt x="92" y="100"/>
                  </a:lnTo>
                  <a:lnTo>
                    <a:pt x="95" y="100"/>
                  </a:lnTo>
                  <a:lnTo>
                    <a:pt x="95" y="102"/>
                  </a:lnTo>
                  <a:lnTo>
                    <a:pt x="95" y="102"/>
                  </a:lnTo>
                  <a:lnTo>
                    <a:pt x="95" y="102"/>
                  </a:lnTo>
                  <a:lnTo>
                    <a:pt x="96" y="102"/>
                  </a:lnTo>
                  <a:lnTo>
                    <a:pt x="96" y="104"/>
                  </a:lnTo>
                  <a:lnTo>
                    <a:pt x="96" y="104"/>
                  </a:lnTo>
                  <a:lnTo>
                    <a:pt x="96" y="104"/>
                  </a:lnTo>
                  <a:lnTo>
                    <a:pt x="96" y="104"/>
                  </a:lnTo>
                  <a:lnTo>
                    <a:pt x="96" y="106"/>
                  </a:lnTo>
                  <a:lnTo>
                    <a:pt x="96" y="106"/>
                  </a:lnTo>
                  <a:lnTo>
                    <a:pt x="96" y="106"/>
                  </a:lnTo>
                  <a:lnTo>
                    <a:pt x="96" y="106"/>
                  </a:lnTo>
                  <a:lnTo>
                    <a:pt x="96" y="109"/>
                  </a:lnTo>
                  <a:lnTo>
                    <a:pt x="96" y="109"/>
                  </a:lnTo>
                  <a:lnTo>
                    <a:pt x="96" y="109"/>
                  </a:lnTo>
                  <a:lnTo>
                    <a:pt x="98" y="109"/>
                  </a:lnTo>
                  <a:lnTo>
                    <a:pt x="97" y="111"/>
                  </a:lnTo>
                  <a:lnTo>
                    <a:pt x="97" y="111"/>
                  </a:lnTo>
                  <a:lnTo>
                    <a:pt x="97" y="111"/>
                  </a:lnTo>
                  <a:lnTo>
                    <a:pt x="97" y="111"/>
                  </a:lnTo>
                  <a:lnTo>
                    <a:pt x="97" y="113"/>
                  </a:lnTo>
                  <a:lnTo>
                    <a:pt x="97" y="113"/>
                  </a:lnTo>
                  <a:lnTo>
                    <a:pt x="97" y="113"/>
                  </a:lnTo>
                  <a:lnTo>
                    <a:pt x="97" y="113"/>
                  </a:lnTo>
                  <a:lnTo>
                    <a:pt x="97" y="115"/>
                  </a:lnTo>
                  <a:lnTo>
                    <a:pt x="97" y="115"/>
                  </a:lnTo>
                  <a:lnTo>
                    <a:pt x="97" y="115"/>
                  </a:lnTo>
                  <a:lnTo>
                    <a:pt x="97" y="115"/>
                  </a:lnTo>
                  <a:lnTo>
                    <a:pt x="97" y="116"/>
                  </a:lnTo>
                  <a:lnTo>
                    <a:pt x="97" y="116"/>
                  </a:lnTo>
                  <a:lnTo>
                    <a:pt x="97" y="116"/>
                  </a:lnTo>
                  <a:lnTo>
                    <a:pt x="97" y="116"/>
                  </a:lnTo>
                  <a:lnTo>
                    <a:pt x="96" y="118"/>
                  </a:lnTo>
                  <a:lnTo>
                    <a:pt x="96" y="118"/>
                  </a:lnTo>
                  <a:lnTo>
                    <a:pt x="96" y="118"/>
                  </a:lnTo>
                  <a:lnTo>
                    <a:pt x="96" y="118"/>
                  </a:lnTo>
                  <a:lnTo>
                    <a:pt x="96" y="118"/>
                  </a:lnTo>
                  <a:lnTo>
                    <a:pt x="96" y="118"/>
                  </a:lnTo>
                  <a:lnTo>
                    <a:pt x="96" y="118"/>
                  </a:lnTo>
                  <a:lnTo>
                    <a:pt x="96" y="118"/>
                  </a:lnTo>
                  <a:lnTo>
                    <a:pt x="96" y="121"/>
                  </a:lnTo>
                  <a:lnTo>
                    <a:pt x="96" y="121"/>
                  </a:lnTo>
                  <a:lnTo>
                    <a:pt x="96" y="121"/>
                  </a:lnTo>
                  <a:lnTo>
                    <a:pt x="96" y="121"/>
                  </a:lnTo>
                  <a:lnTo>
                    <a:pt x="96" y="121"/>
                  </a:lnTo>
                  <a:lnTo>
                    <a:pt x="96" y="121"/>
                  </a:lnTo>
                  <a:lnTo>
                    <a:pt x="96" y="121"/>
                  </a:lnTo>
                  <a:lnTo>
                    <a:pt x="96" y="121"/>
                  </a:lnTo>
                  <a:lnTo>
                    <a:pt x="96" y="123"/>
                  </a:lnTo>
                  <a:lnTo>
                    <a:pt x="96" y="125"/>
                  </a:lnTo>
                  <a:lnTo>
                    <a:pt x="96" y="127"/>
                  </a:lnTo>
                  <a:lnTo>
                    <a:pt x="96" y="127"/>
                  </a:lnTo>
                  <a:lnTo>
                    <a:pt x="96" y="129"/>
                  </a:lnTo>
                  <a:lnTo>
                    <a:pt x="96" y="129"/>
                  </a:lnTo>
                  <a:lnTo>
                    <a:pt x="96" y="131"/>
                  </a:lnTo>
                  <a:lnTo>
                    <a:pt x="97" y="131"/>
                  </a:lnTo>
                  <a:lnTo>
                    <a:pt x="97" y="133"/>
                  </a:lnTo>
                  <a:lnTo>
                    <a:pt x="97" y="135"/>
                  </a:lnTo>
                  <a:lnTo>
                    <a:pt x="97" y="137"/>
                  </a:lnTo>
                  <a:lnTo>
                    <a:pt x="100" y="137"/>
                  </a:lnTo>
                  <a:lnTo>
                    <a:pt x="100" y="139"/>
                  </a:lnTo>
                  <a:lnTo>
                    <a:pt x="100" y="139"/>
                  </a:lnTo>
                  <a:lnTo>
                    <a:pt x="100" y="141"/>
                  </a:lnTo>
                  <a:lnTo>
                    <a:pt x="102" y="141"/>
                  </a:lnTo>
                  <a:lnTo>
                    <a:pt x="102" y="143"/>
                  </a:lnTo>
                  <a:lnTo>
                    <a:pt x="102" y="143"/>
                  </a:lnTo>
                  <a:lnTo>
                    <a:pt x="102" y="145"/>
                  </a:lnTo>
                  <a:lnTo>
                    <a:pt x="102" y="145"/>
                  </a:lnTo>
                  <a:lnTo>
                    <a:pt x="102" y="147"/>
                  </a:lnTo>
                  <a:lnTo>
                    <a:pt x="102" y="147"/>
                  </a:lnTo>
                  <a:lnTo>
                    <a:pt x="102" y="150"/>
                  </a:lnTo>
                  <a:lnTo>
                    <a:pt x="102" y="150"/>
                  </a:lnTo>
                  <a:lnTo>
                    <a:pt x="102" y="152"/>
                  </a:lnTo>
                  <a:lnTo>
                    <a:pt x="102" y="152"/>
                  </a:lnTo>
                  <a:lnTo>
                    <a:pt x="102" y="154"/>
                  </a:lnTo>
                  <a:lnTo>
                    <a:pt x="102" y="154"/>
                  </a:lnTo>
                  <a:lnTo>
                    <a:pt x="102" y="156"/>
                  </a:lnTo>
                  <a:lnTo>
                    <a:pt x="102" y="156"/>
                  </a:lnTo>
                  <a:lnTo>
                    <a:pt x="102" y="157"/>
                  </a:lnTo>
                  <a:lnTo>
                    <a:pt x="104" y="157"/>
                  </a:lnTo>
                  <a:lnTo>
                    <a:pt x="104" y="159"/>
                  </a:lnTo>
                  <a:lnTo>
                    <a:pt x="104" y="159"/>
                  </a:lnTo>
                  <a:lnTo>
                    <a:pt x="104" y="159"/>
                  </a:lnTo>
                  <a:lnTo>
                    <a:pt x="104" y="159"/>
                  </a:lnTo>
                  <a:lnTo>
                    <a:pt x="104" y="161"/>
                  </a:lnTo>
                  <a:lnTo>
                    <a:pt x="104" y="161"/>
                  </a:lnTo>
                  <a:lnTo>
                    <a:pt x="104" y="161"/>
                  </a:lnTo>
                  <a:lnTo>
                    <a:pt x="104" y="161"/>
                  </a:lnTo>
                  <a:lnTo>
                    <a:pt x="104" y="163"/>
                  </a:lnTo>
                  <a:lnTo>
                    <a:pt x="104" y="163"/>
                  </a:lnTo>
                  <a:lnTo>
                    <a:pt x="104" y="163"/>
                  </a:lnTo>
                  <a:lnTo>
                    <a:pt x="104" y="163"/>
                  </a:lnTo>
                  <a:lnTo>
                    <a:pt x="104" y="163"/>
                  </a:lnTo>
                  <a:lnTo>
                    <a:pt x="104" y="163"/>
                  </a:lnTo>
                  <a:lnTo>
                    <a:pt x="104" y="163"/>
                  </a:lnTo>
                  <a:lnTo>
                    <a:pt x="105" y="163"/>
                  </a:lnTo>
                  <a:lnTo>
                    <a:pt x="104" y="165"/>
                  </a:lnTo>
                  <a:lnTo>
                    <a:pt x="104" y="165"/>
                  </a:lnTo>
                  <a:lnTo>
                    <a:pt x="104" y="167"/>
                  </a:lnTo>
                  <a:lnTo>
                    <a:pt x="104" y="167"/>
                  </a:lnTo>
                  <a:lnTo>
                    <a:pt x="104" y="169"/>
                  </a:lnTo>
                  <a:lnTo>
                    <a:pt x="104" y="169"/>
                  </a:lnTo>
                  <a:lnTo>
                    <a:pt x="104" y="171"/>
                  </a:lnTo>
                  <a:lnTo>
                    <a:pt x="104" y="171"/>
                  </a:lnTo>
                  <a:lnTo>
                    <a:pt x="103" y="173"/>
                  </a:lnTo>
                  <a:lnTo>
                    <a:pt x="103" y="173"/>
                  </a:lnTo>
                  <a:lnTo>
                    <a:pt x="103" y="175"/>
                  </a:lnTo>
                  <a:lnTo>
                    <a:pt x="103" y="175"/>
                  </a:lnTo>
                  <a:lnTo>
                    <a:pt x="103" y="177"/>
                  </a:lnTo>
                  <a:lnTo>
                    <a:pt x="103" y="177"/>
                  </a:lnTo>
                  <a:lnTo>
                    <a:pt x="103" y="178"/>
                  </a:lnTo>
                  <a:lnTo>
                    <a:pt x="103" y="178"/>
                  </a:lnTo>
                  <a:lnTo>
                    <a:pt x="102" y="180"/>
                  </a:lnTo>
                  <a:lnTo>
                    <a:pt x="102" y="180"/>
                  </a:lnTo>
                  <a:lnTo>
                    <a:pt x="102" y="180"/>
                  </a:lnTo>
                  <a:lnTo>
                    <a:pt x="102" y="180"/>
                  </a:lnTo>
                  <a:lnTo>
                    <a:pt x="102" y="180"/>
                  </a:lnTo>
                  <a:lnTo>
                    <a:pt x="102" y="180"/>
                  </a:lnTo>
                  <a:lnTo>
                    <a:pt x="102" y="180"/>
                  </a:lnTo>
                  <a:lnTo>
                    <a:pt x="102" y="180"/>
                  </a:lnTo>
                  <a:lnTo>
                    <a:pt x="102" y="181"/>
                  </a:lnTo>
                  <a:lnTo>
                    <a:pt x="102" y="181"/>
                  </a:lnTo>
                  <a:lnTo>
                    <a:pt x="102" y="181"/>
                  </a:lnTo>
                  <a:lnTo>
                    <a:pt x="102" y="181"/>
                  </a:lnTo>
                  <a:lnTo>
                    <a:pt x="102" y="181"/>
                  </a:lnTo>
                  <a:lnTo>
                    <a:pt x="102" y="181"/>
                  </a:lnTo>
                  <a:lnTo>
                    <a:pt x="102" y="181"/>
                  </a:lnTo>
                  <a:lnTo>
                    <a:pt x="102" y="181"/>
                  </a:lnTo>
                  <a:lnTo>
                    <a:pt x="100" y="183"/>
                  </a:lnTo>
                  <a:lnTo>
                    <a:pt x="100" y="183"/>
                  </a:lnTo>
                  <a:lnTo>
                    <a:pt x="100" y="183"/>
                  </a:lnTo>
                  <a:lnTo>
                    <a:pt x="100" y="183"/>
                  </a:lnTo>
                  <a:lnTo>
                    <a:pt x="100" y="185"/>
                  </a:lnTo>
                  <a:lnTo>
                    <a:pt x="100" y="185"/>
                  </a:lnTo>
                  <a:lnTo>
                    <a:pt x="100" y="185"/>
                  </a:lnTo>
                  <a:lnTo>
                    <a:pt x="100" y="185"/>
                  </a:lnTo>
                  <a:lnTo>
                    <a:pt x="100" y="187"/>
                  </a:lnTo>
                  <a:lnTo>
                    <a:pt x="100" y="187"/>
                  </a:lnTo>
                  <a:lnTo>
                    <a:pt x="100" y="187"/>
                  </a:lnTo>
                  <a:lnTo>
                    <a:pt x="100" y="187"/>
                  </a:lnTo>
                  <a:lnTo>
                    <a:pt x="100" y="189"/>
                  </a:lnTo>
                  <a:lnTo>
                    <a:pt x="100" y="189"/>
                  </a:lnTo>
                  <a:lnTo>
                    <a:pt x="100" y="189"/>
                  </a:lnTo>
                  <a:lnTo>
                    <a:pt x="100" y="189"/>
                  </a:lnTo>
                  <a:lnTo>
                    <a:pt x="97" y="191"/>
                  </a:lnTo>
                  <a:lnTo>
                    <a:pt x="97" y="191"/>
                  </a:lnTo>
                  <a:lnTo>
                    <a:pt x="97" y="191"/>
                  </a:lnTo>
                  <a:lnTo>
                    <a:pt x="97" y="191"/>
                  </a:lnTo>
                  <a:lnTo>
                    <a:pt x="97" y="191"/>
                  </a:lnTo>
                  <a:lnTo>
                    <a:pt x="97" y="191"/>
                  </a:lnTo>
                  <a:lnTo>
                    <a:pt x="97" y="191"/>
                  </a:lnTo>
                  <a:lnTo>
                    <a:pt x="97" y="191"/>
                  </a:lnTo>
                  <a:lnTo>
                    <a:pt x="97" y="192"/>
                  </a:lnTo>
                  <a:lnTo>
                    <a:pt x="97" y="192"/>
                  </a:lnTo>
                  <a:lnTo>
                    <a:pt x="97" y="192"/>
                  </a:lnTo>
                  <a:lnTo>
                    <a:pt x="97" y="192"/>
                  </a:lnTo>
                  <a:lnTo>
                    <a:pt x="97" y="192"/>
                  </a:lnTo>
                  <a:lnTo>
                    <a:pt x="97" y="192"/>
                  </a:lnTo>
                  <a:lnTo>
                    <a:pt x="97" y="192"/>
                  </a:lnTo>
                  <a:lnTo>
                    <a:pt x="97" y="192"/>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5"/>
                  </a:lnTo>
                  <a:lnTo>
                    <a:pt x="96" y="195"/>
                  </a:lnTo>
                  <a:lnTo>
                    <a:pt x="96" y="195"/>
                  </a:lnTo>
                  <a:lnTo>
                    <a:pt x="96" y="195"/>
                  </a:lnTo>
                  <a:lnTo>
                    <a:pt x="96" y="196"/>
                  </a:lnTo>
                  <a:lnTo>
                    <a:pt x="96" y="196"/>
                  </a:lnTo>
                  <a:lnTo>
                    <a:pt x="96" y="196"/>
                  </a:lnTo>
                  <a:lnTo>
                    <a:pt x="96" y="196"/>
                  </a:lnTo>
                  <a:lnTo>
                    <a:pt x="96" y="198"/>
                  </a:lnTo>
                  <a:lnTo>
                    <a:pt x="96" y="198"/>
                  </a:lnTo>
                  <a:lnTo>
                    <a:pt x="96" y="198"/>
                  </a:lnTo>
                  <a:lnTo>
                    <a:pt x="96" y="198"/>
                  </a:lnTo>
                  <a:lnTo>
                    <a:pt x="96" y="198"/>
                  </a:lnTo>
                  <a:lnTo>
                    <a:pt x="96" y="198"/>
                  </a:lnTo>
                  <a:lnTo>
                    <a:pt x="96" y="198"/>
                  </a:lnTo>
                  <a:lnTo>
                    <a:pt x="96" y="198"/>
                  </a:lnTo>
                  <a:lnTo>
                    <a:pt x="96" y="200"/>
                  </a:lnTo>
                  <a:lnTo>
                    <a:pt x="96" y="200"/>
                  </a:lnTo>
                  <a:lnTo>
                    <a:pt x="96" y="203"/>
                  </a:lnTo>
                  <a:lnTo>
                    <a:pt x="96" y="203"/>
                  </a:lnTo>
                  <a:lnTo>
                    <a:pt x="96" y="205"/>
                  </a:lnTo>
                  <a:lnTo>
                    <a:pt x="96" y="205"/>
                  </a:lnTo>
                  <a:lnTo>
                    <a:pt x="96" y="205"/>
                  </a:lnTo>
                  <a:lnTo>
                    <a:pt x="96" y="205"/>
                  </a:lnTo>
                  <a:lnTo>
                    <a:pt x="95" y="207"/>
                  </a:lnTo>
                  <a:lnTo>
                    <a:pt x="95" y="207"/>
                  </a:lnTo>
                  <a:lnTo>
                    <a:pt x="95" y="208"/>
                  </a:lnTo>
                  <a:lnTo>
                    <a:pt x="95" y="208"/>
                  </a:lnTo>
                  <a:lnTo>
                    <a:pt x="95" y="210"/>
                  </a:lnTo>
                  <a:lnTo>
                    <a:pt x="95" y="210"/>
                  </a:lnTo>
                  <a:lnTo>
                    <a:pt x="95" y="210"/>
                  </a:lnTo>
                  <a:lnTo>
                    <a:pt x="95" y="210"/>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1" y="213"/>
                  </a:lnTo>
                  <a:lnTo>
                    <a:pt x="91" y="213"/>
                  </a:lnTo>
                  <a:lnTo>
                    <a:pt x="91" y="213"/>
                  </a:lnTo>
                  <a:lnTo>
                    <a:pt x="91" y="213"/>
                  </a:lnTo>
                  <a:lnTo>
                    <a:pt x="90" y="215"/>
                  </a:lnTo>
                  <a:lnTo>
                    <a:pt x="90" y="215"/>
                  </a:lnTo>
                  <a:lnTo>
                    <a:pt x="90" y="215"/>
                  </a:lnTo>
                  <a:lnTo>
                    <a:pt x="90" y="215"/>
                  </a:lnTo>
                  <a:lnTo>
                    <a:pt x="87" y="217"/>
                  </a:lnTo>
                  <a:lnTo>
                    <a:pt x="87" y="217"/>
                  </a:lnTo>
                  <a:lnTo>
                    <a:pt x="87" y="217"/>
                  </a:lnTo>
                  <a:lnTo>
                    <a:pt x="87" y="217"/>
                  </a:lnTo>
                  <a:lnTo>
                    <a:pt x="87" y="217"/>
                  </a:lnTo>
                  <a:lnTo>
                    <a:pt x="87" y="217"/>
                  </a:lnTo>
                  <a:lnTo>
                    <a:pt x="87" y="217"/>
                  </a:lnTo>
                  <a:lnTo>
                    <a:pt x="87" y="217"/>
                  </a:lnTo>
                  <a:lnTo>
                    <a:pt x="86" y="219"/>
                  </a:lnTo>
                  <a:lnTo>
                    <a:pt x="86" y="219"/>
                  </a:lnTo>
                  <a:lnTo>
                    <a:pt x="86" y="220"/>
                  </a:lnTo>
                  <a:lnTo>
                    <a:pt x="86" y="220"/>
                  </a:lnTo>
                  <a:lnTo>
                    <a:pt x="86" y="222"/>
                  </a:lnTo>
                  <a:lnTo>
                    <a:pt x="86" y="222"/>
                  </a:lnTo>
                  <a:lnTo>
                    <a:pt x="86" y="222"/>
                  </a:lnTo>
                  <a:lnTo>
                    <a:pt x="86" y="222"/>
                  </a:lnTo>
                  <a:lnTo>
                    <a:pt x="85" y="224"/>
                  </a:lnTo>
                  <a:lnTo>
                    <a:pt x="85" y="224"/>
                  </a:lnTo>
                  <a:lnTo>
                    <a:pt x="85" y="224"/>
                  </a:lnTo>
                  <a:lnTo>
                    <a:pt x="85" y="224"/>
                  </a:lnTo>
                  <a:lnTo>
                    <a:pt x="85" y="227"/>
                  </a:lnTo>
                  <a:lnTo>
                    <a:pt x="85" y="227"/>
                  </a:lnTo>
                  <a:lnTo>
                    <a:pt x="85" y="227"/>
                  </a:lnTo>
                  <a:lnTo>
                    <a:pt x="85"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1" y="229"/>
                  </a:lnTo>
                  <a:lnTo>
                    <a:pt x="81" y="229"/>
                  </a:lnTo>
                  <a:lnTo>
                    <a:pt x="81" y="229"/>
                  </a:lnTo>
                  <a:lnTo>
                    <a:pt x="81" y="229"/>
                  </a:lnTo>
                  <a:lnTo>
                    <a:pt x="81" y="229"/>
                  </a:lnTo>
                  <a:lnTo>
                    <a:pt x="81" y="229"/>
                  </a:lnTo>
                  <a:lnTo>
                    <a:pt x="81" y="229"/>
                  </a:lnTo>
                  <a:lnTo>
                    <a:pt x="81" y="229"/>
                  </a:lnTo>
                  <a:lnTo>
                    <a:pt x="79" y="230"/>
                  </a:lnTo>
                  <a:lnTo>
                    <a:pt x="79" y="230"/>
                  </a:lnTo>
                  <a:lnTo>
                    <a:pt x="79" y="230"/>
                  </a:lnTo>
                  <a:lnTo>
                    <a:pt x="79" y="230"/>
                  </a:lnTo>
                  <a:lnTo>
                    <a:pt x="79" y="230"/>
                  </a:lnTo>
                  <a:lnTo>
                    <a:pt x="79" y="230"/>
                  </a:lnTo>
                  <a:lnTo>
                    <a:pt x="79" y="230"/>
                  </a:lnTo>
                  <a:lnTo>
                    <a:pt x="79" y="230"/>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4"/>
                  </a:lnTo>
                  <a:lnTo>
                    <a:pt x="78" y="234"/>
                  </a:lnTo>
                  <a:lnTo>
                    <a:pt x="78" y="236"/>
                  </a:lnTo>
                  <a:lnTo>
                    <a:pt x="78" y="236"/>
                  </a:lnTo>
                  <a:lnTo>
                    <a:pt x="78" y="238"/>
                  </a:lnTo>
                  <a:lnTo>
                    <a:pt x="78" y="238"/>
                  </a:lnTo>
                  <a:lnTo>
                    <a:pt x="78" y="241"/>
                  </a:lnTo>
                  <a:lnTo>
                    <a:pt x="78" y="241"/>
                  </a:lnTo>
                  <a:lnTo>
                    <a:pt x="78" y="243"/>
                  </a:lnTo>
                  <a:lnTo>
                    <a:pt x="78" y="243"/>
                  </a:lnTo>
                  <a:lnTo>
                    <a:pt x="78" y="245"/>
                  </a:lnTo>
                  <a:lnTo>
                    <a:pt x="78" y="245"/>
                  </a:lnTo>
                  <a:lnTo>
                    <a:pt x="78" y="247"/>
                  </a:lnTo>
                  <a:lnTo>
                    <a:pt x="78" y="247"/>
                  </a:lnTo>
                  <a:lnTo>
                    <a:pt x="78" y="249"/>
                  </a:lnTo>
                  <a:lnTo>
                    <a:pt x="78" y="249"/>
                  </a:lnTo>
                  <a:lnTo>
                    <a:pt x="76" y="251"/>
                  </a:lnTo>
                  <a:lnTo>
                    <a:pt x="76" y="251"/>
                  </a:lnTo>
                  <a:lnTo>
                    <a:pt x="76" y="251"/>
                  </a:lnTo>
                  <a:lnTo>
                    <a:pt x="76" y="251"/>
                  </a:lnTo>
                  <a:lnTo>
                    <a:pt x="76" y="253"/>
                  </a:lnTo>
                  <a:lnTo>
                    <a:pt x="76" y="253"/>
                  </a:lnTo>
                  <a:lnTo>
                    <a:pt x="76" y="253"/>
                  </a:lnTo>
                  <a:lnTo>
                    <a:pt x="76" y="253"/>
                  </a:lnTo>
                  <a:lnTo>
                    <a:pt x="73" y="255"/>
                  </a:lnTo>
                  <a:lnTo>
                    <a:pt x="73" y="255"/>
                  </a:lnTo>
                  <a:lnTo>
                    <a:pt x="73" y="255"/>
                  </a:lnTo>
                  <a:lnTo>
                    <a:pt x="73" y="255"/>
                  </a:lnTo>
                  <a:lnTo>
                    <a:pt x="73" y="256"/>
                  </a:lnTo>
                  <a:lnTo>
                    <a:pt x="73" y="256"/>
                  </a:lnTo>
                  <a:lnTo>
                    <a:pt x="73" y="256"/>
                  </a:lnTo>
                  <a:lnTo>
                    <a:pt x="73" y="256"/>
                  </a:lnTo>
                  <a:lnTo>
                    <a:pt x="72" y="258"/>
                  </a:lnTo>
                  <a:lnTo>
                    <a:pt x="72" y="258"/>
                  </a:lnTo>
                  <a:lnTo>
                    <a:pt x="72" y="258"/>
                  </a:lnTo>
                  <a:lnTo>
                    <a:pt x="72" y="258"/>
                  </a:lnTo>
                  <a:lnTo>
                    <a:pt x="71" y="260"/>
                  </a:lnTo>
                  <a:lnTo>
                    <a:pt x="71" y="260"/>
                  </a:lnTo>
                  <a:lnTo>
                    <a:pt x="71" y="260"/>
                  </a:lnTo>
                  <a:lnTo>
                    <a:pt x="71" y="260"/>
                  </a:lnTo>
                  <a:lnTo>
                    <a:pt x="70" y="262"/>
                  </a:lnTo>
                  <a:lnTo>
                    <a:pt x="70" y="262"/>
                  </a:lnTo>
                  <a:lnTo>
                    <a:pt x="70" y="262"/>
                  </a:lnTo>
                  <a:lnTo>
                    <a:pt x="70" y="262"/>
                  </a:lnTo>
                  <a:lnTo>
                    <a:pt x="70" y="263"/>
                  </a:lnTo>
                  <a:lnTo>
                    <a:pt x="70" y="263"/>
                  </a:lnTo>
                  <a:lnTo>
                    <a:pt x="70" y="263"/>
                  </a:lnTo>
                  <a:lnTo>
                    <a:pt x="70" y="263"/>
                  </a:lnTo>
                  <a:lnTo>
                    <a:pt x="70" y="265"/>
                  </a:lnTo>
                  <a:lnTo>
                    <a:pt x="70" y="265"/>
                  </a:lnTo>
                  <a:lnTo>
                    <a:pt x="70" y="267"/>
                  </a:lnTo>
                  <a:lnTo>
                    <a:pt x="70" y="267"/>
                  </a:lnTo>
                  <a:lnTo>
                    <a:pt x="70" y="270"/>
                  </a:lnTo>
                  <a:lnTo>
                    <a:pt x="70" y="270"/>
                  </a:lnTo>
                  <a:lnTo>
                    <a:pt x="70" y="271"/>
                  </a:lnTo>
                  <a:lnTo>
                    <a:pt x="71" y="271"/>
                  </a:lnTo>
                  <a:lnTo>
                    <a:pt x="71" y="273"/>
                  </a:lnTo>
                  <a:lnTo>
                    <a:pt x="71" y="273"/>
                  </a:lnTo>
                  <a:lnTo>
                    <a:pt x="71" y="275"/>
                  </a:lnTo>
                  <a:lnTo>
                    <a:pt x="72" y="275"/>
                  </a:lnTo>
                  <a:lnTo>
                    <a:pt x="72" y="277"/>
                  </a:lnTo>
                  <a:lnTo>
                    <a:pt x="72" y="277"/>
                  </a:lnTo>
                  <a:lnTo>
                    <a:pt x="72" y="277"/>
                  </a:lnTo>
                  <a:lnTo>
                    <a:pt x="73" y="277"/>
                  </a:lnTo>
                  <a:lnTo>
                    <a:pt x="73" y="280"/>
                  </a:lnTo>
                  <a:lnTo>
                    <a:pt x="73" y="280"/>
                  </a:lnTo>
                  <a:lnTo>
                    <a:pt x="73" y="280"/>
                  </a:lnTo>
                  <a:lnTo>
                    <a:pt x="73" y="280"/>
                  </a:lnTo>
                  <a:lnTo>
                    <a:pt x="73" y="280"/>
                  </a:lnTo>
                  <a:lnTo>
                    <a:pt x="73" y="280"/>
                  </a:lnTo>
                  <a:lnTo>
                    <a:pt x="73" y="280"/>
                  </a:lnTo>
                  <a:lnTo>
                    <a:pt x="74" y="280"/>
                  </a:lnTo>
                  <a:lnTo>
                    <a:pt x="74" y="280"/>
                  </a:lnTo>
                  <a:lnTo>
                    <a:pt x="74" y="280"/>
                  </a:lnTo>
                  <a:lnTo>
                    <a:pt x="74" y="280"/>
                  </a:lnTo>
                  <a:lnTo>
                    <a:pt x="74" y="280"/>
                  </a:lnTo>
                  <a:lnTo>
                    <a:pt x="74" y="280"/>
                  </a:lnTo>
                  <a:lnTo>
                    <a:pt x="74" y="280"/>
                  </a:lnTo>
                  <a:lnTo>
                    <a:pt x="74" y="280"/>
                  </a:lnTo>
                  <a:lnTo>
                    <a:pt x="76" y="280"/>
                  </a:lnTo>
                  <a:lnTo>
                    <a:pt x="76" y="282"/>
                  </a:lnTo>
                  <a:lnTo>
                    <a:pt x="76" y="282"/>
                  </a:lnTo>
                  <a:lnTo>
                    <a:pt x="76" y="282"/>
                  </a:lnTo>
                  <a:lnTo>
                    <a:pt x="76" y="282"/>
                  </a:lnTo>
                  <a:lnTo>
                    <a:pt x="76" y="282"/>
                  </a:lnTo>
                  <a:lnTo>
                    <a:pt x="76" y="282"/>
                  </a:lnTo>
                  <a:lnTo>
                    <a:pt x="76" y="282"/>
                  </a:lnTo>
                  <a:lnTo>
                    <a:pt x="76" y="282"/>
                  </a:lnTo>
                  <a:lnTo>
                    <a:pt x="76" y="284"/>
                  </a:lnTo>
                  <a:lnTo>
                    <a:pt x="76" y="284"/>
                  </a:lnTo>
                  <a:lnTo>
                    <a:pt x="76" y="284"/>
                  </a:lnTo>
                  <a:lnTo>
                    <a:pt x="76" y="284"/>
                  </a:lnTo>
                  <a:lnTo>
                    <a:pt x="76" y="284"/>
                  </a:lnTo>
                  <a:lnTo>
                    <a:pt x="76" y="284"/>
                  </a:lnTo>
                  <a:lnTo>
                    <a:pt x="76" y="284"/>
                  </a:lnTo>
                  <a:lnTo>
                    <a:pt x="76" y="284"/>
                  </a:lnTo>
                  <a:lnTo>
                    <a:pt x="74" y="284"/>
                  </a:lnTo>
                  <a:lnTo>
                    <a:pt x="74" y="284"/>
                  </a:lnTo>
                  <a:lnTo>
                    <a:pt x="74" y="284"/>
                  </a:lnTo>
                  <a:lnTo>
                    <a:pt x="74" y="284"/>
                  </a:lnTo>
                  <a:lnTo>
                    <a:pt x="74" y="284"/>
                  </a:lnTo>
                  <a:lnTo>
                    <a:pt x="74" y="284"/>
                  </a:lnTo>
                  <a:lnTo>
                    <a:pt x="74" y="284"/>
                  </a:lnTo>
                  <a:lnTo>
                    <a:pt x="74" y="284"/>
                  </a:lnTo>
                  <a:lnTo>
                    <a:pt x="73" y="284"/>
                  </a:lnTo>
                  <a:lnTo>
                    <a:pt x="73" y="284"/>
                  </a:lnTo>
                  <a:lnTo>
                    <a:pt x="73" y="284"/>
                  </a:lnTo>
                  <a:lnTo>
                    <a:pt x="73" y="284"/>
                  </a:lnTo>
                  <a:lnTo>
                    <a:pt x="73" y="284"/>
                  </a:lnTo>
                  <a:lnTo>
                    <a:pt x="73" y="284"/>
                  </a:lnTo>
                  <a:lnTo>
                    <a:pt x="73" y="284"/>
                  </a:lnTo>
                  <a:lnTo>
                    <a:pt x="73" y="283"/>
                  </a:lnTo>
                  <a:lnTo>
                    <a:pt x="72" y="283"/>
                  </a:lnTo>
                  <a:lnTo>
                    <a:pt x="72" y="283"/>
                  </a:lnTo>
                  <a:lnTo>
                    <a:pt x="72" y="283"/>
                  </a:lnTo>
                  <a:lnTo>
                    <a:pt x="72" y="283"/>
                  </a:lnTo>
                  <a:lnTo>
                    <a:pt x="72" y="283"/>
                  </a:lnTo>
                  <a:lnTo>
                    <a:pt x="72" y="283"/>
                  </a:lnTo>
                  <a:lnTo>
                    <a:pt x="72" y="283"/>
                  </a:lnTo>
                  <a:lnTo>
                    <a:pt x="72" y="281"/>
                  </a:lnTo>
                  <a:lnTo>
                    <a:pt x="70" y="281"/>
                  </a:lnTo>
                  <a:lnTo>
                    <a:pt x="70" y="281"/>
                  </a:lnTo>
                  <a:lnTo>
                    <a:pt x="70" y="281"/>
                  </a:lnTo>
                  <a:lnTo>
                    <a:pt x="70" y="281"/>
                  </a:lnTo>
                  <a:lnTo>
                    <a:pt x="70" y="281"/>
                  </a:lnTo>
                  <a:lnTo>
                    <a:pt x="70" y="281"/>
                  </a:lnTo>
                  <a:lnTo>
                    <a:pt x="70" y="281"/>
                  </a:lnTo>
                  <a:lnTo>
                    <a:pt x="70" y="280"/>
                  </a:lnTo>
                  <a:lnTo>
                    <a:pt x="68" y="281"/>
                  </a:lnTo>
                  <a:lnTo>
                    <a:pt x="68" y="281"/>
                  </a:lnTo>
                  <a:lnTo>
                    <a:pt x="68" y="281"/>
                  </a:lnTo>
                  <a:lnTo>
                    <a:pt x="68" y="281"/>
                  </a:lnTo>
                  <a:lnTo>
                    <a:pt x="67" y="281"/>
                  </a:lnTo>
                  <a:lnTo>
                    <a:pt x="67" y="281"/>
                  </a:lnTo>
                  <a:lnTo>
                    <a:pt x="67" y="281"/>
                  </a:lnTo>
                  <a:lnTo>
                    <a:pt x="67" y="281"/>
                  </a:lnTo>
                  <a:lnTo>
                    <a:pt x="65" y="281"/>
                  </a:lnTo>
                  <a:lnTo>
                    <a:pt x="65" y="281"/>
                  </a:lnTo>
                  <a:lnTo>
                    <a:pt x="65" y="281"/>
                  </a:lnTo>
                  <a:lnTo>
                    <a:pt x="65" y="281"/>
                  </a:lnTo>
                  <a:lnTo>
                    <a:pt x="65" y="281"/>
                  </a:lnTo>
                  <a:lnTo>
                    <a:pt x="65" y="281"/>
                  </a:lnTo>
                  <a:lnTo>
                    <a:pt x="65" y="281"/>
                  </a:lnTo>
                  <a:lnTo>
                    <a:pt x="65" y="281"/>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59" y="288"/>
                  </a:lnTo>
                  <a:lnTo>
                    <a:pt x="59" y="288"/>
                  </a:lnTo>
                  <a:lnTo>
                    <a:pt x="59" y="288"/>
                  </a:lnTo>
                  <a:lnTo>
                    <a:pt x="59" y="288"/>
                  </a:lnTo>
                  <a:lnTo>
                    <a:pt x="59" y="288"/>
                  </a:lnTo>
                  <a:lnTo>
                    <a:pt x="59" y="288"/>
                  </a:lnTo>
                  <a:lnTo>
                    <a:pt x="59" y="288"/>
                  </a:lnTo>
                  <a:lnTo>
                    <a:pt x="59" y="288"/>
                  </a:lnTo>
                  <a:lnTo>
                    <a:pt x="58" y="288"/>
                  </a:lnTo>
                  <a:lnTo>
                    <a:pt x="58" y="288"/>
                  </a:lnTo>
                  <a:lnTo>
                    <a:pt x="58" y="288"/>
                  </a:lnTo>
                  <a:lnTo>
                    <a:pt x="58" y="288"/>
                  </a:lnTo>
                  <a:lnTo>
                    <a:pt x="58" y="288"/>
                  </a:lnTo>
                  <a:lnTo>
                    <a:pt x="58" y="288"/>
                  </a:lnTo>
                  <a:lnTo>
                    <a:pt x="58" y="288"/>
                  </a:lnTo>
                  <a:lnTo>
                    <a:pt x="58"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6"/>
                  </a:lnTo>
                  <a:lnTo>
                    <a:pt x="57" y="286"/>
                  </a:lnTo>
                  <a:lnTo>
                    <a:pt x="57" y="286"/>
                  </a:lnTo>
                  <a:lnTo>
                    <a:pt x="57" y="286"/>
                  </a:lnTo>
                  <a:lnTo>
                    <a:pt x="57" y="285"/>
                  </a:lnTo>
                  <a:lnTo>
                    <a:pt x="57" y="285"/>
                  </a:lnTo>
                  <a:lnTo>
                    <a:pt x="57" y="285"/>
                  </a:lnTo>
                  <a:lnTo>
                    <a:pt x="57" y="285"/>
                  </a:lnTo>
                  <a:lnTo>
                    <a:pt x="57" y="282"/>
                  </a:lnTo>
                  <a:lnTo>
                    <a:pt x="57" y="282"/>
                  </a:lnTo>
                  <a:lnTo>
                    <a:pt x="57" y="282"/>
                  </a:lnTo>
                  <a:lnTo>
                    <a:pt x="57" y="282"/>
                  </a:lnTo>
                  <a:lnTo>
                    <a:pt x="57" y="281"/>
                  </a:lnTo>
                  <a:lnTo>
                    <a:pt x="57" y="281"/>
                  </a:lnTo>
                  <a:lnTo>
                    <a:pt x="57" y="281"/>
                  </a:lnTo>
                  <a:lnTo>
                    <a:pt x="57" y="281"/>
                  </a:lnTo>
                  <a:lnTo>
                    <a:pt x="57" y="279"/>
                  </a:lnTo>
                  <a:lnTo>
                    <a:pt x="55" y="279"/>
                  </a:lnTo>
                  <a:lnTo>
                    <a:pt x="55" y="279"/>
                  </a:lnTo>
                  <a:lnTo>
                    <a:pt x="55" y="279"/>
                  </a:lnTo>
                  <a:lnTo>
                    <a:pt x="55" y="279"/>
                  </a:lnTo>
                  <a:lnTo>
                    <a:pt x="54" y="279"/>
                  </a:lnTo>
                  <a:lnTo>
                    <a:pt x="54" y="279"/>
                  </a:lnTo>
                  <a:lnTo>
                    <a:pt x="54" y="279"/>
                  </a:lnTo>
                  <a:lnTo>
                    <a:pt x="54" y="278"/>
                  </a:lnTo>
                  <a:lnTo>
                    <a:pt x="54" y="278"/>
                  </a:lnTo>
                  <a:lnTo>
                    <a:pt x="54" y="278"/>
                  </a:lnTo>
                  <a:lnTo>
                    <a:pt x="54" y="278"/>
                  </a:lnTo>
                  <a:lnTo>
                    <a:pt x="54" y="278"/>
                  </a:lnTo>
                  <a:lnTo>
                    <a:pt x="54" y="278"/>
                  </a:lnTo>
                  <a:lnTo>
                    <a:pt x="54" y="278"/>
                  </a:lnTo>
                  <a:lnTo>
                    <a:pt x="54" y="278"/>
                  </a:lnTo>
                  <a:lnTo>
                    <a:pt x="54" y="276"/>
                  </a:lnTo>
                  <a:lnTo>
                    <a:pt x="52" y="276"/>
                  </a:lnTo>
                  <a:lnTo>
                    <a:pt x="52" y="276"/>
                  </a:lnTo>
                  <a:lnTo>
                    <a:pt x="52" y="276"/>
                  </a:lnTo>
                  <a:lnTo>
                    <a:pt x="52" y="274"/>
                  </a:lnTo>
                  <a:lnTo>
                    <a:pt x="52" y="274"/>
                  </a:lnTo>
                  <a:lnTo>
                    <a:pt x="52" y="274"/>
                  </a:lnTo>
                  <a:lnTo>
                    <a:pt x="52" y="274"/>
                  </a:lnTo>
                  <a:lnTo>
                    <a:pt x="52" y="272"/>
                  </a:lnTo>
                  <a:lnTo>
                    <a:pt x="52" y="272"/>
                  </a:lnTo>
                  <a:lnTo>
                    <a:pt x="52" y="272"/>
                  </a:lnTo>
                  <a:lnTo>
                    <a:pt x="52" y="272"/>
                  </a:lnTo>
                  <a:lnTo>
                    <a:pt x="52" y="270"/>
                  </a:lnTo>
                  <a:lnTo>
                    <a:pt x="52" y="270"/>
                  </a:lnTo>
                  <a:lnTo>
                    <a:pt x="52" y="268"/>
                  </a:lnTo>
                  <a:lnTo>
                    <a:pt x="52" y="268"/>
                  </a:lnTo>
                  <a:lnTo>
                    <a:pt x="52" y="266"/>
                  </a:lnTo>
                  <a:lnTo>
                    <a:pt x="52" y="266"/>
                  </a:lnTo>
                  <a:lnTo>
                    <a:pt x="52" y="266"/>
                  </a:lnTo>
                  <a:lnTo>
                    <a:pt x="52" y="266"/>
                  </a:lnTo>
                  <a:lnTo>
                    <a:pt x="52" y="266"/>
                  </a:lnTo>
                  <a:lnTo>
                    <a:pt x="52" y="266"/>
                  </a:lnTo>
                  <a:lnTo>
                    <a:pt x="52" y="266"/>
                  </a:lnTo>
                  <a:lnTo>
                    <a:pt x="52" y="266"/>
                  </a:lnTo>
                  <a:lnTo>
                    <a:pt x="52" y="264"/>
                  </a:lnTo>
                  <a:lnTo>
                    <a:pt x="51" y="264"/>
                  </a:lnTo>
                  <a:lnTo>
                    <a:pt x="51" y="264"/>
                  </a:lnTo>
                  <a:lnTo>
                    <a:pt x="51" y="264"/>
                  </a:lnTo>
                  <a:lnTo>
                    <a:pt x="51" y="262"/>
                  </a:lnTo>
                  <a:lnTo>
                    <a:pt x="51" y="262"/>
                  </a:lnTo>
                  <a:lnTo>
                    <a:pt x="51" y="262"/>
                  </a:lnTo>
                  <a:lnTo>
                    <a:pt x="51" y="262"/>
                  </a:lnTo>
                  <a:lnTo>
                    <a:pt x="51" y="260"/>
                  </a:lnTo>
                  <a:lnTo>
                    <a:pt x="49" y="260"/>
                  </a:lnTo>
                  <a:lnTo>
                    <a:pt x="49" y="260"/>
                  </a:lnTo>
                  <a:lnTo>
                    <a:pt x="49" y="260"/>
                  </a:lnTo>
                  <a:lnTo>
                    <a:pt x="49" y="260"/>
                  </a:lnTo>
                  <a:lnTo>
                    <a:pt x="48" y="260"/>
                  </a:lnTo>
                  <a:lnTo>
                    <a:pt x="48" y="260"/>
                  </a:lnTo>
                  <a:lnTo>
                    <a:pt x="48" y="260"/>
                  </a:lnTo>
                  <a:lnTo>
                    <a:pt x="48" y="258"/>
                  </a:lnTo>
                  <a:lnTo>
                    <a:pt x="46" y="258"/>
                  </a:lnTo>
                  <a:lnTo>
                    <a:pt x="46" y="258"/>
                  </a:lnTo>
                  <a:lnTo>
                    <a:pt x="46" y="258"/>
                  </a:lnTo>
                  <a:lnTo>
                    <a:pt x="46" y="258"/>
                  </a:lnTo>
                  <a:lnTo>
                    <a:pt x="46" y="258"/>
                  </a:lnTo>
                  <a:lnTo>
                    <a:pt x="46" y="258"/>
                  </a:lnTo>
                  <a:lnTo>
                    <a:pt x="46" y="258"/>
                  </a:lnTo>
                  <a:lnTo>
                    <a:pt x="46" y="256"/>
                  </a:lnTo>
                  <a:lnTo>
                    <a:pt x="44" y="256"/>
                  </a:lnTo>
                  <a:lnTo>
                    <a:pt x="44" y="256"/>
                  </a:lnTo>
                  <a:lnTo>
                    <a:pt x="43" y="256"/>
                  </a:lnTo>
                  <a:lnTo>
                    <a:pt x="43" y="256"/>
                  </a:lnTo>
                  <a:lnTo>
                    <a:pt x="40" y="256"/>
                  </a:lnTo>
                  <a:lnTo>
                    <a:pt x="40" y="256"/>
                  </a:lnTo>
                  <a:lnTo>
                    <a:pt x="40" y="256"/>
                  </a:lnTo>
                  <a:lnTo>
                    <a:pt x="40" y="254"/>
                  </a:lnTo>
                  <a:lnTo>
                    <a:pt x="38" y="254"/>
                  </a:lnTo>
                  <a:lnTo>
                    <a:pt x="38" y="254"/>
                  </a:lnTo>
                  <a:lnTo>
                    <a:pt x="38" y="254"/>
                  </a:lnTo>
                  <a:lnTo>
                    <a:pt x="38" y="254"/>
                  </a:lnTo>
                  <a:lnTo>
                    <a:pt x="36" y="254"/>
                  </a:lnTo>
                  <a:lnTo>
                    <a:pt x="36" y="254"/>
                  </a:lnTo>
                  <a:lnTo>
                    <a:pt x="36" y="254"/>
                  </a:lnTo>
                  <a:lnTo>
                    <a:pt x="36" y="252"/>
                  </a:lnTo>
                  <a:lnTo>
                    <a:pt x="34" y="252"/>
                  </a:lnTo>
                  <a:lnTo>
                    <a:pt x="34" y="252"/>
                  </a:lnTo>
                  <a:lnTo>
                    <a:pt x="34" y="252"/>
                  </a:lnTo>
                  <a:lnTo>
                    <a:pt x="34" y="252"/>
                  </a:lnTo>
                  <a:lnTo>
                    <a:pt x="34" y="252"/>
                  </a:lnTo>
                  <a:lnTo>
                    <a:pt x="34" y="252"/>
                  </a:lnTo>
                  <a:lnTo>
                    <a:pt x="34" y="252"/>
                  </a:lnTo>
                  <a:lnTo>
                    <a:pt x="34" y="251"/>
                  </a:lnTo>
                  <a:lnTo>
                    <a:pt x="33" y="251"/>
                  </a:lnTo>
                  <a:lnTo>
                    <a:pt x="33" y="251"/>
                  </a:lnTo>
                  <a:lnTo>
                    <a:pt x="33" y="251"/>
                  </a:lnTo>
                  <a:lnTo>
                    <a:pt x="33" y="251"/>
                  </a:lnTo>
                  <a:lnTo>
                    <a:pt x="33" y="251"/>
                  </a:lnTo>
                  <a:lnTo>
                    <a:pt x="33" y="251"/>
                  </a:lnTo>
                  <a:lnTo>
                    <a:pt x="33" y="251"/>
                  </a:lnTo>
                  <a:lnTo>
                    <a:pt x="33" y="250"/>
                  </a:lnTo>
                  <a:lnTo>
                    <a:pt x="31" y="250"/>
                  </a:lnTo>
                  <a:lnTo>
                    <a:pt x="31" y="250"/>
                  </a:lnTo>
                  <a:lnTo>
                    <a:pt x="31" y="250"/>
                  </a:lnTo>
                  <a:lnTo>
                    <a:pt x="31" y="248"/>
                  </a:lnTo>
                  <a:lnTo>
                    <a:pt x="29" y="248"/>
                  </a:lnTo>
                  <a:lnTo>
                    <a:pt x="29" y="248"/>
                  </a:lnTo>
                  <a:lnTo>
                    <a:pt x="29" y="248"/>
                  </a:lnTo>
                  <a:lnTo>
                    <a:pt x="29" y="246"/>
                  </a:lnTo>
                  <a:lnTo>
                    <a:pt x="28" y="246"/>
                  </a:lnTo>
                  <a:lnTo>
                    <a:pt x="28" y="246"/>
                  </a:lnTo>
                  <a:lnTo>
                    <a:pt x="28" y="246"/>
                  </a:lnTo>
                  <a:lnTo>
                    <a:pt x="28" y="243"/>
                  </a:lnTo>
                  <a:lnTo>
                    <a:pt x="28" y="243"/>
                  </a:lnTo>
                  <a:lnTo>
                    <a:pt x="28" y="242"/>
                  </a:lnTo>
                  <a:lnTo>
                    <a:pt x="28" y="242"/>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30" y="238"/>
                  </a:lnTo>
                  <a:lnTo>
                    <a:pt x="28" y="238"/>
                  </a:lnTo>
                  <a:lnTo>
                    <a:pt x="28" y="238"/>
                  </a:lnTo>
                  <a:lnTo>
                    <a:pt x="28" y="238"/>
                  </a:lnTo>
                  <a:lnTo>
                    <a:pt x="28" y="238"/>
                  </a:lnTo>
                  <a:lnTo>
                    <a:pt x="27" y="238"/>
                  </a:lnTo>
                  <a:lnTo>
                    <a:pt x="27" y="238"/>
                  </a:lnTo>
                  <a:lnTo>
                    <a:pt x="27" y="238"/>
                  </a:lnTo>
                  <a:lnTo>
                    <a:pt x="27" y="236"/>
                  </a:lnTo>
                  <a:lnTo>
                    <a:pt x="25" y="236"/>
                  </a:lnTo>
                  <a:lnTo>
                    <a:pt x="25" y="236"/>
                  </a:lnTo>
                  <a:lnTo>
                    <a:pt x="25" y="236"/>
                  </a:lnTo>
                  <a:lnTo>
                    <a:pt x="25" y="234"/>
                  </a:lnTo>
                  <a:lnTo>
                    <a:pt x="25" y="234"/>
                  </a:lnTo>
                  <a:lnTo>
                    <a:pt x="25" y="234"/>
                  </a:lnTo>
                  <a:lnTo>
                    <a:pt x="25" y="234"/>
                  </a:lnTo>
                  <a:lnTo>
                    <a:pt x="25" y="232"/>
                  </a:lnTo>
                  <a:lnTo>
                    <a:pt x="23" y="232"/>
                  </a:lnTo>
                  <a:lnTo>
                    <a:pt x="23" y="232"/>
                  </a:lnTo>
                  <a:lnTo>
                    <a:pt x="23" y="232"/>
                  </a:lnTo>
                  <a:lnTo>
                    <a:pt x="23" y="232"/>
                  </a:lnTo>
                  <a:lnTo>
                    <a:pt x="23" y="232"/>
                  </a:lnTo>
                  <a:lnTo>
                    <a:pt x="23" y="232"/>
                  </a:lnTo>
                  <a:lnTo>
                    <a:pt x="23" y="232"/>
                  </a:lnTo>
                  <a:lnTo>
                    <a:pt x="23" y="232"/>
                  </a:lnTo>
                  <a:lnTo>
                    <a:pt x="21" y="232"/>
                  </a:lnTo>
                  <a:lnTo>
                    <a:pt x="21" y="232"/>
                  </a:lnTo>
                  <a:lnTo>
                    <a:pt x="21" y="232"/>
                  </a:lnTo>
                  <a:lnTo>
                    <a:pt x="21" y="232"/>
                  </a:lnTo>
                  <a:lnTo>
                    <a:pt x="21" y="232"/>
                  </a:lnTo>
                  <a:lnTo>
                    <a:pt x="21" y="232"/>
                  </a:lnTo>
                  <a:lnTo>
                    <a:pt x="21" y="232"/>
                  </a:lnTo>
                  <a:lnTo>
                    <a:pt x="21" y="230"/>
                  </a:lnTo>
                  <a:lnTo>
                    <a:pt x="19" y="230"/>
                  </a:lnTo>
                  <a:lnTo>
                    <a:pt x="19" y="230"/>
                  </a:lnTo>
                  <a:lnTo>
                    <a:pt x="19" y="230"/>
                  </a:lnTo>
                  <a:lnTo>
                    <a:pt x="19" y="229"/>
                  </a:lnTo>
                  <a:lnTo>
                    <a:pt x="19" y="229"/>
                  </a:lnTo>
                  <a:lnTo>
                    <a:pt x="19" y="229"/>
                  </a:lnTo>
                  <a:lnTo>
                    <a:pt x="19" y="229"/>
                  </a:lnTo>
                  <a:lnTo>
                    <a:pt x="19" y="227"/>
                  </a:lnTo>
                  <a:lnTo>
                    <a:pt x="19" y="227"/>
                  </a:lnTo>
                  <a:lnTo>
                    <a:pt x="19" y="227"/>
                  </a:lnTo>
                  <a:lnTo>
                    <a:pt x="19" y="227"/>
                  </a:lnTo>
                  <a:lnTo>
                    <a:pt x="19" y="225"/>
                  </a:lnTo>
                  <a:lnTo>
                    <a:pt x="19" y="225"/>
                  </a:lnTo>
                  <a:lnTo>
                    <a:pt x="19" y="225"/>
                  </a:lnTo>
                  <a:lnTo>
                    <a:pt x="19" y="225"/>
                  </a:lnTo>
                  <a:lnTo>
                    <a:pt x="19" y="223"/>
                  </a:lnTo>
                  <a:lnTo>
                    <a:pt x="17" y="223"/>
                  </a:lnTo>
                  <a:lnTo>
                    <a:pt x="17" y="223"/>
                  </a:lnTo>
                  <a:lnTo>
                    <a:pt x="17" y="223"/>
                  </a:lnTo>
                  <a:lnTo>
                    <a:pt x="17" y="221"/>
                  </a:lnTo>
                  <a:lnTo>
                    <a:pt x="15" y="221"/>
                  </a:lnTo>
                  <a:lnTo>
                    <a:pt x="15" y="219"/>
                  </a:lnTo>
                  <a:lnTo>
                    <a:pt x="15" y="219"/>
                  </a:lnTo>
                  <a:lnTo>
                    <a:pt x="15" y="217"/>
                  </a:lnTo>
                  <a:lnTo>
                    <a:pt x="13" y="217"/>
                  </a:lnTo>
                  <a:lnTo>
                    <a:pt x="13" y="217"/>
                  </a:lnTo>
                  <a:lnTo>
                    <a:pt x="13" y="217"/>
                  </a:lnTo>
                  <a:lnTo>
                    <a:pt x="13" y="215"/>
                  </a:lnTo>
                  <a:lnTo>
                    <a:pt x="13" y="215"/>
                  </a:lnTo>
                  <a:lnTo>
                    <a:pt x="13" y="213"/>
                  </a:lnTo>
                  <a:lnTo>
                    <a:pt x="13" y="213"/>
                  </a:lnTo>
                  <a:lnTo>
                    <a:pt x="13" y="211"/>
                  </a:lnTo>
                  <a:lnTo>
                    <a:pt x="11" y="211"/>
                  </a:lnTo>
                  <a:lnTo>
                    <a:pt x="11" y="211"/>
                  </a:lnTo>
                  <a:lnTo>
                    <a:pt x="11" y="211"/>
                  </a:lnTo>
                  <a:lnTo>
                    <a:pt x="11" y="211"/>
                  </a:lnTo>
                  <a:lnTo>
                    <a:pt x="11" y="211"/>
                  </a:lnTo>
                  <a:lnTo>
                    <a:pt x="11" y="211"/>
                  </a:lnTo>
                  <a:lnTo>
                    <a:pt x="11" y="211"/>
                  </a:lnTo>
                  <a:lnTo>
                    <a:pt x="11" y="211"/>
                  </a:lnTo>
                  <a:lnTo>
                    <a:pt x="10" y="211"/>
                  </a:lnTo>
                  <a:lnTo>
                    <a:pt x="10" y="211"/>
                  </a:lnTo>
                  <a:lnTo>
                    <a:pt x="10" y="211"/>
                  </a:lnTo>
                  <a:lnTo>
                    <a:pt x="10" y="211"/>
                  </a:lnTo>
                  <a:lnTo>
                    <a:pt x="10" y="211"/>
                  </a:lnTo>
                  <a:lnTo>
                    <a:pt x="10" y="211"/>
                  </a:lnTo>
                  <a:lnTo>
                    <a:pt x="10" y="211"/>
                  </a:lnTo>
                  <a:lnTo>
                    <a:pt x="10" y="209"/>
                  </a:lnTo>
                  <a:lnTo>
                    <a:pt x="8" y="209"/>
                  </a:lnTo>
                  <a:lnTo>
                    <a:pt x="8" y="207"/>
                  </a:lnTo>
                  <a:lnTo>
                    <a:pt x="8" y="207"/>
                  </a:lnTo>
                  <a:lnTo>
                    <a:pt x="8" y="205"/>
                  </a:lnTo>
                  <a:lnTo>
                    <a:pt x="6" y="205"/>
                  </a:lnTo>
                  <a:lnTo>
                    <a:pt x="6" y="203"/>
                  </a:lnTo>
                  <a:lnTo>
                    <a:pt x="6" y="203"/>
                  </a:lnTo>
                  <a:lnTo>
                    <a:pt x="6" y="201"/>
                  </a:lnTo>
                  <a:lnTo>
                    <a:pt x="5" y="201"/>
                  </a:lnTo>
                  <a:lnTo>
                    <a:pt x="5" y="199"/>
                  </a:lnTo>
                  <a:lnTo>
                    <a:pt x="5" y="199"/>
                  </a:lnTo>
                  <a:lnTo>
                    <a:pt x="5" y="197"/>
                  </a:lnTo>
                  <a:lnTo>
                    <a:pt x="5" y="197"/>
                  </a:lnTo>
                  <a:lnTo>
                    <a:pt x="5" y="195"/>
                  </a:lnTo>
                  <a:lnTo>
                    <a:pt x="5" y="193"/>
                  </a:lnTo>
                  <a:lnTo>
                    <a:pt x="8" y="191"/>
                  </a:lnTo>
                  <a:lnTo>
                    <a:pt x="7" y="191"/>
                  </a:lnTo>
                  <a:lnTo>
                    <a:pt x="7" y="191"/>
                  </a:lnTo>
                  <a:lnTo>
                    <a:pt x="7" y="191"/>
                  </a:lnTo>
                  <a:lnTo>
                    <a:pt x="7" y="190"/>
                  </a:lnTo>
                  <a:lnTo>
                    <a:pt x="7" y="190"/>
                  </a:lnTo>
                  <a:lnTo>
                    <a:pt x="7" y="190"/>
                  </a:lnTo>
                  <a:lnTo>
                    <a:pt x="7" y="190"/>
                  </a:lnTo>
                  <a:lnTo>
                    <a:pt x="7" y="188"/>
                  </a:lnTo>
                  <a:lnTo>
                    <a:pt x="7" y="188"/>
                  </a:lnTo>
                  <a:lnTo>
                    <a:pt x="7" y="188"/>
                  </a:lnTo>
                  <a:lnTo>
                    <a:pt x="7" y="188"/>
                  </a:lnTo>
                  <a:lnTo>
                    <a:pt x="7" y="185"/>
                  </a:lnTo>
                  <a:lnTo>
                    <a:pt x="7" y="185"/>
                  </a:lnTo>
                  <a:lnTo>
                    <a:pt x="7" y="185"/>
                  </a:lnTo>
                  <a:lnTo>
                    <a:pt x="7" y="185"/>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2"/>
                  </a:lnTo>
                  <a:lnTo>
                    <a:pt x="9" y="182"/>
                  </a:lnTo>
                  <a:lnTo>
                    <a:pt x="9" y="182"/>
                  </a:lnTo>
                  <a:lnTo>
                    <a:pt x="9" y="182"/>
                  </a:lnTo>
                  <a:lnTo>
                    <a:pt x="9" y="182"/>
                  </a:lnTo>
                  <a:lnTo>
                    <a:pt x="9" y="182"/>
                  </a:lnTo>
                  <a:lnTo>
                    <a:pt x="9" y="182"/>
                  </a:lnTo>
                  <a:lnTo>
                    <a:pt x="9" y="182"/>
                  </a:lnTo>
                  <a:lnTo>
                    <a:pt x="9" y="180"/>
                  </a:lnTo>
                  <a:lnTo>
                    <a:pt x="9" y="180"/>
                  </a:lnTo>
                  <a:lnTo>
                    <a:pt x="9" y="180"/>
                  </a:lnTo>
                  <a:lnTo>
                    <a:pt x="9" y="180"/>
                  </a:lnTo>
                  <a:lnTo>
                    <a:pt x="9" y="178"/>
                  </a:lnTo>
                  <a:lnTo>
                    <a:pt x="9" y="178"/>
                  </a:lnTo>
                  <a:lnTo>
                    <a:pt x="9" y="178"/>
                  </a:lnTo>
                  <a:lnTo>
                    <a:pt x="9" y="178"/>
                  </a:lnTo>
                  <a:lnTo>
                    <a:pt x="9" y="176"/>
                  </a:lnTo>
                  <a:lnTo>
                    <a:pt x="7" y="176"/>
                  </a:lnTo>
                  <a:lnTo>
                    <a:pt x="7" y="176"/>
                  </a:lnTo>
                  <a:lnTo>
                    <a:pt x="7" y="176"/>
                  </a:lnTo>
                  <a:lnTo>
                    <a:pt x="7" y="176"/>
                  </a:lnTo>
                  <a:lnTo>
                    <a:pt x="6" y="176"/>
                  </a:lnTo>
                  <a:lnTo>
                    <a:pt x="6" y="176"/>
                  </a:lnTo>
                  <a:lnTo>
                    <a:pt x="6" y="176"/>
                  </a:lnTo>
                  <a:lnTo>
                    <a:pt x="6" y="174"/>
                  </a:lnTo>
                  <a:lnTo>
                    <a:pt x="5" y="174"/>
                  </a:lnTo>
                  <a:lnTo>
                    <a:pt x="5" y="174"/>
                  </a:lnTo>
                  <a:lnTo>
                    <a:pt x="5" y="174"/>
                  </a:lnTo>
                  <a:lnTo>
                    <a:pt x="5" y="173"/>
                  </a:lnTo>
                  <a:lnTo>
                    <a:pt x="5" y="173"/>
                  </a:lnTo>
                  <a:lnTo>
                    <a:pt x="5" y="173"/>
                  </a:lnTo>
                  <a:lnTo>
                    <a:pt x="5" y="173"/>
                  </a:lnTo>
                  <a:lnTo>
                    <a:pt x="5"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2" y="171"/>
                  </a:lnTo>
                  <a:lnTo>
                    <a:pt x="2" y="171"/>
                  </a:lnTo>
                  <a:lnTo>
                    <a:pt x="2" y="171"/>
                  </a:lnTo>
                  <a:lnTo>
                    <a:pt x="2" y="169"/>
                  </a:lnTo>
                  <a:lnTo>
                    <a:pt x="1" y="169"/>
                  </a:lnTo>
                  <a:lnTo>
                    <a:pt x="1" y="166"/>
                  </a:lnTo>
                  <a:lnTo>
                    <a:pt x="1" y="166"/>
                  </a:lnTo>
                  <a:lnTo>
                    <a:pt x="1" y="164"/>
                  </a:lnTo>
                  <a:lnTo>
                    <a:pt x="0" y="164"/>
                  </a:lnTo>
                  <a:lnTo>
                    <a:pt x="0" y="164"/>
                  </a:lnTo>
                  <a:lnTo>
                    <a:pt x="0" y="164"/>
                  </a:lnTo>
                  <a:lnTo>
                    <a:pt x="0" y="162"/>
                  </a:lnTo>
                  <a:lnTo>
                    <a:pt x="0" y="162"/>
                  </a:lnTo>
                  <a:lnTo>
                    <a:pt x="0" y="160"/>
                  </a:lnTo>
                  <a:lnTo>
                    <a:pt x="0" y="160"/>
                  </a:lnTo>
                  <a:lnTo>
                    <a:pt x="0" y="158"/>
                  </a:lnTo>
                  <a:lnTo>
                    <a:pt x="0" y="158"/>
                  </a:lnTo>
                  <a:lnTo>
                    <a:pt x="0" y="158"/>
                  </a:lnTo>
                  <a:lnTo>
                    <a:pt x="0" y="158"/>
                  </a:lnTo>
                  <a:lnTo>
                    <a:pt x="0" y="158"/>
                  </a:lnTo>
                  <a:lnTo>
                    <a:pt x="0" y="158"/>
                  </a:lnTo>
                  <a:lnTo>
                    <a:pt x="0" y="158"/>
                  </a:lnTo>
                  <a:lnTo>
                    <a:pt x="0" y="158"/>
                  </a:lnTo>
                  <a:lnTo>
                    <a:pt x="0" y="157"/>
                  </a:lnTo>
                  <a:lnTo>
                    <a:pt x="0" y="157"/>
                  </a:lnTo>
                  <a:lnTo>
                    <a:pt x="0" y="157"/>
                  </a:lnTo>
                  <a:lnTo>
                    <a:pt x="0" y="157"/>
                  </a:lnTo>
                  <a:lnTo>
                    <a:pt x="0" y="157"/>
                  </a:lnTo>
                  <a:lnTo>
                    <a:pt x="0" y="157"/>
                  </a:lnTo>
                  <a:lnTo>
                    <a:pt x="0" y="157"/>
                  </a:lnTo>
                  <a:lnTo>
                    <a:pt x="0" y="157"/>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3"/>
                  </a:lnTo>
                  <a:lnTo>
                    <a:pt x="4" y="153"/>
                  </a:lnTo>
                  <a:lnTo>
                    <a:pt x="4" y="153"/>
                  </a:lnTo>
                  <a:lnTo>
                    <a:pt x="4" y="153"/>
                  </a:lnTo>
                  <a:lnTo>
                    <a:pt x="4" y="153"/>
                  </a:lnTo>
                  <a:lnTo>
                    <a:pt x="4" y="153"/>
                  </a:lnTo>
                  <a:lnTo>
                    <a:pt x="4" y="153"/>
                  </a:lnTo>
                  <a:lnTo>
                    <a:pt x="4" y="153"/>
                  </a:lnTo>
                  <a:lnTo>
                    <a:pt x="5" y="151"/>
                  </a:lnTo>
                  <a:lnTo>
                    <a:pt x="5" y="151"/>
                  </a:lnTo>
                  <a:lnTo>
                    <a:pt x="5" y="151"/>
                  </a:lnTo>
                  <a:lnTo>
                    <a:pt x="5" y="151"/>
                  </a:lnTo>
                  <a:lnTo>
                    <a:pt x="5" y="149"/>
                  </a:lnTo>
                  <a:lnTo>
                    <a:pt x="5" y="149"/>
                  </a:lnTo>
                  <a:lnTo>
                    <a:pt x="5" y="149"/>
                  </a:lnTo>
                  <a:lnTo>
                    <a:pt x="5" y="149"/>
                  </a:lnTo>
                  <a:lnTo>
                    <a:pt x="6" y="147"/>
                  </a:lnTo>
                  <a:lnTo>
                    <a:pt x="6" y="147"/>
                  </a:lnTo>
                  <a:lnTo>
                    <a:pt x="6" y="147"/>
                  </a:lnTo>
                  <a:lnTo>
                    <a:pt x="6" y="147"/>
                  </a:lnTo>
                  <a:lnTo>
                    <a:pt x="6" y="145"/>
                  </a:lnTo>
                  <a:lnTo>
                    <a:pt x="6" y="145"/>
                  </a:lnTo>
                  <a:lnTo>
                    <a:pt x="6" y="143"/>
                  </a:lnTo>
                  <a:lnTo>
                    <a:pt x="6" y="143"/>
                  </a:lnTo>
                  <a:lnTo>
                    <a:pt x="6" y="141"/>
                  </a:lnTo>
                  <a:lnTo>
                    <a:pt x="6" y="141"/>
                  </a:lnTo>
                  <a:lnTo>
                    <a:pt x="6" y="141"/>
                  </a:lnTo>
                  <a:lnTo>
                    <a:pt x="6" y="141"/>
                  </a:lnTo>
                  <a:lnTo>
                    <a:pt x="6" y="141"/>
                  </a:lnTo>
                  <a:lnTo>
                    <a:pt x="6" y="141"/>
                  </a:lnTo>
                  <a:lnTo>
                    <a:pt x="6" y="141"/>
                  </a:lnTo>
                  <a:lnTo>
                    <a:pt x="6" y="141"/>
                  </a:lnTo>
                  <a:lnTo>
                    <a:pt x="6" y="140"/>
                  </a:lnTo>
                  <a:lnTo>
                    <a:pt x="6" y="140"/>
                  </a:lnTo>
                  <a:lnTo>
                    <a:pt x="6" y="140"/>
                  </a:lnTo>
                  <a:lnTo>
                    <a:pt x="6" y="140"/>
                  </a:lnTo>
                  <a:lnTo>
                    <a:pt x="6" y="140"/>
                  </a:lnTo>
                  <a:lnTo>
                    <a:pt x="6" y="140"/>
                  </a:lnTo>
                  <a:lnTo>
                    <a:pt x="6" y="140"/>
                  </a:lnTo>
                  <a:lnTo>
                    <a:pt x="6" y="140"/>
                  </a:lnTo>
                  <a:lnTo>
                    <a:pt x="6" y="138"/>
                  </a:lnTo>
                  <a:lnTo>
                    <a:pt x="5" y="138"/>
                  </a:lnTo>
                  <a:lnTo>
                    <a:pt x="5" y="138"/>
                  </a:lnTo>
                  <a:lnTo>
                    <a:pt x="5" y="138"/>
                  </a:lnTo>
                  <a:lnTo>
                    <a:pt x="5" y="138"/>
                  </a:lnTo>
                  <a:lnTo>
                    <a:pt x="5" y="138"/>
                  </a:lnTo>
                  <a:lnTo>
                    <a:pt x="5" y="138"/>
                  </a:lnTo>
                  <a:lnTo>
                    <a:pt x="5" y="138"/>
                  </a:lnTo>
                  <a:lnTo>
                    <a:pt x="5" y="137"/>
                  </a:lnTo>
                  <a:lnTo>
                    <a:pt x="5" y="137"/>
                  </a:lnTo>
                  <a:lnTo>
                    <a:pt x="5" y="137"/>
                  </a:lnTo>
                  <a:lnTo>
                    <a:pt x="5" y="137"/>
                  </a:lnTo>
                  <a:lnTo>
                    <a:pt x="5" y="137"/>
                  </a:lnTo>
                  <a:lnTo>
                    <a:pt x="5" y="137"/>
                  </a:lnTo>
                  <a:lnTo>
                    <a:pt x="5" y="137"/>
                  </a:lnTo>
                  <a:lnTo>
                    <a:pt x="5" y="137"/>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7" y="130"/>
                  </a:lnTo>
                  <a:lnTo>
                    <a:pt x="6" y="130"/>
                  </a:lnTo>
                  <a:lnTo>
                    <a:pt x="6" y="128"/>
                  </a:lnTo>
                  <a:lnTo>
                    <a:pt x="6" y="126"/>
                  </a:lnTo>
                  <a:lnTo>
                    <a:pt x="6" y="123"/>
                  </a:lnTo>
                  <a:lnTo>
                    <a:pt x="6" y="121"/>
                  </a:lnTo>
                  <a:lnTo>
                    <a:pt x="6" y="119"/>
                  </a:lnTo>
                  <a:lnTo>
                    <a:pt x="6" y="117"/>
                  </a:lnTo>
                  <a:lnTo>
                    <a:pt x="7" y="115"/>
                  </a:lnTo>
                  <a:lnTo>
                    <a:pt x="7" y="113"/>
                  </a:lnTo>
                  <a:lnTo>
                    <a:pt x="7" y="111"/>
                  </a:lnTo>
                  <a:lnTo>
                    <a:pt x="7" y="109"/>
                  </a:lnTo>
                  <a:lnTo>
                    <a:pt x="7" y="106"/>
                  </a:lnTo>
                  <a:lnTo>
                    <a:pt x="5" y="104"/>
                  </a:lnTo>
                  <a:lnTo>
                    <a:pt x="5" y="102"/>
                  </a:lnTo>
                  <a:lnTo>
                    <a:pt x="5" y="100"/>
                  </a:lnTo>
                  <a:lnTo>
                    <a:pt x="5" y="98"/>
                  </a:lnTo>
                  <a:lnTo>
                    <a:pt x="5" y="98"/>
                  </a:lnTo>
                  <a:lnTo>
                    <a:pt x="5" y="98"/>
                  </a:lnTo>
                  <a:lnTo>
                    <a:pt x="5" y="98"/>
                  </a:lnTo>
                  <a:lnTo>
                    <a:pt x="5" y="98"/>
                  </a:lnTo>
                  <a:lnTo>
                    <a:pt x="5" y="98"/>
                  </a:lnTo>
                  <a:lnTo>
                    <a:pt x="5" y="98"/>
                  </a:lnTo>
                  <a:lnTo>
                    <a:pt x="5" y="98"/>
                  </a:lnTo>
                  <a:lnTo>
                    <a:pt x="5" y="97"/>
                  </a:lnTo>
                  <a:lnTo>
                    <a:pt x="5" y="97"/>
                  </a:lnTo>
                  <a:lnTo>
                    <a:pt x="5" y="97"/>
                  </a:lnTo>
                  <a:lnTo>
                    <a:pt x="5" y="97"/>
                  </a:lnTo>
                  <a:lnTo>
                    <a:pt x="5" y="97"/>
                  </a:lnTo>
                  <a:lnTo>
                    <a:pt x="5" y="97"/>
                  </a:lnTo>
                  <a:lnTo>
                    <a:pt x="5" y="97"/>
                  </a:lnTo>
                  <a:lnTo>
                    <a:pt x="5" y="97"/>
                  </a:lnTo>
                  <a:lnTo>
                    <a:pt x="6" y="95"/>
                  </a:lnTo>
                  <a:lnTo>
                    <a:pt x="6" y="95"/>
                  </a:lnTo>
                  <a:lnTo>
                    <a:pt x="6" y="95"/>
                  </a:lnTo>
                  <a:lnTo>
                    <a:pt x="6" y="95"/>
                  </a:lnTo>
                  <a:lnTo>
                    <a:pt x="6" y="95"/>
                  </a:lnTo>
                  <a:lnTo>
                    <a:pt x="6" y="95"/>
                  </a:lnTo>
                  <a:lnTo>
                    <a:pt x="6" y="95"/>
                  </a:lnTo>
                  <a:lnTo>
                    <a:pt x="6" y="95"/>
                  </a:lnTo>
                  <a:lnTo>
                    <a:pt x="8" y="95"/>
                  </a:lnTo>
                  <a:lnTo>
                    <a:pt x="8" y="95"/>
                  </a:lnTo>
                  <a:lnTo>
                    <a:pt x="8" y="95"/>
                  </a:lnTo>
                  <a:lnTo>
                    <a:pt x="8" y="95"/>
                  </a:lnTo>
                  <a:lnTo>
                    <a:pt x="8" y="95"/>
                  </a:lnTo>
                  <a:lnTo>
                    <a:pt x="8" y="95"/>
                  </a:lnTo>
                  <a:lnTo>
                    <a:pt x="8" y="95"/>
                  </a:lnTo>
                  <a:lnTo>
                    <a:pt x="8" y="95"/>
                  </a:lnTo>
                  <a:lnTo>
                    <a:pt x="9" y="94"/>
                  </a:lnTo>
                  <a:lnTo>
                    <a:pt x="9" y="94"/>
                  </a:lnTo>
                  <a:lnTo>
                    <a:pt x="9" y="94"/>
                  </a:lnTo>
                  <a:lnTo>
                    <a:pt x="9" y="94"/>
                  </a:lnTo>
                  <a:lnTo>
                    <a:pt x="9" y="94"/>
                  </a:lnTo>
                  <a:lnTo>
                    <a:pt x="9" y="94"/>
                  </a:lnTo>
                  <a:lnTo>
                    <a:pt x="9" y="94"/>
                  </a:lnTo>
                  <a:lnTo>
                    <a:pt x="9" y="94"/>
                  </a:lnTo>
                  <a:lnTo>
                    <a:pt x="9" y="92"/>
                  </a:lnTo>
                  <a:lnTo>
                    <a:pt x="9" y="92"/>
                  </a:lnTo>
                  <a:lnTo>
                    <a:pt x="9" y="92"/>
                  </a:lnTo>
                  <a:lnTo>
                    <a:pt x="9" y="92"/>
                  </a:lnTo>
                  <a:lnTo>
                    <a:pt x="9" y="92"/>
                  </a:lnTo>
                  <a:lnTo>
                    <a:pt x="9" y="92"/>
                  </a:lnTo>
                  <a:lnTo>
                    <a:pt x="9" y="92"/>
                  </a:lnTo>
                  <a:lnTo>
                    <a:pt x="9" y="92"/>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88"/>
                  </a:lnTo>
                  <a:lnTo>
                    <a:pt x="10" y="87"/>
                  </a:lnTo>
                  <a:lnTo>
                    <a:pt x="10" y="85"/>
                  </a:lnTo>
                  <a:lnTo>
                    <a:pt x="10" y="83"/>
                  </a:lnTo>
                  <a:lnTo>
                    <a:pt x="13" y="81"/>
                  </a:lnTo>
                  <a:lnTo>
                    <a:pt x="13" y="79"/>
                  </a:lnTo>
                  <a:lnTo>
                    <a:pt x="14" y="77"/>
                  </a:lnTo>
                  <a:lnTo>
                    <a:pt x="14" y="75"/>
                  </a:lnTo>
                  <a:lnTo>
                    <a:pt x="15" y="73"/>
                  </a:lnTo>
                  <a:lnTo>
                    <a:pt x="15" y="72"/>
                  </a:lnTo>
                  <a:lnTo>
                    <a:pt x="16" y="70"/>
                  </a:lnTo>
                  <a:lnTo>
                    <a:pt x="16" y="68"/>
                  </a:lnTo>
                  <a:lnTo>
                    <a:pt x="19" y="65"/>
                  </a:lnTo>
                  <a:lnTo>
                    <a:pt x="19" y="63"/>
                  </a:lnTo>
                  <a:lnTo>
                    <a:pt x="20" y="61"/>
                  </a:lnTo>
                  <a:lnTo>
                    <a:pt x="20" y="59"/>
                  </a:lnTo>
                  <a:lnTo>
                    <a:pt x="23" y="57"/>
                  </a:lnTo>
                  <a:lnTo>
                    <a:pt x="23" y="57"/>
                  </a:lnTo>
                  <a:lnTo>
                    <a:pt x="23" y="57"/>
                  </a:lnTo>
                  <a:lnTo>
                    <a:pt x="23" y="57"/>
                  </a:lnTo>
                  <a:lnTo>
                    <a:pt x="23" y="55"/>
                  </a:lnTo>
                  <a:lnTo>
                    <a:pt x="23" y="55"/>
                  </a:lnTo>
                  <a:lnTo>
                    <a:pt x="23" y="55"/>
                  </a:lnTo>
                  <a:lnTo>
                    <a:pt x="23" y="55"/>
                  </a:lnTo>
                  <a:lnTo>
                    <a:pt x="24" y="53"/>
                  </a:lnTo>
                  <a:lnTo>
                    <a:pt x="24" y="53"/>
                  </a:lnTo>
                  <a:lnTo>
                    <a:pt x="24" y="53"/>
                  </a:lnTo>
                  <a:lnTo>
                    <a:pt x="24" y="53"/>
                  </a:lnTo>
                  <a:lnTo>
                    <a:pt x="24" y="51"/>
                  </a:lnTo>
                  <a:lnTo>
                    <a:pt x="24" y="51"/>
                  </a:lnTo>
                  <a:lnTo>
                    <a:pt x="24" y="49"/>
                  </a:lnTo>
                  <a:lnTo>
                    <a:pt x="24" y="49"/>
                  </a:lnTo>
                  <a:lnTo>
                    <a:pt x="25" y="47"/>
                  </a:lnTo>
                  <a:lnTo>
                    <a:pt x="24" y="47"/>
                  </a:lnTo>
                  <a:lnTo>
                    <a:pt x="24" y="47"/>
                  </a:lnTo>
                  <a:lnTo>
                    <a:pt x="24" y="47"/>
                  </a:lnTo>
                  <a:lnTo>
                    <a:pt x="24" y="47"/>
                  </a:lnTo>
                  <a:lnTo>
                    <a:pt x="24" y="47"/>
                  </a:lnTo>
                  <a:lnTo>
                    <a:pt x="24" y="47"/>
                  </a:lnTo>
                  <a:lnTo>
                    <a:pt x="24" y="47"/>
                  </a:lnTo>
                  <a:lnTo>
                    <a:pt x="24" y="45"/>
                  </a:lnTo>
                  <a:lnTo>
                    <a:pt x="24" y="45"/>
                  </a:lnTo>
                  <a:lnTo>
                    <a:pt x="24" y="45"/>
                  </a:lnTo>
                  <a:lnTo>
                    <a:pt x="24" y="45"/>
                  </a:lnTo>
                  <a:lnTo>
                    <a:pt x="24" y="43"/>
                  </a:lnTo>
                  <a:lnTo>
                    <a:pt x="24" y="43"/>
                  </a:lnTo>
                  <a:lnTo>
                    <a:pt x="24" y="43"/>
                  </a:lnTo>
                  <a:lnTo>
                    <a:pt x="24" y="43"/>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5"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9" name="广东">
              <a:hlinkClick r:id="" action="ppaction://macro?name=Slide1.广东_click" highlightClick="1"/>
              <a:hlinkHover r:id="" action="ppaction://noaction" highlightClick="1"/>
              <a:extLst>
                <a:ext uri="{FF2B5EF4-FFF2-40B4-BE49-F238E27FC236}">
                  <a16:creationId xmlns="" xmlns:a16="http://schemas.microsoft.com/office/drawing/2014/main" id="{0A05CD08-CC34-4504-A3A1-46935231AA3B}"/>
                </a:ext>
              </a:extLst>
            </p:cNvPr>
            <p:cNvSpPr>
              <a:spLocks noChangeAspect="1"/>
            </p:cNvSpPr>
            <p:nvPr/>
          </p:nvSpPr>
          <p:spPr bwMode="auto">
            <a:xfrm rot="180000">
              <a:off x="5311550" y="5495077"/>
              <a:ext cx="1162552" cy="1016602"/>
            </a:xfrm>
            <a:custGeom>
              <a:avLst/>
              <a:gdLst>
                <a:gd name="T0" fmla="*/ 161 w 548"/>
                <a:gd name="T1" fmla="*/ 65 h 455"/>
                <a:gd name="T2" fmla="*/ 168 w 548"/>
                <a:gd name="T3" fmla="*/ 36 h 455"/>
                <a:gd name="T4" fmla="*/ 219 w 548"/>
                <a:gd name="T5" fmla="*/ 52 h 455"/>
                <a:gd name="T6" fmla="*/ 216 w 548"/>
                <a:gd name="T7" fmla="*/ 28 h 455"/>
                <a:gd name="T8" fmla="*/ 238 w 548"/>
                <a:gd name="T9" fmla="*/ 2 h 455"/>
                <a:gd name="T10" fmla="*/ 294 w 548"/>
                <a:gd name="T11" fmla="*/ 0 h 455"/>
                <a:gd name="T12" fmla="*/ 344 w 548"/>
                <a:gd name="T13" fmla="*/ 4 h 455"/>
                <a:gd name="T14" fmla="*/ 340 w 548"/>
                <a:gd name="T15" fmla="*/ 32 h 455"/>
                <a:gd name="T16" fmla="*/ 322 w 548"/>
                <a:gd name="T17" fmla="*/ 67 h 455"/>
                <a:gd name="T18" fmla="*/ 406 w 548"/>
                <a:gd name="T19" fmla="*/ 45 h 455"/>
                <a:gd name="T20" fmla="*/ 440 w 548"/>
                <a:gd name="T21" fmla="*/ 52 h 455"/>
                <a:gd name="T22" fmla="*/ 435 w 548"/>
                <a:gd name="T23" fmla="*/ 26 h 455"/>
                <a:gd name="T24" fmla="*/ 492 w 548"/>
                <a:gd name="T25" fmla="*/ 43 h 455"/>
                <a:gd name="T26" fmla="*/ 525 w 548"/>
                <a:gd name="T27" fmla="*/ 67 h 455"/>
                <a:gd name="T28" fmla="*/ 532 w 548"/>
                <a:gd name="T29" fmla="*/ 127 h 455"/>
                <a:gd name="T30" fmla="*/ 507 w 548"/>
                <a:gd name="T31" fmla="*/ 154 h 455"/>
                <a:gd name="T32" fmla="*/ 460 w 548"/>
                <a:gd name="T33" fmla="*/ 195 h 455"/>
                <a:gd name="T34" fmla="*/ 436 w 548"/>
                <a:gd name="T35" fmla="*/ 203 h 455"/>
                <a:gd name="T36" fmla="*/ 426 w 548"/>
                <a:gd name="T37" fmla="*/ 207 h 455"/>
                <a:gd name="T38" fmla="*/ 386 w 548"/>
                <a:gd name="T39" fmla="*/ 221 h 455"/>
                <a:gd name="T40" fmla="*/ 358 w 548"/>
                <a:gd name="T41" fmla="*/ 224 h 455"/>
                <a:gd name="T42" fmla="*/ 283 w 548"/>
                <a:gd name="T43" fmla="*/ 214 h 455"/>
                <a:gd name="T44" fmla="*/ 293 w 548"/>
                <a:gd name="T45" fmla="*/ 267 h 455"/>
                <a:gd name="T46" fmla="*/ 246 w 548"/>
                <a:gd name="T47" fmla="*/ 302 h 455"/>
                <a:gd name="T48" fmla="*/ 198 w 548"/>
                <a:gd name="T49" fmla="*/ 316 h 455"/>
                <a:gd name="T50" fmla="*/ 142 w 548"/>
                <a:gd name="T51" fmla="*/ 338 h 455"/>
                <a:gd name="T52" fmla="*/ 54 w 548"/>
                <a:gd name="T53" fmla="*/ 380 h 455"/>
                <a:gd name="T54" fmla="*/ 67 w 548"/>
                <a:gd name="T55" fmla="*/ 438 h 455"/>
                <a:gd name="T56" fmla="*/ 26 w 548"/>
                <a:gd name="T57" fmla="*/ 453 h 455"/>
                <a:gd name="T58" fmla="*/ 5 w 548"/>
                <a:gd name="T59" fmla="*/ 372 h 455"/>
                <a:gd name="T60" fmla="*/ 24 w 548"/>
                <a:gd name="T61" fmla="*/ 325 h 455"/>
                <a:gd name="T62" fmla="*/ 46 w 548"/>
                <a:gd name="T63" fmla="*/ 303 h 455"/>
                <a:gd name="T64" fmla="*/ 74 w 548"/>
                <a:gd name="T65" fmla="*/ 265 h 455"/>
                <a:gd name="T66" fmla="*/ 115 w 548"/>
                <a:gd name="T67" fmla="*/ 187 h 455"/>
                <a:gd name="T68" fmla="*/ 146 w 548"/>
                <a:gd name="T69" fmla="*/ 128 h 455"/>
                <a:gd name="T70" fmla="*/ 146 w 548"/>
                <a:gd name="T71" fmla="*/ 77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8" h="455">
                  <a:moveTo>
                    <a:pt x="146" y="77"/>
                  </a:moveTo>
                  <a:lnTo>
                    <a:pt x="161" y="65"/>
                  </a:lnTo>
                  <a:lnTo>
                    <a:pt x="161" y="43"/>
                  </a:lnTo>
                  <a:lnTo>
                    <a:pt x="168" y="36"/>
                  </a:lnTo>
                  <a:lnTo>
                    <a:pt x="187" y="38"/>
                  </a:lnTo>
                  <a:lnTo>
                    <a:pt x="219" y="52"/>
                  </a:lnTo>
                  <a:lnTo>
                    <a:pt x="224" y="41"/>
                  </a:lnTo>
                  <a:lnTo>
                    <a:pt x="216" y="28"/>
                  </a:lnTo>
                  <a:lnTo>
                    <a:pt x="219" y="19"/>
                  </a:lnTo>
                  <a:lnTo>
                    <a:pt x="238" y="2"/>
                  </a:lnTo>
                  <a:lnTo>
                    <a:pt x="274" y="12"/>
                  </a:lnTo>
                  <a:lnTo>
                    <a:pt x="294" y="0"/>
                  </a:lnTo>
                  <a:lnTo>
                    <a:pt x="309" y="14"/>
                  </a:lnTo>
                  <a:lnTo>
                    <a:pt x="344" y="4"/>
                  </a:lnTo>
                  <a:lnTo>
                    <a:pt x="350" y="18"/>
                  </a:lnTo>
                  <a:lnTo>
                    <a:pt x="340" y="32"/>
                  </a:lnTo>
                  <a:lnTo>
                    <a:pt x="322" y="60"/>
                  </a:lnTo>
                  <a:lnTo>
                    <a:pt x="322" y="67"/>
                  </a:lnTo>
                  <a:lnTo>
                    <a:pt x="332" y="74"/>
                  </a:lnTo>
                  <a:lnTo>
                    <a:pt x="406" y="45"/>
                  </a:lnTo>
                  <a:lnTo>
                    <a:pt x="433" y="60"/>
                  </a:lnTo>
                  <a:lnTo>
                    <a:pt x="440" y="52"/>
                  </a:lnTo>
                  <a:lnTo>
                    <a:pt x="433" y="36"/>
                  </a:lnTo>
                  <a:lnTo>
                    <a:pt x="435" y="26"/>
                  </a:lnTo>
                  <a:lnTo>
                    <a:pt x="483" y="36"/>
                  </a:lnTo>
                  <a:lnTo>
                    <a:pt x="492" y="43"/>
                  </a:lnTo>
                  <a:lnTo>
                    <a:pt x="506" y="41"/>
                  </a:lnTo>
                  <a:lnTo>
                    <a:pt x="525" y="67"/>
                  </a:lnTo>
                  <a:lnTo>
                    <a:pt x="547" y="115"/>
                  </a:lnTo>
                  <a:lnTo>
                    <a:pt x="532" y="127"/>
                  </a:lnTo>
                  <a:lnTo>
                    <a:pt x="520" y="150"/>
                  </a:lnTo>
                  <a:lnTo>
                    <a:pt x="507" y="154"/>
                  </a:lnTo>
                  <a:lnTo>
                    <a:pt x="497" y="177"/>
                  </a:lnTo>
                  <a:lnTo>
                    <a:pt x="460" y="195"/>
                  </a:lnTo>
                  <a:lnTo>
                    <a:pt x="446" y="187"/>
                  </a:lnTo>
                  <a:lnTo>
                    <a:pt x="436" y="203"/>
                  </a:lnTo>
                  <a:lnTo>
                    <a:pt x="436" y="207"/>
                  </a:lnTo>
                  <a:lnTo>
                    <a:pt x="426" y="207"/>
                  </a:lnTo>
                  <a:lnTo>
                    <a:pt x="405" y="207"/>
                  </a:lnTo>
                  <a:lnTo>
                    <a:pt x="386" y="221"/>
                  </a:lnTo>
                  <a:lnTo>
                    <a:pt x="373" y="213"/>
                  </a:lnTo>
                  <a:lnTo>
                    <a:pt x="358" y="224"/>
                  </a:lnTo>
                  <a:lnTo>
                    <a:pt x="317" y="241"/>
                  </a:lnTo>
                  <a:lnTo>
                    <a:pt x="283" y="214"/>
                  </a:lnTo>
                  <a:lnTo>
                    <a:pt x="280" y="236"/>
                  </a:lnTo>
                  <a:lnTo>
                    <a:pt x="293" y="267"/>
                  </a:lnTo>
                  <a:lnTo>
                    <a:pt x="262" y="279"/>
                  </a:lnTo>
                  <a:lnTo>
                    <a:pt x="246" y="302"/>
                  </a:lnTo>
                  <a:lnTo>
                    <a:pt x="214" y="309"/>
                  </a:lnTo>
                  <a:lnTo>
                    <a:pt x="198" y="316"/>
                  </a:lnTo>
                  <a:lnTo>
                    <a:pt x="165" y="316"/>
                  </a:lnTo>
                  <a:lnTo>
                    <a:pt x="142" y="338"/>
                  </a:lnTo>
                  <a:lnTo>
                    <a:pt x="83" y="359"/>
                  </a:lnTo>
                  <a:lnTo>
                    <a:pt x="54" y="380"/>
                  </a:lnTo>
                  <a:lnTo>
                    <a:pt x="40" y="394"/>
                  </a:lnTo>
                  <a:lnTo>
                    <a:pt x="67" y="438"/>
                  </a:lnTo>
                  <a:lnTo>
                    <a:pt x="48" y="454"/>
                  </a:lnTo>
                  <a:lnTo>
                    <a:pt x="26" y="453"/>
                  </a:lnTo>
                  <a:lnTo>
                    <a:pt x="0" y="406"/>
                  </a:lnTo>
                  <a:lnTo>
                    <a:pt x="5" y="372"/>
                  </a:lnTo>
                  <a:lnTo>
                    <a:pt x="5" y="356"/>
                  </a:lnTo>
                  <a:lnTo>
                    <a:pt x="24" y="325"/>
                  </a:lnTo>
                  <a:lnTo>
                    <a:pt x="48" y="319"/>
                  </a:lnTo>
                  <a:lnTo>
                    <a:pt x="46" y="303"/>
                  </a:lnTo>
                  <a:lnTo>
                    <a:pt x="71" y="293"/>
                  </a:lnTo>
                  <a:lnTo>
                    <a:pt x="74" y="265"/>
                  </a:lnTo>
                  <a:lnTo>
                    <a:pt x="117" y="231"/>
                  </a:lnTo>
                  <a:lnTo>
                    <a:pt x="115" y="187"/>
                  </a:lnTo>
                  <a:lnTo>
                    <a:pt x="147" y="144"/>
                  </a:lnTo>
                  <a:lnTo>
                    <a:pt x="146" y="128"/>
                  </a:lnTo>
                  <a:lnTo>
                    <a:pt x="157" y="112"/>
                  </a:lnTo>
                  <a:lnTo>
                    <a:pt x="146" y="77"/>
                  </a:lnTo>
                  <a:lnTo>
                    <a:pt x="146" y="77"/>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0" name="广西">
              <a:hlinkClick r:id="" action="ppaction://macro?name=Slide1.广西_click" highlightClick="1"/>
              <a:hlinkHover r:id="" action="ppaction://noaction" highlightClick="1"/>
              <a:extLst>
                <a:ext uri="{FF2B5EF4-FFF2-40B4-BE49-F238E27FC236}">
                  <a16:creationId xmlns="" xmlns:a16="http://schemas.microsoft.com/office/drawing/2014/main" id="{3A2BC40B-0187-4BB9-AB62-B60AC7DE1C5C}"/>
                </a:ext>
              </a:extLst>
            </p:cNvPr>
            <p:cNvSpPr>
              <a:spLocks noChangeAspect="1"/>
            </p:cNvSpPr>
            <p:nvPr/>
          </p:nvSpPr>
          <p:spPr bwMode="auto">
            <a:xfrm rot="180000">
              <a:off x="4453853" y="5354660"/>
              <a:ext cx="1195393" cy="898306"/>
            </a:xfrm>
            <a:custGeom>
              <a:avLst/>
              <a:gdLst>
                <a:gd name="T0" fmla="*/ 26 w 568"/>
                <a:gd name="T1" fmla="*/ 159 h 410"/>
                <a:gd name="T2" fmla="*/ 63 w 568"/>
                <a:gd name="T3" fmla="*/ 141 h 410"/>
                <a:gd name="T4" fmla="*/ 122 w 568"/>
                <a:gd name="T5" fmla="*/ 157 h 410"/>
                <a:gd name="T6" fmla="*/ 134 w 568"/>
                <a:gd name="T7" fmla="*/ 131 h 410"/>
                <a:gd name="T8" fmla="*/ 216 w 568"/>
                <a:gd name="T9" fmla="*/ 99 h 410"/>
                <a:gd name="T10" fmla="*/ 283 w 568"/>
                <a:gd name="T11" fmla="*/ 81 h 410"/>
                <a:gd name="T12" fmla="*/ 311 w 568"/>
                <a:gd name="T13" fmla="*/ 88 h 410"/>
                <a:gd name="T14" fmla="*/ 334 w 568"/>
                <a:gd name="T15" fmla="*/ 71 h 410"/>
                <a:gd name="T16" fmla="*/ 342 w 568"/>
                <a:gd name="T17" fmla="*/ 55 h 410"/>
                <a:gd name="T18" fmla="*/ 370 w 568"/>
                <a:gd name="T19" fmla="*/ 35 h 410"/>
                <a:gd name="T20" fmla="*/ 407 w 568"/>
                <a:gd name="T21" fmla="*/ 15 h 410"/>
                <a:gd name="T22" fmla="*/ 423 w 568"/>
                <a:gd name="T23" fmla="*/ 33 h 410"/>
                <a:gd name="T24" fmla="*/ 458 w 568"/>
                <a:gd name="T25" fmla="*/ 7 h 410"/>
                <a:gd name="T26" fmla="*/ 495 w 568"/>
                <a:gd name="T27" fmla="*/ 7 h 410"/>
                <a:gd name="T28" fmla="*/ 514 w 568"/>
                <a:gd name="T29" fmla="*/ 37 h 410"/>
                <a:gd name="T30" fmla="*/ 492 w 568"/>
                <a:gd name="T31" fmla="*/ 90 h 410"/>
                <a:gd name="T32" fmla="*/ 492 w 568"/>
                <a:gd name="T33" fmla="*/ 114 h 410"/>
                <a:gd name="T34" fmla="*/ 529 w 568"/>
                <a:gd name="T35" fmla="*/ 133 h 410"/>
                <a:gd name="T36" fmla="*/ 556 w 568"/>
                <a:gd name="T37" fmla="*/ 124 h 410"/>
                <a:gd name="T38" fmla="*/ 556 w 568"/>
                <a:gd name="T39" fmla="*/ 175 h 410"/>
                <a:gd name="T40" fmla="*/ 525 w 568"/>
                <a:gd name="T41" fmla="*/ 234 h 410"/>
                <a:gd name="T42" fmla="*/ 484 w 568"/>
                <a:gd name="T43" fmla="*/ 312 h 410"/>
                <a:gd name="T44" fmla="*/ 456 w 568"/>
                <a:gd name="T45" fmla="*/ 350 h 410"/>
                <a:gd name="T46" fmla="*/ 434 w 568"/>
                <a:gd name="T47" fmla="*/ 372 h 410"/>
                <a:gd name="T48" fmla="*/ 368 w 568"/>
                <a:gd name="T49" fmla="*/ 409 h 410"/>
                <a:gd name="T50" fmla="*/ 317 w 568"/>
                <a:gd name="T51" fmla="*/ 380 h 410"/>
                <a:gd name="T52" fmla="*/ 264 w 568"/>
                <a:gd name="T53" fmla="*/ 408 h 410"/>
                <a:gd name="T54" fmla="*/ 178 w 568"/>
                <a:gd name="T55" fmla="*/ 376 h 410"/>
                <a:gd name="T56" fmla="*/ 182 w 568"/>
                <a:gd name="T57" fmla="*/ 317 h 410"/>
                <a:gd name="T58" fmla="*/ 142 w 568"/>
                <a:gd name="T59" fmla="*/ 304 h 410"/>
                <a:gd name="T60" fmla="*/ 114 w 568"/>
                <a:gd name="T61" fmla="*/ 304 h 410"/>
                <a:gd name="T62" fmla="*/ 98 w 568"/>
                <a:gd name="T63" fmla="*/ 261 h 410"/>
                <a:gd name="T64" fmla="*/ 124 w 568"/>
                <a:gd name="T65" fmla="*/ 254 h 410"/>
                <a:gd name="T66" fmla="*/ 122 w 568"/>
                <a:gd name="T67" fmla="*/ 218 h 410"/>
                <a:gd name="T68" fmla="*/ 48 w 568"/>
                <a:gd name="T69" fmla="*/ 188 h 410"/>
                <a:gd name="T70" fmla="*/ 13 w 568"/>
                <a:gd name="T71" fmla="*/ 188 h 410"/>
                <a:gd name="T72" fmla="*/ 2 w 568"/>
                <a:gd name="T73" fmla="*/ 157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68" h="410">
                  <a:moveTo>
                    <a:pt x="2" y="157"/>
                  </a:moveTo>
                  <a:lnTo>
                    <a:pt x="26" y="159"/>
                  </a:lnTo>
                  <a:lnTo>
                    <a:pt x="52" y="135"/>
                  </a:lnTo>
                  <a:lnTo>
                    <a:pt x="63" y="141"/>
                  </a:lnTo>
                  <a:lnTo>
                    <a:pt x="114" y="162"/>
                  </a:lnTo>
                  <a:lnTo>
                    <a:pt x="122" y="157"/>
                  </a:lnTo>
                  <a:lnTo>
                    <a:pt x="124" y="140"/>
                  </a:lnTo>
                  <a:lnTo>
                    <a:pt x="134" y="131"/>
                  </a:lnTo>
                  <a:lnTo>
                    <a:pt x="204" y="85"/>
                  </a:lnTo>
                  <a:lnTo>
                    <a:pt x="216" y="99"/>
                  </a:lnTo>
                  <a:lnTo>
                    <a:pt x="259" y="112"/>
                  </a:lnTo>
                  <a:lnTo>
                    <a:pt x="283" y="81"/>
                  </a:lnTo>
                  <a:lnTo>
                    <a:pt x="294" y="88"/>
                  </a:lnTo>
                  <a:lnTo>
                    <a:pt x="311" y="88"/>
                  </a:lnTo>
                  <a:lnTo>
                    <a:pt x="311" y="79"/>
                  </a:lnTo>
                  <a:lnTo>
                    <a:pt x="334" y="71"/>
                  </a:lnTo>
                  <a:lnTo>
                    <a:pt x="334" y="65"/>
                  </a:lnTo>
                  <a:lnTo>
                    <a:pt x="342" y="55"/>
                  </a:lnTo>
                  <a:lnTo>
                    <a:pt x="347" y="56"/>
                  </a:lnTo>
                  <a:lnTo>
                    <a:pt x="370" y="35"/>
                  </a:lnTo>
                  <a:lnTo>
                    <a:pt x="389" y="39"/>
                  </a:lnTo>
                  <a:lnTo>
                    <a:pt x="407" y="15"/>
                  </a:lnTo>
                  <a:lnTo>
                    <a:pt x="415" y="35"/>
                  </a:lnTo>
                  <a:lnTo>
                    <a:pt x="423" y="33"/>
                  </a:lnTo>
                  <a:lnTo>
                    <a:pt x="452" y="6"/>
                  </a:lnTo>
                  <a:lnTo>
                    <a:pt x="458" y="7"/>
                  </a:lnTo>
                  <a:lnTo>
                    <a:pt x="472" y="0"/>
                  </a:lnTo>
                  <a:lnTo>
                    <a:pt x="495" y="7"/>
                  </a:lnTo>
                  <a:lnTo>
                    <a:pt x="495" y="33"/>
                  </a:lnTo>
                  <a:lnTo>
                    <a:pt x="514" y="37"/>
                  </a:lnTo>
                  <a:lnTo>
                    <a:pt x="509" y="63"/>
                  </a:lnTo>
                  <a:lnTo>
                    <a:pt x="492" y="90"/>
                  </a:lnTo>
                  <a:lnTo>
                    <a:pt x="484" y="114"/>
                  </a:lnTo>
                  <a:lnTo>
                    <a:pt x="492" y="114"/>
                  </a:lnTo>
                  <a:lnTo>
                    <a:pt x="511" y="95"/>
                  </a:lnTo>
                  <a:lnTo>
                    <a:pt x="529" y="133"/>
                  </a:lnTo>
                  <a:lnTo>
                    <a:pt x="542" y="124"/>
                  </a:lnTo>
                  <a:lnTo>
                    <a:pt x="556" y="124"/>
                  </a:lnTo>
                  <a:lnTo>
                    <a:pt x="567" y="159"/>
                  </a:lnTo>
                  <a:lnTo>
                    <a:pt x="556" y="175"/>
                  </a:lnTo>
                  <a:lnTo>
                    <a:pt x="557" y="191"/>
                  </a:lnTo>
                  <a:lnTo>
                    <a:pt x="525" y="234"/>
                  </a:lnTo>
                  <a:lnTo>
                    <a:pt x="527" y="278"/>
                  </a:lnTo>
                  <a:lnTo>
                    <a:pt x="484" y="312"/>
                  </a:lnTo>
                  <a:lnTo>
                    <a:pt x="481" y="340"/>
                  </a:lnTo>
                  <a:lnTo>
                    <a:pt x="456" y="350"/>
                  </a:lnTo>
                  <a:lnTo>
                    <a:pt x="458" y="366"/>
                  </a:lnTo>
                  <a:lnTo>
                    <a:pt x="434" y="372"/>
                  </a:lnTo>
                  <a:lnTo>
                    <a:pt x="415" y="403"/>
                  </a:lnTo>
                  <a:lnTo>
                    <a:pt x="368" y="409"/>
                  </a:lnTo>
                  <a:lnTo>
                    <a:pt x="342" y="390"/>
                  </a:lnTo>
                  <a:lnTo>
                    <a:pt x="317" y="380"/>
                  </a:lnTo>
                  <a:lnTo>
                    <a:pt x="289" y="406"/>
                  </a:lnTo>
                  <a:lnTo>
                    <a:pt x="264" y="408"/>
                  </a:lnTo>
                  <a:lnTo>
                    <a:pt x="236" y="409"/>
                  </a:lnTo>
                  <a:lnTo>
                    <a:pt x="178" y="376"/>
                  </a:lnTo>
                  <a:lnTo>
                    <a:pt x="167" y="347"/>
                  </a:lnTo>
                  <a:lnTo>
                    <a:pt x="182" y="317"/>
                  </a:lnTo>
                  <a:lnTo>
                    <a:pt x="164" y="304"/>
                  </a:lnTo>
                  <a:lnTo>
                    <a:pt x="142" y="304"/>
                  </a:lnTo>
                  <a:lnTo>
                    <a:pt x="137" y="299"/>
                  </a:lnTo>
                  <a:lnTo>
                    <a:pt x="114" y="304"/>
                  </a:lnTo>
                  <a:lnTo>
                    <a:pt x="89" y="288"/>
                  </a:lnTo>
                  <a:lnTo>
                    <a:pt x="98" y="261"/>
                  </a:lnTo>
                  <a:lnTo>
                    <a:pt x="117" y="260"/>
                  </a:lnTo>
                  <a:lnTo>
                    <a:pt x="124" y="254"/>
                  </a:lnTo>
                  <a:lnTo>
                    <a:pt x="130" y="231"/>
                  </a:lnTo>
                  <a:lnTo>
                    <a:pt x="122" y="218"/>
                  </a:lnTo>
                  <a:lnTo>
                    <a:pt x="58" y="206"/>
                  </a:lnTo>
                  <a:lnTo>
                    <a:pt x="48" y="188"/>
                  </a:lnTo>
                  <a:lnTo>
                    <a:pt x="29" y="188"/>
                  </a:lnTo>
                  <a:lnTo>
                    <a:pt x="13" y="188"/>
                  </a:lnTo>
                  <a:lnTo>
                    <a:pt x="0" y="167"/>
                  </a:lnTo>
                  <a:lnTo>
                    <a:pt x="2" y="157"/>
                  </a:lnTo>
                  <a:lnTo>
                    <a:pt x="2" y="157"/>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1" name="福建">
              <a:hlinkClick r:id="" action="ppaction://macro?name=Slide1.福建_click" highlightClick="1"/>
              <a:hlinkHover r:id="" action="ppaction://noaction" highlightClick="1"/>
              <a:extLst>
                <a:ext uri="{FF2B5EF4-FFF2-40B4-BE49-F238E27FC236}">
                  <a16:creationId xmlns="" xmlns:a16="http://schemas.microsoft.com/office/drawing/2014/main" id="{8A5DD0B8-2B3D-4A92-BA57-52BD101FF5E8}"/>
                </a:ext>
              </a:extLst>
            </p:cNvPr>
            <p:cNvSpPr>
              <a:spLocks noChangeAspect="1"/>
            </p:cNvSpPr>
            <p:nvPr/>
          </p:nvSpPr>
          <p:spPr bwMode="auto">
            <a:xfrm rot="180000">
              <a:off x="6265864" y="4928337"/>
              <a:ext cx="656809" cy="857641"/>
            </a:xfrm>
            <a:custGeom>
              <a:avLst/>
              <a:gdLst>
                <a:gd name="T0" fmla="*/ 0 w 309"/>
                <a:gd name="T1" fmla="*/ 299 h 389"/>
                <a:gd name="T2" fmla="*/ 11 w 309"/>
                <a:gd name="T3" fmla="*/ 232 h 389"/>
                <a:gd name="T4" fmla="*/ 22 w 309"/>
                <a:gd name="T5" fmla="*/ 214 h 389"/>
                <a:gd name="T6" fmla="*/ 26 w 309"/>
                <a:gd name="T7" fmla="*/ 195 h 389"/>
                <a:gd name="T8" fmla="*/ 41 w 309"/>
                <a:gd name="T9" fmla="*/ 168 h 389"/>
                <a:gd name="T10" fmla="*/ 33 w 309"/>
                <a:gd name="T11" fmla="*/ 157 h 389"/>
                <a:gd name="T12" fmla="*/ 35 w 309"/>
                <a:gd name="T13" fmla="*/ 134 h 389"/>
                <a:gd name="T14" fmla="*/ 66 w 309"/>
                <a:gd name="T15" fmla="*/ 98 h 389"/>
                <a:gd name="T16" fmla="*/ 63 w 309"/>
                <a:gd name="T17" fmla="*/ 75 h 389"/>
                <a:gd name="T18" fmla="*/ 85 w 309"/>
                <a:gd name="T19" fmla="*/ 40 h 389"/>
                <a:gd name="T20" fmla="*/ 105 w 309"/>
                <a:gd name="T21" fmla="*/ 45 h 389"/>
                <a:gd name="T22" fmla="*/ 146 w 309"/>
                <a:gd name="T23" fmla="*/ 16 h 389"/>
                <a:gd name="T24" fmla="*/ 153 w 309"/>
                <a:gd name="T25" fmla="*/ 0 h 389"/>
                <a:gd name="T26" fmla="*/ 177 w 309"/>
                <a:gd name="T27" fmla="*/ 5 h 389"/>
                <a:gd name="T28" fmla="*/ 190 w 309"/>
                <a:gd name="T29" fmla="*/ 37 h 389"/>
                <a:gd name="T30" fmla="*/ 201 w 309"/>
                <a:gd name="T31" fmla="*/ 61 h 389"/>
                <a:gd name="T32" fmla="*/ 226 w 309"/>
                <a:gd name="T33" fmla="*/ 61 h 389"/>
                <a:gd name="T34" fmla="*/ 244 w 309"/>
                <a:gd name="T35" fmla="*/ 40 h 389"/>
                <a:gd name="T36" fmla="*/ 267 w 309"/>
                <a:gd name="T37" fmla="*/ 64 h 389"/>
                <a:gd name="T38" fmla="*/ 308 w 309"/>
                <a:gd name="T39" fmla="*/ 48 h 389"/>
                <a:gd name="T40" fmla="*/ 282 w 309"/>
                <a:gd name="T41" fmla="*/ 112 h 389"/>
                <a:gd name="T42" fmla="*/ 267 w 309"/>
                <a:gd name="T43" fmla="*/ 104 h 389"/>
                <a:gd name="T44" fmla="*/ 256 w 309"/>
                <a:gd name="T45" fmla="*/ 109 h 389"/>
                <a:gd name="T46" fmla="*/ 255 w 309"/>
                <a:gd name="T47" fmla="*/ 115 h 389"/>
                <a:gd name="T48" fmla="*/ 269 w 309"/>
                <a:gd name="T49" fmla="*/ 131 h 389"/>
                <a:gd name="T50" fmla="*/ 266 w 309"/>
                <a:gd name="T51" fmla="*/ 189 h 389"/>
                <a:gd name="T52" fmla="*/ 269 w 309"/>
                <a:gd name="T53" fmla="*/ 208 h 389"/>
                <a:gd name="T54" fmla="*/ 266 w 309"/>
                <a:gd name="T55" fmla="*/ 213 h 389"/>
                <a:gd name="T56" fmla="*/ 249 w 309"/>
                <a:gd name="T57" fmla="*/ 209 h 389"/>
                <a:gd name="T58" fmla="*/ 238 w 309"/>
                <a:gd name="T59" fmla="*/ 220 h 389"/>
                <a:gd name="T60" fmla="*/ 245 w 309"/>
                <a:gd name="T61" fmla="*/ 235 h 389"/>
                <a:gd name="T62" fmla="*/ 225 w 309"/>
                <a:gd name="T63" fmla="*/ 255 h 389"/>
                <a:gd name="T64" fmla="*/ 229 w 309"/>
                <a:gd name="T65" fmla="*/ 263 h 389"/>
                <a:gd name="T66" fmla="*/ 208 w 309"/>
                <a:gd name="T67" fmla="*/ 273 h 389"/>
                <a:gd name="T68" fmla="*/ 211 w 309"/>
                <a:gd name="T69" fmla="*/ 289 h 389"/>
                <a:gd name="T70" fmla="*/ 205 w 309"/>
                <a:gd name="T71" fmla="*/ 296 h 389"/>
                <a:gd name="T72" fmla="*/ 177 w 309"/>
                <a:gd name="T73" fmla="*/ 296 h 389"/>
                <a:gd name="T74" fmla="*/ 162 w 309"/>
                <a:gd name="T75" fmla="*/ 309 h 389"/>
                <a:gd name="T76" fmla="*/ 160 w 309"/>
                <a:gd name="T77" fmla="*/ 314 h 389"/>
                <a:gd name="T78" fmla="*/ 173 w 309"/>
                <a:gd name="T79" fmla="*/ 323 h 389"/>
                <a:gd name="T80" fmla="*/ 159 w 309"/>
                <a:gd name="T81" fmla="*/ 345 h 389"/>
                <a:gd name="T82" fmla="*/ 140 w 309"/>
                <a:gd name="T83" fmla="*/ 370 h 389"/>
                <a:gd name="T84" fmla="*/ 132 w 309"/>
                <a:gd name="T85" fmla="*/ 367 h 389"/>
                <a:gd name="T86" fmla="*/ 112 w 309"/>
                <a:gd name="T87" fmla="*/ 388 h 389"/>
                <a:gd name="T88" fmla="*/ 90 w 309"/>
                <a:gd name="T89" fmla="*/ 340 h 389"/>
                <a:gd name="T90" fmla="*/ 71 w 309"/>
                <a:gd name="T91" fmla="*/ 314 h 389"/>
                <a:gd name="T92" fmla="*/ 57 w 309"/>
                <a:gd name="T93" fmla="*/ 316 h 389"/>
                <a:gd name="T94" fmla="*/ 48 w 309"/>
                <a:gd name="T95" fmla="*/ 309 h 389"/>
                <a:gd name="T96" fmla="*/ 0 w 309"/>
                <a:gd name="T97" fmla="*/ 299 h 389"/>
                <a:gd name="T98" fmla="*/ 0 w 309"/>
                <a:gd name="T99" fmla="*/ 29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9" h="389">
                  <a:moveTo>
                    <a:pt x="0" y="299"/>
                  </a:moveTo>
                  <a:lnTo>
                    <a:pt x="11" y="232"/>
                  </a:lnTo>
                  <a:lnTo>
                    <a:pt x="22" y="214"/>
                  </a:lnTo>
                  <a:lnTo>
                    <a:pt x="26" y="195"/>
                  </a:lnTo>
                  <a:lnTo>
                    <a:pt x="41" y="168"/>
                  </a:lnTo>
                  <a:lnTo>
                    <a:pt x="33" y="157"/>
                  </a:lnTo>
                  <a:lnTo>
                    <a:pt x="35" y="134"/>
                  </a:lnTo>
                  <a:lnTo>
                    <a:pt x="66" y="98"/>
                  </a:lnTo>
                  <a:lnTo>
                    <a:pt x="63" y="75"/>
                  </a:lnTo>
                  <a:lnTo>
                    <a:pt x="85" y="40"/>
                  </a:lnTo>
                  <a:lnTo>
                    <a:pt x="105" y="45"/>
                  </a:lnTo>
                  <a:lnTo>
                    <a:pt x="146" y="16"/>
                  </a:lnTo>
                  <a:lnTo>
                    <a:pt x="153" y="0"/>
                  </a:lnTo>
                  <a:lnTo>
                    <a:pt x="177" y="5"/>
                  </a:lnTo>
                  <a:lnTo>
                    <a:pt x="190" y="37"/>
                  </a:lnTo>
                  <a:lnTo>
                    <a:pt x="201" y="61"/>
                  </a:lnTo>
                  <a:lnTo>
                    <a:pt x="226" y="61"/>
                  </a:lnTo>
                  <a:lnTo>
                    <a:pt x="244" y="40"/>
                  </a:lnTo>
                  <a:lnTo>
                    <a:pt x="267" y="64"/>
                  </a:lnTo>
                  <a:lnTo>
                    <a:pt x="308" y="48"/>
                  </a:lnTo>
                  <a:lnTo>
                    <a:pt x="282" y="112"/>
                  </a:lnTo>
                  <a:lnTo>
                    <a:pt x="267" y="104"/>
                  </a:lnTo>
                  <a:lnTo>
                    <a:pt x="256" y="109"/>
                  </a:lnTo>
                  <a:lnTo>
                    <a:pt x="255" y="115"/>
                  </a:lnTo>
                  <a:lnTo>
                    <a:pt x="269" y="131"/>
                  </a:lnTo>
                  <a:lnTo>
                    <a:pt x="266" y="189"/>
                  </a:lnTo>
                  <a:lnTo>
                    <a:pt x="269" y="208"/>
                  </a:lnTo>
                  <a:lnTo>
                    <a:pt x="266" y="213"/>
                  </a:lnTo>
                  <a:lnTo>
                    <a:pt x="249" y="209"/>
                  </a:lnTo>
                  <a:lnTo>
                    <a:pt x="238" y="220"/>
                  </a:lnTo>
                  <a:lnTo>
                    <a:pt x="245" y="235"/>
                  </a:lnTo>
                  <a:lnTo>
                    <a:pt x="225" y="255"/>
                  </a:lnTo>
                  <a:lnTo>
                    <a:pt x="229" y="263"/>
                  </a:lnTo>
                  <a:lnTo>
                    <a:pt x="208" y="273"/>
                  </a:lnTo>
                  <a:lnTo>
                    <a:pt x="211" y="289"/>
                  </a:lnTo>
                  <a:lnTo>
                    <a:pt x="205" y="296"/>
                  </a:lnTo>
                  <a:lnTo>
                    <a:pt x="177" y="296"/>
                  </a:lnTo>
                  <a:lnTo>
                    <a:pt x="162" y="309"/>
                  </a:lnTo>
                  <a:lnTo>
                    <a:pt x="160" y="314"/>
                  </a:lnTo>
                  <a:lnTo>
                    <a:pt x="173" y="323"/>
                  </a:lnTo>
                  <a:lnTo>
                    <a:pt x="159" y="345"/>
                  </a:lnTo>
                  <a:lnTo>
                    <a:pt x="140" y="370"/>
                  </a:lnTo>
                  <a:lnTo>
                    <a:pt x="132" y="367"/>
                  </a:lnTo>
                  <a:lnTo>
                    <a:pt x="112" y="388"/>
                  </a:lnTo>
                  <a:lnTo>
                    <a:pt x="90" y="340"/>
                  </a:lnTo>
                  <a:lnTo>
                    <a:pt x="71" y="314"/>
                  </a:lnTo>
                  <a:lnTo>
                    <a:pt x="57" y="316"/>
                  </a:lnTo>
                  <a:lnTo>
                    <a:pt x="48" y="309"/>
                  </a:lnTo>
                  <a:lnTo>
                    <a:pt x="0" y="299"/>
                  </a:lnTo>
                  <a:lnTo>
                    <a:pt x="0" y="299"/>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2" name="江西">
              <a:hlinkClick r:id="" action="ppaction://macro?name=Slide1.江西_click" highlightClick="1"/>
              <a:hlinkHover r:id="" action="ppaction://noaction" highlightClick="1"/>
              <a:extLst>
                <a:ext uri="{FF2B5EF4-FFF2-40B4-BE49-F238E27FC236}">
                  <a16:creationId xmlns="" xmlns:a16="http://schemas.microsoft.com/office/drawing/2014/main" id="{3BA4D7B4-E2DC-4A1F-9159-E826BDB307D3}"/>
                </a:ext>
              </a:extLst>
            </p:cNvPr>
            <p:cNvSpPr>
              <a:spLocks noChangeAspect="1"/>
            </p:cNvSpPr>
            <p:nvPr/>
          </p:nvSpPr>
          <p:spPr bwMode="auto">
            <a:xfrm rot="180000">
              <a:off x="5874900" y="4635941"/>
              <a:ext cx="729058" cy="1053566"/>
            </a:xfrm>
            <a:custGeom>
              <a:avLst/>
              <a:gdLst>
                <a:gd name="T0" fmla="*/ 7 w 341"/>
                <a:gd name="T1" fmla="*/ 103 h 473"/>
                <a:gd name="T2" fmla="*/ 29 w 341"/>
                <a:gd name="T3" fmla="*/ 146 h 473"/>
                <a:gd name="T4" fmla="*/ 32 w 341"/>
                <a:gd name="T5" fmla="*/ 168 h 473"/>
                <a:gd name="T6" fmla="*/ 20 w 341"/>
                <a:gd name="T7" fmla="*/ 190 h 473"/>
                <a:gd name="T8" fmla="*/ 3 w 341"/>
                <a:gd name="T9" fmla="*/ 203 h 473"/>
                <a:gd name="T10" fmla="*/ 0 w 341"/>
                <a:gd name="T11" fmla="*/ 243 h 473"/>
                <a:gd name="T12" fmla="*/ 5 w 341"/>
                <a:gd name="T13" fmla="*/ 249 h 473"/>
                <a:gd name="T14" fmla="*/ 14 w 341"/>
                <a:gd name="T15" fmla="*/ 245 h 473"/>
                <a:gd name="T16" fmla="*/ 20 w 341"/>
                <a:gd name="T17" fmla="*/ 249 h 473"/>
                <a:gd name="T18" fmla="*/ 20 w 341"/>
                <a:gd name="T19" fmla="*/ 275 h 473"/>
                <a:gd name="T20" fmla="*/ 32 w 341"/>
                <a:gd name="T21" fmla="*/ 305 h 473"/>
                <a:gd name="T22" fmla="*/ 45 w 341"/>
                <a:gd name="T23" fmla="*/ 310 h 473"/>
                <a:gd name="T24" fmla="*/ 46 w 341"/>
                <a:gd name="T25" fmla="*/ 354 h 473"/>
                <a:gd name="T26" fmla="*/ 38 w 341"/>
                <a:gd name="T27" fmla="*/ 384 h 473"/>
                <a:gd name="T28" fmla="*/ 46 w 341"/>
                <a:gd name="T29" fmla="*/ 398 h 473"/>
                <a:gd name="T30" fmla="*/ 61 w 341"/>
                <a:gd name="T31" fmla="*/ 412 h 473"/>
                <a:gd name="T32" fmla="*/ 96 w 341"/>
                <a:gd name="T33" fmla="*/ 402 h 473"/>
                <a:gd name="T34" fmla="*/ 102 w 341"/>
                <a:gd name="T35" fmla="*/ 416 h 473"/>
                <a:gd name="T36" fmla="*/ 92 w 341"/>
                <a:gd name="T37" fmla="*/ 430 h 473"/>
                <a:gd name="T38" fmla="*/ 74 w 341"/>
                <a:gd name="T39" fmla="*/ 458 h 473"/>
                <a:gd name="T40" fmla="*/ 74 w 341"/>
                <a:gd name="T41" fmla="*/ 465 h 473"/>
                <a:gd name="T42" fmla="*/ 84 w 341"/>
                <a:gd name="T43" fmla="*/ 472 h 473"/>
                <a:gd name="T44" fmla="*/ 158 w 341"/>
                <a:gd name="T45" fmla="*/ 443 h 473"/>
                <a:gd name="T46" fmla="*/ 185 w 341"/>
                <a:gd name="T47" fmla="*/ 458 h 473"/>
                <a:gd name="T48" fmla="*/ 192 w 341"/>
                <a:gd name="T49" fmla="*/ 450 h 473"/>
                <a:gd name="T50" fmla="*/ 185 w 341"/>
                <a:gd name="T51" fmla="*/ 434 h 473"/>
                <a:gd name="T52" fmla="*/ 187 w 341"/>
                <a:gd name="T53" fmla="*/ 424 h 473"/>
                <a:gd name="T54" fmla="*/ 198 w 341"/>
                <a:gd name="T55" fmla="*/ 357 h 473"/>
                <a:gd name="T56" fmla="*/ 209 w 341"/>
                <a:gd name="T57" fmla="*/ 339 h 473"/>
                <a:gd name="T58" fmla="*/ 213 w 341"/>
                <a:gd name="T59" fmla="*/ 320 h 473"/>
                <a:gd name="T60" fmla="*/ 228 w 341"/>
                <a:gd name="T61" fmla="*/ 293 h 473"/>
                <a:gd name="T62" fmla="*/ 220 w 341"/>
                <a:gd name="T63" fmla="*/ 282 h 473"/>
                <a:gd name="T64" fmla="*/ 222 w 341"/>
                <a:gd name="T65" fmla="*/ 259 h 473"/>
                <a:gd name="T66" fmla="*/ 253 w 341"/>
                <a:gd name="T67" fmla="*/ 223 h 473"/>
                <a:gd name="T68" fmla="*/ 250 w 341"/>
                <a:gd name="T69" fmla="*/ 200 h 473"/>
                <a:gd name="T70" fmla="*/ 272 w 341"/>
                <a:gd name="T71" fmla="*/ 165 h 473"/>
                <a:gd name="T72" fmla="*/ 292 w 341"/>
                <a:gd name="T73" fmla="*/ 170 h 473"/>
                <a:gd name="T74" fmla="*/ 333 w 341"/>
                <a:gd name="T75" fmla="*/ 141 h 473"/>
                <a:gd name="T76" fmla="*/ 340 w 341"/>
                <a:gd name="T77" fmla="*/ 125 h 473"/>
                <a:gd name="T78" fmla="*/ 314 w 341"/>
                <a:gd name="T79" fmla="*/ 77 h 473"/>
                <a:gd name="T80" fmla="*/ 298 w 341"/>
                <a:gd name="T81" fmla="*/ 53 h 473"/>
                <a:gd name="T82" fmla="*/ 308 w 341"/>
                <a:gd name="T83" fmla="*/ 41 h 473"/>
                <a:gd name="T84" fmla="*/ 294 w 341"/>
                <a:gd name="T85" fmla="*/ 28 h 473"/>
                <a:gd name="T86" fmla="*/ 254 w 341"/>
                <a:gd name="T87" fmla="*/ 28 h 473"/>
                <a:gd name="T88" fmla="*/ 238 w 341"/>
                <a:gd name="T89" fmla="*/ 10 h 473"/>
                <a:gd name="T90" fmla="*/ 207 w 341"/>
                <a:gd name="T91" fmla="*/ 40 h 473"/>
                <a:gd name="T92" fmla="*/ 195 w 341"/>
                <a:gd name="T93" fmla="*/ 35 h 473"/>
                <a:gd name="T94" fmla="*/ 209 w 341"/>
                <a:gd name="T95" fmla="*/ 11 h 473"/>
                <a:gd name="T96" fmla="*/ 207 w 341"/>
                <a:gd name="T97" fmla="*/ 3 h 473"/>
                <a:gd name="T98" fmla="*/ 195 w 341"/>
                <a:gd name="T99" fmla="*/ 0 h 473"/>
                <a:gd name="T100" fmla="*/ 158 w 341"/>
                <a:gd name="T101" fmla="*/ 20 h 473"/>
                <a:gd name="T102" fmla="*/ 130 w 341"/>
                <a:gd name="T103" fmla="*/ 30 h 473"/>
                <a:gd name="T104" fmla="*/ 106 w 341"/>
                <a:gd name="T105" fmla="*/ 28 h 473"/>
                <a:gd name="T106" fmla="*/ 53 w 341"/>
                <a:gd name="T107" fmla="*/ 75 h 473"/>
                <a:gd name="T108" fmla="*/ 26 w 341"/>
                <a:gd name="T109" fmla="*/ 84 h 473"/>
                <a:gd name="T110" fmla="*/ 7 w 341"/>
                <a:gd name="T111" fmla="*/ 103 h 473"/>
                <a:gd name="T112" fmla="*/ 7 w 341"/>
                <a:gd name="T113" fmla="*/ 103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1" h="473">
                  <a:moveTo>
                    <a:pt x="7" y="103"/>
                  </a:moveTo>
                  <a:lnTo>
                    <a:pt x="29" y="146"/>
                  </a:lnTo>
                  <a:lnTo>
                    <a:pt x="32" y="168"/>
                  </a:lnTo>
                  <a:lnTo>
                    <a:pt x="20" y="190"/>
                  </a:lnTo>
                  <a:lnTo>
                    <a:pt x="3" y="203"/>
                  </a:lnTo>
                  <a:lnTo>
                    <a:pt x="0" y="243"/>
                  </a:lnTo>
                  <a:lnTo>
                    <a:pt x="5" y="249"/>
                  </a:lnTo>
                  <a:lnTo>
                    <a:pt x="14" y="245"/>
                  </a:lnTo>
                  <a:lnTo>
                    <a:pt x="20" y="249"/>
                  </a:lnTo>
                  <a:lnTo>
                    <a:pt x="20" y="275"/>
                  </a:lnTo>
                  <a:lnTo>
                    <a:pt x="32" y="305"/>
                  </a:lnTo>
                  <a:lnTo>
                    <a:pt x="45" y="310"/>
                  </a:lnTo>
                  <a:lnTo>
                    <a:pt x="46" y="354"/>
                  </a:lnTo>
                  <a:lnTo>
                    <a:pt x="38" y="384"/>
                  </a:lnTo>
                  <a:lnTo>
                    <a:pt x="46" y="398"/>
                  </a:lnTo>
                  <a:lnTo>
                    <a:pt x="61" y="412"/>
                  </a:lnTo>
                  <a:lnTo>
                    <a:pt x="96" y="402"/>
                  </a:lnTo>
                  <a:lnTo>
                    <a:pt x="102" y="416"/>
                  </a:lnTo>
                  <a:lnTo>
                    <a:pt x="92" y="430"/>
                  </a:lnTo>
                  <a:lnTo>
                    <a:pt x="74" y="458"/>
                  </a:lnTo>
                  <a:lnTo>
                    <a:pt x="74" y="465"/>
                  </a:lnTo>
                  <a:lnTo>
                    <a:pt x="84" y="472"/>
                  </a:lnTo>
                  <a:lnTo>
                    <a:pt x="158" y="443"/>
                  </a:lnTo>
                  <a:lnTo>
                    <a:pt x="185" y="458"/>
                  </a:lnTo>
                  <a:lnTo>
                    <a:pt x="192" y="450"/>
                  </a:lnTo>
                  <a:lnTo>
                    <a:pt x="185" y="434"/>
                  </a:lnTo>
                  <a:lnTo>
                    <a:pt x="187" y="424"/>
                  </a:lnTo>
                  <a:lnTo>
                    <a:pt x="198" y="357"/>
                  </a:lnTo>
                  <a:lnTo>
                    <a:pt x="209" y="339"/>
                  </a:lnTo>
                  <a:lnTo>
                    <a:pt x="213" y="320"/>
                  </a:lnTo>
                  <a:lnTo>
                    <a:pt x="228" y="293"/>
                  </a:lnTo>
                  <a:lnTo>
                    <a:pt x="220" y="282"/>
                  </a:lnTo>
                  <a:lnTo>
                    <a:pt x="222" y="259"/>
                  </a:lnTo>
                  <a:lnTo>
                    <a:pt x="253" y="223"/>
                  </a:lnTo>
                  <a:lnTo>
                    <a:pt x="250" y="200"/>
                  </a:lnTo>
                  <a:lnTo>
                    <a:pt x="272" y="165"/>
                  </a:lnTo>
                  <a:lnTo>
                    <a:pt x="292" y="170"/>
                  </a:lnTo>
                  <a:lnTo>
                    <a:pt x="333" y="141"/>
                  </a:lnTo>
                  <a:lnTo>
                    <a:pt x="340" y="125"/>
                  </a:lnTo>
                  <a:lnTo>
                    <a:pt x="314" y="77"/>
                  </a:lnTo>
                  <a:lnTo>
                    <a:pt x="298" y="53"/>
                  </a:lnTo>
                  <a:lnTo>
                    <a:pt x="308" y="41"/>
                  </a:lnTo>
                  <a:lnTo>
                    <a:pt x="294" y="28"/>
                  </a:lnTo>
                  <a:lnTo>
                    <a:pt x="254" y="28"/>
                  </a:lnTo>
                  <a:lnTo>
                    <a:pt x="238" y="10"/>
                  </a:lnTo>
                  <a:lnTo>
                    <a:pt x="207" y="40"/>
                  </a:lnTo>
                  <a:lnTo>
                    <a:pt x="195" y="35"/>
                  </a:lnTo>
                  <a:lnTo>
                    <a:pt x="209" y="11"/>
                  </a:lnTo>
                  <a:lnTo>
                    <a:pt x="207" y="3"/>
                  </a:lnTo>
                  <a:lnTo>
                    <a:pt x="195" y="0"/>
                  </a:lnTo>
                  <a:lnTo>
                    <a:pt x="158" y="20"/>
                  </a:lnTo>
                  <a:lnTo>
                    <a:pt x="130" y="30"/>
                  </a:lnTo>
                  <a:lnTo>
                    <a:pt x="106" y="28"/>
                  </a:lnTo>
                  <a:lnTo>
                    <a:pt x="53" y="75"/>
                  </a:lnTo>
                  <a:lnTo>
                    <a:pt x="26" y="84"/>
                  </a:lnTo>
                  <a:lnTo>
                    <a:pt x="7" y="103"/>
                  </a:lnTo>
                  <a:lnTo>
                    <a:pt x="7" y="103"/>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3" name="湖南">
              <a:hlinkClick r:id="" action="ppaction://macro?name=Slide1.湖南_click" highlightClick="1"/>
              <a:hlinkHover r:id="" action="ppaction://noaction" highlightClick="1"/>
              <a:extLst>
                <a:ext uri="{FF2B5EF4-FFF2-40B4-BE49-F238E27FC236}">
                  <a16:creationId xmlns="" xmlns:a16="http://schemas.microsoft.com/office/drawing/2014/main" id="{2636BE98-D1FF-43D3-8197-41C766F276BC}"/>
                </a:ext>
              </a:extLst>
            </p:cNvPr>
            <p:cNvSpPr>
              <a:spLocks noChangeAspect="1"/>
            </p:cNvSpPr>
            <p:nvPr/>
          </p:nvSpPr>
          <p:spPr bwMode="auto">
            <a:xfrm rot="180000">
              <a:off x="5163449" y="4697517"/>
              <a:ext cx="830862" cy="975936"/>
            </a:xfrm>
            <a:custGeom>
              <a:avLst/>
              <a:gdLst>
                <a:gd name="T0" fmla="*/ 335 w 392"/>
                <a:gd name="T1" fmla="*/ 54 h 439"/>
                <a:gd name="T2" fmla="*/ 328 w 392"/>
                <a:gd name="T3" fmla="*/ 16 h 439"/>
                <a:gd name="T4" fmla="*/ 300 w 392"/>
                <a:gd name="T5" fmla="*/ 22 h 439"/>
                <a:gd name="T6" fmla="*/ 278 w 392"/>
                <a:gd name="T7" fmla="*/ 35 h 439"/>
                <a:gd name="T8" fmla="*/ 258 w 392"/>
                <a:gd name="T9" fmla="*/ 19 h 439"/>
                <a:gd name="T10" fmla="*/ 220 w 392"/>
                <a:gd name="T11" fmla="*/ 26 h 439"/>
                <a:gd name="T12" fmla="*/ 106 w 392"/>
                <a:gd name="T13" fmla="*/ 0 h 439"/>
                <a:gd name="T14" fmla="*/ 115 w 392"/>
                <a:gd name="T15" fmla="*/ 29 h 439"/>
                <a:gd name="T16" fmla="*/ 62 w 392"/>
                <a:gd name="T17" fmla="*/ 29 h 439"/>
                <a:gd name="T18" fmla="*/ 18 w 392"/>
                <a:gd name="T19" fmla="*/ 84 h 439"/>
                <a:gd name="T20" fmla="*/ 36 w 392"/>
                <a:gd name="T21" fmla="*/ 210 h 439"/>
                <a:gd name="T22" fmla="*/ 4 w 392"/>
                <a:gd name="T23" fmla="*/ 255 h 439"/>
                <a:gd name="T24" fmla="*/ 48 w 392"/>
                <a:gd name="T25" fmla="*/ 260 h 439"/>
                <a:gd name="T26" fmla="*/ 57 w 392"/>
                <a:gd name="T27" fmla="*/ 340 h 439"/>
                <a:gd name="T28" fmla="*/ 94 w 392"/>
                <a:gd name="T29" fmla="*/ 320 h 439"/>
                <a:gd name="T30" fmla="*/ 110 w 392"/>
                <a:gd name="T31" fmla="*/ 338 h 439"/>
                <a:gd name="T32" fmla="*/ 145 w 392"/>
                <a:gd name="T33" fmla="*/ 312 h 439"/>
                <a:gd name="T34" fmla="*/ 182 w 392"/>
                <a:gd name="T35" fmla="*/ 312 h 439"/>
                <a:gd name="T36" fmla="*/ 201 w 392"/>
                <a:gd name="T37" fmla="*/ 342 h 439"/>
                <a:gd name="T38" fmla="*/ 179 w 392"/>
                <a:gd name="T39" fmla="*/ 395 h 439"/>
                <a:gd name="T40" fmla="*/ 179 w 392"/>
                <a:gd name="T41" fmla="*/ 419 h 439"/>
                <a:gd name="T42" fmla="*/ 216 w 392"/>
                <a:gd name="T43" fmla="*/ 438 h 439"/>
                <a:gd name="T44" fmla="*/ 243 w 392"/>
                <a:gd name="T45" fmla="*/ 429 h 439"/>
                <a:gd name="T46" fmla="*/ 258 w 392"/>
                <a:gd name="T47" fmla="*/ 395 h 439"/>
                <a:gd name="T48" fmla="*/ 284 w 392"/>
                <a:gd name="T49" fmla="*/ 390 h 439"/>
                <a:gd name="T50" fmla="*/ 321 w 392"/>
                <a:gd name="T51" fmla="*/ 393 h 439"/>
                <a:gd name="T52" fmla="*/ 316 w 392"/>
                <a:gd name="T53" fmla="*/ 371 h 439"/>
                <a:gd name="T54" fmla="*/ 371 w 392"/>
                <a:gd name="T55" fmla="*/ 364 h 439"/>
                <a:gd name="T56" fmla="*/ 383 w 392"/>
                <a:gd name="T57" fmla="*/ 338 h 439"/>
                <a:gd name="T58" fmla="*/ 390 w 392"/>
                <a:gd name="T59" fmla="*/ 264 h 439"/>
                <a:gd name="T60" fmla="*/ 365 w 392"/>
                <a:gd name="T61" fmla="*/ 229 h 439"/>
                <a:gd name="T62" fmla="*/ 359 w 392"/>
                <a:gd name="T63" fmla="*/ 199 h 439"/>
                <a:gd name="T64" fmla="*/ 345 w 392"/>
                <a:gd name="T65" fmla="*/ 197 h 439"/>
                <a:gd name="T66" fmla="*/ 365 w 392"/>
                <a:gd name="T67" fmla="*/ 144 h 439"/>
                <a:gd name="T68" fmla="*/ 374 w 392"/>
                <a:gd name="T69" fmla="*/ 100 h 439"/>
                <a:gd name="T70" fmla="*/ 352 w 392"/>
                <a:gd name="T71" fmla="*/ 57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2" h="439">
                  <a:moveTo>
                    <a:pt x="352" y="57"/>
                  </a:moveTo>
                  <a:lnTo>
                    <a:pt x="335" y="54"/>
                  </a:lnTo>
                  <a:lnTo>
                    <a:pt x="328" y="43"/>
                  </a:lnTo>
                  <a:lnTo>
                    <a:pt x="328" y="16"/>
                  </a:lnTo>
                  <a:lnTo>
                    <a:pt x="318" y="4"/>
                  </a:lnTo>
                  <a:lnTo>
                    <a:pt x="300" y="22"/>
                  </a:lnTo>
                  <a:lnTo>
                    <a:pt x="292" y="35"/>
                  </a:lnTo>
                  <a:lnTo>
                    <a:pt x="278" y="35"/>
                  </a:lnTo>
                  <a:lnTo>
                    <a:pt x="275" y="14"/>
                  </a:lnTo>
                  <a:lnTo>
                    <a:pt x="258" y="19"/>
                  </a:lnTo>
                  <a:lnTo>
                    <a:pt x="236" y="35"/>
                  </a:lnTo>
                  <a:lnTo>
                    <a:pt x="220" y="26"/>
                  </a:lnTo>
                  <a:lnTo>
                    <a:pt x="191" y="6"/>
                  </a:lnTo>
                  <a:lnTo>
                    <a:pt x="106" y="0"/>
                  </a:lnTo>
                  <a:lnTo>
                    <a:pt x="97" y="9"/>
                  </a:lnTo>
                  <a:lnTo>
                    <a:pt x="115" y="29"/>
                  </a:lnTo>
                  <a:lnTo>
                    <a:pt x="94" y="43"/>
                  </a:lnTo>
                  <a:lnTo>
                    <a:pt x="62" y="29"/>
                  </a:lnTo>
                  <a:lnTo>
                    <a:pt x="29" y="57"/>
                  </a:lnTo>
                  <a:lnTo>
                    <a:pt x="18" y="84"/>
                  </a:lnTo>
                  <a:lnTo>
                    <a:pt x="21" y="144"/>
                  </a:lnTo>
                  <a:lnTo>
                    <a:pt x="36" y="210"/>
                  </a:lnTo>
                  <a:lnTo>
                    <a:pt x="0" y="249"/>
                  </a:lnTo>
                  <a:lnTo>
                    <a:pt x="4" y="255"/>
                  </a:lnTo>
                  <a:lnTo>
                    <a:pt x="36" y="245"/>
                  </a:lnTo>
                  <a:lnTo>
                    <a:pt x="48" y="260"/>
                  </a:lnTo>
                  <a:lnTo>
                    <a:pt x="39" y="306"/>
                  </a:lnTo>
                  <a:lnTo>
                    <a:pt x="57" y="340"/>
                  </a:lnTo>
                  <a:lnTo>
                    <a:pt x="76" y="344"/>
                  </a:lnTo>
                  <a:lnTo>
                    <a:pt x="94" y="320"/>
                  </a:lnTo>
                  <a:lnTo>
                    <a:pt x="102" y="340"/>
                  </a:lnTo>
                  <a:lnTo>
                    <a:pt x="110" y="338"/>
                  </a:lnTo>
                  <a:lnTo>
                    <a:pt x="139" y="311"/>
                  </a:lnTo>
                  <a:lnTo>
                    <a:pt x="145" y="312"/>
                  </a:lnTo>
                  <a:lnTo>
                    <a:pt x="159" y="305"/>
                  </a:lnTo>
                  <a:lnTo>
                    <a:pt x="182" y="312"/>
                  </a:lnTo>
                  <a:lnTo>
                    <a:pt x="182" y="338"/>
                  </a:lnTo>
                  <a:lnTo>
                    <a:pt x="201" y="342"/>
                  </a:lnTo>
                  <a:lnTo>
                    <a:pt x="196" y="368"/>
                  </a:lnTo>
                  <a:lnTo>
                    <a:pt x="179" y="395"/>
                  </a:lnTo>
                  <a:lnTo>
                    <a:pt x="171" y="419"/>
                  </a:lnTo>
                  <a:lnTo>
                    <a:pt x="179" y="419"/>
                  </a:lnTo>
                  <a:lnTo>
                    <a:pt x="198" y="400"/>
                  </a:lnTo>
                  <a:lnTo>
                    <a:pt x="216" y="438"/>
                  </a:lnTo>
                  <a:lnTo>
                    <a:pt x="229" y="429"/>
                  </a:lnTo>
                  <a:lnTo>
                    <a:pt x="243" y="429"/>
                  </a:lnTo>
                  <a:lnTo>
                    <a:pt x="258" y="417"/>
                  </a:lnTo>
                  <a:lnTo>
                    <a:pt x="258" y="395"/>
                  </a:lnTo>
                  <a:lnTo>
                    <a:pt x="265" y="388"/>
                  </a:lnTo>
                  <a:lnTo>
                    <a:pt x="284" y="390"/>
                  </a:lnTo>
                  <a:lnTo>
                    <a:pt x="316" y="404"/>
                  </a:lnTo>
                  <a:lnTo>
                    <a:pt x="321" y="393"/>
                  </a:lnTo>
                  <a:lnTo>
                    <a:pt x="313" y="380"/>
                  </a:lnTo>
                  <a:lnTo>
                    <a:pt x="316" y="371"/>
                  </a:lnTo>
                  <a:lnTo>
                    <a:pt x="335" y="354"/>
                  </a:lnTo>
                  <a:lnTo>
                    <a:pt x="371" y="364"/>
                  </a:lnTo>
                  <a:lnTo>
                    <a:pt x="391" y="352"/>
                  </a:lnTo>
                  <a:lnTo>
                    <a:pt x="383" y="338"/>
                  </a:lnTo>
                  <a:lnTo>
                    <a:pt x="391" y="308"/>
                  </a:lnTo>
                  <a:lnTo>
                    <a:pt x="390" y="264"/>
                  </a:lnTo>
                  <a:lnTo>
                    <a:pt x="377" y="259"/>
                  </a:lnTo>
                  <a:lnTo>
                    <a:pt x="365" y="229"/>
                  </a:lnTo>
                  <a:lnTo>
                    <a:pt x="365" y="203"/>
                  </a:lnTo>
                  <a:lnTo>
                    <a:pt x="359" y="199"/>
                  </a:lnTo>
                  <a:lnTo>
                    <a:pt x="350" y="203"/>
                  </a:lnTo>
                  <a:lnTo>
                    <a:pt x="345" y="197"/>
                  </a:lnTo>
                  <a:lnTo>
                    <a:pt x="348" y="157"/>
                  </a:lnTo>
                  <a:lnTo>
                    <a:pt x="365" y="144"/>
                  </a:lnTo>
                  <a:lnTo>
                    <a:pt x="377" y="122"/>
                  </a:lnTo>
                  <a:lnTo>
                    <a:pt x="374" y="100"/>
                  </a:lnTo>
                  <a:lnTo>
                    <a:pt x="352" y="57"/>
                  </a:lnTo>
                  <a:lnTo>
                    <a:pt x="352" y="57"/>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4" name="贵州">
              <a:hlinkClick r:id="" action="ppaction://macro?name=Slide1.贵州_click" highlightClick="1"/>
              <a:hlinkHover r:id="" action="ppaction://noaction" highlightClick="1"/>
              <a:extLst>
                <a:ext uri="{FF2B5EF4-FFF2-40B4-BE49-F238E27FC236}">
                  <a16:creationId xmlns="" xmlns:a16="http://schemas.microsoft.com/office/drawing/2014/main" id="{59BFFB27-9969-4141-8BB7-2FC8BE854567}"/>
                </a:ext>
              </a:extLst>
            </p:cNvPr>
            <p:cNvSpPr>
              <a:spLocks noChangeAspect="1"/>
            </p:cNvSpPr>
            <p:nvPr/>
          </p:nvSpPr>
          <p:spPr bwMode="auto">
            <a:xfrm rot="180000">
              <a:off x="4343390" y="4852878"/>
              <a:ext cx="916248" cy="839159"/>
            </a:xfrm>
            <a:custGeom>
              <a:avLst/>
              <a:gdLst>
                <a:gd name="T0" fmla="*/ 121 w 439"/>
                <a:gd name="T1" fmla="*/ 128 h 383"/>
                <a:gd name="T2" fmla="*/ 111 w 439"/>
                <a:gd name="T3" fmla="*/ 158 h 383"/>
                <a:gd name="T4" fmla="*/ 92 w 439"/>
                <a:gd name="T5" fmla="*/ 164 h 383"/>
                <a:gd name="T6" fmla="*/ 51 w 439"/>
                <a:gd name="T7" fmla="*/ 158 h 383"/>
                <a:gd name="T8" fmla="*/ 43 w 439"/>
                <a:gd name="T9" fmla="*/ 168 h 383"/>
                <a:gd name="T10" fmla="*/ 20 w 439"/>
                <a:gd name="T11" fmla="*/ 160 h 383"/>
                <a:gd name="T12" fmla="*/ 0 w 439"/>
                <a:gd name="T13" fmla="*/ 189 h 383"/>
                <a:gd name="T14" fmla="*/ 9 w 439"/>
                <a:gd name="T15" fmla="*/ 197 h 383"/>
                <a:gd name="T16" fmla="*/ 9 w 439"/>
                <a:gd name="T17" fmla="*/ 216 h 383"/>
                <a:gd name="T18" fmla="*/ 19 w 439"/>
                <a:gd name="T19" fmla="*/ 232 h 383"/>
                <a:gd name="T20" fmla="*/ 59 w 439"/>
                <a:gd name="T21" fmla="*/ 220 h 383"/>
                <a:gd name="T22" fmla="*/ 72 w 439"/>
                <a:gd name="T23" fmla="*/ 230 h 383"/>
                <a:gd name="T24" fmla="*/ 53 w 439"/>
                <a:gd name="T25" fmla="*/ 308 h 383"/>
                <a:gd name="T26" fmla="*/ 77 w 439"/>
                <a:gd name="T27" fmla="*/ 332 h 383"/>
                <a:gd name="T28" fmla="*/ 70 w 439"/>
                <a:gd name="T29" fmla="*/ 377 h 383"/>
                <a:gd name="T30" fmla="*/ 94 w 439"/>
                <a:gd name="T31" fmla="*/ 379 h 383"/>
                <a:gd name="T32" fmla="*/ 120 w 439"/>
                <a:gd name="T33" fmla="*/ 355 h 383"/>
                <a:gd name="T34" fmla="*/ 131 w 439"/>
                <a:gd name="T35" fmla="*/ 361 h 383"/>
                <a:gd name="T36" fmla="*/ 182 w 439"/>
                <a:gd name="T37" fmla="*/ 382 h 383"/>
                <a:gd name="T38" fmla="*/ 190 w 439"/>
                <a:gd name="T39" fmla="*/ 377 h 383"/>
                <a:gd name="T40" fmla="*/ 192 w 439"/>
                <a:gd name="T41" fmla="*/ 360 h 383"/>
                <a:gd name="T42" fmla="*/ 202 w 439"/>
                <a:gd name="T43" fmla="*/ 351 h 383"/>
                <a:gd name="T44" fmla="*/ 272 w 439"/>
                <a:gd name="T45" fmla="*/ 305 h 383"/>
                <a:gd name="T46" fmla="*/ 284 w 439"/>
                <a:gd name="T47" fmla="*/ 319 h 383"/>
                <a:gd name="T48" fmla="*/ 327 w 439"/>
                <a:gd name="T49" fmla="*/ 332 h 383"/>
                <a:gd name="T50" fmla="*/ 351 w 439"/>
                <a:gd name="T51" fmla="*/ 301 h 383"/>
                <a:gd name="T52" fmla="*/ 362 w 439"/>
                <a:gd name="T53" fmla="*/ 308 h 383"/>
                <a:gd name="T54" fmla="*/ 379 w 439"/>
                <a:gd name="T55" fmla="*/ 308 h 383"/>
                <a:gd name="T56" fmla="*/ 379 w 439"/>
                <a:gd name="T57" fmla="*/ 299 h 383"/>
                <a:gd name="T58" fmla="*/ 402 w 439"/>
                <a:gd name="T59" fmla="*/ 291 h 383"/>
                <a:gd name="T60" fmla="*/ 402 w 439"/>
                <a:gd name="T61" fmla="*/ 285 h 383"/>
                <a:gd name="T62" fmla="*/ 410 w 439"/>
                <a:gd name="T63" fmla="*/ 275 h 383"/>
                <a:gd name="T64" fmla="*/ 415 w 439"/>
                <a:gd name="T65" fmla="*/ 276 h 383"/>
                <a:gd name="T66" fmla="*/ 438 w 439"/>
                <a:gd name="T67" fmla="*/ 255 h 383"/>
                <a:gd name="T68" fmla="*/ 420 w 439"/>
                <a:gd name="T69" fmla="*/ 221 h 383"/>
                <a:gd name="T70" fmla="*/ 429 w 439"/>
                <a:gd name="T71" fmla="*/ 175 h 383"/>
                <a:gd name="T72" fmla="*/ 417 w 439"/>
                <a:gd name="T73" fmla="*/ 160 h 383"/>
                <a:gd name="T74" fmla="*/ 385 w 439"/>
                <a:gd name="T75" fmla="*/ 170 h 383"/>
                <a:gd name="T76" fmla="*/ 381 w 439"/>
                <a:gd name="T77" fmla="*/ 164 h 383"/>
                <a:gd name="T78" fmla="*/ 417 w 439"/>
                <a:gd name="T79" fmla="*/ 125 h 383"/>
                <a:gd name="T80" fmla="*/ 402 w 439"/>
                <a:gd name="T81" fmla="*/ 59 h 383"/>
                <a:gd name="T82" fmla="*/ 377 w 439"/>
                <a:gd name="T83" fmla="*/ 78 h 383"/>
                <a:gd name="T84" fmla="*/ 355 w 439"/>
                <a:gd name="T85" fmla="*/ 55 h 383"/>
                <a:gd name="T86" fmla="*/ 334 w 439"/>
                <a:gd name="T87" fmla="*/ 27 h 383"/>
                <a:gd name="T88" fmla="*/ 333 w 439"/>
                <a:gd name="T89" fmla="*/ 10 h 383"/>
                <a:gd name="T90" fmla="*/ 318 w 439"/>
                <a:gd name="T91" fmla="*/ 8 h 383"/>
                <a:gd name="T92" fmla="*/ 301 w 439"/>
                <a:gd name="T93" fmla="*/ 13 h 383"/>
                <a:gd name="T94" fmla="*/ 274 w 439"/>
                <a:gd name="T95" fmla="*/ 0 h 383"/>
                <a:gd name="T96" fmla="*/ 260 w 439"/>
                <a:gd name="T97" fmla="*/ 31 h 383"/>
                <a:gd name="T98" fmla="*/ 236 w 439"/>
                <a:gd name="T99" fmla="*/ 34 h 383"/>
                <a:gd name="T100" fmla="*/ 220 w 439"/>
                <a:gd name="T101" fmla="*/ 59 h 383"/>
                <a:gd name="T102" fmla="*/ 208 w 439"/>
                <a:gd name="T103" fmla="*/ 55 h 383"/>
                <a:gd name="T104" fmla="*/ 192 w 439"/>
                <a:gd name="T105" fmla="*/ 59 h 383"/>
                <a:gd name="T106" fmla="*/ 166 w 439"/>
                <a:gd name="T107" fmla="*/ 44 h 383"/>
                <a:gd name="T108" fmla="*/ 145 w 439"/>
                <a:gd name="T109" fmla="*/ 69 h 383"/>
                <a:gd name="T110" fmla="*/ 145 w 439"/>
                <a:gd name="T111" fmla="*/ 79 h 383"/>
                <a:gd name="T112" fmla="*/ 186 w 439"/>
                <a:gd name="T113" fmla="*/ 101 h 383"/>
                <a:gd name="T114" fmla="*/ 196 w 439"/>
                <a:gd name="T115" fmla="*/ 118 h 383"/>
                <a:gd name="T116" fmla="*/ 166 w 439"/>
                <a:gd name="T117" fmla="*/ 129 h 383"/>
                <a:gd name="T118" fmla="*/ 121 w 439"/>
                <a:gd name="T119" fmla="*/ 128 h 383"/>
                <a:gd name="T120" fmla="*/ 121 w 439"/>
                <a:gd name="T121" fmla="*/ 128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9" h="383">
                  <a:moveTo>
                    <a:pt x="121" y="128"/>
                  </a:moveTo>
                  <a:lnTo>
                    <a:pt x="111" y="158"/>
                  </a:lnTo>
                  <a:lnTo>
                    <a:pt x="92" y="164"/>
                  </a:lnTo>
                  <a:lnTo>
                    <a:pt x="51" y="158"/>
                  </a:lnTo>
                  <a:lnTo>
                    <a:pt x="43" y="168"/>
                  </a:lnTo>
                  <a:lnTo>
                    <a:pt x="20" y="160"/>
                  </a:lnTo>
                  <a:lnTo>
                    <a:pt x="0" y="189"/>
                  </a:lnTo>
                  <a:lnTo>
                    <a:pt x="9" y="197"/>
                  </a:lnTo>
                  <a:lnTo>
                    <a:pt x="9" y="216"/>
                  </a:lnTo>
                  <a:lnTo>
                    <a:pt x="19" y="232"/>
                  </a:lnTo>
                  <a:lnTo>
                    <a:pt x="59" y="220"/>
                  </a:lnTo>
                  <a:lnTo>
                    <a:pt x="72" y="230"/>
                  </a:lnTo>
                  <a:lnTo>
                    <a:pt x="53" y="308"/>
                  </a:lnTo>
                  <a:lnTo>
                    <a:pt x="77" y="332"/>
                  </a:lnTo>
                  <a:lnTo>
                    <a:pt x="70" y="377"/>
                  </a:lnTo>
                  <a:lnTo>
                    <a:pt x="94" y="379"/>
                  </a:lnTo>
                  <a:lnTo>
                    <a:pt x="120" y="355"/>
                  </a:lnTo>
                  <a:lnTo>
                    <a:pt x="131" y="361"/>
                  </a:lnTo>
                  <a:lnTo>
                    <a:pt x="182" y="382"/>
                  </a:lnTo>
                  <a:lnTo>
                    <a:pt x="190" y="377"/>
                  </a:lnTo>
                  <a:lnTo>
                    <a:pt x="192" y="360"/>
                  </a:lnTo>
                  <a:lnTo>
                    <a:pt x="202" y="351"/>
                  </a:lnTo>
                  <a:lnTo>
                    <a:pt x="272" y="305"/>
                  </a:lnTo>
                  <a:lnTo>
                    <a:pt x="284" y="319"/>
                  </a:lnTo>
                  <a:lnTo>
                    <a:pt x="327" y="332"/>
                  </a:lnTo>
                  <a:lnTo>
                    <a:pt x="351" y="301"/>
                  </a:lnTo>
                  <a:lnTo>
                    <a:pt x="362" y="308"/>
                  </a:lnTo>
                  <a:lnTo>
                    <a:pt x="379" y="308"/>
                  </a:lnTo>
                  <a:lnTo>
                    <a:pt x="379" y="299"/>
                  </a:lnTo>
                  <a:lnTo>
                    <a:pt x="402" y="291"/>
                  </a:lnTo>
                  <a:lnTo>
                    <a:pt x="402" y="285"/>
                  </a:lnTo>
                  <a:lnTo>
                    <a:pt x="410" y="275"/>
                  </a:lnTo>
                  <a:lnTo>
                    <a:pt x="415" y="276"/>
                  </a:lnTo>
                  <a:lnTo>
                    <a:pt x="438" y="255"/>
                  </a:lnTo>
                  <a:lnTo>
                    <a:pt x="420" y="221"/>
                  </a:lnTo>
                  <a:lnTo>
                    <a:pt x="429" y="175"/>
                  </a:lnTo>
                  <a:lnTo>
                    <a:pt x="417" y="160"/>
                  </a:lnTo>
                  <a:lnTo>
                    <a:pt x="385" y="170"/>
                  </a:lnTo>
                  <a:lnTo>
                    <a:pt x="381" y="164"/>
                  </a:lnTo>
                  <a:lnTo>
                    <a:pt x="417" y="125"/>
                  </a:lnTo>
                  <a:lnTo>
                    <a:pt x="402" y="59"/>
                  </a:lnTo>
                  <a:lnTo>
                    <a:pt x="377" y="78"/>
                  </a:lnTo>
                  <a:lnTo>
                    <a:pt x="355" y="55"/>
                  </a:lnTo>
                  <a:lnTo>
                    <a:pt x="334" y="27"/>
                  </a:lnTo>
                  <a:lnTo>
                    <a:pt x="333" y="10"/>
                  </a:lnTo>
                  <a:lnTo>
                    <a:pt x="318" y="8"/>
                  </a:lnTo>
                  <a:lnTo>
                    <a:pt x="301" y="13"/>
                  </a:lnTo>
                  <a:lnTo>
                    <a:pt x="274" y="0"/>
                  </a:lnTo>
                  <a:lnTo>
                    <a:pt x="260" y="31"/>
                  </a:lnTo>
                  <a:lnTo>
                    <a:pt x="236" y="34"/>
                  </a:lnTo>
                  <a:lnTo>
                    <a:pt x="220" y="59"/>
                  </a:lnTo>
                  <a:lnTo>
                    <a:pt x="208" y="55"/>
                  </a:lnTo>
                  <a:lnTo>
                    <a:pt x="192" y="59"/>
                  </a:lnTo>
                  <a:lnTo>
                    <a:pt x="166" y="44"/>
                  </a:lnTo>
                  <a:lnTo>
                    <a:pt x="145" y="69"/>
                  </a:lnTo>
                  <a:lnTo>
                    <a:pt x="145" y="79"/>
                  </a:lnTo>
                  <a:lnTo>
                    <a:pt x="186" y="101"/>
                  </a:lnTo>
                  <a:lnTo>
                    <a:pt x="196" y="118"/>
                  </a:lnTo>
                  <a:lnTo>
                    <a:pt x="166" y="129"/>
                  </a:lnTo>
                  <a:lnTo>
                    <a:pt x="121" y="128"/>
                  </a:lnTo>
                  <a:lnTo>
                    <a:pt x="121" y="128"/>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5" name="浙江">
              <a:hlinkClick r:id="" action="ppaction://macro?name=Slide1.浙江_click" highlightClick="1"/>
              <a:hlinkHover r:id="" action="ppaction://noaction" highlightClick="1"/>
              <a:extLst>
                <a:ext uri="{FF2B5EF4-FFF2-40B4-BE49-F238E27FC236}">
                  <a16:creationId xmlns="" xmlns:a16="http://schemas.microsoft.com/office/drawing/2014/main" id="{F6F68AB6-4AB3-40B3-A595-08F4363E5529}"/>
                </a:ext>
              </a:extLst>
            </p:cNvPr>
            <p:cNvSpPr>
              <a:spLocks noChangeAspect="1"/>
            </p:cNvSpPr>
            <p:nvPr/>
          </p:nvSpPr>
          <p:spPr bwMode="auto">
            <a:xfrm rot="180000">
              <a:off x="6542370" y="4370409"/>
              <a:ext cx="571424" cy="706075"/>
            </a:xfrm>
            <a:custGeom>
              <a:avLst/>
              <a:gdLst>
                <a:gd name="T0" fmla="*/ 197 w 274"/>
                <a:gd name="T1" fmla="*/ 303 h 320"/>
                <a:gd name="T2" fmla="*/ 156 w 274"/>
                <a:gd name="T3" fmla="*/ 319 h 320"/>
                <a:gd name="T4" fmla="*/ 133 w 274"/>
                <a:gd name="T5" fmla="*/ 295 h 320"/>
                <a:gd name="T6" fmla="*/ 115 w 274"/>
                <a:gd name="T7" fmla="*/ 316 h 320"/>
                <a:gd name="T8" fmla="*/ 90 w 274"/>
                <a:gd name="T9" fmla="*/ 316 h 320"/>
                <a:gd name="T10" fmla="*/ 79 w 274"/>
                <a:gd name="T11" fmla="*/ 292 h 320"/>
                <a:gd name="T12" fmla="*/ 66 w 274"/>
                <a:gd name="T13" fmla="*/ 260 h 320"/>
                <a:gd name="T14" fmla="*/ 42 w 274"/>
                <a:gd name="T15" fmla="*/ 255 h 320"/>
                <a:gd name="T16" fmla="*/ 16 w 274"/>
                <a:gd name="T17" fmla="*/ 207 h 320"/>
                <a:gd name="T18" fmla="*/ 0 w 274"/>
                <a:gd name="T19" fmla="*/ 183 h 320"/>
                <a:gd name="T20" fmla="*/ 10 w 274"/>
                <a:gd name="T21" fmla="*/ 171 h 320"/>
                <a:gd name="T22" fmla="*/ 16 w 274"/>
                <a:gd name="T23" fmla="*/ 166 h 320"/>
                <a:gd name="T24" fmla="*/ 43 w 274"/>
                <a:gd name="T25" fmla="*/ 128 h 320"/>
                <a:gd name="T26" fmla="*/ 42 w 274"/>
                <a:gd name="T27" fmla="*/ 96 h 320"/>
                <a:gd name="T28" fmla="*/ 51 w 274"/>
                <a:gd name="T29" fmla="*/ 83 h 320"/>
                <a:gd name="T30" fmla="*/ 72 w 274"/>
                <a:gd name="T31" fmla="*/ 79 h 320"/>
                <a:gd name="T32" fmla="*/ 79 w 274"/>
                <a:gd name="T33" fmla="*/ 70 h 320"/>
                <a:gd name="T34" fmla="*/ 71 w 274"/>
                <a:gd name="T35" fmla="*/ 55 h 320"/>
                <a:gd name="T36" fmla="*/ 82 w 274"/>
                <a:gd name="T37" fmla="*/ 41 h 320"/>
                <a:gd name="T38" fmla="*/ 82 w 274"/>
                <a:gd name="T39" fmla="*/ 11 h 320"/>
                <a:gd name="T40" fmla="*/ 97 w 274"/>
                <a:gd name="T41" fmla="*/ 4 h 320"/>
                <a:gd name="T42" fmla="*/ 123 w 274"/>
                <a:gd name="T43" fmla="*/ 20 h 320"/>
                <a:gd name="T44" fmla="*/ 155 w 274"/>
                <a:gd name="T45" fmla="*/ 25 h 320"/>
                <a:gd name="T46" fmla="*/ 176 w 274"/>
                <a:gd name="T47" fmla="*/ 0 h 320"/>
                <a:gd name="T48" fmla="*/ 201 w 274"/>
                <a:gd name="T49" fmla="*/ 22 h 320"/>
                <a:gd name="T50" fmla="*/ 190 w 274"/>
                <a:gd name="T51" fmla="*/ 30 h 320"/>
                <a:gd name="T52" fmla="*/ 177 w 274"/>
                <a:gd name="T53" fmla="*/ 50 h 320"/>
                <a:gd name="T54" fmla="*/ 156 w 274"/>
                <a:gd name="T55" fmla="*/ 55 h 320"/>
                <a:gd name="T56" fmla="*/ 149 w 274"/>
                <a:gd name="T57" fmla="*/ 61 h 320"/>
                <a:gd name="T58" fmla="*/ 168 w 274"/>
                <a:gd name="T59" fmla="*/ 73 h 320"/>
                <a:gd name="T60" fmla="*/ 206 w 274"/>
                <a:gd name="T61" fmla="*/ 55 h 320"/>
                <a:gd name="T62" fmla="*/ 267 w 274"/>
                <a:gd name="T63" fmla="*/ 81 h 320"/>
                <a:gd name="T64" fmla="*/ 273 w 274"/>
                <a:gd name="T65" fmla="*/ 133 h 320"/>
                <a:gd name="T66" fmla="*/ 249 w 274"/>
                <a:gd name="T67" fmla="*/ 133 h 320"/>
                <a:gd name="T68" fmla="*/ 247 w 274"/>
                <a:gd name="T69" fmla="*/ 148 h 320"/>
                <a:gd name="T70" fmla="*/ 260 w 274"/>
                <a:gd name="T71" fmla="*/ 170 h 320"/>
                <a:gd name="T72" fmla="*/ 249 w 274"/>
                <a:gd name="T73" fmla="*/ 183 h 320"/>
                <a:gd name="T74" fmla="*/ 261 w 274"/>
                <a:gd name="T75" fmla="*/ 204 h 320"/>
                <a:gd name="T76" fmla="*/ 241 w 274"/>
                <a:gd name="T77" fmla="*/ 228 h 320"/>
                <a:gd name="T78" fmla="*/ 232 w 274"/>
                <a:gd name="T79" fmla="*/ 215 h 320"/>
                <a:gd name="T80" fmla="*/ 202 w 274"/>
                <a:gd name="T81" fmla="*/ 292 h 320"/>
                <a:gd name="T82" fmla="*/ 197 w 274"/>
                <a:gd name="T83" fmla="*/ 303 h 320"/>
                <a:gd name="T84" fmla="*/ 197 w 274"/>
                <a:gd name="T85" fmla="*/ 30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4" h="320">
                  <a:moveTo>
                    <a:pt x="197" y="303"/>
                  </a:moveTo>
                  <a:lnTo>
                    <a:pt x="156" y="319"/>
                  </a:lnTo>
                  <a:lnTo>
                    <a:pt x="133" y="295"/>
                  </a:lnTo>
                  <a:lnTo>
                    <a:pt x="115" y="316"/>
                  </a:lnTo>
                  <a:lnTo>
                    <a:pt x="90" y="316"/>
                  </a:lnTo>
                  <a:lnTo>
                    <a:pt x="79" y="292"/>
                  </a:lnTo>
                  <a:lnTo>
                    <a:pt x="66" y="260"/>
                  </a:lnTo>
                  <a:lnTo>
                    <a:pt x="42" y="255"/>
                  </a:lnTo>
                  <a:lnTo>
                    <a:pt x="16" y="207"/>
                  </a:lnTo>
                  <a:lnTo>
                    <a:pt x="0" y="183"/>
                  </a:lnTo>
                  <a:lnTo>
                    <a:pt x="10" y="171"/>
                  </a:lnTo>
                  <a:lnTo>
                    <a:pt x="16" y="166"/>
                  </a:lnTo>
                  <a:lnTo>
                    <a:pt x="43" y="128"/>
                  </a:lnTo>
                  <a:lnTo>
                    <a:pt x="42" y="96"/>
                  </a:lnTo>
                  <a:lnTo>
                    <a:pt x="51" y="83"/>
                  </a:lnTo>
                  <a:lnTo>
                    <a:pt x="72" y="79"/>
                  </a:lnTo>
                  <a:lnTo>
                    <a:pt x="79" y="70"/>
                  </a:lnTo>
                  <a:lnTo>
                    <a:pt x="71" y="55"/>
                  </a:lnTo>
                  <a:lnTo>
                    <a:pt x="82" y="41"/>
                  </a:lnTo>
                  <a:lnTo>
                    <a:pt x="82" y="11"/>
                  </a:lnTo>
                  <a:lnTo>
                    <a:pt x="97" y="4"/>
                  </a:lnTo>
                  <a:lnTo>
                    <a:pt x="123" y="20"/>
                  </a:lnTo>
                  <a:lnTo>
                    <a:pt x="155" y="25"/>
                  </a:lnTo>
                  <a:lnTo>
                    <a:pt x="176" y="0"/>
                  </a:lnTo>
                  <a:lnTo>
                    <a:pt x="201" y="22"/>
                  </a:lnTo>
                  <a:lnTo>
                    <a:pt x="190" y="30"/>
                  </a:lnTo>
                  <a:lnTo>
                    <a:pt x="177" y="50"/>
                  </a:lnTo>
                  <a:lnTo>
                    <a:pt x="156" y="55"/>
                  </a:lnTo>
                  <a:lnTo>
                    <a:pt x="149" y="61"/>
                  </a:lnTo>
                  <a:lnTo>
                    <a:pt x="168" y="73"/>
                  </a:lnTo>
                  <a:lnTo>
                    <a:pt x="206" y="55"/>
                  </a:lnTo>
                  <a:lnTo>
                    <a:pt x="267" y="81"/>
                  </a:lnTo>
                  <a:lnTo>
                    <a:pt x="273" y="133"/>
                  </a:lnTo>
                  <a:lnTo>
                    <a:pt x="249" y="133"/>
                  </a:lnTo>
                  <a:lnTo>
                    <a:pt x="247" y="148"/>
                  </a:lnTo>
                  <a:lnTo>
                    <a:pt x="260" y="170"/>
                  </a:lnTo>
                  <a:lnTo>
                    <a:pt x="249" y="183"/>
                  </a:lnTo>
                  <a:lnTo>
                    <a:pt x="261" y="204"/>
                  </a:lnTo>
                  <a:lnTo>
                    <a:pt x="241" y="228"/>
                  </a:lnTo>
                  <a:lnTo>
                    <a:pt x="232" y="215"/>
                  </a:lnTo>
                  <a:lnTo>
                    <a:pt x="202" y="292"/>
                  </a:lnTo>
                  <a:lnTo>
                    <a:pt x="197" y="303"/>
                  </a:lnTo>
                  <a:lnTo>
                    <a:pt x="197" y="303"/>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6" name="安徽">
              <a:hlinkClick r:id="" action="ppaction://macro?name=Slide1.安徽_click" highlightClick="1"/>
              <a:hlinkHover r:id="" action="ppaction://noaction" highlightClick="1"/>
              <a:extLst>
                <a:ext uri="{FF2B5EF4-FFF2-40B4-BE49-F238E27FC236}">
                  <a16:creationId xmlns="" xmlns:a16="http://schemas.microsoft.com/office/drawing/2014/main" id="{C0142CEA-3DE0-4D6B-8B6D-AE2E03D2E578}"/>
                </a:ext>
              </a:extLst>
            </p:cNvPr>
            <p:cNvSpPr>
              <a:spLocks noChangeAspect="1"/>
            </p:cNvSpPr>
            <p:nvPr/>
          </p:nvSpPr>
          <p:spPr bwMode="auto">
            <a:xfrm rot="180000">
              <a:off x="6009977" y="3821126"/>
              <a:ext cx="729058" cy="916789"/>
            </a:xfrm>
            <a:custGeom>
              <a:avLst/>
              <a:gdLst>
                <a:gd name="T0" fmla="*/ 82 w 343"/>
                <a:gd name="T1" fmla="*/ 0 h 408"/>
                <a:gd name="T2" fmla="*/ 142 w 343"/>
                <a:gd name="T3" fmla="*/ 35 h 408"/>
                <a:gd name="T4" fmla="*/ 188 w 343"/>
                <a:gd name="T5" fmla="*/ 55 h 408"/>
                <a:gd name="T6" fmla="*/ 210 w 343"/>
                <a:gd name="T7" fmla="*/ 59 h 408"/>
                <a:gd name="T8" fmla="*/ 221 w 343"/>
                <a:gd name="T9" fmla="*/ 108 h 408"/>
                <a:gd name="T10" fmla="*/ 258 w 343"/>
                <a:gd name="T11" fmla="*/ 129 h 408"/>
                <a:gd name="T12" fmla="*/ 285 w 343"/>
                <a:gd name="T13" fmla="*/ 112 h 408"/>
                <a:gd name="T14" fmla="*/ 295 w 343"/>
                <a:gd name="T15" fmla="*/ 141 h 408"/>
                <a:gd name="T16" fmla="*/ 261 w 343"/>
                <a:gd name="T17" fmla="*/ 159 h 408"/>
                <a:gd name="T18" fmla="*/ 248 w 343"/>
                <a:gd name="T19" fmla="*/ 184 h 408"/>
                <a:gd name="T20" fmla="*/ 285 w 343"/>
                <a:gd name="T21" fmla="*/ 220 h 408"/>
                <a:gd name="T22" fmla="*/ 342 w 343"/>
                <a:gd name="T23" fmla="*/ 247 h 408"/>
                <a:gd name="T24" fmla="*/ 331 w 343"/>
                <a:gd name="T25" fmla="*/ 291 h 408"/>
                <a:gd name="T26" fmla="*/ 332 w 343"/>
                <a:gd name="T27" fmla="*/ 315 h 408"/>
                <a:gd name="T28" fmla="*/ 302 w 343"/>
                <a:gd name="T29" fmla="*/ 332 h 408"/>
                <a:gd name="T30" fmla="*/ 276 w 343"/>
                <a:gd name="T31" fmla="*/ 402 h 408"/>
                <a:gd name="T32" fmla="*/ 256 w 343"/>
                <a:gd name="T33" fmla="*/ 394 h 408"/>
                <a:gd name="T34" fmla="*/ 200 w 343"/>
                <a:gd name="T35" fmla="*/ 376 h 408"/>
                <a:gd name="T36" fmla="*/ 157 w 343"/>
                <a:gd name="T37" fmla="*/ 401 h 408"/>
                <a:gd name="T38" fmla="*/ 169 w 343"/>
                <a:gd name="T39" fmla="*/ 369 h 408"/>
                <a:gd name="T40" fmla="*/ 120 w 343"/>
                <a:gd name="T41" fmla="*/ 386 h 408"/>
                <a:gd name="T42" fmla="*/ 96 w 343"/>
                <a:gd name="T43" fmla="*/ 299 h 408"/>
                <a:gd name="T44" fmla="*/ 75 w 343"/>
                <a:gd name="T45" fmla="*/ 286 h 408"/>
                <a:gd name="T46" fmla="*/ 56 w 343"/>
                <a:gd name="T47" fmla="*/ 242 h 408"/>
                <a:gd name="T48" fmla="*/ 78 w 343"/>
                <a:gd name="T49" fmla="*/ 212 h 408"/>
                <a:gd name="T50" fmla="*/ 68 w 343"/>
                <a:gd name="T51" fmla="*/ 171 h 408"/>
                <a:gd name="T52" fmla="*/ 21 w 343"/>
                <a:gd name="T53" fmla="*/ 168 h 408"/>
                <a:gd name="T54" fmla="*/ 21 w 343"/>
                <a:gd name="T55" fmla="*/ 127 h 408"/>
                <a:gd name="T56" fmla="*/ 39 w 343"/>
                <a:gd name="T57" fmla="*/ 92 h 408"/>
                <a:gd name="T58" fmla="*/ 46 w 343"/>
                <a:gd name="T59" fmla="*/ 51 h 408"/>
                <a:gd name="T60" fmla="*/ 75 w 343"/>
                <a:gd name="T61" fmla="*/ 75 h 408"/>
                <a:gd name="T62" fmla="*/ 104 w 343"/>
                <a:gd name="T63" fmla="*/ 52 h 408"/>
                <a:gd name="T64" fmla="*/ 75 w 343"/>
                <a:gd name="T65" fmla="*/ 20 h 408"/>
                <a:gd name="T66" fmla="*/ 70 w 343"/>
                <a:gd name="T67" fmla="*/ 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3" h="408">
                  <a:moveTo>
                    <a:pt x="70" y="3"/>
                  </a:moveTo>
                  <a:lnTo>
                    <a:pt x="82" y="0"/>
                  </a:lnTo>
                  <a:lnTo>
                    <a:pt x="123" y="16"/>
                  </a:lnTo>
                  <a:lnTo>
                    <a:pt x="142" y="35"/>
                  </a:lnTo>
                  <a:lnTo>
                    <a:pt x="174" y="44"/>
                  </a:lnTo>
                  <a:lnTo>
                    <a:pt x="188" y="55"/>
                  </a:lnTo>
                  <a:lnTo>
                    <a:pt x="206" y="52"/>
                  </a:lnTo>
                  <a:lnTo>
                    <a:pt x="210" y="59"/>
                  </a:lnTo>
                  <a:lnTo>
                    <a:pt x="204" y="99"/>
                  </a:lnTo>
                  <a:lnTo>
                    <a:pt x="221" y="108"/>
                  </a:lnTo>
                  <a:lnTo>
                    <a:pt x="231" y="123"/>
                  </a:lnTo>
                  <a:lnTo>
                    <a:pt x="258" y="129"/>
                  </a:lnTo>
                  <a:lnTo>
                    <a:pt x="268" y="111"/>
                  </a:lnTo>
                  <a:lnTo>
                    <a:pt x="285" y="112"/>
                  </a:lnTo>
                  <a:lnTo>
                    <a:pt x="297" y="127"/>
                  </a:lnTo>
                  <a:lnTo>
                    <a:pt x="295" y="141"/>
                  </a:lnTo>
                  <a:lnTo>
                    <a:pt x="261" y="145"/>
                  </a:lnTo>
                  <a:lnTo>
                    <a:pt x="261" y="159"/>
                  </a:lnTo>
                  <a:lnTo>
                    <a:pt x="261" y="170"/>
                  </a:lnTo>
                  <a:lnTo>
                    <a:pt x="248" y="184"/>
                  </a:lnTo>
                  <a:lnTo>
                    <a:pt x="258" y="200"/>
                  </a:lnTo>
                  <a:lnTo>
                    <a:pt x="285" y="220"/>
                  </a:lnTo>
                  <a:lnTo>
                    <a:pt x="287" y="242"/>
                  </a:lnTo>
                  <a:lnTo>
                    <a:pt x="342" y="247"/>
                  </a:lnTo>
                  <a:lnTo>
                    <a:pt x="342" y="277"/>
                  </a:lnTo>
                  <a:lnTo>
                    <a:pt x="331" y="291"/>
                  </a:lnTo>
                  <a:lnTo>
                    <a:pt x="339" y="306"/>
                  </a:lnTo>
                  <a:lnTo>
                    <a:pt x="332" y="315"/>
                  </a:lnTo>
                  <a:lnTo>
                    <a:pt x="311" y="319"/>
                  </a:lnTo>
                  <a:lnTo>
                    <a:pt x="302" y="332"/>
                  </a:lnTo>
                  <a:lnTo>
                    <a:pt x="303" y="364"/>
                  </a:lnTo>
                  <a:lnTo>
                    <a:pt x="276" y="402"/>
                  </a:lnTo>
                  <a:lnTo>
                    <a:pt x="270" y="407"/>
                  </a:lnTo>
                  <a:lnTo>
                    <a:pt x="256" y="394"/>
                  </a:lnTo>
                  <a:lnTo>
                    <a:pt x="216" y="394"/>
                  </a:lnTo>
                  <a:lnTo>
                    <a:pt x="200" y="376"/>
                  </a:lnTo>
                  <a:lnTo>
                    <a:pt x="169" y="406"/>
                  </a:lnTo>
                  <a:lnTo>
                    <a:pt x="157" y="401"/>
                  </a:lnTo>
                  <a:lnTo>
                    <a:pt x="171" y="377"/>
                  </a:lnTo>
                  <a:lnTo>
                    <a:pt x="169" y="369"/>
                  </a:lnTo>
                  <a:lnTo>
                    <a:pt x="157" y="366"/>
                  </a:lnTo>
                  <a:lnTo>
                    <a:pt x="120" y="386"/>
                  </a:lnTo>
                  <a:lnTo>
                    <a:pt x="85" y="319"/>
                  </a:lnTo>
                  <a:lnTo>
                    <a:pt x="96" y="299"/>
                  </a:lnTo>
                  <a:lnTo>
                    <a:pt x="93" y="291"/>
                  </a:lnTo>
                  <a:lnTo>
                    <a:pt x="75" y="286"/>
                  </a:lnTo>
                  <a:lnTo>
                    <a:pt x="43" y="267"/>
                  </a:lnTo>
                  <a:lnTo>
                    <a:pt x="56" y="242"/>
                  </a:lnTo>
                  <a:lnTo>
                    <a:pt x="75" y="233"/>
                  </a:lnTo>
                  <a:lnTo>
                    <a:pt x="78" y="212"/>
                  </a:lnTo>
                  <a:lnTo>
                    <a:pt x="72" y="175"/>
                  </a:lnTo>
                  <a:lnTo>
                    <a:pt x="68" y="171"/>
                  </a:lnTo>
                  <a:lnTo>
                    <a:pt x="49" y="190"/>
                  </a:lnTo>
                  <a:lnTo>
                    <a:pt x="21" y="168"/>
                  </a:lnTo>
                  <a:lnTo>
                    <a:pt x="0" y="142"/>
                  </a:lnTo>
                  <a:lnTo>
                    <a:pt x="21" y="127"/>
                  </a:lnTo>
                  <a:lnTo>
                    <a:pt x="27" y="102"/>
                  </a:lnTo>
                  <a:lnTo>
                    <a:pt x="39" y="92"/>
                  </a:lnTo>
                  <a:lnTo>
                    <a:pt x="37" y="57"/>
                  </a:lnTo>
                  <a:lnTo>
                    <a:pt x="46" y="51"/>
                  </a:lnTo>
                  <a:lnTo>
                    <a:pt x="63" y="61"/>
                  </a:lnTo>
                  <a:lnTo>
                    <a:pt x="75" y="75"/>
                  </a:lnTo>
                  <a:lnTo>
                    <a:pt x="96" y="61"/>
                  </a:lnTo>
                  <a:lnTo>
                    <a:pt x="104" y="52"/>
                  </a:lnTo>
                  <a:lnTo>
                    <a:pt x="100" y="35"/>
                  </a:lnTo>
                  <a:lnTo>
                    <a:pt x="75" y="20"/>
                  </a:lnTo>
                  <a:lnTo>
                    <a:pt x="70" y="3"/>
                  </a:lnTo>
                  <a:lnTo>
                    <a:pt x="70" y="3"/>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7" name="江苏">
              <a:hlinkClick r:id="" action="ppaction://macro?name=Slide1.江苏_click" highlightClick="1"/>
              <a:hlinkHover r:id="" action="ppaction://noaction" highlightClick="1"/>
              <a:extLst>
                <a:ext uri="{FF2B5EF4-FFF2-40B4-BE49-F238E27FC236}">
                  <a16:creationId xmlns="" xmlns:a16="http://schemas.microsoft.com/office/drawing/2014/main" id="{501F351F-AD96-4B5A-9D30-15B2CEA7C529}"/>
                </a:ext>
              </a:extLst>
            </p:cNvPr>
            <p:cNvSpPr>
              <a:spLocks noChangeAspect="1"/>
            </p:cNvSpPr>
            <p:nvPr/>
          </p:nvSpPr>
          <p:spPr bwMode="auto">
            <a:xfrm rot="180000">
              <a:off x="6195514" y="3715343"/>
              <a:ext cx="847284" cy="702378"/>
            </a:xfrm>
            <a:custGeom>
              <a:avLst/>
              <a:gdLst>
                <a:gd name="T0" fmla="*/ 375 w 404"/>
                <a:gd name="T1" fmla="*/ 255 h 323"/>
                <a:gd name="T2" fmla="*/ 365 w 404"/>
                <a:gd name="T3" fmla="*/ 282 h 323"/>
                <a:gd name="T4" fmla="*/ 354 w 404"/>
                <a:gd name="T5" fmla="*/ 297 h 323"/>
                <a:gd name="T6" fmla="*/ 333 w 404"/>
                <a:gd name="T7" fmla="*/ 322 h 323"/>
                <a:gd name="T8" fmla="*/ 301 w 404"/>
                <a:gd name="T9" fmla="*/ 317 h 323"/>
                <a:gd name="T10" fmla="*/ 275 w 404"/>
                <a:gd name="T11" fmla="*/ 301 h 323"/>
                <a:gd name="T12" fmla="*/ 260 w 404"/>
                <a:gd name="T13" fmla="*/ 308 h 323"/>
                <a:gd name="T14" fmla="*/ 205 w 404"/>
                <a:gd name="T15" fmla="*/ 303 h 323"/>
                <a:gd name="T16" fmla="*/ 203 w 404"/>
                <a:gd name="T17" fmla="*/ 281 h 323"/>
                <a:gd name="T18" fmla="*/ 176 w 404"/>
                <a:gd name="T19" fmla="*/ 261 h 323"/>
                <a:gd name="T20" fmla="*/ 166 w 404"/>
                <a:gd name="T21" fmla="*/ 245 h 323"/>
                <a:gd name="T22" fmla="*/ 179 w 404"/>
                <a:gd name="T23" fmla="*/ 231 h 323"/>
                <a:gd name="T24" fmla="*/ 179 w 404"/>
                <a:gd name="T25" fmla="*/ 220 h 323"/>
                <a:gd name="T26" fmla="*/ 179 w 404"/>
                <a:gd name="T27" fmla="*/ 206 h 323"/>
                <a:gd name="T28" fmla="*/ 213 w 404"/>
                <a:gd name="T29" fmla="*/ 202 h 323"/>
                <a:gd name="T30" fmla="*/ 215 w 404"/>
                <a:gd name="T31" fmla="*/ 188 h 323"/>
                <a:gd name="T32" fmla="*/ 203 w 404"/>
                <a:gd name="T33" fmla="*/ 173 h 323"/>
                <a:gd name="T34" fmla="*/ 186 w 404"/>
                <a:gd name="T35" fmla="*/ 172 h 323"/>
                <a:gd name="T36" fmla="*/ 176 w 404"/>
                <a:gd name="T37" fmla="*/ 190 h 323"/>
                <a:gd name="T38" fmla="*/ 149 w 404"/>
                <a:gd name="T39" fmla="*/ 184 h 323"/>
                <a:gd name="T40" fmla="*/ 139 w 404"/>
                <a:gd name="T41" fmla="*/ 169 h 323"/>
                <a:gd name="T42" fmla="*/ 122 w 404"/>
                <a:gd name="T43" fmla="*/ 160 h 323"/>
                <a:gd name="T44" fmla="*/ 128 w 404"/>
                <a:gd name="T45" fmla="*/ 120 h 323"/>
                <a:gd name="T46" fmla="*/ 124 w 404"/>
                <a:gd name="T47" fmla="*/ 113 h 323"/>
                <a:gd name="T48" fmla="*/ 106 w 404"/>
                <a:gd name="T49" fmla="*/ 116 h 323"/>
                <a:gd name="T50" fmla="*/ 92 w 404"/>
                <a:gd name="T51" fmla="*/ 105 h 323"/>
                <a:gd name="T52" fmla="*/ 60 w 404"/>
                <a:gd name="T53" fmla="*/ 96 h 323"/>
                <a:gd name="T54" fmla="*/ 41 w 404"/>
                <a:gd name="T55" fmla="*/ 77 h 323"/>
                <a:gd name="T56" fmla="*/ 0 w 404"/>
                <a:gd name="T57" fmla="*/ 61 h 323"/>
                <a:gd name="T58" fmla="*/ 3 w 404"/>
                <a:gd name="T59" fmla="*/ 42 h 323"/>
                <a:gd name="T60" fmla="*/ 20 w 404"/>
                <a:gd name="T61" fmla="*/ 35 h 323"/>
                <a:gd name="T62" fmla="*/ 50 w 404"/>
                <a:gd name="T63" fmla="*/ 61 h 323"/>
                <a:gd name="T64" fmla="*/ 60 w 404"/>
                <a:gd name="T65" fmla="*/ 61 h 323"/>
                <a:gd name="T66" fmla="*/ 87 w 404"/>
                <a:gd name="T67" fmla="*/ 57 h 323"/>
                <a:gd name="T68" fmla="*/ 103 w 404"/>
                <a:gd name="T69" fmla="*/ 45 h 323"/>
                <a:gd name="T70" fmla="*/ 125 w 404"/>
                <a:gd name="T71" fmla="*/ 62 h 323"/>
                <a:gd name="T72" fmla="*/ 134 w 404"/>
                <a:gd name="T73" fmla="*/ 46 h 323"/>
                <a:gd name="T74" fmla="*/ 138 w 404"/>
                <a:gd name="T75" fmla="*/ 36 h 323"/>
                <a:gd name="T76" fmla="*/ 156 w 404"/>
                <a:gd name="T77" fmla="*/ 26 h 323"/>
                <a:gd name="T78" fmla="*/ 161 w 404"/>
                <a:gd name="T79" fmla="*/ 4 h 323"/>
                <a:gd name="T80" fmla="*/ 179 w 404"/>
                <a:gd name="T81" fmla="*/ 0 h 323"/>
                <a:gd name="T82" fmla="*/ 226 w 404"/>
                <a:gd name="T83" fmla="*/ 31 h 323"/>
                <a:gd name="T84" fmla="*/ 258 w 404"/>
                <a:gd name="T85" fmla="*/ 45 h 323"/>
                <a:gd name="T86" fmla="*/ 322 w 404"/>
                <a:gd name="T87" fmla="*/ 150 h 323"/>
                <a:gd name="T88" fmla="*/ 319 w 404"/>
                <a:gd name="T89" fmla="*/ 161 h 323"/>
                <a:gd name="T90" fmla="*/ 362 w 404"/>
                <a:gd name="T91" fmla="*/ 181 h 323"/>
                <a:gd name="T92" fmla="*/ 374 w 404"/>
                <a:gd name="T93" fmla="*/ 198 h 323"/>
                <a:gd name="T94" fmla="*/ 393 w 404"/>
                <a:gd name="T95" fmla="*/ 208 h 323"/>
                <a:gd name="T96" fmla="*/ 403 w 404"/>
                <a:gd name="T97" fmla="*/ 227 h 323"/>
                <a:gd name="T98" fmla="*/ 389 w 404"/>
                <a:gd name="T99" fmla="*/ 232 h 323"/>
                <a:gd name="T100" fmla="*/ 368 w 404"/>
                <a:gd name="T101" fmla="*/ 226 h 323"/>
                <a:gd name="T102" fmla="*/ 338 w 404"/>
                <a:gd name="T103" fmla="*/ 226 h 323"/>
                <a:gd name="T104" fmla="*/ 311 w 404"/>
                <a:gd name="T105" fmla="*/ 216 h 323"/>
                <a:gd name="T106" fmla="*/ 298 w 404"/>
                <a:gd name="T107" fmla="*/ 226 h 323"/>
                <a:gd name="T108" fmla="*/ 325 w 404"/>
                <a:gd name="T109" fmla="*/ 232 h 323"/>
                <a:gd name="T110" fmla="*/ 349 w 404"/>
                <a:gd name="T111" fmla="*/ 243 h 323"/>
                <a:gd name="T112" fmla="*/ 375 w 404"/>
                <a:gd name="T113" fmla="*/ 255 h 323"/>
                <a:gd name="T114" fmla="*/ 375 w 404"/>
                <a:gd name="T115" fmla="*/ 255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4" h="323">
                  <a:moveTo>
                    <a:pt x="375" y="255"/>
                  </a:moveTo>
                  <a:lnTo>
                    <a:pt x="365" y="282"/>
                  </a:lnTo>
                  <a:lnTo>
                    <a:pt x="354" y="297"/>
                  </a:lnTo>
                  <a:lnTo>
                    <a:pt x="333" y="322"/>
                  </a:lnTo>
                  <a:lnTo>
                    <a:pt x="301" y="317"/>
                  </a:lnTo>
                  <a:lnTo>
                    <a:pt x="275" y="301"/>
                  </a:lnTo>
                  <a:lnTo>
                    <a:pt x="260" y="308"/>
                  </a:lnTo>
                  <a:lnTo>
                    <a:pt x="205" y="303"/>
                  </a:lnTo>
                  <a:lnTo>
                    <a:pt x="203" y="281"/>
                  </a:lnTo>
                  <a:lnTo>
                    <a:pt x="176" y="261"/>
                  </a:lnTo>
                  <a:lnTo>
                    <a:pt x="166" y="245"/>
                  </a:lnTo>
                  <a:lnTo>
                    <a:pt x="179" y="231"/>
                  </a:lnTo>
                  <a:lnTo>
                    <a:pt x="179" y="220"/>
                  </a:lnTo>
                  <a:lnTo>
                    <a:pt x="179" y="206"/>
                  </a:lnTo>
                  <a:lnTo>
                    <a:pt x="213" y="202"/>
                  </a:lnTo>
                  <a:lnTo>
                    <a:pt x="215" y="188"/>
                  </a:lnTo>
                  <a:lnTo>
                    <a:pt x="203" y="173"/>
                  </a:lnTo>
                  <a:lnTo>
                    <a:pt x="186" y="172"/>
                  </a:lnTo>
                  <a:lnTo>
                    <a:pt x="176" y="190"/>
                  </a:lnTo>
                  <a:lnTo>
                    <a:pt x="149" y="184"/>
                  </a:lnTo>
                  <a:lnTo>
                    <a:pt x="139" y="169"/>
                  </a:lnTo>
                  <a:lnTo>
                    <a:pt x="122" y="160"/>
                  </a:lnTo>
                  <a:lnTo>
                    <a:pt x="128" y="120"/>
                  </a:lnTo>
                  <a:lnTo>
                    <a:pt x="124" y="113"/>
                  </a:lnTo>
                  <a:lnTo>
                    <a:pt x="106" y="116"/>
                  </a:lnTo>
                  <a:lnTo>
                    <a:pt x="92" y="105"/>
                  </a:lnTo>
                  <a:lnTo>
                    <a:pt x="60" y="96"/>
                  </a:lnTo>
                  <a:lnTo>
                    <a:pt x="41" y="77"/>
                  </a:lnTo>
                  <a:lnTo>
                    <a:pt x="0" y="61"/>
                  </a:lnTo>
                  <a:lnTo>
                    <a:pt x="3" y="42"/>
                  </a:lnTo>
                  <a:lnTo>
                    <a:pt x="20" y="35"/>
                  </a:lnTo>
                  <a:lnTo>
                    <a:pt x="50" y="61"/>
                  </a:lnTo>
                  <a:lnTo>
                    <a:pt x="60" y="61"/>
                  </a:lnTo>
                  <a:lnTo>
                    <a:pt x="87" y="57"/>
                  </a:lnTo>
                  <a:lnTo>
                    <a:pt x="103" y="45"/>
                  </a:lnTo>
                  <a:lnTo>
                    <a:pt x="125" y="62"/>
                  </a:lnTo>
                  <a:lnTo>
                    <a:pt x="134" y="46"/>
                  </a:lnTo>
                  <a:lnTo>
                    <a:pt x="138" y="36"/>
                  </a:lnTo>
                  <a:lnTo>
                    <a:pt x="156" y="26"/>
                  </a:lnTo>
                  <a:lnTo>
                    <a:pt x="161" y="4"/>
                  </a:lnTo>
                  <a:lnTo>
                    <a:pt x="179" y="0"/>
                  </a:lnTo>
                  <a:lnTo>
                    <a:pt x="226" y="31"/>
                  </a:lnTo>
                  <a:lnTo>
                    <a:pt x="258" y="45"/>
                  </a:lnTo>
                  <a:lnTo>
                    <a:pt x="322" y="150"/>
                  </a:lnTo>
                  <a:lnTo>
                    <a:pt x="319" y="161"/>
                  </a:lnTo>
                  <a:lnTo>
                    <a:pt x="362" y="181"/>
                  </a:lnTo>
                  <a:lnTo>
                    <a:pt x="374" y="198"/>
                  </a:lnTo>
                  <a:lnTo>
                    <a:pt x="393" y="208"/>
                  </a:lnTo>
                  <a:lnTo>
                    <a:pt x="403" y="227"/>
                  </a:lnTo>
                  <a:lnTo>
                    <a:pt x="389" y="232"/>
                  </a:lnTo>
                  <a:lnTo>
                    <a:pt x="368" y="226"/>
                  </a:lnTo>
                  <a:lnTo>
                    <a:pt x="338" y="226"/>
                  </a:lnTo>
                  <a:lnTo>
                    <a:pt x="311" y="216"/>
                  </a:lnTo>
                  <a:lnTo>
                    <a:pt x="298" y="226"/>
                  </a:lnTo>
                  <a:lnTo>
                    <a:pt x="325" y="232"/>
                  </a:lnTo>
                  <a:lnTo>
                    <a:pt x="349" y="243"/>
                  </a:lnTo>
                  <a:lnTo>
                    <a:pt x="375" y="255"/>
                  </a:lnTo>
                  <a:lnTo>
                    <a:pt x="375" y="255"/>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8" name="湖北">
              <a:hlinkClick r:id="" action="ppaction://macro?name=Slide1.湖北_click" highlightClick="1"/>
              <a:hlinkHover r:id="" action="ppaction://noaction" highlightClick="1"/>
              <a:extLst>
                <a:ext uri="{FF2B5EF4-FFF2-40B4-BE49-F238E27FC236}">
                  <a16:creationId xmlns="" xmlns:a16="http://schemas.microsoft.com/office/drawing/2014/main" id="{E056E0A8-A285-4150-BABD-689A9ECED879}"/>
                </a:ext>
              </a:extLst>
            </p:cNvPr>
            <p:cNvSpPr>
              <a:spLocks noChangeAspect="1"/>
            </p:cNvSpPr>
            <p:nvPr/>
          </p:nvSpPr>
          <p:spPr bwMode="auto">
            <a:xfrm rot="180000">
              <a:off x="5077563" y="4117119"/>
              <a:ext cx="1178974" cy="780008"/>
            </a:xfrm>
            <a:custGeom>
              <a:avLst/>
              <a:gdLst>
                <a:gd name="T0" fmla="*/ 76 w 551"/>
                <a:gd name="T1" fmla="*/ 318 h 346"/>
                <a:gd name="T2" fmla="*/ 141 w 551"/>
                <a:gd name="T3" fmla="*/ 304 h 346"/>
                <a:gd name="T4" fmla="*/ 144 w 551"/>
                <a:gd name="T5" fmla="*/ 270 h 346"/>
                <a:gd name="T6" fmla="*/ 238 w 551"/>
                <a:gd name="T7" fmla="*/ 267 h 346"/>
                <a:gd name="T8" fmla="*/ 283 w 551"/>
                <a:gd name="T9" fmla="*/ 296 h 346"/>
                <a:gd name="T10" fmla="*/ 322 w 551"/>
                <a:gd name="T11" fmla="*/ 275 h 346"/>
                <a:gd name="T12" fmla="*/ 339 w 551"/>
                <a:gd name="T13" fmla="*/ 296 h 346"/>
                <a:gd name="T14" fmla="*/ 365 w 551"/>
                <a:gd name="T15" fmla="*/ 265 h 346"/>
                <a:gd name="T16" fmla="*/ 375 w 551"/>
                <a:gd name="T17" fmla="*/ 304 h 346"/>
                <a:gd name="T18" fmla="*/ 399 w 551"/>
                <a:gd name="T19" fmla="*/ 318 h 346"/>
                <a:gd name="T20" fmla="*/ 445 w 551"/>
                <a:gd name="T21" fmla="*/ 290 h 346"/>
                <a:gd name="T22" fmla="*/ 522 w 551"/>
                <a:gd name="T23" fmla="*/ 245 h 346"/>
                <a:gd name="T24" fmla="*/ 515 w 551"/>
                <a:gd name="T25" fmla="*/ 168 h 346"/>
                <a:gd name="T26" fmla="*/ 523 w 551"/>
                <a:gd name="T27" fmla="*/ 140 h 346"/>
                <a:gd name="T28" fmla="*/ 473 w 551"/>
                <a:gd name="T29" fmla="*/ 116 h 346"/>
                <a:gd name="T30" fmla="*/ 438 w 551"/>
                <a:gd name="T31" fmla="*/ 116 h 346"/>
                <a:gd name="T32" fmla="*/ 387 w 551"/>
                <a:gd name="T33" fmla="*/ 98 h 346"/>
                <a:gd name="T34" fmla="*/ 358 w 551"/>
                <a:gd name="T35" fmla="*/ 67 h 346"/>
                <a:gd name="T36" fmla="*/ 331 w 551"/>
                <a:gd name="T37" fmla="*/ 65 h 346"/>
                <a:gd name="T38" fmla="*/ 271 w 551"/>
                <a:gd name="T39" fmla="*/ 65 h 346"/>
                <a:gd name="T40" fmla="*/ 159 w 551"/>
                <a:gd name="T41" fmla="*/ 0 h 346"/>
                <a:gd name="T42" fmla="*/ 135 w 551"/>
                <a:gd name="T43" fmla="*/ 8 h 346"/>
                <a:gd name="T44" fmla="*/ 68 w 551"/>
                <a:gd name="T45" fmla="*/ 8 h 346"/>
                <a:gd name="T46" fmla="*/ 76 w 551"/>
                <a:gd name="T47" fmla="*/ 31 h 346"/>
                <a:gd name="T48" fmla="*/ 108 w 551"/>
                <a:gd name="T49" fmla="*/ 41 h 346"/>
                <a:gd name="T50" fmla="*/ 73 w 551"/>
                <a:gd name="T51" fmla="*/ 65 h 346"/>
                <a:gd name="T52" fmla="*/ 73 w 551"/>
                <a:gd name="T53" fmla="*/ 95 h 346"/>
                <a:gd name="T54" fmla="*/ 93 w 551"/>
                <a:gd name="T55" fmla="*/ 125 h 346"/>
                <a:gd name="T56" fmla="*/ 117 w 551"/>
                <a:gd name="T57" fmla="*/ 189 h 346"/>
                <a:gd name="T58" fmla="*/ 100 w 551"/>
                <a:gd name="T59" fmla="*/ 200 h 346"/>
                <a:gd name="T60" fmla="*/ 14 w 551"/>
                <a:gd name="T61" fmla="*/ 233 h 346"/>
                <a:gd name="T62" fmla="*/ 12 w 551"/>
                <a:gd name="T63" fmla="*/ 263 h 346"/>
                <a:gd name="T64" fmla="*/ 28 w 551"/>
                <a:gd name="T65" fmla="*/ 298 h 346"/>
                <a:gd name="T66" fmla="*/ 65 w 551"/>
                <a:gd name="T67" fmla="*/ 345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1" h="346">
                  <a:moveTo>
                    <a:pt x="65" y="345"/>
                  </a:moveTo>
                  <a:lnTo>
                    <a:pt x="76" y="318"/>
                  </a:lnTo>
                  <a:lnTo>
                    <a:pt x="109" y="290"/>
                  </a:lnTo>
                  <a:lnTo>
                    <a:pt x="141" y="304"/>
                  </a:lnTo>
                  <a:lnTo>
                    <a:pt x="162" y="290"/>
                  </a:lnTo>
                  <a:lnTo>
                    <a:pt x="144" y="270"/>
                  </a:lnTo>
                  <a:lnTo>
                    <a:pt x="153" y="261"/>
                  </a:lnTo>
                  <a:lnTo>
                    <a:pt x="238" y="267"/>
                  </a:lnTo>
                  <a:lnTo>
                    <a:pt x="267" y="287"/>
                  </a:lnTo>
                  <a:lnTo>
                    <a:pt x="283" y="296"/>
                  </a:lnTo>
                  <a:lnTo>
                    <a:pt x="305" y="280"/>
                  </a:lnTo>
                  <a:lnTo>
                    <a:pt x="322" y="275"/>
                  </a:lnTo>
                  <a:lnTo>
                    <a:pt x="325" y="296"/>
                  </a:lnTo>
                  <a:lnTo>
                    <a:pt x="339" y="296"/>
                  </a:lnTo>
                  <a:lnTo>
                    <a:pt x="347" y="283"/>
                  </a:lnTo>
                  <a:lnTo>
                    <a:pt x="365" y="265"/>
                  </a:lnTo>
                  <a:lnTo>
                    <a:pt x="375" y="277"/>
                  </a:lnTo>
                  <a:lnTo>
                    <a:pt x="375" y="304"/>
                  </a:lnTo>
                  <a:lnTo>
                    <a:pt x="382" y="315"/>
                  </a:lnTo>
                  <a:lnTo>
                    <a:pt x="399" y="318"/>
                  </a:lnTo>
                  <a:lnTo>
                    <a:pt x="418" y="299"/>
                  </a:lnTo>
                  <a:lnTo>
                    <a:pt x="445" y="290"/>
                  </a:lnTo>
                  <a:lnTo>
                    <a:pt x="498" y="243"/>
                  </a:lnTo>
                  <a:lnTo>
                    <a:pt x="522" y="245"/>
                  </a:lnTo>
                  <a:lnTo>
                    <a:pt x="550" y="235"/>
                  </a:lnTo>
                  <a:lnTo>
                    <a:pt x="515" y="168"/>
                  </a:lnTo>
                  <a:lnTo>
                    <a:pt x="526" y="148"/>
                  </a:lnTo>
                  <a:lnTo>
                    <a:pt x="523" y="140"/>
                  </a:lnTo>
                  <a:lnTo>
                    <a:pt x="505" y="135"/>
                  </a:lnTo>
                  <a:lnTo>
                    <a:pt x="473" y="116"/>
                  </a:lnTo>
                  <a:lnTo>
                    <a:pt x="458" y="107"/>
                  </a:lnTo>
                  <a:lnTo>
                    <a:pt x="438" y="116"/>
                  </a:lnTo>
                  <a:lnTo>
                    <a:pt x="416" y="98"/>
                  </a:lnTo>
                  <a:lnTo>
                    <a:pt x="387" y="98"/>
                  </a:lnTo>
                  <a:lnTo>
                    <a:pt x="365" y="86"/>
                  </a:lnTo>
                  <a:lnTo>
                    <a:pt x="358" y="67"/>
                  </a:lnTo>
                  <a:lnTo>
                    <a:pt x="347" y="55"/>
                  </a:lnTo>
                  <a:lnTo>
                    <a:pt x="331" y="65"/>
                  </a:lnTo>
                  <a:lnTo>
                    <a:pt x="317" y="58"/>
                  </a:lnTo>
                  <a:lnTo>
                    <a:pt x="271" y="65"/>
                  </a:lnTo>
                  <a:lnTo>
                    <a:pt x="220" y="54"/>
                  </a:lnTo>
                  <a:lnTo>
                    <a:pt x="159" y="0"/>
                  </a:lnTo>
                  <a:lnTo>
                    <a:pt x="143" y="14"/>
                  </a:lnTo>
                  <a:lnTo>
                    <a:pt x="135" y="8"/>
                  </a:lnTo>
                  <a:lnTo>
                    <a:pt x="123" y="8"/>
                  </a:lnTo>
                  <a:lnTo>
                    <a:pt x="68" y="8"/>
                  </a:lnTo>
                  <a:lnTo>
                    <a:pt x="59" y="15"/>
                  </a:lnTo>
                  <a:lnTo>
                    <a:pt x="76" y="31"/>
                  </a:lnTo>
                  <a:lnTo>
                    <a:pt x="93" y="35"/>
                  </a:lnTo>
                  <a:lnTo>
                    <a:pt x="108" y="41"/>
                  </a:lnTo>
                  <a:lnTo>
                    <a:pt x="100" y="52"/>
                  </a:lnTo>
                  <a:lnTo>
                    <a:pt x="73" y="65"/>
                  </a:lnTo>
                  <a:lnTo>
                    <a:pt x="68" y="87"/>
                  </a:lnTo>
                  <a:lnTo>
                    <a:pt x="73" y="95"/>
                  </a:lnTo>
                  <a:lnTo>
                    <a:pt x="76" y="122"/>
                  </a:lnTo>
                  <a:lnTo>
                    <a:pt x="93" y="125"/>
                  </a:lnTo>
                  <a:lnTo>
                    <a:pt x="109" y="146"/>
                  </a:lnTo>
                  <a:lnTo>
                    <a:pt x="117" y="189"/>
                  </a:lnTo>
                  <a:lnTo>
                    <a:pt x="111" y="203"/>
                  </a:lnTo>
                  <a:lnTo>
                    <a:pt x="100" y="200"/>
                  </a:lnTo>
                  <a:lnTo>
                    <a:pt x="69" y="225"/>
                  </a:lnTo>
                  <a:lnTo>
                    <a:pt x="14" y="233"/>
                  </a:lnTo>
                  <a:lnTo>
                    <a:pt x="0" y="248"/>
                  </a:lnTo>
                  <a:lnTo>
                    <a:pt x="12" y="263"/>
                  </a:lnTo>
                  <a:lnTo>
                    <a:pt x="13" y="295"/>
                  </a:lnTo>
                  <a:lnTo>
                    <a:pt x="28" y="298"/>
                  </a:lnTo>
                  <a:lnTo>
                    <a:pt x="65" y="345"/>
                  </a:lnTo>
                  <a:lnTo>
                    <a:pt x="65" y="345"/>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19" name="陕西">
              <a:hlinkClick r:id="" action="ppaction://macro?name=Slide1.陕西_click" highlightClick="1"/>
              <a:hlinkHover r:id="" action="ppaction://noaction" highlightClick="1"/>
              <a:extLst>
                <a:ext uri="{FF2B5EF4-FFF2-40B4-BE49-F238E27FC236}">
                  <a16:creationId xmlns="" xmlns:a16="http://schemas.microsoft.com/office/drawing/2014/main" id="{43E84C50-45CE-47E8-9C47-D473FC0D9D01}"/>
                </a:ext>
              </a:extLst>
            </p:cNvPr>
            <p:cNvSpPr>
              <a:spLocks noChangeAspect="1"/>
            </p:cNvSpPr>
            <p:nvPr/>
          </p:nvSpPr>
          <p:spPr bwMode="auto">
            <a:xfrm rot="180000">
              <a:off x="4719642" y="2973187"/>
              <a:ext cx="745480" cy="1404757"/>
            </a:xfrm>
            <a:custGeom>
              <a:avLst/>
              <a:gdLst>
                <a:gd name="T0" fmla="*/ 294 w 354"/>
                <a:gd name="T1" fmla="*/ 381 h 640"/>
                <a:gd name="T2" fmla="*/ 287 w 354"/>
                <a:gd name="T3" fmla="*/ 214 h 640"/>
                <a:gd name="T4" fmla="*/ 311 w 354"/>
                <a:gd name="T5" fmla="*/ 162 h 640"/>
                <a:gd name="T6" fmla="*/ 309 w 354"/>
                <a:gd name="T7" fmla="*/ 85 h 640"/>
                <a:gd name="T8" fmla="*/ 323 w 354"/>
                <a:gd name="T9" fmla="*/ 34 h 640"/>
                <a:gd name="T10" fmla="*/ 312 w 354"/>
                <a:gd name="T11" fmla="*/ 0 h 640"/>
                <a:gd name="T12" fmla="*/ 259 w 354"/>
                <a:gd name="T13" fmla="*/ 18 h 640"/>
                <a:gd name="T14" fmla="*/ 241 w 354"/>
                <a:gd name="T15" fmla="*/ 65 h 640"/>
                <a:gd name="T16" fmla="*/ 221 w 354"/>
                <a:gd name="T17" fmla="*/ 81 h 640"/>
                <a:gd name="T18" fmla="*/ 153 w 354"/>
                <a:gd name="T19" fmla="*/ 164 h 640"/>
                <a:gd name="T20" fmla="*/ 100 w 354"/>
                <a:gd name="T21" fmla="*/ 162 h 640"/>
                <a:gd name="T22" fmla="*/ 87 w 354"/>
                <a:gd name="T23" fmla="*/ 213 h 640"/>
                <a:gd name="T24" fmla="*/ 153 w 354"/>
                <a:gd name="T25" fmla="*/ 254 h 640"/>
                <a:gd name="T26" fmla="*/ 188 w 354"/>
                <a:gd name="T27" fmla="*/ 293 h 640"/>
                <a:gd name="T28" fmla="*/ 182 w 354"/>
                <a:gd name="T29" fmla="*/ 344 h 640"/>
                <a:gd name="T30" fmla="*/ 132 w 354"/>
                <a:gd name="T31" fmla="*/ 360 h 640"/>
                <a:gd name="T32" fmla="*/ 126 w 354"/>
                <a:gd name="T33" fmla="*/ 374 h 640"/>
                <a:gd name="T34" fmla="*/ 91 w 354"/>
                <a:gd name="T35" fmla="*/ 391 h 640"/>
                <a:gd name="T36" fmla="*/ 48 w 354"/>
                <a:gd name="T37" fmla="*/ 381 h 640"/>
                <a:gd name="T38" fmla="*/ 48 w 354"/>
                <a:gd name="T39" fmla="*/ 399 h 640"/>
                <a:gd name="T40" fmla="*/ 34 w 354"/>
                <a:gd name="T41" fmla="*/ 427 h 640"/>
                <a:gd name="T42" fmla="*/ 39 w 354"/>
                <a:gd name="T43" fmla="*/ 479 h 640"/>
                <a:gd name="T44" fmla="*/ 45 w 354"/>
                <a:gd name="T45" fmla="*/ 504 h 640"/>
                <a:gd name="T46" fmla="*/ 0 w 354"/>
                <a:gd name="T47" fmla="*/ 512 h 640"/>
                <a:gd name="T48" fmla="*/ 5 w 354"/>
                <a:gd name="T49" fmla="*/ 559 h 640"/>
                <a:gd name="T50" fmla="*/ 23 w 354"/>
                <a:gd name="T51" fmla="*/ 579 h 640"/>
                <a:gd name="T52" fmla="*/ 83 w 354"/>
                <a:gd name="T53" fmla="*/ 571 h 640"/>
                <a:gd name="T54" fmla="*/ 95 w 354"/>
                <a:gd name="T55" fmla="*/ 588 h 640"/>
                <a:gd name="T56" fmla="*/ 157 w 354"/>
                <a:gd name="T57" fmla="*/ 615 h 640"/>
                <a:gd name="T58" fmla="*/ 233 w 354"/>
                <a:gd name="T59" fmla="*/ 624 h 640"/>
                <a:gd name="T60" fmla="*/ 270 w 354"/>
                <a:gd name="T61" fmla="*/ 632 h 640"/>
                <a:gd name="T62" fmla="*/ 262 w 354"/>
                <a:gd name="T63" fmla="*/ 597 h 640"/>
                <a:gd name="T64" fmla="*/ 294 w 354"/>
                <a:gd name="T65" fmla="*/ 562 h 640"/>
                <a:gd name="T66" fmla="*/ 287 w 354"/>
                <a:gd name="T67" fmla="*/ 545 h 640"/>
                <a:gd name="T68" fmla="*/ 253 w 354"/>
                <a:gd name="T69" fmla="*/ 525 h 640"/>
                <a:gd name="T70" fmla="*/ 317 w 354"/>
                <a:gd name="T71" fmla="*/ 518 h 640"/>
                <a:gd name="T72" fmla="*/ 337 w 354"/>
                <a:gd name="T73" fmla="*/ 524 h 640"/>
                <a:gd name="T74" fmla="*/ 353 w 354"/>
                <a:gd name="T75" fmla="*/ 488 h 640"/>
                <a:gd name="T76" fmla="*/ 303 w 354"/>
                <a:gd name="T77" fmla="*/ 403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4" h="640">
                  <a:moveTo>
                    <a:pt x="303" y="403"/>
                  </a:moveTo>
                  <a:lnTo>
                    <a:pt x="294" y="381"/>
                  </a:lnTo>
                  <a:lnTo>
                    <a:pt x="311" y="324"/>
                  </a:lnTo>
                  <a:lnTo>
                    <a:pt x="287" y="214"/>
                  </a:lnTo>
                  <a:lnTo>
                    <a:pt x="303" y="187"/>
                  </a:lnTo>
                  <a:lnTo>
                    <a:pt x="311" y="162"/>
                  </a:lnTo>
                  <a:lnTo>
                    <a:pt x="289" y="117"/>
                  </a:lnTo>
                  <a:lnTo>
                    <a:pt x="309" y="85"/>
                  </a:lnTo>
                  <a:lnTo>
                    <a:pt x="312" y="56"/>
                  </a:lnTo>
                  <a:lnTo>
                    <a:pt x="323" y="34"/>
                  </a:lnTo>
                  <a:lnTo>
                    <a:pt x="322" y="7"/>
                  </a:lnTo>
                  <a:lnTo>
                    <a:pt x="312" y="0"/>
                  </a:lnTo>
                  <a:lnTo>
                    <a:pt x="298" y="17"/>
                  </a:lnTo>
                  <a:lnTo>
                    <a:pt x="259" y="18"/>
                  </a:lnTo>
                  <a:lnTo>
                    <a:pt x="239" y="49"/>
                  </a:lnTo>
                  <a:lnTo>
                    <a:pt x="241" y="65"/>
                  </a:lnTo>
                  <a:lnTo>
                    <a:pt x="237" y="76"/>
                  </a:lnTo>
                  <a:lnTo>
                    <a:pt x="221" y="81"/>
                  </a:lnTo>
                  <a:lnTo>
                    <a:pt x="160" y="169"/>
                  </a:lnTo>
                  <a:lnTo>
                    <a:pt x="153" y="164"/>
                  </a:lnTo>
                  <a:lnTo>
                    <a:pt x="135" y="158"/>
                  </a:lnTo>
                  <a:lnTo>
                    <a:pt x="100" y="162"/>
                  </a:lnTo>
                  <a:lnTo>
                    <a:pt x="88" y="177"/>
                  </a:lnTo>
                  <a:lnTo>
                    <a:pt x="87" y="213"/>
                  </a:lnTo>
                  <a:lnTo>
                    <a:pt x="92" y="224"/>
                  </a:lnTo>
                  <a:lnTo>
                    <a:pt x="153" y="254"/>
                  </a:lnTo>
                  <a:lnTo>
                    <a:pt x="184" y="274"/>
                  </a:lnTo>
                  <a:lnTo>
                    <a:pt x="188" y="293"/>
                  </a:lnTo>
                  <a:lnTo>
                    <a:pt x="173" y="316"/>
                  </a:lnTo>
                  <a:lnTo>
                    <a:pt x="182" y="344"/>
                  </a:lnTo>
                  <a:lnTo>
                    <a:pt x="176" y="357"/>
                  </a:lnTo>
                  <a:lnTo>
                    <a:pt x="132" y="360"/>
                  </a:lnTo>
                  <a:lnTo>
                    <a:pt x="123" y="367"/>
                  </a:lnTo>
                  <a:lnTo>
                    <a:pt x="126" y="374"/>
                  </a:lnTo>
                  <a:lnTo>
                    <a:pt x="126" y="386"/>
                  </a:lnTo>
                  <a:lnTo>
                    <a:pt x="91" y="391"/>
                  </a:lnTo>
                  <a:lnTo>
                    <a:pt x="72" y="381"/>
                  </a:lnTo>
                  <a:lnTo>
                    <a:pt x="48" y="381"/>
                  </a:lnTo>
                  <a:lnTo>
                    <a:pt x="45" y="386"/>
                  </a:lnTo>
                  <a:lnTo>
                    <a:pt x="48" y="399"/>
                  </a:lnTo>
                  <a:lnTo>
                    <a:pt x="37" y="413"/>
                  </a:lnTo>
                  <a:lnTo>
                    <a:pt x="34" y="427"/>
                  </a:lnTo>
                  <a:lnTo>
                    <a:pt x="56" y="445"/>
                  </a:lnTo>
                  <a:lnTo>
                    <a:pt x="39" y="479"/>
                  </a:lnTo>
                  <a:lnTo>
                    <a:pt x="46" y="495"/>
                  </a:lnTo>
                  <a:lnTo>
                    <a:pt x="45" y="504"/>
                  </a:lnTo>
                  <a:lnTo>
                    <a:pt x="19" y="504"/>
                  </a:lnTo>
                  <a:lnTo>
                    <a:pt x="0" y="512"/>
                  </a:lnTo>
                  <a:lnTo>
                    <a:pt x="15" y="533"/>
                  </a:lnTo>
                  <a:lnTo>
                    <a:pt x="5" y="559"/>
                  </a:lnTo>
                  <a:lnTo>
                    <a:pt x="21" y="562"/>
                  </a:lnTo>
                  <a:lnTo>
                    <a:pt x="23" y="579"/>
                  </a:lnTo>
                  <a:lnTo>
                    <a:pt x="36" y="580"/>
                  </a:lnTo>
                  <a:lnTo>
                    <a:pt x="83" y="571"/>
                  </a:lnTo>
                  <a:lnTo>
                    <a:pt x="92" y="575"/>
                  </a:lnTo>
                  <a:lnTo>
                    <a:pt x="95" y="588"/>
                  </a:lnTo>
                  <a:lnTo>
                    <a:pt x="115" y="593"/>
                  </a:lnTo>
                  <a:lnTo>
                    <a:pt x="157" y="615"/>
                  </a:lnTo>
                  <a:lnTo>
                    <a:pt x="182" y="605"/>
                  </a:lnTo>
                  <a:lnTo>
                    <a:pt x="233" y="624"/>
                  </a:lnTo>
                  <a:lnTo>
                    <a:pt x="245" y="639"/>
                  </a:lnTo>
                  <a:lnTo>
                    <a:pt x="270" y="632"/>
                  </a:lnTo>
                  <a:lnTo>
                    <a:pt x="267" y="605"/>
                  </a:lnTo>
                  <a:lnTo>
                    <a:pt x="262" y="597"/>
                  </a:lnTo>
                  <a:lnTo>
                    <a:pt x="267" y="575"/>
                  </a:lnTo>
                  <a:lnTo>
                    <a:pt x="294" y="562"/>
                  </a:lnTo>
                  <a:lnTo>
                    <a:pt x="302" y="551"/>
                  </a:lnTo>
                  <a:lnTo>
                    <a:pt x="287" y="545"/>
                  </a:lnTo>
                  <a:lnTo>
                    <a:pt x="270" y="541"/>
                  </a:lnTo>
                  <a:lnTo>
                    <a:pt x="253" y="525"/>
                  </a:lnTo>
                  <a:lnTo>
                    <a:pt x="262" y="518"/>
                  </a:lnTo>
                  <a:lnTo>
                    <a:pt x="317" y="518"/>
                  </a:lnTo>
                  <a:lnTo>
                    <a:pt x="329" y="518"/>
                  </a:lnTo>
                  <a:lnTo>
                    <a:pt x="337" y="524"/>
                  </a:lnTo>
                  <a:lnTo>
                    <a:pt x="353" y="510"/>
                  </a:lnTo>
                  <a:lnTo>
                    <a:pt x="353" y="488"/>
                  </a:lnTo>
                  <a:lnTo>
                    <a:pt x="303" y="413"/>
                  </a:lnTo>
                  <a:lnTo>
                    <a:pt x="303" y="403"/>
                  </a:lnTo>
                  <a:lnTo>
                    <a:pt x="303" y="403"/>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0" name="山西">
              <a:hlinkClick r:id="" action="ppaction://macro?name=Slide1.山西_click" highlightClick="1"/>
              <a:hlinkHover r:id="" action="ppaction://noaction" highlightClick="1"/>
              <a:extLst>
                <a:ext uri="{FF2B5EF4-FFF2-40B4-BE49-F238E27FC236}">
                  <a16:creationId xmlns="" xmlns:a16="http://schemas.microsoft.com/office/drawing/2014/main" id="{9BCFF05D-7025-42C1-AABC-9629BA65C69B}"/>
                </a:ext>
              </a:extLst>
            </p:cNvPr>
            <p:cNvSpPr>
              <a:spLocks noChangeAspect="1"/>
            </p:cNvSpPr>
            <p:nvPr/>
          </p:nvSpPr>
          <p:spPr bwMode="auto">
            <a:xfrm rot="180000">
              <a:off x="5346536" y="2763073"/>
              <a:ext cx="522163" cy="1112717"/>
            </a:xfrm>
            <a:custGeom>
              <a:avLst/>
              <a:gdLst>
                <a:gd name="T0" fmla="*/ 16 w 247"/>
                <a:gd name="T1" fmla="*/ 506 h 507"/>
                <a:gd name="T2" fmla="*/ 70 w 247"/>
                <a:gd name="T3" fmla="*/ 492 h 507"/>
                <a:gd name="T4" fmla="*/ 136 w 247"/>
                <a:gd name="T5" fmla="*/ 446 h 507"/>
                <a:gd name="T6" fmla="*/ 184 w 247"/>
                <a:gd name="T7" fmla="*/ 436 h 507"/>
                <a:gd name="T8" fmla="*/ 219 w 247"/>
                <a:gd name="T9" fmla="*/ 408 h 507"/>
                <a:gd name="T10" fmla="*/ 224 w 247"/>
                <a:gd name="T11" fmla="*/ 347 h 507"/>
                <a:gd name="T12" fmla="*/ 206 w 247"/>
                <a:gd name="T13" fmla="*/ 326 h 507"/>
                <a:gd name="T14" fmla="*/ 212 w 247"/>
                <a:gd name="T15" fmla="*/ 307 h 507"/>
                <a:gd name="T16" fmla="*/ 224 w 247"/>
                <a:gd name="T17" fmla="*/ 290 h 507"/>
                <a:gd name="T18" fmla="*/ 227 w 247"/>
                <a:gd name="T19" fmla="*/ 265 h 507"/>
                <a:gd name="T20" fmla="*/ 238 w 247"/>
                <a:gd name="T21" fmla="*/ 246 h 507"/>
                <a:gd name="T22" fmla="*/ 219 w 247"/>
                <a:gd name="T23" fmla="*/ 209 h 507"/>
                <a:gd name="T24" fmla="*/ 193 w 247"/>
                <a:gd name="T25" fmla="*/ 179 h 507"/>
                <a:gd name="T26" fmla="*/ 208 w 247"/>
                <a:gd name="T27" fmla="*/ 132 h 507"/>
                <a:gd name="T28" fmla="*/ 240 w 247"/>
                <a:gd name="T29" fmla="*/ 110 h 507"/>
                <a:gd name="T30" fmla="*/ 246 w 247"/>
                <a:gd name="T31" fmla="*/ 80 h 507"/>
                <a:gd name="T32" fmla="*/ 232 w 247"/>
                <a:gd name="T33" fmla="*/ 52 h 507"/>
                <a:gd name="T34" fmla="*/ 232 w 247"/>
                <a:gd name="T35" fmla="*/ 18 h 507"/>
                <a:gd name="T36" fmla="*/ 212 w 247"/>
                <a:gd name="T37" fmla="*/ 0 h 507"/>
                <a:gd name="T38" fmla="*/ 165 w 247"/>
                <a:gd name="T39" fmla="*/ 24 h 507"/>
                <a:gd name="T40" fmla="*/ 157 w 247"/>
                <a:gd name="T41" fmla="*/ 17 h 507"/>
                <a:gd name="T42" fmla="*/ 131 w 247"/>
                <a:gd name="T43" fmla="*/ 34 h 507"/>
                <a:gd name="T44" fmla="*/ 111 w 247"/>
                <a:gd name="T45" fmla="*/ 33 h 507"/>
                <a:gd name="T46" fmla="*/ 70 w 247"/>
                <a:gd name="T47" fmla="*/ 92 h 507"/>
                <a:gd name="T48" fmla="*/ 56 w 247"/>
                <a:gd name="T49" fmla="*/ 92 h 507"/>
                <a:gd name="T50" fmla="*/ 35 w 247"/>
                <a:gd name="T51" fmla="*/ 110 h 507"/>
                <a:gd name="T52" fmla="*/ 36 w 247"/>
                <a:gd name="T53" fmla="*/ 137 h 507"/>
                <a:gd name="T54" fmla="*/ 25 w 247"/>
                <a:gd name="T55" fmla="*/ 159 h 507"/>
                <a:gd name="T56" fmla="*/ 22 w 247"/>
                <a:gd name="T57" fmla="*/ 188 h 507"/>
                <a:gd name="T58" fmla="*/ 2 w 247"/>
                <a:gd name="T59" fmla="*/ 220 h 507"/>
                <a:gd name="T60" fmla="*/ 24 w 247"/>
                <a:gd name="T61" fmla="*/ 265 h 507"/>
                <a:gd name="T62" fmla="*/ 16 w 247"/>
                <a:gd name="T63" fmla="*/ 290 h 507"/>
                <a:gd name="T64" fmla="*/ 0 w 247"/>
                <a:gd name="T65" fmla="*/ 317 h 507"/>
                <a:gd name="T66" fmla="*/ 24 w 247"/>
                <a:gd name="T67" fmla="*/ 427 h 507"/>
                <a:gd name="T68" fmla="*/ 7 w 247"/>
                <a:gd name="T69" fmla="*/ 484 h 507"/>
                <a:gd name="T70" fmla="*/ 16 w 247"/>
                <a:gd name="T71" fmla="*/ 506 h 507"/>
                <a:gd name="T72" fmla="*/ 16 w 247"/>
                <a:gd name="T73" fmla="*/ 506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7" h="507">
                  <a:moveTo>
                    <a:pt x="16" y="506"/>
                  </a:moveTo>
                  <a:lnTo>
                    <a:pt x="70" y="492"/>
                  </a:lnTo>
                  <a:lnTo>
                    <a:pt x="136" y="446"/>
                  </a:lnTo>
                  <a:lnTo>
                    <a:pt x="184" y="436"/>
                  </a:lnTo>
                  <a:lnTo>
                    <a:pt x="219" y="408"/>
                  </a:lnTo>
                  <a:lnTo>
                    <a:pt x="224" y="347"/>
                  </a:lnTo>
                  <a:lnTo>
                    <a:pt x="206" y="326"/>
                  </a:lnTo>
                  <a:lnTo>
                    <a:pt x="212" y="307"/>
                  </a:lnTo>
                  <a:lnTo>
                    <a:pt x="224" y="290"/>
                  </a:lnTo>
                  <a:lnTo>
                    <a:pt x="227" y="265"/>
                  </a:lnTo>
                  <a:lnTo>
                    <a:pt x="238" y="246"/>
                  </a:lnTo>
                  <a:lnTo>
                    <a:pt x="219" y="209"/>
                  </a:lnTo>
                  <a:lnTo>
                    <a:pt x="193" y="179"/>
                  </a:lnTo>
                  <a:lnTo>
                    <a:pt x="208" y="132"/>
                  </a:lnTo>
                  <a:lnTo>
                    <a:pt x="240" y="110"/>
                  </a:lnTo>
                  <a:lnTo>
                    <a:pt x="246" y="80"/>
                  </a:lnTo>
                  <a:lnTo>
                    <a:pt x="232" y="52"/>
                  </a:lnTo>
                  <a:lnTo>
                    <a:pt x="232" y="18"/>
                  </a:lnTo>
                  <a:lnTo>
                    <a:pt x="212" y="0"/>
                  </a:lnTo>
                  <a:lnTo>
                    <a:pt x="165" y="24"/>
                  </a:lnTo>
                  <a:lnTo>
                    <a:pt x="157" y="17"/>
                  </a:lnTo>
                  <a:lnTo>
                    <a:pt x="131" y="34"/>
                  </a:lnTo>
                  <a:lnTo>
                    <a:pt x="111" y="33"/>
                  </a:lnTo>
                  <a:lnTo>
                    <a:pt x="70" y="92"/>
                  </a:lnTo>
                  <a:lnTo>
                    <a:pt x="56" y="92"/>
                  </a:lnTo>
                  <a:lnTo>
                    <a:pt x="35" y="110"/>
                  </a:lnTo>
                  <a:lnTo>
                    <a:pt x="36" y="137"/>
                  </a:lnTo>
                  <a:lnTo>
                    <a:pt x="25" y="159"/>
                  </a:lnTo>
                  <a:lnTo>
                    <a:pt x="22" y="188"/>
                  </a:lnTo>
                  <a:lnTo>
                    <a:pt x="2" y="220"/>
                  </a:lnTo>
                  <a:lnTo>
                    <a:pt x="24" y="265"/>
                  </a:lnTo>
                  <a:lnTo>
                    <a:pt x="16" y="290"/>
                  </a:lnTo>
                  <a:lnTo>
                    <a:pt x="0" y="317"/>
                  </a:lnTo>
                  <a:lnTo>
                    <a:pt x="24" y="427"/>
                  </a:lnTo>
                  <a:lnTo>
                    <a:pt x="7" y="484"/>
                  </a:lnTo>
                  <a:lnTo>
                    <a:pt x="16" y="506"/>
                  </a:lnTo>
                  <a:lnTo>
                    <a:pt x="16" y="506"/>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1" name="山东">
              <a:hlinkClick r:id="" action="ppaction://macro?name=Slide1.山东_click" highlightClick="1"/>
              <a:hlinkHover r:id="" action="ppaction://noaction" highlightClick="1"/>
              <a:extLst>
                <a:ext uri="{FF2B5EF4-FFF2-40B4-BE49-F238E27FC236}">
                  <a16:creationId xmlns="" xmlns:a16="http://schemas.microsoft.com/office/drawing/2014/main" id="{8605B3B7-1F8E-44F6-9023-2A541BE0DAE9}"/>
                </a:ext>
              </a:extLst>
            </p:cNvPr>
            <p:cNvSpPr>
              <a:spLocks noChangeAspect="1"/>
            </p:cNvSpPr>
            <p:nvPr/>
          </p:nvSpPr>
          <p:spPr bwMode="auto">
            <a:xfrm rot="180000">
              <a:off x="5997762" y="3160813"/>
              <a:ext cx="988499" cy="702378"/>
            </a:xfrm>
            <a:custGeom>
              <a:avLst/>
              <a:gdLst>
                <a:gd name="T0" fmla="*/ 101 w 461"/>
                <a:gd name="T1" fmla="*/ 306 h 316"/>
                <a:gd name="T2" fmla="*/ 104 w 461"/>
                <a:gd name="T3" fmla="*/ 287 h 316"/>
                <a:gd name="T4" fmla="*/ 121 w 461"/>
                <a:gd name="T5" fmla="*/ 280 h 316"/>
                <a:gd name="T6" fmla="*/ 151 w 461"/>
                <a:gd name="T7" fmla="*/ 306 h 316"/>
                <a:gd name="T8" fmla="*/ 161 w 461"/>
                <a:gd name="T9" fmla="*/ 306 h 316"/>
                <a:gd name="T10" fmla="*/ 188 w 461"/>
                <a:gd name="T11" fmla="*/ 302 h 316"/>
                <a:gd name="T12" fmla="*/ 204 w 461"/>
                <a:gd name="T13" fmla="*/ 290 h 316"/>
                <a:gd name="T14" fmla="*/ 226 w 461"/>
                <a:gd name="T15" fmla="*/ 307 h 316"/>
                <a:gd name="T16" fmla="*/ 235 w 461"/>
                <a:gd name="T17" fmla="*/ 291 h 316"/>
                <a:gd name="T18" fmla="*/ 239 w 461"/>
                <a:gd name="T19" fmla="*/ 281 h 316"/>
                <a:gd name="T20" fmla="*/ 257 w 461"/>
                <a:gd name="T21" fmla="*/ 271 h 316"/>
                <a:gd name="T22" fmla="*/ 262 w 461"/>
                <a:gd name="T23" fmla="*/ 249 h 316"/>
                <a:gd name="T24" fmla="*/ 280 w 461"/>
                <a:gd name="T25" fmla="*/ 245 h 316"/>
                <a:gd name="T26" fmla="*/ 332 w 461"/>
                <a:gd name="T27" fmla="*/ 158 h 316"/>
                <a:gd name="T28" fmla="*/ 322 w 461"/>
                <a:gd name="T29" fmla="*/ 143 h 316"/>
                <a:gd name="T30" fmla="*/ 332 w 461"/>
                <a:gd name="T31" fmla="*/ 134 h 316"/>
                <a:gd name="T32" fmla="*/ 343 w 461"/>
                <a:gd name="T33" fmla="*/ 138 h 316"/>
                <a:gd name="T34" fmla="*/ 359 w 461"/>
                <a:gd name="T35" fmla="*/ 129 h 316"/>
                <a:gd name="T36" fmla="*/ 369 w 461"/>
                <a:gd name="T37" fmla="*/ 109 h 316"/>
                <a:gd name="T38" fmla="*/ 412 w 461"/>
                <a:gd name="T39" fmla="*/ 69 h 316"/>
                <a:gd name="T40" fmla="*/ 445 w 461"/>
                <a:gd name="T41" fmla="*/ 58 h 316"/>
                <a:gd name="T42" fmla="*/ 460 w 461"/>
                <a:gd name="T43" fmla="*/ 44 h 316"/>
                <a:gd name="T44" fmla="*/ 456 w 461"/>
                <a:gd name="T45" fmla="*/ 12 h 316"/>
                <a:gd name="T46" fmla="*/ 434 w 461"/>
                <a:gd name="T47" fmla="*/ 10 h 316"/>
                <a:gd name="T48" fmla="*/ 384 w 461"/>
                <a:gd name="T49" fmla="*/ 16 h 316"/>
                <a:gd name="T50" fmla="*/ 349 w 461"/>
                <a:gd name="T51" fmla="*/ 0 h 316"/>
                <a:gd name="T52" fmla="*/ 328 w 461"/>
                <a:gd name="T53" fmla="*/ 3 h 316"/>
                <a:gd name="T54" fmla="*/ 277 w 461"/>
                <a:gd name="T55" fmla="*/ 69 h 316"/>
                <a:gd name="T56" fmla="*/ 262 w 461"/>
                <a:gd name="T57" fmla="*/ 78 h 316"/>
                <a:gd name="T58" fmla="*/ 229 w 461"/>
                <a:gd name="T59" fmla="*/ 64 h 316"/>
                <a:gd name="T60" fmla="*/ 226 w 461"/>
                <a:gd name="T61" fmla="*/ 47 h 316"/>
                <a:gd name="T62" fmla="*/ 219 w 461"/>
                <a:gd name="T63" fmla="*/ 18 h 316"/>
                <a:gd name="T64" fmla="*/ 201 w 461"/>
                <a:gd name="T65" fmla="*/ 6 h 316"/>
                <a:gd name="T66" fmla="*/ 171 w 461"/>
                <a:gd name="T67" fmla="*/ 13 h 316"/>
                <a:gd name="T68" fmla="*/ 152 w 461"/>
                <a:gd name="T69" fmla="*/ 1 h 316"/>
                <a:gd name="T70" fmla="*/ 125 w 461"/>
                <a:gd name="T71" fmla="*/ 35 h 316"/>
                <a:gd name="T72" fmla="*/ 95 w 461"/>
                <a:gd name="T73" fmla="*/ 44 h 316"/>
                <a:gd name="T74" fmla="*/ 55 w 461"/>
                <a:gd name="T75" fmla="*/ 81 h 316"/>
                <a:gd name="T76" fmla="*/ 10 w 461"/>
                <a:gd name="T77" fmla="*/ 161 h 316"/>
                <a:gd name="T78" fmla="*/ 22 w 461"/>
                <a:gd name="T79" fmla="*/ 184 h 316"/>
                <a:gd name="T80" fmla="*/ 19 w 461"/>
                <a:gd name="T81" fmla="*/ 193 h 316"/>
                <a:gd name="T82" fmla="*/ 19 w 461"/>
                <a:gd name="T83" fmla="*/ 204 h 316"/>
                <a:gd name="T84" fmla="*/ 26 w 461"/>
                <a:gd name="T85" fmla="*/ 213 h 316"/>
                <a:gd name="T86" fmla="*/ 40 w 461"/>
                <a:gd name="T87" fmla="*/ 202 h 316"/>
                <a:gd name="T88" fmla="*/ 64 w 461"/>
                <a:gd name="T89" fmla="*/ 196 h 316"/>
                <a:gd name="T90" fmla="*/ 0 w 461"/>
                <a:gd name="T91" fmla="*/ 269 h 316"/>
                <a:gd name="T92" fmla="*/ 0 w 461"/>
                <a:gd name="T93" fmla="*/ 285 h 316"/>
                <a:gd name="T94" fmla="*/ 13 w 461"/>
                <a:gd name="T95" fmla="*/ 290 h 316"/>
                <a:gd name="T96" fmla="*/ 42 w 461"/>
                <a:gd name="T97" fmla="*/ 315 h 316"/>
                <a:gd name="T98" fmla="*/ 89 w 461"/>
                <a:gd name="T99" fmla="*/ 309 h 316"/>
                <a:gd name="T100" fmla="*/ 101 w 461"/>
                <a:gd name="T101" fmla="*/ 306 h 316"/>
                <a:gd name="T102" fmla="*/ 101 w 461"/>
                <a:gd name="T103" fmla="*/ 306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61" h="316">
                  <a:moveTo>
                    <a:pt x="101" y="306"/>
                  </a:moveTo>
                  <a:lnTo>
                    <a:pt x="104" y="287"/>
                  </a:lnTo>
                  <a:lnTo>
                    <a:pt x="121" y="280"/>
                  </a:lnTo>
                  <a:lnTo>
                    <a:pt x="151" y="306"/>
                  </a:lnTo>
                  <a:lnTo>
                    <a:pt x="161" y="306"/>
                  </a:lnTo>
                  <a:lnTo>
                    <a:pt x="188" y="302"/>
                  </a:lnTo>
                  <a:lnTo>
                    <a:pt x="204" y="290"/>
                  </a:lnTo>
                  <a:lnTo>
                    <a:pt x="226" y="307"/>
                  </a:lnTo>
                  <a:lnTo>
                    <a:pt x="235" y="291"/>
                  </a:lnTo>
                  <a:lnTo>
                    <a:pt x="239" y="281"/>
                  </a:lnTo>
                  <a:lnTo>
                    <a:pt x="257" y="271"/>
                  </a:lnTo>
                  <a:lnTo>
                    <a:pt x="262" y="249"/>
                  </a:lnTo>
                  <a:lnTo>
                    <a:pt x="280" y="245"/>
                  </a:lnTo>
                  <a:lnTo>
                    <a:pt x="332" y="158"/>
                  </a:lnTo>
                  <a:lnTo>
                    <a:pt x="322" y="143"/>
                  </a:lnTo>
                  <a:lnTo>
                    <a:pt x="332" y="134"/>
                  </a:lnTo>
                  <a:lnTo>
                    <a:pt x="343" y="138"/>
                  </a:lnTo>
                  <a:lnTo>
                    <a:pt x="359" y="129"/>
                  </a:lnTo>
                  <a:lnTo>
                    <a:pt x="369" y="109"/>
                  </a:lnTo>
                  <a:lnTo>
                    <a:pt x="412" y="69"/>
                  </a:lnTo>
                  <a:lnTo>
                    <a:pt x="445" y="58"/>
                  </a:lnTo>
                  <a:lnTo>
                    <a:pt x="460" y="44"/>
                  </a:lnTo>
                  <a:lnTo>
                    <a:pt x="456" y="12"/>
                  </a:lnTo>
                  <a:lnTo>
                    <a:pt x="434" y="10"/>
                  </a:lnTo>
                  <a:lnTo>
                    <a:pt x="384" y="16"/>
                  </a:lnTo>
                  <a:lnTo>
                    <a:pt x="349" y="0"/>
                  </a:lnTo>
                  <a:lnTo>
                    <a:pt x="328" y="3"/>
                  </a:lnTo>
                  <a:lnTo>
                    <a:pt x="277" y="69"/>
                  </a:lnTo>
                  <a:lnTo>
                    <a:pt x="262" y="78"/>
                  </a:lnTo>
                  <a:lnTo>
                    <a:pt x="229" y="64"/>
                  </a:lnTo>
                  <a:lnTo>
                    <a:pt x="226" y="47"/>
                  </a:lnTo>
                  <a:lnTo>
                    <a:pt x="219" y="18"/>
                  </a:lnTo>
                  <a:lnTo>
                    <a:pt x="201" y="6"/>
                  </a:lnTo>
                  <a:lnTo>
                    <a:pt x="171" y="13"/>
                  </a:lnTo>
                  <a:lnTo>
                    <a:pt x="152" y="1"/>
                  </a:lnTo>
                  <a:lnTo>
                    <a:pt x="125" y="35"/>
                  </a:lnTo>
                  <a:lnTo>
                    <a:pt x="95" y="44"/>
                  </a:lnTo>
                  <a:lnTo>
                    <a:pt x="55" y="81"/>
                  </a:lnTo>
                  <a:lnTo>
                    <a:pt x="10" y="161"/>
                  </a:lnTo>
                  <a:lnTo>
                    <a:pt x="22" y="184"/>
                  </a:lnTo>
                  <a:lnTo>
                    <a:pt x="19" y="193"/>
                  </a:lnTo>
                  <a:lnTo>
                    <a:pt x="19" y="204"/>
                  </a:lnTo>
                  <a:lnTo>
                    <a:pt x="26" y="213"/>
                  </a:lnTo>
                  <a:lnTo>
                    <a:pt x="40" y="202"/>
                  </a:lnTo>
                  <a:lnTo>
                    <a:pt x="64" y="196"/>
                  </a:lnTo>
                  <a:lnTo>
                    <a:pt x="0" y="269"/>
                  </a:lnTo>
                  <a:lnTo>
                    <a:pt x="0" y="285"/>
                  </a:lnTo>
                  <a:lnTo>
                    <a:pt x="13" y="290"/>
                  </a:lnTo>
                  <a:lnTo>
                    <a:pt x="42" y="315"/>
                  </a:lnTo>
                  <a:lnTo>
                    <a:pt x="89" y="309"/>
                  </a:lnTo>
                  <a:lnTo>
                    <a:pt x="101" y="306"/>
                  </a:lnTo>
                  <a:lnTo>
                    <a:pt x="101" y="306"/>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2" name="天津">
              <a:hlinkClick r:id="" action="ppaction://macro?name=Slide1.天津_click" highlightClick="1"/>
              <a:hlinkHover r:id="" action="ppaction://noaction" highlightClick="1"/>
              <a:extLst>
                <a:ext uri="{FF2B5EF4-FFF2-40B4-BE49-F238E27FC236}">
                  <a16:creationId xmlns="" xmlns:a16="http://schemas.microsoft.com/office/drawing/2014/main" id="{AFD92CEA-E627-4A09-A12D-1B9A3B85A4A5}"/>
                </a:ext>
              </a:extLst>
            </p:cNvPr>
            <p:cNvSpPr>
              <a:spLocks noChangeAspect="1"/>
            </p:cNvSpPr>
            <p:nvPr/>
          </p:nvSpPr>
          <p:spPr bwMode="auto">
            <a:xfrm rot="180000">
              <a:off x="6201280" y="2797237"/>
              <a:ext cx="137930" cy="292043"/>
            </a:xfrm>
            <a:custGeom>
              <a:avLst/>
              <a:gdLst>
                <a:gd name="T0" fmla="*/ 60 w 74"/>
                <a:gd name="T1" fmla="*/ 124 h 134"/>
                <a:gd name="T2" fmla="*/ 39 w 74"/>
                <a:gd name="T3" fmla="*/ 133 h 134"/>
                <a:gd name="T4" fmla="*/ 3 w 74"/>
                <a:gd name="T5" fmla="*/ 123 h 134"/>
                <a:gd name="T6" fmla="*/ 1 w 74"/>
                <a:gd name="T7" fmla="*/ 114 h 134"/>
                <a:gd name="T8" fmla="*/ 0 w 74"/>
                <a:gd name="T9" fmla="*/ 55 h 134"/>
                <a:gd name="T10" fmla="*/ 23 w 74"/>
                <a:gd name="T11" fmla="*/ 44 h 134"/>
                <a:gd name="T12" fmla="*/ 19 w 74"/>
                <a:gd name="T13" fmla="*/ 33 h 134"/>
                <a:gd name="T14" fmla="*/ 25 w 74"/>
                <a:gd name="T15" fmla="*/ 11 h 134"/>
                <a:gd name="T16" fmla="*/ 27 w 74"/>
                <a:gd name="T17" fmla="*/ 0 h 134"/>
                <a:gd name="T18" fmla="*/ 40 w 74"/>
                <a:gd name="T19" fmla="*/ 6 h 134"/>
                <a:gd name="T20" fmla="*/ 46 w 74"/>
                <a:gd name="T21" fmla="*/ 26 h 134"/>
                <a:gd name="T22" fmla="*/ 43 w 74"/>
                <a:gd name="T23" fmla="*/ 39 h 134"/>
                <a:gd name="T24" fmla="*/ 70 w 74"/>
                <a:gd name="T25" fmla="*/ 57 h 134"/>
                <a:gd name="T26" fmla="*/ 73 w 74"/>
                <a:gd name="T27" fmla="*/ 71 h 134"/>
                <a:gd name="T28" fmla="*/ 58 w 74"/>
                <a:gd name="T29" fmla="*/ 83 h 134"/>
                <a:gd name="T30" fmla="*/ 53 w 74"/>
                <a:gd name="T31" fmla="*/ 107 h 134"/>
                <a:gd name="T32" fmla="*/ 60 w 74"/>
                <a:gd name="T33" fmla="*/ 124 h 134"/>
                <a:gd name="T34" fmla="*/ 60 w 74"/>
                <a:gd name="T35" fmla="*/ 12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134">
                  <a:moveTo>
                    <a:pt x="60" y="124"/>
                  </a:moveTo>
                  <a:lnTo>
                    <a:pt x="39" y="133"/>
                  </a:lnTo>
                  <a:lnTo>
                    <a:pt x="3" y="123"/>
                  </a:lnTo>
                  <a:lnTo>
                    <a:pt x="1" y="114"/>
                  </a:lnTo>
                  <a:lnTo>
                    <a:pt x="0" y="55"/>
                  </a:lnTo>
                  <a:lnTo>
                    <a:pt x="23" y="44"/>
                  </a:lnTo>
                  <a:lnTo>
                    <a:pt x="19" y="33"/>
                  </a:lnTo>
                  <a:lnTo>
                    <a:pt x="25" y="11"/>
                  </a:lnTo>
                  <a:lnTo>
                    <a:pt x="27" y="0"/>
                  </a:lnTo>
                  <a:lnTo>
                    <a:pt x="40" y="6"/>
                  </a:lnTo>
                  <a:lnTo>
                    <a:pt x="46" y="26"/>
                  </a:lnTo>
                  <a:lnTo>
                    <a:pt x="43" y="39"/>
                  </a:lnTo>
                  <a:lnTo>
                    <a:pt x="70" y="57"/>
                  </a:lnTo>
                  <a:lnTo>
                    <a:pt x="73" y="71"/>
                  </a:lnTo>
                  <a:lnTo>
                    <a:pt x="58" y="83"/>
                  </a:lnTo>
                  <a:lnTo>
                    <a:pt x="53" y="107"/>
                  </a:lnTo>
                  <a:lnTo>
                    <a:pt x="60" y="124"/>
                  </a:lnTo>
                  <a:lnTo>
                    <a:pt x="60" y="124"/>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3" name="北京">
              <a:hlinkClick r:id="" action="ppaction://macro?name=Slide1.北京_click" highlightClick="1"/>
              <a:hlinkHover r:id="" action="ppaction://noaction" highlightClick="1"/>
              <a:extLst>
                <a:ext uri="{FF2B5EF4-FFF2-40B4-BE49-F238E27FC236}">
                  <a16:creationId xmlns="" xmlns:a16="http://schemas.microsoft.com/office/drawing/2014/main" id="{AC87927D-2C58-4BD8-88D9-F36B232ACF24}"/>
                </a:ext>
              </a:extLst>
            </p:cNvPr>
            <p:cNvSpPr>
              <a:spLocks noChangeAspect="1"/>
            </p:cNvSpPr>
            <p:nvPr/>
          </p:nvSpPr>
          <p:spPr bwMode="auto">
            <a:xfrm rot="180000">
              <a:off x="5997881" y="2675078"/>
              <a:ext cx="262724" cy="269860"/>
            </a:xfrm>
            <a:custGeom>
              <a:avLst/>
              <a:gdLst>
                <a:gd name="T0" fmla="*/ 11 w 14"/>
                <a:gd name="T1" fmla="*/ 12 h 14"/>
                <a:gd name="T2" fmla="*/ 12 w 14"/>
                <a:gd name="T3" fmla="*/ 10 h 14"/>
                <a:gd name="T4" fmla="*/ 13 w 14"/>
                <a:gd name="T5" fmla="*/ 10 h 14"/>
                <a:gd name="T6" fmla="*/ 14 w 14"/>
                <a:gd name="T7" fmla="*/ 7 h 14"/>
                <a:gd name="T8" fmla="*/ 14 w 14"/>
                <a:gd name="T9" fmla="*/ 6 h 14"/>
                <a:gd name="T10" fmla="*/ 13 w 14"/>
                <a:gd name="T11" fmla="*/ 3 h 14"/>
                <a:gd name="T12" fmla="*/ 12 w 14"/>
                <a:gd name="T13" fmla="*/ 3 h 14"/>
                <a:gd name="T14" fmla="*/ 7 w 14"/>
                <a:gd name="T15" fmla="*/ 0 h 14"/>
                <a:gd name="T16" fmla="*/ 4 w 14"/>
                <a:gd name="T17" fmla="*/ 3 h 14"/>
                <a:gd name="T18" fmla="*/ 3 w 14"/>
                <a:gd name="T19" fmla="*/ 6 h 14"/>
                <a:gd name="T20" fmla="*/ 0 w 14"/>
                <a:gd name="T21" fmla="*/ 9 h 14"/>
                <a:gd name="T22" fmla="*/ 0 w 14"/>
                <a:gd name="T23" fmla="*/ 12 h 14"/>
                <a:gd name="T24" fmla="*/ 1 w 14"/>
                <a:gd name="T25" fmla="*/ 14 h 14"/>
                <a:gd name="T26" fmla="*/ 4 w 14"/>
                <a:gd name="T27" fmla="*/ 13 h 14"/>
                <a:gd name="T28" fmla="*/ 7 w 14"/>
                <a:gd name="T29" fmla="*/ 14 h 14"/>
                <a:gd name="T30" fmla="*/ 8 w 14"/>
                <a:gd name="T31" fmla="*/ 13 h 14"/>
                <a:gd name="T32" fmla="*/ 11 w 14"/>
                <a:gd name="T33" fmla="*/ 12 h 14"/>
                <a:gd name="T34" fmla="*/ 11 w 14"/>
                <a:gd name="T35"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14">
                  <a:moveTo>
                    <a:pt x="11" y="12"/>
                  </a:moveTo>
                  <a:lnTo>
                    <a:pt x="12" y="10"/>
                  </a:lnTo>
                  <a:lnTo>
                    <a:pt x="13" y="10"/>
                  </a:lnTo>
                  <a:lnTo>
                    <a:pt x="14" y="7"/>
                  </a:lnTo>
                  <a:lnTo>
                    <a:pt x="14" y="6"/>
                  </a:lnTo>
                  <a:lnTo>
                    <a:pt x="13" y="3"/>
                  </a:lnTo>
                  <a:lnTo>
                    <a:pt x="12" y="3"/>
                  </a:lnTo>
                  <a:lnTo>
                    <a:pt x="7" y="0"/>
                  </a:lnTo>
                  <a:lnTo>
                    <a:pt x="4" y="3"/>
                  </a:lnTo>
                  <a:lnTo>
                    <a:pt x="3" y="6"/>
                  </a:lnTo>
                  <a:lnTo>
                    <a:pt x="0" y="9"/>
                  </a:lnTo>
                  <a:lnTo>
                    <a:pt x="0" y="12"/>
                  </a:lnTo>
                  <a:lnTo>
                    <a:pt x="1" y="14"/>
                  </a:lnTo>
                  <a:lnTo>
                    <a:pt x="4" y="13"/>
                  </a:lnTo>
                  <a:lnTo>
                    <a:pt x="7" y="14"/>
                  </a:lnTo>
                  <a:lnTo>
                    <a:pt x="8" y="13"/>
                  </a:lnTo>
                  <a:lnTo>
                    <a:pt x="11" y="12"/>
                  </a:lnTo>
                  <a:lnTo>
                    <a:pt x="11" y="12"/>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4" name="宁夏">
              <a:hlinkClick r:id="" action="ppaction://macro?name=Slide1.宁夏_click" highlightClick="1"/>
              <a:hlinkHover r:id="" action="ppaction://noaction" highlightClick="1"/>
              <a:extLst>
                <a:ext uri="{FF2B5EF4-FFF2-40B4-BE49-F238E27FC236}">
                  <a16:creationId xmlns="" xmlns:a16="http://schemas.microsoft.com/office/drawing/2014/main" id="{809E4346-8BC6-482F-8E22-21275943E761}"/>
                </a:ext>
              </a:extLst>
            </p:cNvPr>
            <p:cNvSpPr>
              <a:spLocks noChangeAspect="1"/>
            </p:cNvSpPr>
            <p:nvPr/>
          </p:nvSpPr>
          <p:spPr bwMode="auto">
            <a:xfrm rot="180000">
              <a:off x="4544078" y="3010024"/>
              <a:ext cx="400653" cy="743042"/>
            </a:xfrm>
            <a:custGeom>
              <a:avLst/>
              <a:gdLst>
                <a:gd name="T0" fmla="*/ 180 w 194"/>
                <a:gd name="T1" fmla="*/ 187 h 335"/>
                <a:gd name="T2" fmla="*/ 181 w 194"/>
                <a:gd name="T3" fmla="*/ 151 h 335"/>
                <a:gd name="T4" fmla="*/ 193 w 194"/>
                <a:gd name="T5" fmla="*/ 136 h 335"/>
                <a:gd name="T6" fmla="*/ 188 w 194"/>
                <a:gd name="T7" fmla="*/ 119 h 335"/>
                <a:gd name="T8" fmla="*/ 129 w 194"/>
                <a:gd name="T9" fmla="*/ 96 h 335"/>
                <a:gd name="T10" fmla="*/ 132 w 194"/>
                <a:gd name="T11" fmla="*/ 72 h 335"/>
                <a:gd name="T12" fmla="*/ 151 w 194"/>
                <a:gd name="T13" fmla="*/ 47 h 335"/>
                <a:gd name="T14" fmla="*/ 139 w 194"/>
                <a:gd name="T15" fmla="*/ 6 h 335"/>
                <a:gd name="T16" fmla="*/ 135 w 194"/>
                <a:gd name="T17" fmla="*/ 0 h 335"/>
                <a:gd name="T18" fmla="*/ 95 w 194"/>
                <a:gd name="T19" fmla="*/ 27 h 335"/>
                <a:gd name="T20" fmla="*/ 77 w 194"/>
                <a:gd name="T21" fmla="*/ 85 h 335"/>
                <a:gd name="T22" fmla="*/ 70 w 194"/>
                <a:gd name="T23" fmla="*/ 127 h 335"/>
                <a:gd name="T24" fmla="*/ 39 w 194"/>
                <a:gd name="T25" fmla="*/ 151 h 335"/>
                <a:gd name="T26" fmla="*/ 21 w 194"/>
                <a:gd name="T27" fmla="*/ 159 h 335"/>
                <a:gd name="T28" fmla="*/ 0 w 194"/>
                <a:gd name="T29" fmla="*/ 165 h 335"/>
                <a:gd name="T30" fmla="*/ 49 w 194"/>
                <a:gd name="T31" fmla="*/ 226 h 335"/>
                <a:gd name="T32" fmla="*/ 60 w 194"/>
                <a:gd name="T33" fmla="*/ 272 h 335"/>
                <a:gd name="T34" fmla="*/ 54 w 194"/>
                <a:gd name="T35" fmla="*/ 294 h 335"/>
                <a:gd name="T36" fmla="*/ 89 w 194"/>
                <a:gd name="T37" fmla="*/ 312 h 335"/>
                <a:gd name="T38" fmla="*/ 89 w 194"/>
                <a:gd name="T39" fmla="*/ 327 h 335"/>
                <a:gd name="T40" fmla="*/ 120 w 194"/>
                <a:gd name="T41" fmla="*/ 334 h 335"/>
                <a:gd name="T42" fmla="*/ 130 w 194"/>
                <a:gd name="T43" fmla="*/ 334 h 335"/>
                <a:gd name="T44" fmla="*/ 130 w 194"/>
                <a:gd name="T45" fmla="*/ 308 h 335"/>
                <a:gd name="T46" fmla="*/ 155 w 194"/>
                <a:gd name="T47" fmla="*/ 305 h 335"/>
                <a:gd name="T48" fmla="*/ 160 w 194"/>
                <a:gd name="T49" fmla="*/ 274 h 335"/>
                <a:gd name="T50" fmla="*/ 143 w 194"/>
                <a:gd name="T51" fmla="*/ 261 h 335"/>
                <a:gd name="T52" fmla="*/ 130 w 194"/>
                <a:gd name="T53" fmla="*/ 248 h 335"/>
                <a:gd name="T54" fmla="*/ 136 w 194"/>
                <a:gd name="T55" fmla="*/ 188 h 335"/>
                <a:gd name="T56" fmla="*/ 149 w 194"/>
                <a:gd name="T57" fmla="*/ 182 h 335"/>
                <a:gd name="T58" fmla="*/ 171 w 194"/>
                <a:gd name="T59" fmla="*/ 191 h 335"/>
                <a:gd name="T60" fmla="*/ 180 w 194"/>
                <a:gd name="T61" fmla="*/ 187 h 335"/>
                <a:gd name="T62" fmla="*/ 180 w 194"/>
                <a:gd name="T63" fmla="*/ 18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4" h="335">
                  <a:moveTo>
                    <a:pt x="180" y="187"/>
                  </a:moveTo>
                  <a:lnTo>
                    <a:pt x="181" y="151"/>
                  </a:lnTo>
                  <a:lnTo>
                    <a:pt x="193" y="136"/>
                  </a:lnTo>
                  <a:lnTo>
                    <a:pt x="188" y="119"/>
                  </a:lnTo>
                  <a:lnTo>
                    <a:pt x="129" y="96"/>
                  </a:lnTo>
                  <a:lnTo>
                    <a:pt x="132" y="72"/>
                  </a:lnTo>
                  <a:lnTo>
                    <a:pt x="151" y="47"/>
                  </a:lnTo>
                  <a:lnTo>
                    <a:pt x="139" y="6"/>
                  </a:lnTo>
                  <a:lnTo>
                    <a:pt x="135" y="0"/>
                  </a:lnTo>
                  <a:lnTo>
                    <a:pt x="95" y="27"/>
                  </a:lnTo>
                  <a:lnTo>
                    <a:pt x="77" y="85"/>
                  </a:lnTo>
                  <a:lnTo>
                    <a:pt x="70" y="127"/>
                  </a:lnTo>
                  <a:lnTo>
                    <a:pt x="39" y="151"/>
                  </a:lnTo>
                  <a:lnTo>
                    <a:pt x="21" y="159"/>
                  </a:lnTo>
                  <a:lnTo>
                    <a:pt x="0" y="165"/>
                  </a:lnTo>
                  <a:lnTo>
                    <a:pt x="49" y="226"/>
                  </a:lnTo>
                  <a:lnTo>
                    <a:pt x="60" y="272"/>
                  </a:lnTo>
                  <a:lnTo>
                    <a:pt x="54" y="294"/>
                  </a:lnTo>
                  <a:lnTo>
                    <a:pt x="89" y="312"/>
                  </a:lnTo>
                  <a:lnTo>
                    <a:pt x="89" y="327"/>
                  </a:lnTo>
                  <a:lnTo>
                    <a:pt x="120" y="334"/>
                  </a:lnTo>
                  <a:lnTo>
                    <a:pt x="130" y="334"/>
                  </a:lnTo>
                  <a:lnTo>
                    <a:pt x="130" y="308"/>
                  </a:lnTo>
                  <a:lnTo>
                    <a:pt x="155" y="305"/>
                  </a:lnTo>
                  <a:lnTo>
                    <a:pt x="160" y="274"/>
                  </a:lnTo>
                  <a:lnTo>
                    <a:pt x="143" y="261"/>
                  </a:lnTo>
                  <a:lnTo>
                    <a:pt x="130" y="248"/>
                  </a:lnTo>
                  <a:lnTo>
                    <a:pt x="136" y="188"/>
                  </a:lnTo>
                  <a:lnTo>
                    <a:pt x="149" y="182"/>
                  </a:lnTo>
                  <a:lnTo>
                    <a:pt x="171" y="191"/>
                  </a:lnTo>
                  <a:lnTo>
                    <a:pt x="180" y="187"/>
                  </a:lnTo>
                  <a:lnTo>
                    <a:pt x="180" y="187"/>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5" name="西藏">
              <a:hlinkClick r:id="" action="ppaction://macro?name=Slide1.西藏_click" highlightClick="1"/>
              <a:hlinkHover r:id="" action="ppaction://noaction" highlightClick="1"/>
              <a:extLst>
                <a:ext uri="{FF2B5EF4-FFF2-40B4-BE49-F238E27FC236}">
                  <a16:creationId xmlns="" xmlns:a16="http://schemas.microsoft.com/office/drawing/2014/main" id="{6CA4E039-D87A-4AA3-B4B1-8FA3B5DA85B7}"/>
                </a:ext>
              </a:extLst>
            </p:cNvPr>
            <p:cNvSpPr>
              <a:spLocks noChangeAspect="1"/>
            </p:cNvSpPr>
            <p:nvPr/>
          </p:nvSpPr>
          <p:spPr bwMode="auto">
            <a:xfrm rot="180000">
              <a:off x="775563" y="3271807"/>
              <a:ext cx="2929370" cy="1659831"/>
            </a:xfrm>
            <a:custGeom>
              <a:avLst/>
              <a:gdLst>
                <a:gd name="T0" fmla="*/ 847 w 1394"/>
                <a:gd name="T1" fmla="*/ 719 h 754"/>
                <a:gd name="T2" fmla="*/ 870 w 1394"/>
                <a:gd name="T3" fmla="*/ 743 h 754"/>
                <a:gd name="T4" fmla="*/ 941 w 1394"/>
                <a:gd name="T5" fmla="*/ 719 h 754"/>
                <a:gd name="T6" fmla="*/ 984 w 1394"/>
                <a:gd name="T7" fmla="*/ 687 h 754"/>
                <a:gd name="T8" fmla="*/ 1037 w 1394"/>
                <a:gd name="T9" fmla="*/ 667 h 754"/>
                <a:gd name="T10" fmla="*/ 1092 w 1394"/>
                <a:gd name="T11" fmla="*/ 649 h 754"/>
                <a:gd name="T12" fmla="*/ 1183 w 1394"/>
                <a:gd name="T13" fmla="*/ 632 h 754"/>
                <a:gd name="T14" fmla="*/ 1185 w 1394"/>
                <a:gd name="T15" fmla="*/ 667 h 754"/>
                <a:gd name="T16" fmla="*/ 1213 w 1394"/>
                <a:gd name="T17" fmla="*/ 672 h 754"/>
                <a:gd name="T18" fmla="*/ 1197 w 1394"/>
                <a:gd name="T19" fmla="*/ 714 h 754"/>
                <a:gd name="T20" fmla="*/ 1213 w 1394"/>
                <a:gd name="T21" fmla="*/ 719 h 754"/>
                <a:gd name="T22" fmla="*/ 1290 w 1394"/>
                <a:gd name="T23" fmla="*/ 714 h 754"/>
                <a:gd name="T24" fmla="*/ 1337 w 1394"/>
                <a:gd name="T25" fmla="*/ 729 h 754"/>
                <a:gd name="T26" fmla="*/ 1358 w 1394"/>
                <a:gd name="T27" fmla="*/ 738 h 754"/>
                <a:gd name="T28" fmla="*/ 1361 w 1394"/>
                <a:gd name="T29" fmla="*/ 687 h 754"/>
                <a:gd name="T30" fmla="*/ 1393 w 1394"/>
                <a:gd name="T31" fmla="*/ 654 h 754"/>
                <a:gd name="T32" fmla="*/ 1368 w 1394"/>
                <a:gd name="T33" fmla="*/ 493 h 754"/>
                <a:gd name="T34" fmla="*/ 1340 w 1394"/>
                <a:gd name="T35" fmla="*/ 404 h 754"/>
                <a:gd name="T36" fmla="*/ 1274 w 1394"/>
                <a:gd name="T37" fmla="*/ 373 h 754"/>
                <a:gd name="T38" fmla="*/ 1231 w 1394"/>
                <a:gd name="T39" fmla="*/ 454 h 754"/>
                <a:gd name="T40" fmla="*/ 1153 w 1394"/>
                <a:gd name="T41" fmla="*/ 411 h 754"/>
                <a:gd name="T42" fmla="*/ 1004 w 1394"/>
                <a:gd name="T43" fmla="*/ 358 h 754"/>
                <a:gd name="T44" fmla="*/ 943 w 1394"/>
                <a:gd name="T45" fmla="*/ 348 h 754"/>
                <a:gd name="T46" fmla="*/ 825 w 1394"/>
                <a:gd name="T47" fmla="*/ 299 h 754"/>
                <a:gd name="T48" fmla="*/ 767 w 1394"/>
                <a:gd name="T49" fmla="*/ 162 h 754"/>
                <a:gd name="T50" fmla="*/ 791 w 1394"/>
                <a:gd name="T51" fmla="*/ 118 h 754"/>
                <a:gd name="T52" fmla="*/ 788 w 1394"/>
                <a:gd name="T53" fmla="*/ 58 h 754"/>
                <a:gd name="T54" fmla="*/ 797 w 1394"/>
                <a:gd name="T55" fmla="*/ 29 h 754"/>
                <a:gd name="T56" fmla="*/ 695 w 1394"/>
                <a:gd name="T57" fmla="*/ 0 h 754"/>
                <a:gd name="T58" fmla="*/ 619 w 1394"/>
                <a:gd name="T59" fmla="*/ 8 h 754"/>
                <a:gd name="T60" fmla="*/ 524 w 1394"/>
                <a:gd name="T61" fmla="*/ 40 h 754"/>
                <a:gd name="T62" fmla="*/ 431 w 1394"/>
                <a:gd name="T63" fmla="*/ 51 h 754"/>
                <a:gd name="T64" fmla="*/ 370 w 1394"/>
                <a:gd name="T65" fmla="*/ 18 h 754"/>
                <a:gd name="T66" fmla="*/ 268 w 1394"/>
                <a:gd name="T67" fmla="*/ 36 h 754"/>
                <a:gd name="T68" fmla="*/ 227 w 1394"/>
                <a:gd name="T69" fmla="*/ 13 h 754"/>
                <a:gd name="T70" fmla="*/ 151 w 1394"/>
                <a:gd name="T71" fmla="*/ 24 h 754"/>
                <a:gd name="T72" fmla="*/ 113 w 1394"/>
                <a:gd name="T73" fmla="*/ 72 h 754"/>
                <a:gd name="T74" fmla="*/ 92 w 1394"/>
                <a:gd name="T75" fmla="*/ 97 h 754"/>
                <a:gd name="T76" fmla="*/ 66 w 1394"/>
                <a:gd name="T77" fmla="*/ 110 h 754"/>
                <a:gd name="T78" fmla="*/ 54 w 1394"/>
                <a:gd name="T79" fmla="*/ 130 h 754"/>
                <a:gd name="T80" fmla="*/ 75 w 1394"/>
                <a:gd name="T81" fmla="*/ 173 h 754"/>
                <a:gd name="T82" fmla="*/ 69 w 1394"/>
                <a:gd name="T83" fmla="*/ 217 h 754"/>
                <a:gd name="T84" fmla="*/ 19 w 1394"/>
                <a:gd name="T85" fmla="*/ 204 h 754"/>
                <a:gd name="T86" fmla="*/ 0 w 1394"/>
                <a:gd name="T87" fmla="*/ 219 h 754"/>
                <a:gd name="T88" fmla="*/ 13 w 1394"/>
                <a:gd name="T89" fmla="*/ 260 h 754"/>
                <a:gd name="T90" fmla="*/ 7 w 1394"/>
                <a:gd name="T91" fmla="*/ 298 h 754"/>
                <a:gd name="T92" fmla="*/ 30 w 1394"/>
                <a:gd name="T93" fmla="*/ 312 h 754"/>
                <a:gd name="T94" fmla="*/ 92 w 1394"/>
                <a:gd name="T95" fmla="*/ 371 h 754"/>
                <a:gd name="T96" fmla="*/ 130 w 1394"/>
                <a:gd name="T97" fmla="*/ 424 h 754"/>
                <a:gd name="T98" fmla="*/ 153 w 1394"/>
                <a:gd name="T99" fmla="*/ 443 h 754"/>
                <a:gd name="T100" fmla="*/ 195 w 1394"/>
                <a:gd name="T101" fmla="*/ 439 h 754"/>
                <a:gd name="T102" fmla="*/ 295 w 1394"/>
                <a:gd name="T103" fmla="*/ 549 h 754"/>
                <a:gd name="T104" fmla="*/ 325 w 1394"/>
                <a:gd name="T105" fmla="*/ 537 h 754"/>
                <a:gd name="T106" fmla="*/ 334 w 1394"/>
                <a:gd name="T107" fmla="*/ 579 h 754"/>
                <a:gd name="T108" fmla="*/ 395 w 1394"/>
                <a:gd name="T109" fmla="*/ 604 h 754"/>
                <a:gd name="T110" fmla="*/ 445 w 1394"/>
                <a:gd name="T111" fmla="*/ 658 h 754"/>
                <a:gd name="T112" fmla="*/ 454 w 1394"/>
                <a:gd name="T113" fmla="*/ 679 h 754"/>
                <a:gd name="T114" fmla="*/ 511 w 1394"/>
                <a:gd name="T115" fmla="*/ 677 h 754"/>
                <a:gd name="T116" fmla="*/ 607 w 1394"/>
                <a:gd name="T117" fmla="*/ 698 h 754"/>
                <a:gd name="T118" fmla="*/ 652 w 1394"/>
                <a:gd name="T119" fmla="*/ 710 h 754"/>
                <a:gd name="T120" fmla="*/ 654 w 1394"/>
                <a:gd name="T121" fmla="*/ 753 h 754"/>
                <a:gd name="T122" fmla="*/ 736 w 1394"/>
                <a:gd name="T123" fmla="*/ 689 h 754"/>
                <a:gd name="T124" fmla="*/ 803 w 1394"/>
                <a:gd name="T125" fmla="*/ 714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94" h="754">
                  <a:moveTo>
                    <a:pt x="803" y="714"/>
                  </a:moveTo>
                  <a:lnTo>
                    <a:pt x="847" y="719"/>
                  </a:lnTo>
                  <a:lnTo>
                    <a:pt x="862" y="740"/>
                  </a:lnTo>
                  <a:lnTo>
                    <a:pt x="870" y="743"/>
                  </a:lnTo>
                  <a:lnTo>
                    <a:pt x="936" y="732"/>
                  </a:lnTo>
                  <a:lnTo>
                    <a:pt x="941" y="719"/>
                  </a:lnTo>
                  <a:lnTo>
                    <a:pt x="952" y="713"/>
                  </a:lnTo>
                  <a:lnTo>
                    <a:pt x="984" y="687"/>
                  </a:lnTo>
                  <a:lnTo>
                    <a:pt x="1012" y="684"/>
                  </a:lnTo>
                  <a:lnTo>
                    <a:pt x="1037" y="667"/>
                  </a:lnTo>
                  <a:lnTo>
                    <a:pt x="1087" y="640"/>
                  </a:lnTo>
                  <a:lnTo>
                    <a:pt x="1092" y="649"/>
                  </a:lnTo>
                  <a:lnTo>
                    <a:pt x="1130" y="660"/>
                  </a:lnTo>
                  <a:lnTo>
                    <a:pt x="1183" y="632"/>
                  </a:lnTo>
                  <a:lnTo>
                    <a:pt x="1201" y="644"/>
                  </a:lnTo>
                  <a:lnTo>
                    <a:pt x="1185" y="667"/>
                  </a:lnTo>
                  <a:lnTo>
                    <a:pt x="1191" y="672"/>
                  </a:lnTo>
                  <a:lnTo>
                    <a:pt x="1213" y="672"/>
                  </a:lnTo>
                  <a:lnTo>
                    <a:pt x="1215" y="681"/>
                  </a:lnTo>
                  <a:lnTo>
                    <a:pt x="1197" y="714"/>
                  </a:lnTo>
                  <a:lnTo>
                    <a:pt x="1202" y="719"/>
                  </a:lnTo>
                  <a:lnTo>
                    <a:pt x="1213" y="719"/>
                  </a:lnTo>
                  <a:lnTo>
                    <a:pt x="1267" y="734"/>
                  </a:lnTo>
                  <a:lnTo>
                    <a:pt x="1290" y="714"/>
                  </a:lnTo>
                  <a:lnTo>
                    <a:pt x="1326" y="742"/>
                  </a:lnTo>
                  <a:lnTo>
                    <a:pt x="1337" y="729"/>
                  </a:lnTo>
                  <a:lnTo>
                    <a:pt x="1346" y="738"/>
                  </a:lnTo>
                  <a:lnTo>
                    <a:pt x="1358" y="738"/>
                  </a:lnTo>
                  <a:lnTo>
                    <a:pt x="1363" y="729"/>
                  </a:lnTo>
                  <a:lnTo>
                    <a:pt x="1361" y="687"/>
                  </a:lnTo>
                  <a:lnTo>
                    <a:pt x="1369" y="681"/>
                  </a:lnTo>
                  <a:lnTo>
                    <a:pt x="1393" y="654"/>
                  </a:lnTo>
                  <a:lnTo>
                    <a:pt x="1388" y="547"/>
                  </a:lnTo>
                  <a:lnTo>
                    <a:pt x="1368" y="493"/>
                  </a:lnTo>
                  <a:lnTo>
                    <a:pt x="1383" y="482"/>
                  </a:lnTo>
                  <a:lnTo>
                    <a:pt x="1340" y="404"/>
                  </a:lnTo>
                  <a:lnTo>
                    <a:pt x="1289" y="363"/>
                  </a:lnTo>
                  <a:lnTo>
                    <a:pt x="1274" y="373"/>
                  </a:lnTo>
                  <a:lnTo>
                    <a:pt x="1276" y="396"/>
                  </a:lnTo>
                  <a:lnTo>
                    <a:pt x="1231" y="454"/>
                  </a:lnTo>
                  <a:lnTo>
                    <a:pt x="1158" y="439"/>
                  </a:lnTo>
                  <a:lnTo>
                    <a:pt x="1153" y="411"/>
                  </a:lnTo>
                  <a:lnTo>
                    <a:pt x="1106" y="374"/>
                  </a:lnTo>
                  <a:lnTo>
                    <a:pt x="1004" y="358"/>
                  </a:lnTo>
                  <a:lnTo>
                    <a:pt x="961" y="351"/>
                  </a:lnTo>
                  <a:lnTo>
                    <a:pt x="943" y="348"/>
                  </a:lnTo>
                  <a:lnTo>
                    <a:pt x="905" y="318"/>
                  </a:lnTo>
                  <a:lnTo>
                    <a:pt x="825" y="299"/>
                  </a:lnTo>
                  <a:lnTo>
                    <a:pt x="769" y="192"/>
                  </a:lnTo>
                  <a:lnTo>
                    <a:pt x="767" y="162"/>
                  </a:lnTo>
                  <a:lnTo>
                    <a:pt x="791" y="151"/>
                  </a:lnTo>
                  <a:lnTo>
                    <a:pt x="791" y="118"/>
                  </a:lnTo>
                  <a:lnTo>
                    <a:pt x="807" y="77"/>
                  </a:lnTo>
                  <a:lnTo>
                    <a:pt x="788" y="58"/>
                  </a:lnTo>
                  <a:lnTo>
                    <a:pt x="812" y="38"/>
                  </a:lnTo>
                  <a:lnTo>
                    <a:pt x="797" y="29"/>
                  </a:lnTo>
                  <a:lnTo>
                    <a:pt x="761" y="29"/>
                  </a:lnTo>
                  <a:lnTo>
                    <a:pt x="695" y="0"/>
                  </a:lnTo>
                  <a:lnTo>
                    <a:pt x="652" y="0"/>
                  </a:lnTo>
                  <a:lnTo>
                    <a:pt x="619" y="8"/>
                  </a:lnTo>
                  <a:lnTo>
                    <a:pt x="582" y="8"/>
                  </a:lnTo>
                  <a:lnTo>
                    <a:pt x="524" y="40"/>
                  </a:lnTo>
                  <a:lnTo>
                    <a:pt x="477" y="35"/>
                  </a:lnTo>
                  <a:lnTo>
                    <a:pt x="431" y="51"/>
                  </a:lnTo>
                  <a:lnTo>
                    <a:pt x="394" y="38"/>
                  </a:lnTo>
                  <a:lnTo>
                    <a:pt x="370" y="18"/>
                  </a:lnTo>
                  <a:lnTo>
                    <a:pt x="308" y="8"/>
                  </a:lnTo>
                  <a:lnTo>
                    <a:pt x="268" y="36"/>
                  </a:lnTo>
                  <a:lnTo>
                    <a:pt x="246" y="28"/>
                  </a:lnTo>
                  <a:lnTo>
                    <a:pt x="227" y="13"/>
                  </a:lnTo>
                  <a:lnTo>
                    <a:pt x="182" y="2"/>
                  </a:lnTo>
                  <a:lnTo>
                    <a:pt x="151" y="24"/>
                  </a:lnTo>
                  <a:lnTo>
                    <a:pt x="139" y="58"/>
                  </a:lnTo>
                  <a:lnTo>
                    <a:pt x="113" y="72"/>
                  </a:lnTo>
                  <a:lnTo>
                    <a:pt x="108" y="92"/>
                  </a:lnTo>
                  <a:lnTo>
                    <a:pt x="92" y="97"/>
                  </a:lnTo>
                  <a:lnTo>
                    <a:pt x="74" y="96"/>
                  </a:lnTo>
                  <a:lnTo>
                    <a:pt x="66" y="110"/>
                  </a:lnTo>
                  <a:lnTo>
                    <a:pt x="63" y="130"/>
                  </a:lnTo>
                  <a:lnTo>
                    <a:pt x="54" y="130"/>
                  </a:lnTo>
                  <a:lnTo>
                    <a:pt x="53" y="151"/>
                  </a:lnTo>
                  <a:lnTo>
                    <a:pt x="75" y="173"/>
                  </a:lnTo>
                  <a:lnTo>
                    <a:pt x="77" y="205"/>
                  </a:lnTo>
                  <a:lnTo>
                    <a:pt x="69" y="217"/>
                  </a:lnTo>
                  <a:lnTo>
                    <a:pt x="37" y="221"/>
                  </a:lnTo>
                  <a:lnTo>
                    <a:pt x="19" y="204"/>
                  </a:lnTo>
                  <a:lnTo>
                    <a:pt x="3" y="205"/>
                  </a:lnTo>
                  <a:lnTo>
                    <a:pt x="0" y="219"/>
                  </a:lnTo>
                  <a:lnTo>
                    <a:pt x="10" y="243"/>
                  </a:lnTo>
                  <a:lnTo>
                    <a:pt x="13" y="260"/>
                  </a:lnTo>
                  <a:lnTo>
                    <a:pt x="13" y="282"/>
                  </a:lnTo>
                  <a:lnTo>
                    <a:pt x="7" y="298"/>
                  </a:lnTo>
                  <a:lnTo>
                    <a:pt x="10" y="309"/>
                  </a:lnTo>
                  <a:lnTo>
                    <a:pt x="30" y="312"/>
                  </a:lnTo>
                  <a:lnTo>
                    <a:pt x="43" y="332"/>
                  </a:lnTo>
                  <a:lnTo>
                    <a:pt x="92" y="371"/>
                  </a:lnTo>
                  <a:lnTo>
                    <a:pt x="92" y="383"/>
                  </a:lnTo>
                  <a:lnTo>
                    <a:pt x="130" y="424"/>
                  </a:lnTo>
                  <a:lnTo>
                    <a:pt x="141" y="439"/>
                  </a:lnTo>
                  <a:lnTo>
                    <a:pt x="153" y="443"/>
                  </a:lnTo>
                  <a:lnTo>
                    <a:pt x="175" y="420"/>
                  </a:lnTo>
                  <a:lnTo>
                    <a:pt x="195" y="439"/>
                  </a:lnTo>
                  <a:lnTo>
                    <a:pt x="280" y="511"/>
                  </a:lnTo>
                  <a:lnTo>
                    <a:pt x="295" y="549"/>
                  </a:lnTo>
                  <a:lnTo>
                    <a:pt x="314" y="549"/>
                  </a:lnTo>
                  <a:lnTo>
                    <a:pt x="325" y="537"/>
                  </a:lnTo>
                  <a:lnTo>
                    <a:pt x="334" y="547"/>
                  </a:lnTo>
                  <a:lnTo>
                    <a:pt x="334" y="579"/>
                  </a:lnTo>
                  <a:lnTo>
                    <a:pt x="384" y="608"/>
                  </a:lnTo>
                  <a:lnTo>
                    <a:pt x="395" y="604"/>
                  </a:lnTo>
                  <a:lnTo>
                    <a:pt x="402" y="632"/>
                  </a:lnTo>
                  <a:lnTo>
                    <a:pt x="445" y="658"/>
                  </a:lnTo>
                  <a:lnTo>
                    <a:pt x="446" y="674"/>
                  </a:lnTo>
                  <a:lnTo>
                    <a:pt x="454" y="679"/>
                  </a:lnTo>
                  <a:lnTo>
                    <a:pt x="491" y="677"/>
                  </a:lnTo>
                  <a:lnTo>
                    <a:pt x="511" y="677"/>
                  </a:lnTo>
                  <a:lnTo>
                    <a:pt x="541" y="699"/>
                  </a:lnTo>
                  <a:lnTo>
                    <a:pt x="607" y="698"/>
                  </a:lnTo>
                  <a:lnTo>
                    <a:pt x="643" y="695"/>
                  </a:lnTo>
                  <a:lnTo>
                    <a:pt x="652" y="710"/>
                  </a:lnTo>
                  <a:lnTo>
                    <a:pt x="644" y="742"/>
                  </a:lnTo>
                  <a:lnTo>
                    <a:pt x="654" y="753"/>
                  </a:lnTo>
                  <a:lnTo>
                    <a:pt x="690" y="722"/>
                  </a:lnTo>
                  <a:lnTo>
                    <a:pt x="736" y="689"/>
                  </a:lnTo>
                  <a:lnTo>
                    <a:pt x="769" y="694"/>
                  </a:lnTo>
                  <a:lnTo>
                    <a:pt x="803" y="714"/>
                  </a:lnTo>
                  <a:lnTo>
                    <a:pt x="803" y="714"/>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6" name="云南">
              <a:hlinkClick r:id="" action="ppaction://macro?name=Slide1.云南_click" highlightClick="1"/>
              <a:hlinkHover r:id="" action="ppaction://noaction" highlightClick="1"/>
              <a:extLst>
                <a:ext uri="{FF2B5EF4-FFF2-40B4-BE49-F238E27FC236}">
                  <a16:creationId xmlns="" xmlns:a16="http://schemas.microsoft.com/office/drawing/2014/main" id="{A416A453-1BD5-4033-A803-B3113EC7A3BE}"/>
                </a:ext>
              </a:extLst>
            </p:cNvPr>
            <p:cNvSpPr>
              <a:spLocks noChangeAspect="1"/>
            </p:cNvSpPr>
            <p:nvPr/>
          </p:nvSpPr>
          <p:spPr bwMode="auto">
            <a:xfrm rot="180000">
              <a:off x="3371318" y="4814266"/>
              <a:ext cx="1369449" cy="1504569"/>
            </a:xfrm>
            <a:custGeom>
              <a:avLst/>
              <a:gdLst>
                <a:gd name="T0" fmla="*/ 569 w 652"/>
                <a:gd name="T1" fmla="*/ 105 h 674"/>
                <a:gd name="T2" fmla="*/ 525 w 652"/>
                <a:gd name="T3" fmla="*/ 116 h 674"/>
                <a:gd name="T4" fmla="*/ 504 w 652"/>
                <a:gd name="T5" fmla="*/ 83 h 674"/>
                <a:gd name="T6" fmla="*/ 496 w 652"/>
                <a:gd name="T7" fmla="*/ 59 h 674"/>
                <a:gd name="T8" fmla="*/ 462 w 652"/>
                <a:gd name="T9" fmla="*/ 60 h 674"/>
                <a:gd name="T10" fmla="*/ 445 w 652"/>
                <a:gd name="T11" fmla="*/ 88 h 674"/>
                <a:gd name="T12" fmla="*/ 445 w 652"/>
                <a:gd name="T13" fmla="*/ 118 h 674"/>
                <a:gd name="T14" fmla="*/ 407 w 652"/>
                <a:gd name="T15" fmla="*/ 235 h 674"/>
                <a:gd name="T16" fmla="*/ 374 w 652"/>
                <a:gd name="T17" fmla="*/ 241 h 674"/>
                <a:gd name="T18" fmla="*/ 313 w 652"/>
                <a:gd name="T19" fmla="*/ 258 h 674"/>
                <a:gd name="T20" fmla="*/ 223 w 652"/>
                <a:gd name="T21" fmla="*/ 116 h 674"/>
                <a:gd name="T22" fmla="*/ 192 w 652"/>
                <a:gd name="T23" fmla="*/ 94 h 674"/>
                <a:gd name="T24" fmla="*/ 185 w 652"/>
                <a:gd name="T25" fmla="*/ 60 h 674"/>
                <a:gd name="T26" fmla="*/ 140 w 652"/>
                <a:gd name="T27" fmla="*/ 83 h 674"/>
                <a:gd name="T28" fmla="*/ 123 w 652"/>
                <a:gd name="T29" fmla="*/ 0 h 674"/>
                <a:gd name="T30" fmla="*/ 91 w 652"/>
                <a:gd name="T31" fmla="*/ 33 h 674"/>
                <a:gd name="T32" fmla="*/ 88 w 652"/>
                <a:gd name="T33" fmla="*/ 84 h 674"/>
                <a:gd name="T34" fmla="*/ 67 w 652"/>
                <a:gd name="T35" fmla="*/ 75 h 674"/>
                <a:gd name="T36" fmla="*/ 67 w 652"/>
                <a:gd name="T37" fmla="*/ 135 h 674"/>
                <a:gd name="T38" fmla="*/ 91 w 652"/>
                <a:gd name="T39" fmla="*/ 144 h 674"/>
                <a:gd name="T40" fmla="*/ 89 w 652"/>
                <a:gd name="T41" fmla="*/ 275 h 674"/>
                <a:gd name="T42" fmla="*/ 16 w 652"/>
                <a:gd name="T43" fmla="*/ 361 h 674"/>
                <a:gd name="T44" fmla="*/ 0 w 652"/>
                <a:gd name="T45" fmla="*/ 385 h 674"/>
                <a:gd name="T46" fmla="*/ 3 w 652"/>
                <a:gd name="T47" fmla="*/ 438 h 674"/>
                <a:gd name="T48" fmla="*/ 43 w 652"/>
                <a:gd name="T49" fmla="*/ 431 h 674"/>
                <a:gd name="T50" fmla="*/ 88 w 652"/>
                <a:gd name="T51" fmla="*/ 448 h 674"/>
                <a:gd name="T52" fmla="*/ 99 w 652"/>
                <a:gd name="T53" fmla="*/ 494 h 674"/>
                <a:gd name="T54" fmla="*/ 135 w 652"/>
                <a:gd name="T55" fmla="*/ 506 h 674"/>
                <a:gd name="T56" fmla="*/ 134 w 652"/>
                <a:gd name="T57" fmla="*/ 533 h 674"/>
                <a:gd name="T58" fmla="*/ 120 w 652"/>
                <a:gd name="T59" fmla="*/ 581 h 674"/>
                <a:gd name="T60" fmla="*/ 147 w 652"/>
                <a:gd name="T61" fmla="*/ 592 h 674"/>
                <a:gd name="T62" fmla="*/ 174 w 652"/>
                <a:gd name="T63" fmla="*/ 615 h 674"/>
                <a:gd name="T64" fmla="*/ 224 w 652"/>
                <a:gd name="T65" fmla="*/ 646 h 674"/>
                <a:gd name="T66" fmla="*/ 273 w 652"/>
                <a:gd name="T67" fmla="*/ 631 h 674"/>
                <a:gd name="T68" fmla="*/ 277 w 652"/>
                <a:gd name="T69" fmla="*/ 662 h 674"/>
                <a:gd name="T70" fmla="*/ 307 w 652"/>
                <a:gd name="T71" fmla="*/ 669 h 674"/>
                <a:gd name="T72" fmla="*/ 322 w 652"/>
                <a:gd name="T73" fmla="*/ 667 h 674"/>
                <a:gd name="T74" fmla="*/ 309 w 652"/>
                <a:gd name="T75" fmla="*/ 582 h 674"/>
                <a:gd name="T76" fmla="*/ 349 w 652"/>
                <a:gd name="T77" fmla="*/ 566 h 674"/>
                <a:gd name="T78" fmla="*/ 374 w 652"/>
                <a:gd name="T79" fmla="*/ 547 h 674"/>
                <a:gd name="T80" fmla="*/ 436 w 652"/>
                <a:gd name="T81" fmla="*/ 544 h 674"/>
                <a:gd name="T82" fmla="*/ 464 w 652"/>
                <a:gd name="T83" fmla="*/ 542 h 674"/>
                <a:gd name="T84" fmla="*/ 488 w 652"/>
                <a:gd name="T85" fmla="*/ 559 h 674"/>
                <a:gd name="T86" fmla="*/ 509 w 652"/>
                <a:gd name="T87" fmla="*/ 536 h 674"/>
                <a:gd name="T88" fmla="*/ 536 w 652"/>
                <a:gd name="T89" fmla="*/ 537 h 674"/>
                <a:gd name="T90" fmla="*/ 573 w 652"/>
                <a:gd name="T91" fmla="*/ 495 h 674"/>
                <a:gd name="T92" fmla="*/ 610 w 652"/>
                <a:gd name="T93" fmla="*/ 504 h 674"/>
                <a:gd name="T94" fmla="*/ 638 w 652"/>
                <a:gd name="T95" fmla="*/ 476 h 674"/>
                <a:gd name="T96" fmla="*/ 651 w 652"/>
                <a:gd name="T97" fmla="*/ 447 h 674"/>
                <a:gd name="T98" fmla="*/ 579 w 652"/>
                <a:gd name="T99" fmla="*/ 422 h 674"/>
                <a:gd name="T100" fmla="*/ 550 w 652"/>
                <a:gd name="T101" fmla="*/ 404 h 674"/>
                <a:gd name="T102" fmla="*/ 521 w 652"/>
                <a:gd name="T103" fmla="*/ 383 h 674"/>
                <a:gd name="T104" fmla="*/ 530 w 652"/>
                <a:gd name="T105" fmla="*/ 328 h 674"/>
                <a:gd name="T106" fmla="*/ 525 w 652"/>
                <a:gd name="T107" fmla="*/ 226 h 674"/>
                <a:gd name="T108" fmla="*/ 472 w 652"/>
                <a:gd name="T109" fmla="*/ 228 h 674"/>
                <a:gd name="T110" fmla="*/ 462 w 652"/>
                <a:gd name="T111" fmla="*/ 193 h 674"/>
                <a:gd name="T112" fmla="*/ 473 w 652"/>
                <a:gd name="T113" fmla="*/ 156 h 674"/>
                <a:gd name="T114" fmla="*/ 504 w 652"/>
                <a:gd name="T115" fmla="*/ 154 h 674"/>
                <a:gd name="T116" fmla="*/ 564 w 652"/>
                <a:gd name="T117" fmla="*/ 154 h 674"/>
                <a:gd name="T118" fmla="*/ 574 w 652"/>
                <a:gd name="T119" fmla="*/ 124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52" h="674">
                  <a:moveTo>
                    <a:pt x="574" y="124"/>
                  </a:moveTo>
                  <a:lnTo>
                    <a:pt x="569" y="105"/>
                  </a:lnTo>
                  <a:lnTo>
                    <a:pt x="552" y="99"/>
                  </a:lnTo>
                  <a:lnTo>
                    <a:pt x="525" y="116"/>
                  </a:lnTo>
                  <a:lnTo>
                    <a:pt x="506" y="107"/>
                  </a:lnTo>
                  <a:lnTo>
                    <a:pt x="504" y="83"/>
                  </a:lnTo>
                  <a:lnTo>
                    <a:pt x="496" y="72"/>
                  </a:lnTo>
                  <a:lnTo>
                    <a:pt x="496" y="59"/>
                  </a:lnTo>
                  <a:lnTo>
                    <a:pt x="469" y="54"/>
                  </a:lnTo>
                  <a:lnTo>
                    <a:pt x="462" y="60"/>
                  </a:lnTo>
                  <a:lnTo>
                    <a:pt x="467" y="79"/>
                  </a:lnTo>
                  <a:lnTo>
                    <a:pt x="445" y="88"/>
                  </a:lnTo>
                  <a:lnTo>
                    <a:pt x="440" y="102"/>
                  </a:lnTo>
                  <a:lnTo>
                    <a:pt x="445" y="118"/>
                  </a:lnTo>
                  <a:lnTo>
                    <a:pt x="400" y="171"/>
                  </a:lnTo>
                  <a:lnTo>
                    <a:pt x="407" y="235"/>
                  </a:lnTo>
                  <a:lnTo>
                    <a:pt x="385" y="253"/>
                  </a:lnTo>
                  <a:lnTo>
                    <a:pt x="374" y="241"/>
                  </a:lnTo>
                  <a:lnTo>
                    <a:pt x="329" y="267"/>
                  </a:lnTo>
                  <a:lnTo>
                    <a:pt x="313" y="258"/>
                  </a:lnTo>
                  <a:lnTo>
                    <a:pt x="248" y="134"/>
                  </a:lnTo>
                  <a:lnTo>
                    <a:pt x="223" y="116"/>
                  </a:lnTo>
                  <a:lnTo>
                    <a:pt x="202" y="110"/>
                  </a:lnTo>
                  <a:lnTo>
                    <a:pt x="192" y="94"/>
                  </a:lnTo>
                  <a:lnTo>
                    <a:pt x="204" y="75"/>
                  </a:lnTo>
                  <a:lnTo>
                    <a:pt x="185" y="60"/>
                  </a:lnTo>
                  <a:lnTo>
                    <a:pt x="163" y="79"/>
                  </a:lnTo>
                  <a:lnTo>
                    <a:pt x="140" y="83"/>
                  </a:lnTo>
                  <a:lnTo>
                    <a:pt x="126" y="15"/>
                  </a:lnTo>
                  <a:lnTo>
                    <a:pt x="123" y="0"/>
                  </a:lnTo>
                  <a:lnTo>
                    <a:pt x="99" y="27"/>
                  </a:lnTo>
                  <a:lnTo>
                    <a:pt x="91" y="33"/>
                  </a:lnTo>
                  <a:lnTo>
                    <a:pt x="93" y="75"/>
                  </a:lnTo>
                  <a:lnTo>
                    <a:pt x="88" y="84"/>
                  </a:lnTo>
                  <a:lnTo>
                    <a:pt x="76" y="84"/>
                  </a:lnTo>
                  <a:lnTo>
                    <a:pt x="67" y="75"/>
                  </a:lnTo>
                  <a:lnTo>
                    <a:pt x="56" y="88"/>
                  </a:lnTo>
                  <a:lnTo>
                    <a:pt x="67" y="135"/>
                  </a:lnTo>
                  <a:lnTo>
                    <a:pt x="80" y="135"/>
                  </a:lnTo>
                  <a:lnTo>
                    <a:pt x="91" y="144"/>
                  </a:lnTo>
                  <a:lnTo>
                    <a:pt x="94" y="173"/>
                  </a:lnTo>
                  <a:lnTo>
                    <a:pt x="89" y="275"/>
                  </a:lnTo>
                  <a:lnTo>
                    <a:pt x="19" y="337"/>
                  </a:lnTo>
                  <a:lnTo>
                    <a:pt x="16" y="361"/>
                  </a:lnTo>
                  <a:lnTo>
                    <a:pt x="3" y="373"/>
                  </a:lnTo>
                  <a:lnTo>
                    <a:pt x="0" y="385"/>
                  </a:lnTo>
                  <a:lnTo>
                    <a:pt x="12" y="416"/>
                  </a:lnTo>
                  <a:lnTo>
                    <a:pt x="3" y="438"/>
                  </a:lnTo>
                  <a:lnTo>
                    <a:pt x="8" y="441"/>
                  </a:lnTo>
                  <a:lnTo>
                    <a:pt x="43" y="431"/>
                  </a:lnTo>
                  <a:lnTo>
                    <a:pt x="93" y="428"/>
                  </a:lnTo>
                  <a:lnTo>
                    <a:pt x="88" y="448"/>
                  </a:lnTo>
                  <a:lnTo>
                    <a:pt x="96" y="467"/>
                  </a:lnTo>
                  <a:lnTo>
                    <a:pt x="99" y="494"/>
                  </a:lnTo>
                  <a:lnTo>
                    <a:pt x="106" y="504"/>
                  </a:lnTo>
                  <a:lnTo>
                    <a:pt x="135" y="506"/>
                  </a:lnTo>
                  <a:lnTo>
                    <a:pt x="149" y="515"/>
                  </a:lnTo>
                  <a:lnTo>
                    <a:pt x="134" y="533"/>
                  </a:lnTo>
                  <a:lnTo>
                    <a:pt x="132" y="556"/>
                  </a:lnTo>
                  <a:lnTo>
                    <a:pt x="120" y="581"/>
                  </a:lnTo>
                  <a:lnTo>
                    <a:pt x="128" y="590"/>
                  </a:lnTo>
                  <a:lnTo>
                    <a:pt x="147" y="592"/>
                  </a:lnTo>
                  <a:lnTo>
                    <a:pt x="178" y="604"/>
                  </a:lnTo>
                  <a:lnTo>
                    <a:pt x="174" y="615"/>
                  </a:lnTo>
                  <a:lnTo>
                    <a:pt x="195" y="646"/>
                  </a:lnTo>
                  <a:lnTo>
                    <a:pt x="224" y="646"/>
                  </a:lnTo>
                  <a:lnTo>
                    <a:pt x="261" y="625"/>
                  </a:lnTo>
                  <a:lnTo>
                    <a:pt x="273" y="631"/>
                  </a:lnTo>
                  <a:lnTo>
                    <a:pt x="273" y="644"/>
                  </a:lnTo>
                  <a:lnTo>
                    <a:pt x="277" y="662"/>
                  </a:lnTo>
                  <a:lnTo>
                    <a:pt x="287" y="672"/>
                  </a:lnTo>
                  <a:lnTo>
                    <a:pt x="307" y="669"/>
                  </a:lnTo>
                  <a:lnTo>
                    <a:pt x="314" y="673"/>
                  </a:lnTo>
                  <a:lnTo>
                    <a:pt x="322" y="667"/>
                  </a:lnTo>
                  <a:lnTo>
                    <a:pt x="322" y="638"/>
                  </a:lnTo>
                  <a:lnTo>
                    <a:pt x="309" y="582"/>
                  </a:lnTo>
                  <a:lnTo>
                    <a:pt x="319" y="566"/>
                  </a:lnTo>
                  <a:lnTo>
                    <a:pt x="349" y="566"/>
                  </a:lnTo>
                  <a:lnTo>
                    <a:pt x="357" y="566"/>
                  </a:lnTo>
                  <a:lnTo>
                    <a:pt x="374" y="547"/>
                  </a:lnTo>
                  <a:lnTo>
                    <a:pt x="418" y="561"/>
                  </a:lnTo>
                  <a:lnTo>
                    <a:pt x="436" y="544"/>
                  </a:lnTo>
                  <a:lnTo>
                    <a:pt x="445" y="554"/>
                  </a:lnTo>
                  <a:lnTo>
                    <a:pt x="464" y="542"/>
                  </a:lnTo>
                  <a:lnTo>
                    <a:pt x="481" y="559"/>
                  </a:lnTo>
                  <a:lnTo>
                    <a:pt x="488" y="559"/>
                  </a:lnTo>
                  <a:lnTo>
                    <a:pt x="494" y="550"/>
                  </a:lnTo>
                  <a:lnTo>
                    <a:pt x="509" y="536"/>
                  </a:lnTo>
                  <a:lnTo>
                    <a:pt x="515" y="540"/>
                  </a:lnTo>
                  <a:lnTo>
                    <a:pt x="536" y="537"/>
                  </a:lnTo>
                  <a:lnTo>
                    <a:pt x="557" y="520"/>
                  </a:lnTo>
                  <a:lnTo>
                    <a:pt x="573" y="495"/>
                  </a:lnTo>
                  <a:lnTo>
                    <a:pt x="597" y="491"/>
                  </a:lnTo>
                  <a:lnTo>
                    <a:pt x="610" y="504"/>
                  </a:lnTo>
                  <a:lnTo>
                    <a:pt x="619" y="477"/>
                  </a:lnTo>
                  <a:lnTo>
                    <a:pt x="638" y="476"/>
                  </a:lnTo>
                  <a:lnTo>
                    <a:pt x="645" y="470"/>
                  </a:lnTo>
                  <a:lnTo>
                    <a:pt x="651" y="447"/>
                  </a:lnTo>
                  <a:lnTo>
                    <a:pt x="643" y="434"/>
                  </a:lnTo>
                  <a:lnTo>
                    <a:pt x="579" y="422"/>
                  </a:lnTo>
                  <a:lnTo>
                    <a:pt x="569" y="404"/>
                  </a:lnTo>
                  <a:lnTo>
                    <a:pt x="550" y="404"/>
                  </a:lnTo>
                  <a:lnTo>
                    <a:pt x="534" y="404"/>
                  </a:lnTo>
                  <a:lnTo>
                    <a:pt x="521" y="383"/>
                  </a:lnTo>
                  <a:lnTo>
                    <a:pt x="523" y="373"/>
                  </a:lnTo>
                  <a:lnTo>
                    <a:pt x="530" y="328"/>
                  </a:lnTo>
                  <a:lnTo>
                    <a:pt x="506" y="304"/>
                  </a:lnTo>
                  <a:lnTo>
                    <a:pt x="525" y="226"/>
                  </a:lnTo>
                  <a:lnTo>
                    <a:pt x="512" y="216"/>
                  </a:lnTo>
                  <a:lnTo>
                    <a:pt x="472" y="228"/>
                  </a:lnTo>
                  <a:lnTo>
                    <a:pt x="462" y="212"/>
                  </a:lnTo>
                  <a:lnTo>
                    <a:pt x="462" y="193"/>
                  </a:lnTo>
                  <a:lnTo>
                    <a:pt x="453" y="185"/>
                  </a:lnTo>
                  <a:lnTo>
                    <a:pt x="473" y="156"/>
                  </a:lnTo>
                  <a:lnTo>
                    <a:pt x="496" y="164"/>
                  </a:lnTo>
                  <a:lnTo>
                    <a:pt x="504" y="154"/>
                  </a:lnTo>
                  <a:lnTo>
                    <a:pt x="545" y="160"/>
                  </a:lnTo>
                  <a:lnTo>
                    <a:pt x="564" y="154"/>
                  </a:lnTo>
                  <a:lnTo>
                    <a:pt x="574" y="124"/>
                  </a:lnTo>
                  <a:lnTo>
                    <a:pt x="574" y="124"/>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7" name="青海">
              <a:hlinkClick r:id="" action="ppaction://macro?name=Slide1.青海_click" highlightClick="1"/>
              <a:hlinkHover r:id="" action="ppaction://noaction" highlightClick="1"/>
              <a:extLst>
                <a:ext uri="{FF2B5EF4-FFF2-40B4-BE49-F238E27FC236}">
                  <a16:creationId xmlns="" xmlns:a16="http://schemas.microsoft.com/office/drawing/2014/main" id="{A457440C-8806-4722-AD9F-36B5479EC48D}"/>
                </a:ext>
              </a:extLst>
            </p:cNvPr>
            <p:cNvSpPr>
              <a:spLocks noChangeAspect="1"/>
            </p:cNvSpPr>
            <p:nvPr/>
          </p:nvSpPr>
          <p:spPr bwMode="auto">
            <a:xfrm rot="180000">
              <a:off x="2398164" y="2900955"/>
              <a:ext cx="1924452" cy="1445420"/>
            </a:xfrm>
            <a:custGeom>
              <a:avLst/>
              <a:gdLst>
                <a:gd name="T0" fmla="*/ 74 w 902"/>
                <a:gd name="T1" fmla="*/ 239 h 645"/>
                <a:gd name="T2" fmla="*/ 117 w 902"/>
                <a:gd name="T3" fmla="*/ 214 h 645"/>
                <a:gd name="T4" fmla="*/ 98 w 902"/>
                <a:gd name="T5" fmla="*/ 198 h 645"/>
                <a:gd name="T6" fmla="*/ 126 w 902"/>
                <a:gd name="T7" fmla="*/ 175 h 645"/>
                <a:gd name="T8" fmla="*/ 92 w 902"/>
                <a:gd name="T9" fmla="*/ 105 h 645"/>
                <a:gd name="T10" fmla="*/ 113 w 902"/>
                <a:gd name="T11" fmla="*/ 41 h 645"/>
                <a:gd name="T12" fmla="*/ 295 w 902"/>
                <a:gd name="T13" fmla="*/ 0 h 645"/>
                <a:gd name="T14" fmla="*/ 406 w 902"/>
                <a:gd name="T15" fmla="*/ 22 h 645"/>
                <a:gd name="T16" fmla="*/ 469 w 902"/>
                <a:gd name="T17" fmla="*/ 60 h 645"/>
                <a:gd name="T18" fmla="*/ 529 w 902"/>
                <a:gd name="T19" fmla="*/ 37 h 645"/>
                <a:gd name="T20" fmla="*/ 609 w 902"/>
                <a:gd name="T21" fmla="*/ 27 h 645"/>
                <a:gd name="T22" fmla="*/ 708 w 902"/>
                <a:gd name="T23" fmla="*/ 55 h 645"/>
                <a:gd name="T24" fmla="*/ 772 w 902"/>
                <a:gd name="T25" fmla="*/ 127 h 645"/>
                <a:gd name="T26" fmla="*/ 828 w 902"/>
                <a:gd name="T27" fmla="*/ 148 h 645"/>
                <a:gd name="T28" fmla="*/ 884 w 902"/>
                <a:gd name="T29" fmla="*/ 248 h 645"/>
                <a:gd name="T30" fmla="*/ 895 w 902"/>
                <a:gd name="T31" fmla="*/ 317 h 645"/>
                <a:gd name="T32" fmla="*/ 865 w 902"/>
                <a:gd name="T33" fmla="*/ 365 h 645"/>
                <a:gd name="T34" fmla="*/ 832 w 902"/>
                <a:gd name="T35" fmla="*/ 397 h 645"/>
                <a:gd name="T36" fmla="*/ 816 w 902"/>
                <a:gd name="T37" fmla="*/ 442 h 645"/>
                <a:gd name="T38" fmla="*/ 778 w 902"/>
                <a:gd name="T39" fmla="*/ 418 h 645"/>
                <a:gd name="T40" fmla="*/ 780 w 902"/>
                <a:gd name="T41" fmla="*/ 454 h 645"/>
                <a:gd name="T42" fmla="*/ 837 w 902"/>
                <a:gd name="T43" fmla="*/ 485 h 645"/>
                <a:gd name="T44" fmla="*/ 867 w 902"/>
                <a:gd name="T45" fmla="*/ 499 h 645"/>
                <a:gd name="T46" fmla="*/ 856 w 902"/>
                <a:gd name="T47" fmla="*/ 527 h 645"/>
                <a:gd name="T48" fmla="*/ 816 w 902"/>
                <a:gd name="T49" fmla="*/ 537 h 645"/>
                <a:gd name="T50" fmla="*/ 776 w 902"/>
                <a:gd name="T51" fmla="*/ 529 h 645"/>
                <a:gd name="T52" fmla="*/ 767 w 902"/>
                <a:gd name="T53" fmla="*/ 566 h 645"/>
                <a:gd name="T54" fmla="*/ 701 w 902"/>
                <a:gd name="T55" fmla="*/ 535 h 645"/>
                <a:gd name="T56" fmla="*/ 661 w 902"/>
                <a:gd name="T57" fmla="*/ 525 h 645"/>
                <a:gd name="T58" fmla="*/ 536 w 902"/>
                <a:gd name="T59" fmla="*/ 522 h 645"/>
                <a:gd name="T60" fmla="*/ 522 w 902"/>
                <a:gd name="T61" fmla="*/ 553 h 645"/>
                <a:gd name="T62" fmla="*/ 509 w 902"/>
                <a:gd name="T63" fmla="*/ 586 h 645"/>
                <a:gd name="T64" fmla="*/ 391 w 902"/>
                <a:gd name="T65" fmla="*/ 629 h 645"/>
                <a:gd name="T66" fmla="*/ 339 w 902"/>
                <a:gd name="T67" fmla="*/ 564 h 645"/>
                <a:gd name="T68" fmla="*/ 194 w 902"/>
                <a:gd name="T69" fmla="*/ 541 h 645"/>
                <a:gd name="T70" fmla="*/ 138 w 902"/>
                <a:gd name="T71" fmla="*/ 508 h 645"/>
                <a:gd name="T72" fmla="*/ 2 w 902"/>
                <a:gd name="T73" fmla="*/ 382 h 645"/>
                <a:gd name="T74" fmla="*/ 24 w 902"/>
                <a:gd name="T75" fmla="*/ 341 h 645"/>
                <a:gd name="T76" fmla="*/ 40 w 902"/>
                <a:gd name="T77" fmla="*/ 267 h 645"/>
                <a:gd name="T78" fmla="*/ 45 w 902"/>
                <a:gd name="T79" fmla="*/ 228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2" h="645">
                  <a:moveTo>
                    <a:pt x="45" y="228"/>
                  </a:moveTo>
                  <a:lnTo>
                    <a:pt x="74" y="239"/>
                  </a:lnTo>
                  <a:lnTo>
                    <a:pt x="125" y="223"/>
                  </a:lnTo>
                  <a:lnTo>
                    <a:pt x="117" y="214"/>
                  </a:lnTo>
                  <a:lnTo>
                    <a:pt x="105" y="214"/>
                  </a:lnTo>
                  <a:lnTo>
                    <a:pt x="98" y="198"/>
                  </a:lnTo>
                  <a:lnTo>
                    <a:pt x="103" y="185"/>
                  </a:lnTo>
                  <a:lnTo>
                    <a:pt x="126" y="175"/>
                  </a:lnTo>
                  <a:lnTo>
                    <a:pt x="144" y="148"/>
                  </a:lnTo>
                  <a:lnTo>
                    <a:pt x="92" y="105"/>
                  </a:lnTo>
                  <a:lnTo>
                    <a:pt x="89" y="60"/>
                  </a:lnTo>
                  <a:lnTo>
                    <a:pt x="113" y="41"/>
                  </a:lnTo>
                  <a:lnTo>
                    <a:pt x="283" y="9"/>
                  </a:lnTo>
                  <a:lnTo>
                    <a:pt x="295" y="0"/>
                  </a:lnTo>
                  <a:lnTo>
                    <a:pt x="320" y="2"/>
                  </a:lnTo>
                  <a:lnTo>
                    <a:pt x="406" y="22"/>
                  </a:lnTo>
                  <a:lnTo>
                    <a:pt x="430" y="38"/>
                  </a:lnTo>
                  <a:lnTo>
                    <a:pt x="469" y="60"/>
                  </a:lnTo>
                  <a:lnTo>
                    <a:pt x="492" y="59"/>
                  </a:lnTo>
                  <a:lnTo>
                    <a:pt x="529" y="37"/>
                  </a:lnTo>
                  <a:lnTo>
                    <a:pt x="577" y="43"/>
                  </a:lnTo>
                  <a:lnTo>
                    <a:pt x="609" y="27"/>
                  </a:lnTo>
                  <a:lnTo>
                    <a:pt x="674" y="68"/>
                  </a:lnTo>
                  <a:lnTo>
                    <a:pt x="708" y="55"/>
                  </a:lnTo>
                  <a:lnTo>
                    <a:pt x="727" y="99"/>
                  </a:lnTo>
                  <a:lnTo>
                    <a:pt x="772" y="127"/>
                  </a:lnTo>
                  <a:lnTo>
                    <a:pt x="804" y="156"/>
                  </a:lnTo>
                  <a:lnTo>
                    <a:pt x="828" y="148"/>
                  </a:lnTo>
                  <a:lnTo>
                    <a:pt x="875" y="208"/>
                  </a:lnTo>
                  <a:lnTo>
                    <a:pt x="884" y="248"/>
                  </a:lnTo>
                  <a:lnTo>
                    <a:pt x="901" y="271"/>
                  </a:lnTo>
                  <a:lnTo>
                    <a:pt x="895" y="317"/>
                  </a:lnTo>
                  <a:lnTo>
                    <a:pt x="858" y="346"/>
                  </a:lnTo>
                  <a:lnTo>
                    <a:pt x="865" y="365"/>
                  </a:lnTo>
                  <a:lnTo>
                    <a:pt x="851" y="379"/>
                  </a:lnTo>
                  <a:lnTo>
                    <a:pt x="832" y="397"/>
                  </a:lnTo>
                  <a:lnTo>
                    <a:pt x="832" y="428"/>
                  </a:lnTo>
                  <a:lnTo>
                    <a:pt x="816" y="442"/>
                  </a:lnTo>
                  <a:lnTo>
                    <a:pt x="796" y="435"/>
                  </a:lnTo>
                  <a:lnTo>
                    <a:pt x="778" y="418"/>
                  </a:lnTo>
                  <a:lnTo>
                    <a:pt x="769" y="437"/>
                  </a:lnTo>
                  <a:lnTo>
                    <a:pt x="780" y="454"/>
                  </a:lnTo>
                  <a:lnTo>
                    <a:pt x="810" y="456"/>
                  </a:lnTo>
                  <a:lnTo>
                    <a:pt x="837" y="485"/>
                  </a:lnTo>
                  <a:lnTo>
                    <a:pt x="855" y="485"/>
                  </a:lnTo>
                  <a:lnTo>
                    <a:pt x="867" y="499"/>
                  </a:lnTo>
                  <a:lnTo>
                    <a:pt x="856" y="525"/>
                  </a:lnTo>
                  <a:lnTo>
                    <a:pt x="856" y="527"/>
                  </a:lnTo>
                  <a:lnTo>
                    <a:pt x="832" y="524"/>
                  </a:lnTo>
                  <a:lnTo>
                    <a:pt x="816" y="537"/>
                  </a:lnTo>
                  <a:lnTo>
                    <a:pt x="804" y="518"/>
                  </a:lnTo>
                  <a:lnTo>
                    <a:pt x="776" y="529"/>
                  </a:lnTo>
                  <a:lnTo>
                    <a:pt x="767" y="543"/>
                  </a:lnTo>
                  <a:lnTo>
                    <a:pt x="767" y="566"/>
                  </a:lnTo>
                  <a:lnTo>
                    <a:pt x="738" y="572"/>
                  </a:lnTo>
                  <a:lnTo>
                    <a:pt x="701" y="535"/>
                  </a:lnTo>
                  <a:lnTo>
                    <a:pt x="690" y="517"/>
                  </a:lnTo>
                  <a:lnTo>
                    <a:pt x="661" y="525"/>
                  </a:lnTo>
                  <a:lnTo>
                    <a:pt x="611" y="511"/>
                  </a:lnTo>
                  <a:lnTo>
                    <a:pt x="536" y="522"/>
                  </a:lnTo>
                  <a:lnTo>
                    <a:pt x="529" y="529"/>
                  </a:lnTo>
                  <a:lnTo>
                    <a:pt x="522" y="553"/>
                  </a:lnTo>
                  <a:lnTo>
                    <a:pt x="507" y="563"/>
                  </a:lnTo>
                  <a:lnTo>
                    <a:pt x="509" y="586"/>
                  </a:lnTo>
                  <a:lnTo>
                    <a:pt x="464" y="644"/>
                  </a:lnTo>
                  <a:lnTo>
                    <a:pt x="391" y="629"/>
                  </a:lnTo>
                  <a:lnTo>
                    <a:pt x="386" y="601"/>
                  </a:lnTo>
                  <a:lnTo>
                    <a:pt x="339" y="564"/>
                  </a:lnTo>
                  <a:lnTo>
                    <a:pt x="237" y="548"/>
                  </a:lnTo>
                  <a:lnTo>
                    <a:pt x="194" y="541"/>
                  </a:lnTo>
                  <a:lnTo>
                    <a:pt x="176" y="538"/>
                  </a:lnTo>
                  <a:lnTo>
                    <a:pt x="138" y="508"/>
                  </a:lnTo>
                  <a:lnTo>
                    <a:pt x="58" y="489"/>
                  </a:lnTo>
                  <a:lnTo>
                    <a:pt x="2" y="382"/>
                  </a:lnTo>
                  <a:lnTo>
                    <a:pt x="0" y="352"/>
                  </a:lnTo>
                  <a:lnTo>
                    <a:pt x="24" y="341"/>
                  </a:lnTo>
                  <a:lnTo>
                    <a:pt x="24" y="308"/>
                  </a:lnTo>
                  <a:lnTo>
                    <a:pt x="40" y="267"/>
                  </a:lnTo>
                  <a:lnTo>
                    <a:pt x="21" y="248"/>
                  </a:lnTo>
                  <a:lnTo>
                    <a:pt x="45" y="228"/>
                  </a:lnTo>
                  <a:lnTo>
                    <a:pt x="45" y="228"/>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8" name="四川">
              <a:hlinkClick r:id="" action="ppaction://macro?name=Slide1.四川_click" highlightClick="1"/>
              <a:hlinkHover r:id="" action="ppaction://noaction" highlightClick="1"/>
              <a:extLst>
                <a:ext uri="{FF2B5EF4-FFF2-40B4-BE49-F238E27FC236}">
                  <a16:creationId xmlns="" xmlns:a16="http://schemas.microsoft.com/office/drawing/2014/main" id="{5BB17E14-4E86-436D-BB6A-8CE3160193E0}"/>
                </a:ext>
              </a:extLst>
            </p:cNvPr>
            <p:cNvSpPr>
              <a:spLocks noChangeAspect="1"/>
            </p:cNvSpPr>
            <p:nvPr/>
          </p:nvSpPr>
          <p:spPr bwMode="auto">
            <a:xfrm rot="180000">
              <a:off x="3454785" y="3926833"/>
              <a:ext cx="1665010" cy="1482387"/>
            </a:xfrm>
            <a:custGeom>
              <a:avLst/>
              <a:gdLst>
                <a:gd name="T0" fmla="*/ 40 w 92"/>
                <a:gd name="T1" fmla="*/ 6 h 76"/>
                <a:gd name="T2" fmla="*/ 39 w 92"/>
                <a:gd name="T3" fmla="*/ 2 h 76"/>
                <a:gd name="T4" fmla="*/ 46 w 92"/>
                <a:gd name="T5" fmla="*/ 0 h 76"/>
                <a:gd name="T6" fmla="*/ 47 w 92"/>
                <a:gd name="T7" fmla="*/ 4 h 76"/>
                <a:gd name="T8" fmla="*/ 53 w 92"/>
                <a:gd name="T9" fmla="*/ 9 h 76"/>
                <a:gd name="T10" fmla="*/ 56 w 92"/>
                <a:gd name="T11" fmla="*/ 9 h 76"/>
                <a:gd name="T12" fmla="*/ 59 w 92"/>
                <a:gd name="T13" fmla="*/ 14 h 76"/>
                <a:gd name="T14" fmla="*/ 65 w 92"/>
                <a:gd name="T15" fmla="*/ 14 h 76"/>
                <a:gd name="T16" fmla="*/ 68 w 92"/>
                <a:gd name="T17" fmla="*/ 11 h 76"/>
                <a:gd name="T18" fmla="*/ 70 w 92"/>
                <a:gd name="T19" fmla="*/ 14 h 76"/>
                <a:gd name="T20" fmla="*/ 77 w 92"/>
                <a:gd name="T21" fmla="*/ 13 h 76"/>
                <a:gd name="T22" fmla="*/ 79 w 92"/>
                <a:gd name="T23" fmla="*/ 15 h 76"/>
                <a:gd name="T24" fmla="*/ 86 w 92"/>
                <a:gd name="T25" fmla="*/ 18 h 76"/>
                <a:gd name="T26" fmla="*/ 92 w 92"/>
                <a:gd name="T27" fmla="*/ 19 h 76"/>
                <a:gd name="T28" fmla="*/ 91 w 92"/>
                <a:gd name="T29" fmla="*/ 19 h 76"/>
                <a:gd name="T30" fmla="*/ 90 w 92"/>
                <a:gd name="T31" fmla="*/ 22 h 76"/>
                <a:gd name="T32" fmla="*/ 88 w 92"/>
                <a:gd name="T33" fmla="*/ 26 h 76"/>
                <a:gd name="T34" fmla="*/ 85 w 92"/>
                <a:gd name="T35" fmla="*/ 29 h 76"/>
                <a:gd name="T36" fmla="*/ 83 w 92"/>
                <a:gd name="T37" fmla="*/ 31 h 76"/>
                <a:gd name="T38" fmla="*/ 80 w 92"/>
                <a:gd name="T39" fmla="*/ 35 h 76"/>
                <a:gd name="T40" fmla="*/ 76 w 92"/>
                <a:gd name="T41" fmla="*/ 36 h 76"/>
                <a:gd name="T42" fmla="*/ 72 w 92"/>
                <a:gd name="T43" fmla="*/ 35 h 76"/>
                <a:gd name="T44" fmla="*/ 67 w 92"/>
                <a:gd name="T45" fmla="*/ 34 h 76"/>
                <a:gd name="T46" fmla="*/ 67 w 92"/>
                <a:gd name="T47" fmla="*/ 38 h 76"/>
                <a:gd name="T48" fmla="*/ 66 w 92"/>
                <a:gd name="T49" fmla="*/ 40 h 76"/>
                <a:gd name="T50" fmla="*/ 67 w 92"/>
                <a:gd name="T51" fmla="*/ 44 h 76"/>
                <a:gd name="T52" fmla="*/ 71 w 92"/>
                <a:gd name="T53" fmla="*/ 47 h 76"/>
                <a:gd name="T54" fmla="*/ 70 w 92"/>
                <a:gd name="T55" fmla="*/ 50 h 76"/>
                <a:gd name="T56" fmla="*/ 68 w 92"/>
                <a:gd name="T57" fmla="*/ 54 h 76"/>
                <a:gd name="T58" fmla="*/ 74 w 92"/>
                <a:gd name="T59" fmla="*/ 59 h 76"/>
                <a:gd name="T60" fmla="*/ 65 w 92"/>
                <a:gd name="T61" fmla="*/ 60 h 76"/>
                <a:gd name="T62" fmla="*/ 63 w 92"/>
                <a:gd name="T63" fmla="*/ 57 h 76"/>
                <a:gd name="T64" fmla="*/ 57 w 92"/>
                <a:gd name="T65" fmla="*/ 58 h 76"/>
                <a:gd name="T66" fmla="*/ 56 w 92"/>
                <a:gd name="T67" fmla="*/ 54 h 76"/>
                <a:gd name="T68" fmla="*/ 53 w 92"/>
                <a:gd name="T69" fmla="*/ 52 h 76"/>
                <a:gd name="T70" fmla="*/ 53 w 92"/>
                <a:gd name="T71" fmla="*/ 55 h 76"/>
                <a:gd name="T72" fmla="*/ 49 w 92"/>
                <a:gd name="T73" fmla="*/ 57 h 76"/>
                <a:gd name="T74" fmla="*/ 45 w 92"/>
                <a:gd name="T75" fmla="*/ 65 h 76"/>
                <a:gd name="T76" fmla="*/ 43 w 92"/>
                <a:gd name="T77" fmla="*/ 74 h 76"/>
                <a:gd name="T78" fmla="*/ 36 w 92"/>
                <a:gd name="T79" fmla="*/ 76 h 76"/>
                <a:gd name="T80" fmla="*/ 27 w 92"/>
                <a:gd name="T81" fmla="*/ 61 h 76"/>
                <a:gd name="T82" fmla="*/ 21 w 92"/>
                <a:gd name="T83" fmla="*/ 58 h 76"/>
                <a:gd name="T84" fmla="*/ 22 w 92"/>
                <a:gd name="T85" fmla="*/ 54 h 76"/>
                <a:gd name="T86" fmla="*/ 17 w 92"/>
                <a:gd name="T87" fmla="*/ 55 h 76"/>
                <a:gd name="T88" fmla="*/ 13 w 92"/>
                <a:gd name="T89" fmla="*/ 47 h 76"/>
                <a:gd name="T90" fmla="*/ 12 w 92"/>
                <a:gd name="T91" fmla="*/ 33 h 76"/>
                <a:gd name="T92" fmla="*/ 11 w 92"/>
                <a:gd name="T93" fmla="*/ 26 h 76"/>
                <a:gd name="T94" fmla="*/ 0 w 92"/>
                <a:gd name="T95" fmla="*/ 12 h 76"/>
                <a:gd name="T96" fmla="*/ 2 w 92"/>
                <a:gd name="T97" fmla="*/ 9 h 76"/>
                <a:gd name="T98" fmla="*/ 16 w 92"/>
                <a:gd name="T99" fmla="*/ 9 h 76"/>
                <a:gd name="T100" fmla="*/ 21 w 92"/>
                <a:gd name="T101" fmla="*/ 10 h 76"/>
                <a:gd name="T102" fmla="*/ 29 w 92"/>
                <a:gd name="T103" fmla="*/ 14 h 76"/>
                <a:gd name="T104" fmla="*/ 30 w 92"/>
                <a:gd name="T105" fmla="*/ 10 h 76"/>
                <a:gd name="T106" fmla="*/ 35 w 92"/>
                <a:gd name="T107" fmla="*/ 11 h 76"/>
                <a:gd name="T108" fmla="*/ 39 w 92"/>
                <a:gd name="T109" fmla="*/ 10 h 76"/>
                <a:gd name="T110" fmla="*/ 39 w 92"/>
                <a:gd name="T111" fmla="*/ 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 h="76">
                  <a:moveTo>
                    <a:pt x="39" y="9"/>
                  </a:moveTo>
                  <a:lnTo>
                    <a:pt x="40" y="6"/>
                  </a:lnTo>
                  <a:lnTo>
                    <a:pt x="39" y="5"/>
                  </a:lnTo>
                  <a:lnTo>
                    <a:pt x="39" y="2"/>
                  </a:lnTo>
                  <a:lnTo>
                    <a:pt x="44" y="0"/>
                  </a:lnTo>
                  <a:lnTo>
                    <a:pt x="46" y="0"/>
                  </a:lnTo>
                  <a:lnTo>
                    <a:pt x="46" y="2"/>
                  </a:lnTo>
                  <a:lnTo>
                    <a:pt x="47" y="4"/>
                  </a:lnTo>
                  <a:lnTo>
                    <a:pt x="49" y="6"/>
                  </a:lnTo>
                  <a:lnTo>
                    <a:pt x="53" y="9"/>
                  </a:lnTo>
                  <a:lnTo>
                    <a:pt x="55" y="8"/>
                  </a:lnTo>
                  <a:lnTo>
                    <a:pt x="56" y="9"/>
                  </a:lnTo>
                  <a:lnTo>
                    <a:pt x="56" y="13"/>
                  </a:lnTo>
                  <a:lnTo>
                    <a:pt x="59" y="14"/>
                  </a:lnTo>
                  <a:lnTo>
                    <a:pt x="64" y="15"/>
                  </a:lnTo>
                  <a:lnTo>
                    <a:pt x="65" y="14"/>
                  </a:lnTo>
                  <a:lnTo>
                    <a:pt x="65" y="12"/>
                  </a:lnTo>
                  <a:lnTo>
                    <a:pt x="68" y="11"/>
                  </a:lnTo>
                  <a:lnTo>
                    <a:pt x="70" y="12"/>
                  </a:lnTo>
                  <a:lnTo>
                    <a:pt x="70" y="14"/>
                  </a:lnTo>
                  <a:lnTo>
                    <a:pt x="72" y="14"/>
                  </a:lnTo>
                  <a:lnTo>
                    <a:pt x="77" y="13"/>
                  </a:lnTo>
                  <a:lnTo>
                    <a:pt x="78" y="13"/>
                  </a:lnTo>
                  <a:lnTo>
                    <a:pt x="79" y="15"/>
                  </a:lnTo>
                  <a:lnTo>
                    <a:pt x="81" y="15"/>
                  </a:lnTo>
                  <a:lnTo>
                    <a:pt x="86" y="18"/>
                  </a:lnTo>
                  <a:lnTo>
                    <a:pt x="89" y="17"/>
                  </a:lnTo>
                  <a:lnTo>
                    <a:pt x="92" y="19"/>
                  </a:lnTo>
                  <a:lnTo>
                    <a:pt x="90" y="19"/>
                  </a:lnTo>
                  <a:lnTo>
                    <a:pt x="91" y="19"/>
                  </a:lnTo>
                  <a:lnTo>
                    <a:pt x="90" y="20"/>
                  </a:lnTo>
                  <a:lnTo>
                    <a:pt x="90" y="22"/>
                  </a:lnTo>
                  <a:lnTo>
                    <a:pt x="89" y="24"/>
                  </a:lnTo>
                  <a:lnTo>
                    <a:pt x="88" y="26"/>
                  </a:lnTo>
                  <a:lnTo>
                    <a:pt x="88" y="28"/>
                  </a:lnTo>
                  <a:lnTo>
                    <a:pt x="85" y="29"/>
                  </a:lnTo>
                  <a:lnTo>
                    <a:pt x="84" y="30"/>
                  </a:lnTo>
                  <a:lnTo>
                    <a:pt x="83" y="31"/>
                  </a:lnTo>
                  <a:lnTo>
                    <a:pt x="82" y="33"/>
                  </a:lnTo>
                  <a:lnTo>
                    <a:pt x="80" y="35"/>
                  </a:lnTo>
                  <a:lnTo>
                    <a:pt x="79" y="36"/>
                  </a:lnTo>
                  <a:lnTo>
                    <a:pt x="76" y="36"/>
                  </a:lnTo>
                  <a:lnTo>
                    <a:pt x="74" y="34"/>
                  </a:lnTo>
                  <a:lnTo>
                    <a:pt x="72" y="35"/>
                  </a:lnTo>
                  <a:lnTo>
                    <a:pt x="70" y="33"/>
                  </a:lnTo>
                  <a:lnTo>
                    <a:pt x="67" y="34"/>
                  </a:lnTo>
                  <a:lnTo>
                    <a:pt x="67" y="36"/>
                  </a:lnTo>
                  <a:lnTo>
                    <a:pt x="67" y="38"/>
                  </a:lnTo>
                  <a:lnTo>
                    <a:pt x="67" y="39"/>
                  </a:lnTo>
                  <a:lnTo>
                    <a:pt x="66" y="40"/>
                  </a:lnTo>
                  <a:lnTo>
                    <a:pt x="64" y="42"/>
                  </a:lnTo>
                  <a:lnTo>
                    <a:pt x="67" y="44"/>
                  </a:lnTo>
                  <a:lnTo>
                    <a:pt x="70" y="47"/>
                  </a:lnTo>
                  <a:lnTo>
                    <a:pt x="71" y="47"/>
                  </a:lnTo>
                  <a:lnTo>
                    <a:pt x="71" y="49"/>
                  </a:lnTo>
                  <a:lnTo>
                    <a:pt x="70" y="50"/>
                  </a:lnTo>
                  <a:lnTo>
                    <a:pt x="68" y="53"/>
                  </a:lnTo>
                  <a:lnTo>
                    <a:pt x="68" y="54"/>
                  </a:lnTo>
                  <a:lnTo>
                    <a:pt x="73" y="57"/>
                  </a:lnTo>
                  <a:lnTo>
                    <a:pt x="74" y="59"/>
                  </a:lnTo>
                  <a:lnTo>
                    <a:pt x="70" y="60"/>
                  </a:lnTo>
                  <a:lnTo>
                    <a:pt x="65" y="60"/>
                  </a:lnTo>
                  <a:lnTo>
                    <a:pt x="65" y="57"/>
                  </a:lnTo>
                  <a:lnTo>
                    <a:pt x="63" y="57"/>
                  </a:lnTo>
                  <a:lnTo>
                    <a:pt x="59" y="59"/>
                  </a:lnTo>
                  <a:lnTo>
                    <a:pt x="57" y="58"/>
                  </a:lnTo>
                  <a:lnTo>
                    <a:pt x="57" y="55"/>
                  </a:lnTo>
                  <a:lnTo>
                    <a:pt x="56" y="54"/>
                  </a:lnTo>
                  <a:lnTo>
                    <a:pt x="56" y="52"/>
                  </a:lnTo>
                  <a:lnTo>
                    <a:pt x="53" y="52"/>
                  </a:lnTo>
                  <a:lnTo>
                    <a:pt x="52" y="52"/>
                  </a:lnTo>
                  <a:lnTo>
                    <a:pt x="53" y="55"/>
                  </a:lnTo>
                  <a:lnTo>
                    <a:pt x="50" y="56"/>
                  </a:lnTo>
                  <a:lnTo>
                    <a:pt x="49" y="57"/>
                  </a:lnTo>
                  <a:lnTo>
                    <a:pt x="50" y="59"/>
                  </a:lnTo>
                  <a:lnTo>
                    <a:pt x="45" y="65"/>
                  </a:lnTo>
                  <a:lnTo>
                    <a:pt x="46" y="72"/>
                  </a:lnTo>
                  <a:lnTo>
                    <a:pt x="43" y="74"/>
                  </a:lnTo>
                  <a:lnTo>
                    <a:pt x="42" y="73"/>
                  </a:lnTo>
                  <a:lnTo>
                    <a:pt x="36" y="76"/>
                  </a:lnTo>
                  <a:lnTo>
                    <a:pt x="35" y="75"/>
                  </a:lnTo>
                  <a:lnTo>
                    <a:pt x="27" y="61"/>
                  </a:lnTo>
                  <a:lnTo>
                    <a:pt x="24" y="59"/>
                  </a:lnTo>
                  <a:lnTo>
                    <a:pt x="21" y="58"/>
                  </a:lnTo>
                  <a:lnTo>
                    <a:pt x="20" y="56"/>
                  </a:lnTo>
                  <a:lnTo>
                    <a:pt x="22" y="54"/>
                  </a:lnTo>
                  <a:lnTo>
                    <a:pt x="19" y="52"/>
                  </a:lnTo>
                  <a:lnTo>
                    <a:pt x="17" y="55"/>
                  </a:lnTo>
                  <a:lnTo>
                    <a:pt x="14" y="55"/>
                  </a:lnTo>
                  <a:lnTo>
                    <a:pt x="13" y="47"/>
                  </a:lnTo>
                  <a:lnTo>
                    <a:pt x="12" y="46"/>
                  </a:lnTo>
                  <a:lnTo>
                    <a:pt x="12" y="33"/>
                  </a:lnTo>
                  <a:lnTo>
                    <a:pt x="9" y="27"/>
                  </a:lnTo>
                  <a:lnTo>
                    <a:pt x="11" y="26"/>
                  </a:lnTo>
                  <a:lnTo>
                    <a:pt x="6" y="17"/>
                  </a:lnTo>
                  <a:lnTo>
                    <a:pt x="0" y="12"/>
                  </a:lnTo>
                  <a:lnTo>
                    <a:pt x="1" y="10"/>
                  </a:lnTo>
                  <a:lnTo>
                    <a:pt x="2" y="9"/>
                  </a:lnTo>
                  <a:lnTo>
                    <a:pt x="10" y="8"/>
                  </a:lnTo>
                  <a:lnTo>
                    <a:pt x="16" y="9"/>
                  </a:lnTo>
                  <a:lnTo>
                    <a:pt x="20" y="8"/>
                  </a:lnTo>
                  <a:lnTo>
                    <a:pt x="21" y="10"/>
                  </a:lnTo>
                  <a:lnTo>
                    <a:pt x="25" y="15"/>
                  </a:lnTo>
                  <a:lnTo>
                    <a:pt x="29" y="14"/>
                  </a:lnTo>
                  <a:lnTo>
                    <a:pt x="29" y="11"/>
                  </a:lnTo>
                  <a:lnTo>
                    <a:pt x="30" y="10"/>
                  </a:lnTo>
                  <a:lnTo>
                    <a:pt x="33" y="9"/>
                  </a:lnTo>
                  <a:lnTo>
                    <a:pt x="35" y="11"/>
                  </a:lnTo>
                  <a:lnTo>
                    <a:pt x="36" y="9"/>
                  </a:lnTo>
                  <a:lnTo>
                    <a:pt x="39" y="10"/>
                  </a:lnTo>
                  <a:lnTo>
                    <a:pt x="39" y="9"/>
                  </a:lnTo>
                  <a:lnTo>
                    <a:pt x="39" y="9"/>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29" name="甘肃">
              <a:hlinkClick r:id="" action="ppaction://macro?name=Slide1.甘肃_click" highlightClick="1"/>
              <a:hlinkHover r:id="" action="ppaction://noaction" highlightClick="1"/>
              <a:extLst>
                <a:ext uri="{FF2B5EF4-FFF2-40B4-BE49-F238E27FC236}">
                  <a16:creationId xmlns="" xmlns:a16="http://schemas.microsoft.com/office/drawing/2014/main" id="{193D2E11-8427-4A20-9DC4-37DBF4221C20}"/>
                </a:ext>
              </a:extLst>
            </p:cNvPr>
            <p:cNvSpPr>
              <a:spLocks noChangeAspect="1"/>
            </p:cNvSpPr>
            <p:nvPr/>
          </p:nvSpPr>
          <p:spPr bwMode="auto">
            <a:xfrm rot="180000">
              <a:off x="3092628" y="2374436"/>
              <a:ext cx="2045960" cy="1852062"/>
            </a:xfrm>
            <a:custGeom>
              <a:avLst/>
              <a:gdLst>
                <a:gd name="T0" fmla="*/ 5 w 974"/>
                <a:gd name="T1" fmla="*/ 132 h 832"/>
                <a:gd name="T2" fmla="*/ 149 w 974"/>
                <a:gd name="T3" fmla="*/ 53 h 832"/>
                <a:gd name="T4" fmla="*/ 190 w 974"/>
                <a:gd name="T5" fmla="*/ 0 h 832"/>
                <a:gd name="T6" fmla="*/ 245 w 974"/>
                <a:gd name="T7" fmla="*/ 29 h 832"/>
                <a:gd name="T8" fmla="*/ 288 w 974"/>
                <a:gd name="T9" fmla="*/ 169 h 832"/>
                <a:gd name="T10" fmla="*/ 406 w 974"/>
                <a:gd name="T11" fmla="*/ 158 h 832"/>
                <a:gd name="T12" fmla="*/ 425 w 974"/>
                <a:gd name="T13" fmla="*/ 195 h 832"/>
                <a:gd name="T14" fmla="*/ 435 w 974"/>
                <a:gd name="T15" fmla="*/ 272 h 832"/>
                <a:gd name="T16" fmla="*/ 453 w 974"/>
                <a:gd name="T17" fmla="*/ 292 h 832"/>
                <a:gd name="T18" fmla="*/ 569 w 974"/>
                <a:gd name="T19" fmla="*/ 314 h 832"/>
                <a:gd name="T20" fmla="*/ 669 w 974"/>
                <a:gd name="T21" fmla="*/ 308 h 832"/>
                <a:gd name="T22" fmla="*/ 637 w 974"/>
                <a:gd name="T23" fmla="*/ 364 h 832"/>
                <a:gd name="T24" fmla="*/ 673 w 974"/>
                <a:gd name="T25" fmla="*/ 437 h 832"/>
                <a:gd name="T26" fmla="*/ 752 w 974"/>
                <a:gd name="T27" fmla="*/ 541 h 832"/>
                <a:gd name="T28" fmla="*/ 781 w 974"/>
                <a:gd name="T29" fmla="*/ 596 h 832"/>
                <a:gd name="T30" fmla="*/ 822 w 974"/>
                <a:gd name="T31" fmla="*/ 577 h 832"/>
                <a:gd name="T32" fmla="*/ 835 w 974"/>
                <a:gd name="T33" fmla="*/ 530 h 832"/>
                <a:gd name="T34" fmla="*/ 841 w 974"/>
                <a:gd name="T35" fmla="*/ 451 h 832"/>
                <a:gd name="T36" fmla="*/ 877 w 974"/>
                <a:gd name="T37" fmla="*/ 467 h 832"/>
                <a:gd name="T38" fmla="*/ 973 w 974"/>
                <a:gd name="T39" fmla="*/ 536 h 832"/>
                <a:gd name="T40" fmla="*/ 961 w 974"/>
                <a:gd name="T41" fmla="*/ 600 h 832"/>
                <a:gd name="T42" fmla="*/ 911 w 974"/>
                <a:gd name="T43" fmla="*/ 617 h 832"/>
                <a:gd name="T44" fmla="*/ 857 w 974"/>
                <a:gd name="T45" fmla="*/ 624 h 832"/>
                <a:gd name="T46" fmla="*/ 833 w 974"/>
                <a:gd name="T47" fmla="*/ 642 h 832"/>
                <a:gd name="T48" fmla="*/ 841 w 974"/>
                <a:gd name="T49" fmla="*/ 688 h 832"/>
                <a:gd name="T50" fmla="*/ 830 w 974"/>
                <a:gd name="T51" fmla="*/ 747 h 832"/>
                <a:gd name="T52" fmla="*/ 800 w 974"/>
                <a:gd name="T53" fmla="*/ 776 h 832"/>
                <a:gd name="T54" fmla="*/ 765 w 974"/>
                <a:gd name="T55" fmla="*/ 822 h 832"/>
                <a:gd name="T56" fmla="*/ 692 w 974"/>
                <a:gd name="T57" fmla="*/ 814 h 832"/>
                <a:gd name="T58" fmla="*/ 660 w 974"/>
                <a:gd name="T59" fmla="*/ 784 h 832"/>
                <a:gd name="T60" fmla="*/ 606 w 974"/>
                <a:gd name="T61" fmla="*/ 718 h 832"/>
                <a:gd name="T62" fmla="*/ 541 w 974"/>
                <a:gd name="T63" fmla="*/ 722 h 832"/>
                <a:gd name="T64" fmla="*/ 499 w 974"/>
                <a:gd name="T65" fmla="*/ 715 h 832"/>
                <a:gd name="T66" fmla="*/ 467 w 974"/>
                <a:gd name="T67" fmla="*/ 677 h 832"/>
                <a:gd name="T68" fmla="*/ 521 w 974"/>
                <a:gd name="T69" fmla="*/ 687 h 832"/>
                <a:gd name="T70" fmla="*/ 554 w 974"/>
                <a:gd name="T71" fmla="*/ 624 h 832"/>
                <a:gd name="T72" fmla="*/ 590 w 974"/>
                <a:gd name="T73" fmla="*/ 530 h 832"/>
                <a:gd name="T74" fmla="*/ 517 w 974"/>
                <a:gd name="T75" fmla="*/ 407 h 832"/>
                <a:gd name="T76" fmla="*/ 416 w 974"/>
                <a:gd name="T77" fmla="*/ 358 h 832"/>
                <a:gd name="T78" fmla="*/ 298 w 974"/>
                <a:gd name="T79" fmla="*/ 286 h 832"/>
                <a:gd name="T80" fmla="*/ 181 w 974"/>
                <a:gd name="T81" fmla="*/ 318 h 832"/>
                <a:gd name="T82" fmla="*/ 95 w 974"/>
                <a:gd name="T83" fmla="*/ 281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4" h="832">
                  <a:moveTo>
                    <a:pt x="9" y="261"/>
                  </a:moveTo>
                  <a:lnTo>
                    <a:pt x="0" y="155"/>
                  </a:lnTo>
                  <a:lnTo>
                    <a:pt x="5" y="132"/>
                  </a:lnTo>
                  <a:lnTo>
                    <a:pt x="37" y="118"/>
                  </a:lnTo>
                  <a:lnTo>
                    <a:pt x="81" y="81"/>
                  </a:lnTo>
                  <a:lnTo>
                    <a:pt x="149" y="53"/>
                  </a:lnTo>
                  <a:lnTo>
                    <a:pt x="179" y="41"/>
                  </a:lnTo>
                  <a:lnTo>
                    <a:pt x="179" y="14"/>
                  </a:lnTo>
                  <a:lnTo>
                    <a:pt x="190" y="0"/>
                  </a:lnTo>
                  <a:lnTo>
                    <a:pt x="202" y="1"/>
                  </a:lnTo>
                  <a:lnTo>
                    <a:pt x="248" y="9"/>
                  </a:lnTo>
                  <a:lnTo>
                    <a:pt x="245" y="29"/>
                  </a:lnTo>
                  <a:lnTo>
                    <a:pt x="255" y="60"/>
                  </a:lnTo>
                  <a:lnTo>
                    <a:pt x="249" y="112"/>
                  </a:lnTo>
                  <a:lnTo>
                    <a:pt x="288" y="169"/>
                  </a:lnTo>
                  <a:lnTo>
                    <a:pt x="308" y="182"/>
                  </a:lnTo>
                  <a:lnTo>
                    <a:pt x="341" y="158"/>
                  </a:lnTo>
                  <a:lnTo>
                    <a:pt x="406" y="158"/>
                  </a:lnTo>
                  <a:lnTo>
                    <a:pt x="423" y="164"/>
                  </a:lnTo>
                  <a:lnTo>
                    <a:pt x="433" y="179"/>
                  </a:lnTo>
                  <a:lnTo>
                    <a:pt x="425" y="195"/>
                  </a:lnTo>
                  <a:lnTo>
                    <a:pt x="388" y="226"/>
                  </a:lnTo>
                  <a:lnTo>
                    <a:pt x="392" y="240"/>
                  </a:lnTo>
                  <a:lnTo>
                    <a:pt x="435" y="272"/>
                  </a:lnTo>
                  <a:lnTo>
                    <a:pt x="451" y="272"/>
                  </a:lnTo>
                  <a:lnTo>
                    <a:pt x="456" y="278"/>
                  </a:lnTo>
                  <a:lnTo>
                    <a:pt x="453" y="292"/>
                  </a:lnTo>
                  <a:lnTo>
                    <a:pt x="479" y="312"/>
                  </a:lnTo>
                  <a:lnTo>
                    <a:pt x="540" y="322"/>
                  </a:lnTo>
                  <a:lnTo>
                    <a:pt x="569" y="314"/>
                  </a:lnTo>
                  <a:lnTo>
                    <a:pt x="606" y="277"/>
                  </a:lnTo>
                  <a:lnTo>
                    <a:pt x="651" y="280"/>
                  </a:lnTo>
                  <a:lnTo>
                    <a:pt x="669" y="308"/>
                  </a:lnTo>
                  <a:lnTo>
                    <a:pt x="659" y="333"/>
                  </a:lnTo>
                  <a:lnTo>
                    <a:pt x="661" y="349"/>
                  </a:lnTo>
                  <a:lnTo>
                    <a:pt x="637" y="364"/>
                  </a:lnTo>
                  <a:lnTo>
                    <a:pt x="626" y="377"/>
                  </a:lnTo>
                  <a:lnTo>
                    <a:pt x="631" y="408"/>
                  </a:lnTo>
                  <a:lnTo>
                    <a:pt x="673" y="437"/>
                  </a:lnTo>
                  <a:lnTo>
                    <a:pt x="692" y="434"/>
                  </a:lnTo>
                  <a:lnTo>
                    <a:pt x="741" y="495"/>
                  </a:lnTo>
                  <a:lnTo>
                    <a:pt x="752" y="541"/>
                  </a:lnTo>
                  <a:lnTo>
                    <a:pt x="746" y="563"/>
                  </a:lnTo>
                  <a:lnTo>
                    <a:pt x="781" y="581"/>
                  </a:lnTo>
                  <a:lnTo>
                    <a:pt x="781" y="596"/>
                  </a:lnTo>
                  <a:lnTo>
                    <a:pt x="812" y="603"/>
                  </a:lnTo>
                  <a:lnTo>
                    <a:pt x="822" y="603"/>
                  </a:lnTo>
                  <a:lnTo>
                    <a:pt x="822" y="577"/>
                  </a:lnTo>
                  <a:lnTo>
                    <a:pt x="847" y="574"/>
                  </a:lnTo>
                  <a:lnTo>
                    <a:pt x="852" y="543"/>
                  </a:lnTo>
                  <a:lnTo>
                    <a:pt x="835" y="530"/>
                  </a:lnTo>
                  <a:lnTo>
                    <a:pt x="822" y="517"/>
                  </a:lnTo>
                  <a:lnTo>
                    <a:pt x="828" y="457"/>
                  </a:lnTo>
                  <a:lnTo>
                    <a:pt x="841" y="451"/>
                  </a:lnTo>
                  <a:lnTo>
                    <a:pt x="863" y="460"/>
                  </a:lnTo>
                  <a:lnTo>
                    <a:pt x="872" y="456"/>
                  </a:lnTo>
                  <a:lnTo>
                    <a:pt x="877" y="467"/>
                  </a:lnTo>
                  <a:lnTo>
                    <a:pt x="938" y="497"/>
                  </a:lnTo>
                  <a:lnTo>
                    <a:pt x="969" y="517"/>
                  </a:lnTo>
                  <a:lnTo>
                    <a:pt x="973" y="536"/>
                  </a:lnTo>
                  <a:lnTo>
                    <a:pt x="958" y="559"/>
                  </a:lnTo>
                  <a:lnTo>
                    <a:pt x="967" y="587"/>
                  </a:lnTo>
                  <a:lnTo>
                    <a:pt x="961" y="600"/>
                  </a:lnTo>
                  <a:lnTo>
                    <a:pt x="917" y="603"/>
                  </a:lnTo>
                  <a:lnTo>
                    <a:pt x="908" y="610"/>
                  </a:lnTo>
                  <a:lnTo>
                    <a:pt x="911" y="617"/>
                  </a:lnTo>
                  <a:lnTo>
                    <a:pt x="911" y="629"/>
                  </a:lnTo>
                  <a:lnTo>
                    <a:pt x="876" y="634"/>
                  </a:lnTo>
                  <a:lnTo>
                    <a:pt x="857" y="624"/>
                  </a:lnTo>
                  <a:lnTo>
                    <a:pt x="833" y="624"/>
                  </a:lnTo>
                  <a:lnTo>
                    <a:pt x="830" y="629"/>
                  </a:lnTo>
                  <a:lnTo>
                    <a:pt x="833" y="642"/>
                  </a:lnTo>
                  <a:lnTo>
                    <a:pt x="822" y="656"/>
                  </a:lnTo>
                  <a:lnTo>
                    <a:pt x="819" y="670"/>
                  </a:lnTo>
                  <a:lnTo>
                    <a:pt x="841" y="688"/>
                  </a:lnTo>
                  <a:lnTo>
                    <a:pt x="824" y="722"/>
                  </a:lnTo>
                  <a:lnTo>
                    <a:pt x="831" y="738"/>
                  </a:lnTo>
                  <a:lnTo>
                    <a:pt x="830" y="747"/>
                  </a:lnTo>
                  <a:lnTo>
                    <a:pt x="804" y="747"/>
                  </a:lnTo>
                  <a:lnTo>
                    <a:pt x="785" y="755"/>
                  </a:lnTo>
                  <a:lnTo>
                    <a:pt x="800" y="776"/>
                  </a:lnTo>
                  <a:lnTo>
                    <a:pt x="790" y="802"/>
                  </a:lnTo>
                  <a:lnTo>
                    <a:pt x="762" y="808"/>
                  </a:lnTo>
                  <a:lnTo>
                    <a:pt x="765" y="822"/>
                  </a:lnTo>
                  <a:lnTo>
                    <a:pt x="757" y="831"/>
                  </a:lnTo>
                  <a:lnTo>
                    <a:pt x="710" y="827"/>
                  </a:lnTo>
                  <a:lnTo>
                    <a:pt x="692" y="814"/>
                  </a:lnTo>
                  <a:lnTo>
                    <a:pt x="688" y="784"/>
                  </a:lnTo>
                  <a:lnTo>
                    <a:pt x="676" y="773"/>
                  </a:lnTo>
                  <a:lnTo>
                    <a:pt x="660" y="784"/>
                  </a:lnTo>
                  <a:lnTo>
                    <a:pt x="631" y="755"/>
                  </a:lnTo>
                  <a:lnTo>
                    <a:pt x="608" y="739"/>
                  </a:lnTo>
                  <a:lnTo>
                    <a:pt x="606" y="718"/>
                  </a:lnTo>
                  <a:lnTo>
                    <a:pt x="599" y="702"/>
                  </a:lnTo>
                  <a:lnTo>
                    <a:pt x="587" y="702"/>
                  </a:lnTo>
                  <a:lnTo>
                    <a:pt x="541" y="722"/>
                  </a:lnTo>
                  <a:lnTo>
                    <a:pt x="544" y="744"/>
                  </a:lnTo>
                  <a:lnTo>
                    <a:pt x="526" y="744"/>
                  </a:lnTo>
                  <a:lnTo>
                    <a:pt x="499" y="715"/>
                  </a:lnTo>
                  <a:lnTo>
                    <a:pt x="469" y="713"/>
                  </a:lnTo>
                  <a:lnTo>
                    <a:pt x="458" y="696"/>
                  </a:lnTo>
                  <a:lnTo>
                    <a:pt x="467" y="677"/>
                  </a:lnTo>
                  <a:lnTo>
                    <a:pt x="485" y="694"/>
                  </a:lnTo>
                  <a:lnTo>
                    <a:pt x="505" y="701"/>
                  </a:lnTo>
                  <a:lnTo>
                    <a:pt x="521" y="687"/>
                  </a:lnTo>
                  <a:lnTo>
                    <a:pt x="521" y="656"/>
                  </a:lnTo>
                  <a:lnTo>
                    <a:pt x="540" y="638"/>
                  </a:lnTo>
                  <a:lnTo>
                    <a:pt x="554" y="624"/>
                  </a:lnTo>
                  <a:lnTo>
                    <a:pt x="547" y="605"/>
                  </a:lnTo>
                  <a:lnTo>
                    <a:pt x="584" y="576"/>
                  </a:lnTo>
                  <a:lnTo>
                    <a:pt x="590" y="530"/>
                  </a:lnTo>
                  <a:lnTo>
                    <a:pt x="573" y="507"/>
                  </a:lnTo>
                  <a:lnTo>
                    <a:pt x="564" y="467"/>
                  </a:lnTo>
                  <a:lnTo>
                    <a:pt x="517" y="407"/>
                  </a:lnTo>
                  <a:lnTo>
                    <a:pt x="493" y="415"/>
                  </a:lnTo>
                  <a:lnTo>
                    <a:pt x="461" y="386"/>
                  </a:lnTo>
                  <a:lnTo>
                    <a:pt x="416" y="358"/>
                  </a:lnTo>
                  <a:lnTo>
                    <a:pt x="397" y="314"/>
                  </a:lnTo>
                  <a:lnTo>
                    <a:pt x="363" y="327"/>
                  </a:lnTo>
                  <a:lnTo>
                    <a:pt x="298" y="286"/>
                  </a:lnTo>
                  <a:lnTo>
                    <a:pt x="266" y="302"/>
                  </a:lnTo>
                  <a:lnTo>
                    <a:pt x="218" y="296"/>
                  </a:lnTo>
                  <a:lnTo>
                    <a:pt x="181" y="318"/>
                  </a:lnTo>
                  <a:lnTo>
                    <a:pt x="158" y="319"/>
                  </a:lnTo>
                  <a:lnTo>
                    <a:pt x="119" y="297"/>
                  </a:lnTo>
                  <a:lnTo>
                    <a:pt x="95" y="281"/>
                  </a:lnTo>
                  <a:lnTo>
                    <a:pt x="9" y="261"/>
                  </a:lnTo>
                  <a:lnTo>
                    <a:pt x="9" y="261"/>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30" name="河北">
              <a:hlinkClick r:id="" action="ppaction://macro?name=Slide1.河北_click" highlightClick="1"/>
              <a:hlinkHover r:id="" action="ppaction://noaction" highlightClick="1"/>
              <a:extLst>
                <a:ext uri="{FF2B5EF4-FFF2-40B4-BE49-F238E27FC236}">
                  <a16:creationId xmlns="" xmlns:a16="http://schemas.microsoft.com/office/drawing/2014/main" id="{31B213EB-6040-4083-8818-3B7B7750BDAC}"/>
                </a:ext>
              </a:extLst>
            </p:cNvPr>
            <p:cNvSpPr>
              <a:spLocks noChangeAspect="1"/>
            </p:cNvSpPr>
            <p:nvPr/>
          </p:nvSpPr>
          <p:spPr bwMode="auto">
            <a:xfrm rot="180000">
              <a:off x="5766368" y="2363391"/>
              <a:ext cx="814444" cy="1208831"/>
            </a:xfrm>
            <a:custGeom>
              <a:avLst/>
              <a:gdLst>
                <a:gd name="T0" fmla="*/ 152 w 384"/>
                <a:gd name="T1" fmla="*/ 534 h 552"/>
                <a:gd name="T2" fmla="*/ 185 w 384"/>
                <a:gd name="T3" fmla="*/ 431 h 552"/>
                <a:gd name="T4" fmla="*/ 255 w 384"/>
                <a:gd name="T5" fmla="*/ 385 h 552"/>
                <a:gd name="T6" fmla="*/ 272 w 384"/>
                <a:gd name="T7" fmla="*/ 344 h 552"/>
                <a:gd name="T8" fmla="*/ 241 w 384"/>
                <a:gd name="T9" fmla="*/ 327 h 552"/>
                <a:gd name="T10" fmla="*/ 203 w 384"/>
                <a:gd name="T11" fmla="*/ 308 h 552"/>
                <a:gd name="T12" fmla="*/ 183 w 384"/>
                <a:gd name="T13" fmla="*/ 257 h 552"/>
                <a:gd name="T14" fmla="*/ 149 w 384"/>
                <a:gd name="T15" fmla="*/ 261 h 552"/>
                <a:gd name="T16" fmla="*/ 111 w 384"/>
                <a:gd name="T17" fmla="*/ 251 h 552"/>
                <a:gd name="T18" fmla="*/ 138 w 384"/>
                <a:gd name="T19" fmla="*/ 195 h 552"/>
                <a:gd name="T20" fmla="*/ 168 w 384"/>
                <a:gd name="T21" fmla="*/ 141 h 552"/>
                <a:gd name="T22" fmla="*/ 221 w 384"/>
                <a:gd name="T23" fmla="*/ 164 h 552"/>
                <a:gd name="T24" fmla="*/ 242 w 384"/>
                <a:gd name="T25" fmla="*/ 200 h 552"/>
                <a:gd name="T26" fmla="*/ 245 w 384"/>
                <a:gd name="T27" fmla="*/ 233 h 552"/>
                <a:gd name="T28" fmla="*/ 275 w 384"/>
                <a:gd name="T29" fmla="*/ 265 h 552"/>
                <a:gd name="T30" fmla="*/ 351 w 384"/>
                <a:gd name="T31" fmla="*/ 246 h 552"/>
                <a:gd name="T32" fmla="*/ 383 w 384"/>
                <a:gd name="T33" fmla="*/ 183 h 552"/>
                <a:gd name="T34" fmla="*/ 343 w 384"/>
                <a:gd name="T35" fmla="*/ 150 h 552"/>
                <a:gd name="T36" fmla="*/ 323 w 384"/>
                <a:gd name="T37" fmla="*/ 97 h 552"/>
                <a:gd name="T38" fmla="*/ 255 w 384"/>
                <a:gd name="T39" fmla="*/ 61 h 552"/>
                <a:gd name="T40" fmla="*/ 217 w 384"/>
                <a:gd name="T41" fmla="*/ 0 h 552"/>
                <a:gd name="T42" fmla="*/ 168 w 384"/>
                <a:gd name="T43" fmla="*/ 35 h 552"/>
                <a:gd name="T44" fmla="*/ 170 w 384"/>
                <a:gd name="T45" fmla="*/ 63 h 552"/>
                <a:gd name="T46" fmla="*/ 123 w 384"/>
                <a:gd name="T47" fmla="*/ 78 h 552"/>
                <a:gd name="T48" fmla="*/ 98 w 384"/>
                <a:gd name="T49" fmla="*/ 86 h 552"/>
                <a:gd name="T50" fmla="*/ 55 w 384"/>
                <a:gd name="T51" fmla="*/ 98 h 552"/>
                <a:gd name="T52" fmla="*/ 44 w 384"/>
                <a:gd name="T53" fmla="*/ 63 h 552"/>
                <a:gd name="T54" fmla="*/ 7 w 384"/>
                <a:gd name="T55" fmla="*/ 113 h 552"/>
                <a:gd name="T56" fmla="*/ 24 w 384"/>
                <a:gd name="T57" fmla="*/ 194 h 552"/>
                <a:gd name="T58" fmla="*/ 44 w 384"/>
                <a:gd name="T59" fmla="*/ 246 h 552"/>
                <a:gd name="T60" fmla="*/ 52 w 384"/>
                <a:gd name="T61" fmla="*/ 304 h 552"/>
                <a:gd name="T62" fmla="*/ 5 w 384"/>
                <a:gd name="T63" fmla="*/ 373 h 552"/>
                <a:gd name="T64" fmla="*/ 50 w 384"/>
                <a:gd name="T65" fmla="*/ 440 h 552"/>
                <a:gd name="T66" fmla="*/ 36 w 384"/>
                <a:gd name="T67" fmla="*/ 484 h 552"/>
                <a:gd name="T68" fmla="*/ 18 w 384"/>
                <a:gd name="T69" fmla="*/ 520 h 552"/>
                <a:gd name="T70" fmla="*/ 109 w 384"/>
                <a:gd name="T71" fmla="*/ 551 h 552"/>
                <a:gd name="T72" fmla="*/ 149 w 384"/>
                <a:gd name="T73" fmla="*/ 543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84" h="552">
                  <a:moveTo>
                    <a:pt x="149" y="543"/>
                  </a:moveTo>
                  <a:lnTo>
                    <a:pt x="152" y="534"/>
                  </a:lnTo>
                  <a:lnTo>
                    <a:pt x="140" y="511"/>
                  </a:lnTo>
                  <a:lnTo>
                    <a:pt x="185" y="431"/>
                  </a:lnTo>
                  <a:lnTo>
                    <a:pt x="225" y="394"/>
                  </a:lnTo>
                  <a:lnTo>
                    <a:pt x="255" y="385"/>
                  </a:lnTo>
                  <a:lnTo>
                    <a:pt x="282" y="351"/>
                  </a:lnTo>
                  <a:lnTo>
                    <a:pt x="272" y="344"/>
                  </a:lnTo>
                  <a:lnTo>
                    <a:pt x="262" y="318"/>
                  </a:lnTo>
                  <a:lnTo>
                    <a:pt x="241" y="327"/>
                  </a:lnTo>
                  <a:lnTo>
                    <a:pt x="205" y="317"/>
                  </a:lnTo>
                  <a:lnTo>
                    <a:pt x="203" y="308"/>
                  </a:lnTo>
                  <a:lnTo>
                    <a:pt x="202" y="249"/>
                  </a:lnTo>
                  <a:lnTo>
                    <a:pt x="183" y="257"/>
                  </a:lnTo>
                  <a:lnTo>
                    <a:pt x="172" y="267"/>
                  </a:lnTo>
                  <a:lnTo>
                    <a:pt x="149" y="261"/>
                  </a:lnTo>
                  <a:lnTo>
                    <a:pt x="116" y="265"/>
                  </a:lnTo>
                  <a:lnTo>
                    <a:pt x="111" y="251"/>
                  </a:lnTo>
                  <a:lnTo>
                    <a:pt x="114" y="223"/>
                  </a:lnTo>
                  <a:lnTo>
                    <a:pt x="138" y="195"/>
                  </a:lnTo>
                  <a:lnTo>
                    <a:pt x="143" y="165"/>
                  </a:lnTo>
                  <a:lnTo>
                    <a:pt x="168" y="141"/>
                  </a:lnTo>
                  <a:lnTo>
                    <a:pt x="211" y="164"/>
                  </a:lnTo>
                  <a:lnTo>
                    <a:pt x="221" y="164"/>
                  </a:lnTo>
                  <a:lnTo>
                    <a:pt x="229" y="194"/>
                  </a:lnTo>
                  <a:lnTo>
                    <a:pt x="242" y="200"/>
                  </a:lnTo>
                  <a:lnTo>
                    <a:pt x="248" y="220"/>
                  </a:lnTo>
                  <a:lnTo>
                    <a:pt x="245" y="233"/>
                  </a:lnTo>
                  <a:lnTo>
                    <a:pt x="272" y="251"/>
                  </a:lnTo>
                  <a:lnTo>
                    <a:pt x="275" y="265"/>
                  </a:lnTo>
                  <a:lnTo>
                    <a:pt x="298" y="276"/>
                  </a:lnTo>
                  <a:lnTo>
                    <a:pt x="351" y="246"/>
                  </a:lnTo>
                  <a:lnTo>
                    <a:pt x="351" y="228"/>
                  </a:lnTo>
                  <a:lnTo>
                    <a:pt x="383" y="183"/>
                  </a:lnTo>
                  <a:lnTo>
                    <a:pt x="360" y="151"/>
                  </a:lnTo>
                  <a:lnTo>
                    <a:pt x="343" y="150"/>
                  </a:lnTo>
                  <a:lnTo>
                    <a:pt x="313" y="129"/>
                  </a:lnTo>
                  <a:lnTo>
                    <a:pt x="323" y="97"/>
                  </a:lnTo>
                  <a:lnTo>
                    <a:pt x="275" y="92"/>
                  </a:lnTo>
                  <a:lnTo>
                    <a:pt x="255" y="61"/>
                  </a:lnTo>
                  <a:lnTo>
                    <a:pt x="257" y="45"/>
                  </a:lnTo>
                  <a:lnTo>
                    <a:pt x="217" y="0"/>
                  </a:lnTo>
                  <a:lnTo>
                    <a:pt x="190" y="13"/>
                  </a:lnTo>
                  <a:lnTo>
                    <a:pt x="168" y="35"/>
                  </a:lnTo>
                  <a:lnTo>
                    <a:pt x="176" y="52"/>
                  </a:lnTo>
                  <a:lnTo>
                    <a:pt x="170" y="63"/>
                  </a:lnTo>
                  <a:lnTo>
                    <a:pt x="138" y="64"/>
                  </a:lnTo>
                  <a:lnTo>
                    <a:pt x="123" y="78"/>
                  </a:lnTo>
                  <a:lnTo>
                    <a:pt x="111" y="73"/>
                  </a:lnTo>
                  <a:lnTo>
                    <a:pt x="98" y="86"/>
                  </a:lnTo>
                  <a:lnTo>
                    <a:pt x="68" y="107"/>
                  </a:lnTo>
                  <a:lnTo>
                    <a:pt x="55" y="98"/>
                  </a:lnTo>
                  <a:lnTo>
                    <a:pt x="55" y="68"/>
                  </a:lnTo>
                  <a:lnTo>
                    <a:pt x="44" y="63"/>
                  </a:lnTo>
                  <a:lnTo>
                    <a:pt x="28" y="69"/>
                  </a:lnTo>
                  <a:lnTo>
                    <a:pt x="7" y="113"/>
                  </a:lnTo>
                  <a:lnTo>
                    <a:pt x="0" y="154"/>
                  </a:lnTo>
                  <a:lnTo>
                    <a:pt x="24" y="194"/>
                  </a:lnTo>
                  <a:lnTo>
                    <a:pt x="44" y="212"/>
                  </a:lnTo>
                  <a:lnTo>
                    <a:pt x="44" y="246"/>
                  </a:lnTo>
                  <a:lnTo>
                    <a:pt x="58" y="274"/>
                  </a:lnTo>
                  <a:lnTo>
                    <a:pt x="52" y="304"/>
                  </a:lnTo>
                  <a:lnTo>
                    <a:pt x="20" y="326"/>
                  </a:lnTo>
                  <a:lnTo>
                    <a:pt x="5" y="373"/>
                  </a:lnTo>
                  <a:lnTo>
                    <a:pt x="31" y="403"/>
                  </a:lnTo>
                  <a:lnTo>
                    <a:pt x="50" y="440"/>
                  </a:lnTo>
                  <a:lnTo>
                    <a:pt x="39" y="459"/>
                  </a:lnTo>
                  <a:lnTo>
                    <a:pt x="36" y="484"/>
                  </a:lnTo>
                  <a:lnTo>
                    <a:pt x="24" y="501"/>
                  </a:lnTo>
                  <a:lnTo>
                    <a:pt x="18" y="520"/>
                  </a:lnTo>
                  <a:lnTo>
                    <a:pt x="36" y="541"/>
                  </a:lnTo>
                  <a:lnTo>
                    <a:pt x="109" y="551"/>
                  </a:lnTo>
                  <a:lnTo>
                    <a:pt x="138" y="539"/>
                  </a:lnTo>
                  <a:lnTo>
                    <a:pt x="149" y="543"/>
                  </a:lnTo>
                  <a:lnTo>
                    <a:pt x="149" y="543"/>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31" name="内蒙古">
              <a:hlinkClick r:id="" action="ppaction://macro?name=Slide1.内蒙古_click" highlightClick="1"/>
              <a:hlinkHover r:id="" action="ppaction://noaction" highlightClick="1"/>
              <a:extLst>
                <a:ext uri="{FF2B5EF4-FFF2-40B4-BE49-F238E27FC236}">
                  <a16:creationId xmlns="" xmlns:a16="http://schemas.microsoft.com/office/drawing/2014/main" id="{51D4D10F-464F-47E7-BD32-80B807CC9408}"/>
                </a:ext>
              </a:extLst>
            </p:cNvPr>
            <p:cNvSpPr>
              <a:spLocks noChangeAspect="1"/>
            </p:cNvSpPr>
            <p:nvPr/>
          </p:nvSpPr>
          <p:spPr bwMode="auto">
            <a:xfrm rot="180000">
              <a:off x="3690122" y="248400"/>
              <a:ext cx="3313601" cy="3164400"/>
            </a:xfrm>
            <a:custGeom>
              <a:avLst/>
              <a:gdLst>
                <a:gd name="T0" fmla="*/ 517 w 1583"/>
                <a:gd name="T1" fmla="*/ 1381 h 1423"/>
                <a:gd name="T2" fmla="*/ 586 w 1583"/>
                <a:gd name="T3" fmla="*/ 1260 h 1423"/>
                <a:gd name="T4" fmla="*/ 635 w 1583"/>
                <a:gd name="T5" fmla="*/ 1373 h 1423"/>
                <a:gd name="T6" fmla="*/ 700 w 1583"/>
                <a:gd name="T7" fmla="*/ 1397 h 1423"/>
                <a:gd name="T8" fmla="*/ 779 w 1583"/>
                <a:gd name="T9" fmla="*/ 1277 h 1423"/>
                <a:gd name="T10" fmla="*/ 862 w 1583"/>
                <a:gd name="T11" fmla="*/ 1235 h 1423"/>
                <a:gd name="T12" fmla="*/ 958 w 1583"/>
                <a:gd name="T13" fmla="*/ 1159 h 1423"/>
                <a:gd name="T14" fmla="*/ 1015 w 1583"/>
                <a:gd name="T15" fmla="*/ 1085 h 1423"/>
                <a:gd name="T16" fmla="*/ 1070 w 1583"/>
                <a:gd name="T17" fmla="*/ 999 h 1423"/>
                <a:gd name="T18" fmla="*/ 1126 w 1583"/>
                <a:gd name="T19" fmla="*/ 1004 h 1423"/>
                <a:gd name="T20" fmla="*/ 1191 w 1583"/>
                <a:gd name="T21" fmla="*/ 983 h 1423"/>
                <a:gd name="T22" fmla="*/ 1272 w 1583"/>
                <a:gd name="T23" fmla="*/ 976 h 1423"/>
                <a:gd name="T24" fmla="*/ 1349 w 1583"/>
                <a:gd name="T25" fmla="*/ 1005 h 1423"/>
                <a:gd name="T26" fmla="*/ 1389 w 1583"/>
                <a:gd name="T27" fmla="*/ 974 h 1423"/>
                <a:gd name="T28" fmla="*/ 1472 w 1583"/>
                <a:gd name="T29" fmla="*/ 898 h 1423"/>
                <a:gd name="T30" fmla="*/ 1543 w 1583"/>
                <a:gd name="T31" fmla="*/ 859 h 1423"/>
                <a:gd name="T32" fmla="*/ 1562 w 1583"/>
                <a:gd name="T33" fmla="*/ 794 h 1423"/>
                <a:gd name="T34" fmla="*/ 1475 w 1583"/>
                <a:gd name="T35" fmla="*/ 745 h 1423"/>
                <a:gd name="T36" fmla="*/ 1454 w 1583"/>
                <a:gd name="T37" fmla="*/ 652 h 1423"/>
                <a:gd name="T38" fmla="*/ 1480 w 1583"/>
                <a:gd name="T39" fmla="*/ 621 h 1423"/>
                <a:gd name="T40" fmla="*/ 1490 w 1583"/>
                <a:gd name="T41" fmla="*/ 546 h 1423"/>
                <a:gd name="T42" fmla="*/ 1490 w 1583"/>
                <a:gd name="T43" fmla="*/ 529 h 1423"/>
                <a:gd name="T44" fmla="*/ 1510 w 1583"/>
                <a:gd name="T45" fmla="*/ 390 h 1423"/>
                <a:gd name="T46" fmla="*/ 1539 w 1583"/>
                <a:gd name="T47" fmla="*/ 404 h 1423"/>
                <a:gd name="T48" fmla="*/ 1552 w 1583"/>
                <a:gd name="T49" fmla="*/ 223 h 1423"/>
                <a:gd name="T50" fmla="*/ 1451 w 1583"/>
                <a:gd name="T51" fmla="*/ 146 h 1423"/>
                <a:gd name="T52" fmla="*/ 1374 w 1583"/>
                <a:gd name="T53" fmla="*/ 98 h 1423"/>
                <a:gd name="T54" fmla="*/ 1297 w 1583"/>
                <a:gd name="T55" fmla="*/ 74 h 1423"/>
                <a:gd name="T56" fmla="*/ 1283 w 1583"/>
                <a:gd name="T57" fmla="*/ 0 h 1423"/>
                <a:gd name="T58" fmla="*/ 1254 w 1583"/>
                <a:gd name="T59" fmla="*/ 74 h 1423"/>
                <a:gd name="T60" fmla="*/ 1215 w 1583"/>
                <a:gd name="T61" fmla="*/ 268 h 1423"/>
                <a:gd name="T62" fmla="*/ 1111 w 1583"/>
                <a:gd name="T63" fmla="*/ 346 h 1423"/>
                <a:gd name="T64" fmla="*/ 1043 w 1583"/>
                <a:gd name="T65" fmla="*/ 484 h 1423"/>
                <a:gd name="T66" fmla="*/ 1150 w 1583"/>
                <a:gd name="T67" fmla="*/ 508 h 1423"/>
                <a:gd name="T68" fmla="*/ 1302 w 1583"/>
                <a:gd name="T69" fmla="*/ 560 h 1423"/>
                <a:gd name="T70" fmla="*/ 1195 w 1583"/>
                <a:gd name="T71" fmla="*/ 604 h 1423"/>
                <a:gd name="T72" fmla="*/ 1108 w 1583"/>
                <a:gd name="T73" fmla="*/ 663 h 1423"/>
                <a:gd name="T74" fmla="*/ 993 w 1583"/>
                <a:gd name="T75" fmla="*/ 767 h 1423"/>
                <a:gd name="T76" fmla="*/ 857 w 1583"/>
                <a:gd name="T77" fmla="*/ 787 h 1423"/>
                <a:gd name="T78" fmla="*/ 827 w 1583"/>
                <a:gd name="T79" fmla="*/ 918 h 1423"/>
                <a:gd name="T80" fmla="*/ 617 w 1583"/>
                <a:gd name="T81" fmla="*/ 1007 h 1423"/>
                <a:gd name="T82" fmla="*/ 438 w 1583"/>
                <a:gd name="T83" fmla="*/ 1062 h 1423"/>
                <a:gd name="T84" fmla="*/ 160 w 1583"/>
                <a:gd name="T85" fmla="*/ 998 h 1423"/>
                <a:gd name="T86" fmla="*/ 10 w 1583"/>
                <a:gd name="T87" fmla="*/ 1045 h 1423"/>
                <a:gd name="T88" fmla="*/ 96 w 1583"/>
                <a:gd name="T89" fmla="*/ 1143 h 1423"/>
                <a:gd name="T90" fmla="*/ 180 w 1583"/>
                <a:gd name="T91" fmla="*/ 1180 h 1423"/>
                <a:gd name="T92" fmla="*/ 206 w 1583"/>
                <a:gd name="T93" fmla="*/ 1257 h 1423"/>
                <a:gd name="T94" fmla="*/ 295 w 1583"/>
                <a:gd name="T95" fmla="*/ 1307 h 1423"/>
                <a:gd name="T96" fmla="*/ 424 w 1583"/>
                <a:gd name="T97" fmla="*/ 1293 h 1423"/>
                <a:gd name="T98" fmla="*/ 381 w 1583"/>
                <a:gd name="T99" fmla="*/ 1362 h 1423"/>
                <a:gd name="T100" fmla="*/ 447 w 1583"/>
                <a:gd name="T101" fmla="*/ 1419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3" h="1423">
                  <a:moveTo>
                    <a:pt x="447" y="1419"/>
                  </a:moveTo>
                  <a:lnTo>
                    <a:pt x="468" y="1413"/>
                  </a:lnTo>
                  <a:lnTo>
                    <a:pt x="486" y="1405"/>
                  </a:lnTo>
                  <a:lnTo>
                    <a:pt x="517" y="1381"/>
                  </a:lnTo>
                  <a:lnTo>
                    <a:pt x="524" y="1339"/>
                  </a:lnTo>
                  <a:lnTo>
                    <a:pt x="542" y="1281"/>
                  </a:lnTo>
                  <a:lnTo>
                    <a:pt x="582" y="1254"/>
                  </a:lnTo>
                  <a:lnTo>
                    <a:pt x="586" y="1260"/>
                  </a:lnTo>
                  <a:lnTo>
                    <a:pt x="598" y="1301"/>
                  </a:lnTo>
                  <a:lnTo>
                    <a:pt x="579" y="1326"/>
                  </a:lnTo>
                  <a:lnTo>
                    <a:pt x="576" y="1350"/>
                  </a:lnTo>
                  <a:lnTo>
                    <a:pt x="635" y="1373"/>
                  </a:lnTo>
                  <a:lnTo>
                    <a:pt x="640" y="1390"/>
                  </a:lnTo>
                  <a:lnTo>
                    <a:pt x="675" y="1386"/>
                  </a:lnTo>
                  <a:lnTo>
                    <a:pt x="693" y="1392"/>
                  </a:lnTo>
                  <a:lnTo>
                    <a:pt x="700" y="1397"/>
                  </a:lnTo>
                  <a:lnTo>
                    <a:pt x="761" y="1309"/>
                  </a:lnTo>
                  <a:lnTo>
                    <a:pt x="777" y="1304"/>
                  </a:lnTo>
                  <a:lnTo>
                    <a:pt x="781" y="1293"/>
                  </a:lnTo>
                  <a:lnTo>
                    <a:pt x="779" y="1277"/>
                  </a:lnTo>
                  <a:lnTo>
                    <a:pt x="799" y="1246"/>
                  </a:lnTo>
                  <a:lnTo>
                    <a:pt x="838" y="1245"/>
                  </a:lnTo>
                  <a:lnTo>
                    <a:pt x="852" y="1228"/>
                  </a:lnTo>
                  <a:lnTo>
                    <a:pt x="862" y="1235"/>
                  </a:lnTo>
                  <a:lnTo>
                    <a:pt x="883" y="1217"/>
                  </a:lnTo>
                  <a:lnTo>
                    <a:pt x="897" y="1217"/>
                  </a:lnTo>
                  <a:lnTo>
                    <a:pt x="938" y="1158"/>
                  </a:lnTo>
                  <a:lnTo>
                    <a:pt x="958" y="1159"/>
                  </a:lnTo>
                  <a:lnTo>
                    <a:pt x="984" y="1142"/>
                  </a:lnTo>
                  <a:lnTo>
                    <a:pt x="992" y="1149"/>
                  </a:lnTo>
                  <a:lnTo>
                    <a:pt x="1039" y="1125"/>
                  </a:lnTo>
                  <a:lnTo>
                    <a:pt x="1015" y="1085"/>
                  </a:lnTo>
                  <a:lnTo>
                    <a:pt x="1022" y="1044"/>
                  </a:lnTo>
                  <a:lnTo>
                    <a:pt x="1043" y="1000"/>
                  </a:lnTo>
                  <a:lnTo>
                    <a:pt x="1059" y="994"/>
                  </a:lnTo>
                  <a:lnTo>
                    <a:pt x="1070" y="999"/>
                  </a:lnTo>
                  <a:lnTo>
                    <a:pt x="1070" y="1029"/>
                  </a:lnTo>
                  <a:lnTo>
                    <a:pt x="1083" y="1038"/>
                  </a:lnTo>
                  <a:lnTo>
                    <a:pt x="1113" y="1017"/>
                  </a:lnTo>
                  <a:lnTo>
                    <a:pt x="1126" y="1004"/>
                  </a:lnTo>
                  <a:lnTo>
                    <a:pt x="1138" y="1009"/>
                  </a:lnTo>
                  <a:lnTo>
                    <a:pt x="1153" y="995"/>
                  </a:lnTo>
                  <a:lnTo>
                    <a:pt x="1185" y="994"/>
                  </a:lnTo>
                  <a:lnTo>
                    <a:pt x="1191" y="983"/>
                  </a:lnTo>
                  <a:lnTo>
                    <a:pt x="1183" y="966"/>
                  </a:lnTo>
                  <a:lnTo>
                    <a:pt x="1205" y="944"/>
                  </a:lnTo>
                  <a:lnTo>
                    <a:pt x="1232" y="931"/>
                  </a:lnTo>
                  <a:lnTo>
                    <a:pt x="1272" y="976"/>
                  </a:lnTo>
                  <a:lnTo>
                    <a:pt x="1270" y="992"/>
                  </a:lnTo>
                  <a:lnTo>
                    <a:pt x="1290" y="1023"/>
                  </a:lnTo>
                  <a:lnTo>
                    <a:pt x="1338" y="1028"/>
                  </a:lnTo>
                  <a:lnTo>
                    <a:pt x="1349" y="1005"/>
                  </a:lnTo>
                  <a:lnTo>
                    <a:pt x="1336" y="940"/>
                  </a:lnTo>
                  <a:lnTo>
                    <a:pt x="1348" y="928"/>
                  </a:lnTo>
                  <a:lnTo>
                    <a:pt x="1370" y="944"/>
                  </a:lnTo>
                  <a:lnTo>
                    <a:pt x="1389" y="974"/>
                  </a:lnTo>
                  <a:lnTo>
                    <a:pt x="1422" y="926"/>
                  </a:lnTo>
                  <a:lnTo>
                    <a:pt x="1437" y="921"/>
                  </a:lnTo>
                  <a:lnTo>
                    <a:pt x="1461" y="898"/>
                  </a:lnTo>
                  <a:lnTo>
                    <a:pt x="1472" y="898"/>
                  </a:lnTo>
                  <a:lnTo>
                    <a:pt x="1491" y="878"/>
                  </a:lnTo>
                  <a:lnTo>
                    <a:pt x="1503" y="878"/>
                  </a:lnTo>
                  <a:lnTo>
                    <a:pt x="1514" y="859"/>
                  </a:lnTo>
                  <a:lnTo>
                    <a:pt x="1543" y="859"/>
                  </a:lnTo>
                  <a:lnTo>
                    <a:pt x="1569" y="833"/>
                  </a:lnTo>
                  <a:lnTo>
                    <a:pt x="1582" y="820"/>
                  </a:lnTo>
                  <a:lnTo>
                    <a:pt x="1582" y="806"/>
                  </a:lnTo>
                  <a:lnTo>
                    <a:pt x="1562" y="794"/>
                  </a:lnTo>
                  <a:lnTo>
                    <a:pt x="1562" y="767"/>
                  </a:lnTo>
                  <a:lnTo>
                    <a:pt x="1523" y="719"/>
                  </a:lnTo>
                  <a:lnTo>
                    <a:pt x="1486" y="754"/>
                  </a:lnTo>
                  <a:lnTo>
                    <a:pt x="1475" y="745"/>
                  </a:lnTo>
                  <a:lnTo>
                    <a:pt x="1473" y="726"/>
                  </a:lnTo>
                  <a:lnTo>
                    <a:pt x="1459" y="703"/>
                  </a:lnTo>
                  <a:lnTo>
                    <a:pt x="1454" y="678"/>
                  </a:lnTo>
                  <a:lnTo>
                    <a:pt x="1454" y="652"/>
                  </a:lnTo>
                  <a:lnTo>
                    <a:pt x="1428" y="633"/>
                  </a:lnTo>
                  <a:lnTo>
                    <a:pt x="1425" y="623"/>
                  </a:lnTo>
                  <a:lnTo>
                    <a:pt x="1432" y="607"/>
                  </a:lnTo>
                  <a:lnTo>
                    <a:pt x="1480" y="621"/>
                  </a:lnTo>
                  <a:lnTo>
                    <a:pt x="1483" y="599"/>
                  </a:lnTo>
                  <a:lnTo>
                    <a:pt x="1499" y="578"/>
                  </a:lnTo>
                  <a:lnTo>
                    <a:pt x="1488" y="567"/>
                  </a:lnTo>
                  <a:lnTo>
                    <a:pt x="1490" y="546"/>
                  </a:lnTo>
                  <a:lnTo>
                    <a:pt x="1514" y="536"/>
                  </a:lnTo>
                  <a:lnTo>
                    <a:pt x="1519" y="529"/>
                  </a:lnTo>
                  <a:lnTo>
                    <a:pt x="1515" y="521"/>
                  </a:lnTo>
                  <a:lnTo>
                    <a:pt x="1490" y="529"/>
                  </a:lnTo>
                  <a:lnTo>
                    <a:pt x="1444" y="496"/>
                  </a:lnTo>
                  <a:lnTo>
                    <a:pt x="1442" y="487"/>
                  </a:lnTo>
                  <a:lnTo>
                    <a:pt x="1464" y="459"/>
                  </a:lnTo>
                  <a:lnTo>
                    <a:pt x="1510" y="390"/>
                  </a:lnTo>
                  <a:lnTo>
                    <a:pt x="1514" y="382"/>
                  </a:lnTo>
                  <a:lnTo>
                    <a:pt x="1521" y="382"/>
                  </a:lnTo>
                  <a:lnTo>
                    <a:pt x="1536" y="401"/>
                  </a:lnTo>
                  <a:lnTo>
                    <a:pt x="1539" y="404"/>
                  </a:lnTo>
                  <a:lnTo>
                    <a:pt x="1542" y="318"/>
                  </a:lnTo>
                  <a:lnTo>
                    <a:pt x="1557" y="310"/>
                  </a:lnTo>
                  <a:lnTo>
                    <a:pt x="1557" y="277"/>
                  </a:lnTo>
                  <a:lnTo>
                    <a:pt x="1552" y="223"/>
                  </a:lnTo>
                  <a:lnTo>
                    <a:pt x="1571" y="149"/>
                  </a:lnTo>
                  <a:lnTo>
                    <a:pt x="1515" y="107"/>
                  </a:lnTo>
                  <a:lnTo>
                    <a:pt x="1473" y="142"/>
                  </a:lnTo>
                  <a:lnTo>
                    <a:pt x="1451" y="146"/>
                  </a:lnTo>
                  <a:lnTo>
                    <a:pt x="1440" y="157"/>
                  </a:lnTo>
                  <a:lnTo>
                    <a:pt x="1403" y="151"/>
                  </a:lnTo>
                  <a:lnTo>
                    <a:pt x="1385" y="130"/>
                  </a:lnTo>
                  <a:lnTo>
                    <a:pt x="1374" y="98"/>
                  </a:lnTo>
                  <a:lnTo>
                    <a:pt x="1375" y="85"/>
                  </a:lnTo>
                  <a:lnTo>
                    <a:pt x="1346" y="66"/>
                  </a:lnTo>
                  <a:lnTo>
                    <a:pt x="1329" y="93"/>
                  </a:lnTo>
                  <a:lnTo>
                    <a:pt x="1297" y="74"/>
                  </a:lnTo>
                  <a:lnTo>
                    <a:pt x="1292" y="69"/>
                  </a:lnTo>
                  <a:lnTo>
                    <a:pt x="1311" y="20"/>
                  </a:lnTo>
                  <a:lnTo>
                    <a:pt x="1296" y="0"/>
                  </a:lnTo>
                  <a:lnTo>
                    <a:pt x="1283" y="0"/>
                  </a:lnTo>
                  <a:lnTo>
                    <a:pt x="1249" y="24"/>
                  </a:lnTo>
                  <a:lnTo>
                    <a:pt x="1222" y="64"/>
                  </a:lnTo>
                  <a:lnTo>
                    <a:pt x="1234" y="71"/>
                  </a:lnTo>
                  <a:lnTo>
                    <a:pt x="1254" y="74"/>
                  </a:lnTo>
                  <a:lnTo>
                    <a:pt x="1270" y="116"/>
                  </a:lnTo>
                  <a:lnTo>
                    <a:pt x="1260" y="133"/>
                  </a:lnTo>
                  <a:lnTo>
                    <a:pt x="1244" y="157"/>
                  </a:lnTo>
                  <a:lnTo>
                    <a:pt x="1215" y="268"/>
                  </a:lnTo>
                  <a:lnTo>
                    <a:pt x="1226" y="287"/>
                  </a:lnTo>
                  <a:lnTo>
                    <a:pt x="1217" y="303"/>
                  </a:lnTo>
                  <a:lnTo>
                    <a:pt x="1148" y="353"/>
                  </a:lnTo>
                  <a:lnTo>
                    <a:pt x="1111" y="346"/>
                  </a:lnTo>
                  <a:lnTo>
                    <a:pt x="1090" y="338"/>
                  </a:lnTo>
                  <a:lnTo>
                    <a:pt x="1088" y="349"/>
                  </a:lnTo>
                  <a:lnTo>
                    <a:pt x="1058" y="469"/>
                  </a:lnTo>
                  <a:lnTo>
                    <a:pt x="1043" y="484"/>
                  </a:lnTo>
                  <a:lnTo>
                    <a:pt x="1051" y="505"/>
                  </a:lnTo>
                  <a:lnTo>
                    <a:pt x="1068" y="521"/>
                  </a:lnTo>
                  <a:lnTo>
                    <a:pt x="1099" y="505"/>
                  </a:lnTo>
                  <a:lnTo>
                    <a:pt x="1150" y="508"/>
                  </a:lnTo>
                  <a:lnTo>
                    <a:pt x="1164" y="484"/>
                  </a:lnTo>
                  <a:lnTo>
                    <a:pt x="1191" y="478"/>
                  </a:lnTo>
                  <a:lnTo>
                    <a:pt x="1240" y="496"/>
                  </a:lnTo>
                  <a:lnTo>
                    <a:pt x="1302" y="560"/>
                  </a:lnTo>
                  <a:lnTo>
                    <a:pt x="1302" y="573"/>
                  </a:lnTo>
                  <a:lnTo>
                    <a:pt x="1288" y="582"/>
                  </a:lnTo>
                  <a:lnTo>
                    <a:pt x="1218" y="585"/>
                  </a:lnTo>
                  <a:lnTo>
                    <a:pt x="1195" y="604"/>
                  </a:lnTo>
                  <a:lnTo>
                    <a:pt x="1177" y="602"/>
                  </a:lnTo>
                  <a:lnTo>
                    <a:pt x="1164" y="623"/>
                  </a:lnTo>
                  <a:lnTo>
                    <a:pt x="1129" y="630"/>
                  </a:lnTo>
                  <a:lnTo>
                    <a:pt x="1108" y="663"/>
                  </a:lnTo>
                  <a:lnTo>
                    <a:pt x="1104" y="687"/>
                  </a:lnTo>
                  <a:lnTo>
                    <a:pt x="1056" y="719"/>
                  </a:lnTo>
                  <a:lnTo>
                    <a:pt x="1025" y="721"/>
                  </a:lnTo>
                  <a:lnTo>
                    <a:pt x="993" y="767"/>
                  </a:lnTo>
                  <a:lnTo>
                    <a:pt x="961" y="786"/>
                  </a:lnTo>
                  <a:lnTo>
                    <a:pt x="901" y="772"/>
                  </a:lnTo>
                  <a:lnTo>
                    <a:pt x="881" y="763"/>
                  </a:lnTo>
                  <a:lnTo>
                    <a:pt x="857" y="787"/>
                  </a:lnTo>
                  <a:lnTo>
                    <a:pt x="845" y="830"/>
                  </a:lnTo>
                  <a:lnTo>
                    <a:pt x="878" y="878"/>
                  </a:lnTo>
                  <a:lnTo>
                    <a:pt x="857" y="900"/>
                  </a:lnTo>
                  <a:lnTo>
                    <a:pt x="827" y="918"/>
                  </a:lnTo>
                  <a:lnTo>
                    <a:pt x="783" y="974"/>
                  </a:lnTo>
                  <a:lnTo>
                    <a:pt x="724" y="999"/>
                  </a:lnTo>
                  <a:lnTo>
                    <a:pt x="631" y="1009"/>
                  </a:lnTo>
                  <a:lnTo>
                    <a:pt x="617" y="1007"/>
                  </a:lnTo>
                  <a:lnTo>
                    <a:pt x="507" y="1053"/>
                  </a:lnTo>
                  <a:lnTo>
                    <a:pt x="457" y="1085"/>
                  </a:lnTo>
                  <a:lnTo>
                    <a:pt x="443" y="1077"/>
                  </a:lnTo>
                  <a:lnTo>
                    <a:pt x="438" y="1062"/>
                  </a:lnTo>
                  <a:lnTo>
                    <a:pt x="371" y="1058"/>
                  </a:lnTo>
                  <a:lnTo>
                    <a:pt x="293" y="1035"/>
                  </a:lnTo>
                  <a:lnTo>
                    <a:pt x="272" y="1011"/>
                  </a:lnTo>
                  <a:lnTo>
                    <a:pt x="160" y="998"/>
                  </a:lnTo>
                  <a:lnTo>
                    <a:pt x="139" y="1007"/>
                  </a:lnTo>
                  <a:lnTo>
                    <a:pt x="3" y="994"/>
                  </a:lnTo>
                  <a:lnTo>
                    <a:pt x="0" y="1014"/>
                  </a:lnTo>
                  <a:lnTo>
                    <a:pt x="10" y="1045"/>
                  </a:lnTo>
                  <a:lnTo>
                    <a:pt x="4" y="1097"/>
                  </a:lnTo>
                  <a:lnTo>
                    <a:pt x="43" y="1154"/>
                  </a:lnTo>
                  <a:lnTo>
                    <a:pt x="63" y="1167"/>
                  </a:lnTo>
                  <a:lnTo>
                    <a:pt x="96" y="1143"/>
                  </a:lnTo>
                  <a:lnTo>
                    <a:pt x="161" y="1143"/>
                  </a:lnTo>
                  <a:lnTo>
                    <a:pt x="178" y="1149"/>
                  </a:lnTo>
                  <a:lnTo>
                    <a:pt x="188" y="1164"/>
                  </a:lnTo>
                  <a:lnTo>
                    <a:pt x="180" y="1180"/>
                  </a:lnTo>
                  <a:lnTo>
                    <a:pt x="143" y="1211"/>
                  </a:lnTo>
                  <a:lnTo>
                    <a:pt x="147" y="1225"/>
                  </a:lnTo>
                  <a:lnTo>
                    <a:pt x="190" y="1257"/>
                  </a:lnTo>
                  <a:lnTo>
                    <a:pt x="206" y="1257"/>
                  </a:lnTo>
                  <a:lnTo>
                    <a:pt x="211" y="1263"/>
                  </a:lnTo>
                  <a:lnTo>
                    <a:pt x="208" y="1277"/>
                  </a:lnTo>
                  <a:lnTo>
                    <a:pt x="234" y="1297"/>
                  </a:lnTo>
                  <a:lnTo>
                    <a:pt x="295" y="1307"/>
                  </a:lnTo>
                  <a:lnTo>
                    <a:pt x="324" y="1299"/>
                  </a:lnTo>
                  <a:lnTo>
                    <a:pt x="361" y="1262"/>
                  </a:lnTo>
                  <a:lnTo>
                    <a:pt x="406" y="1265"/>
                  </a:lnTo>
                  <a:lnTo>
                    <a:pt x="424" y="1293"/>
                  </a:lnTo>
                  <a:lnTo>
                    <a:pt x="414" y="1318"/>
                  </a:lnTo>
                  <a:lnTo>
                    <a:pt x="416" y="1334"/>
                  </a:lnTo>
                  <a:lnTo>
                    <a:pt x="392" y="1349"/>
                  </a:lnTo>
                  <a:lnTo>
                    <a:pt x="381" y="1362"/>
                  </a:lnTo>
                  <a:lnTo>
                    <a:pt x="386" y="1393"/>
                  </a:lnTo>
                  <a:lnTo>
                    <a:pt x="428" y="1422"/>
                  </a:lnTo>
                  <a:lnTo>
                    <a:pt x="447" y="1419"/>
                  </a:lnTo>
                  <a:lnTo>
                    <a:pt x="447" y="1419"/>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32" name="辽宁">
              <a:hlinkClick r:id="" action="ppaction://macro?name=Slide1.辽宁_click" highlightClick="1"/>
              <a:hlinkHover r:id="" action="ppaction://noaction" highlightClick="1"/>
              <a:extLst>
                <a:ext uri="{FF2B5EF4-FFF2-40B4-BE49-F238E27FC236}">
                  <a16:creationId xmlns="" xmlns:a16="http://schemas.microsoft.com/office/drawing/2014/main" id="{64477E2E-6455-4EE6-AE87-DE0A73AFB5A8}"/>
                </a:ext>
              </a:extLst>
            </p:cNvPr>
            <p:cNvSpPr>
              <a:spLocks noChangeAspect="1"/>
            </p:cNvSpPr>
            <p:nvPr/>
          </p:nvSpPr>
          <p:spPr bwMode="auto">
            <a:xfrm rot="180000">
              <a:off x="6429822" y="2107300"/>
              <a:ext cx="883410" cy="876124"/>
            </a:xfrm>
            <a:custGeom>
              <a:avLst/>
              <a:gdLst>
                <a:gd name="T0" fmla="*/ 342 w 413"/>
                <a:gd name="T1" fmla="*/ 277 h 401"/>
                <a:gd name="T2" fmla="*/ 385 w 413"/>
                <a:gd name="T3" fmla="*/ 213 h 401"/>
                <a:gd name="T4" fmla="*/ 412 w 413"/>
                <a:gd name="T5" fmla="*/ 180 h 401"/>
                <a:gd name="T6" fmla="*/ 409 w 413"/>
                <a:gd name="T7" fmla="*/ 150 h 401"/>
                <a:gd name="T8" fmla="*/ 380 w 413"/>
                <a:gd name="T9" fmla="*/ 116 h 401"/>
                <a:gd name="T10" fmla="*/ 376 w 413"/>
                <a:gd name="T11" fmla="*/ 89 h 401"/>
                <a:gd name="T12" fmla="*/ 323 w 413"/>
                <a:gd name="T13" fmla="*/ 16 h 401"/>
                <a:gd name="T14" fmla="*/ 321 w 413"/>
                <a:gd name="T15" fmla="*/ 24 h 401"/>
                <a:gd name="T16" fmla="*/ 310 w 413"/>
                <a:gd name="T17" fmla="*/ 35 h 401"/>
                <a:gd name="T18" fmla="*/ 287 w 413"/>
                <a:gd name="T19" fmla="*/ 10 h 401"/>
                <a:gd name="T20" fmla="*/ 256 w 413"/>
                <a:gd name="T21" fmla="*/ 0 h 401"/>
                <a:gd name="T22" fmla="*/ 254 w 413"/>
                <a:gd name="T23" fmla="*/ 10 h 401"/>
                <a:gd name="T24" fmla="*/ 254 w 413"/>
                <a:gd name="T25" fmla="*/ 24 h 401"/>
                <a:gd name="T26" fmla="*/ 241 w 413"/>
                <a:gd name="T27" fmla="*/ 37 h 401"/>
                <a:gd name="T28" fmla="*/ 215 w 413"/>
                <a:gd name="T29" fmla="*/ 63 h 401"/>
                <a:gd name="T30" fmla="*/ 186 w 413"/>
                <a:gd name="T31" fmla="*/ 63 h 401"/>
                <a:gd name="T32" fmla="*/ 175 w 413"/>
                <a:gd name="T33" fmla="*/ 82 h 401"/>
                <a:gd name="T34" fmla="*/ 163 w 413"/>
                <a:gd name="T35" fmla="*/ 82 h 401"/>
                <a:gd name="T36" fmla="*/ 144 w 413"/>
                <a:gd name="T37" fmla="*/ 102 h 401"/>
                <a:gd name="T38" fmla="*/ 133 w 413"/>
                <a:gd name="T39" fmla="*/ 102 h 401"/>
                <a:gd name="T40" fmla="*/ 109 w 413"/>
                <a:gd name="T41" fmla="*/ 125 h 401"/>
                <a:gd name="T42" fmla="*/ 94 w 413"/>
                <a:gd name="T43" fmla="*/ 130 h 401"/>
                <a:gd name="T44" fmla="*/ 61 w 413"/>
                <a:gd name="T45" fmla="*/ 178 h 401"/>
                <a:gd name="T46" fmla="*/ 42 w 413"/>
                <a:gd name="T47" fmla="*/ 148 h 401"/>
                <a:gd name="T48" fmla="*/ 20 w 413"/>
                <a:gd name="T49" fmla="*/ 132 h 401"/>
                <a:gd name="T50" fmla="*/ 8 w 413"/>
                <a:gd name="T51" fmla="*/ 144 h 401"/>
                <a:gd name="T52" fmla="*/ 21 w 413"/>
                <a:gd name="T53" fmla="*/ 209 h 401"/>
                <a:gd name="T54" fmla="*/ 10 w 413"/>
                <a:gd name="T55" fmla="*/ 232 h 401"/>
                <a:gd name="T56" fmla="*/ 0 w 413"/>
                <a:gd name="T57" fmla="*/ 264 h 401"/>
                <a:gd name="T58" fmla="*/ 30 w 413"/>
                <a:gd name="T59" fmla="*/ 285 h 401"/>
                <a:gd name="T60" fmla="*/ 47 w 413"/>
                <a:gd name="T61" fmla="*/ 286 h 401"/>
                <a:gd name="T62" fmla="*/ 70 w 413"/>
                <a:gd name="T63" fmla="*/ 318 h 401"/>
                <a:gd name="T64" fmla="*/ 86 w 413"/>
                <a:gd name="T65" fmla="*/ 309 h 401"/>
                <a:gd name="T66" fmla="*/ 112 w 413"/>
                <a:gd name="T67" fmla="*/ 277 h 401"/>
                <a:gd name="T68" fmla="*/ 138 w 413"/>
                <a:gd name="T69" fmla="*/ 233 h 401"/>
                <a:gd name="T70" fmla="*/ 182 w 413"/>
                <a:gd name="T71" fmla="*/ 223 h 401"/>
                <a:gd name="T72" fmla="*/ 210 w 413"/>
                <a:gd name="T73" fmla="*/ 252 h 401"/>
                <a:gd name="T74" fmla="*/ 190 w 413"/>
                <a:gd name="T75" fmla="*/ 295 h 401"/>
                <a:gd name="T76" fmla="*/ 163 w 413"/>
                <a:gd name="T77" fmla="*/ 336 h 401"/>
                <a:gd name="T78" fmla="*/ 187 w 413"/>
                <a:gd name="T79" fmla="*/ 353 h 401"/>
                <a:gd name="T80" fmla="*/ 186 w 413"/>
                <a:gd name="T81" fmla="*/ 373 h 401"/>
                <a:gd name="T82" fmla="*/ 167 w 413"/>
                <a:gd name="T83" fmla="*/ 392 h 401"/>
                <a:gd name="T84" fmla="*/ 171 w 413"/>
                <a:gd name="T85" fmla="*/ 400 h 401"/>
                <a:gd name="T86" fmla="*/ 203 w 413"/>
                <a:gd name="T87" fmla="*/ 382 h 401"/>
                <a:gd name="T88" fmla="*/ 249 w 413"/>
                <a:gd name="T89" fmla="*/ 321 h 401"/>
                <a:gd name="T90" fmla="*/ 319 w 413"/>
                <a:gd name="T91" fmla="*/ 282 h 401"/>
                <a:gd name="T92" fmla="*/ 342 w 413"/>
                <a:gd name="T93" fmla="*/ 277 h 401"/>
                <a:gd name="T94" fmla="*/ 342 w 413"/>
                <a:gd name="T95" fmla="*/ 27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13" h="401">
                  <a:moveTo>
                    <a:pt x="342" y="277"/>
                  </a:moveTo>
                  <a:lnTo>
                    <a:pt x="385" y="213"/>
                  </a:lnTo>
                  <a:lnTo>
                    <a:pt x="412" y="180"/>
                  </a:lnTo>
                  <a:lnTo>
                    <a:pt x="409" y="150"/>
                  </a:lnTo>
                  <a:lnTo>
                    <a:pt x="380" y="116"/>
                  </a:lnTo>
                  <a:lnTo>
                    <a:pt x="376" y="89"/>
                  </a:lnTo>
                  <a:lnTo>
                    <a:pt x="323" y="16"/>
                  </a:lnTo>
                  <a:lnTo>
                    <a:pt x="321" y="24"/>
                  </a:lnTo>
                  <a:lnTo>
                    <a:pt x="310" y="35"/>
                  </a:lnTo>
                  <a:lnTo>
                    <a:pt x="287" y="10"/>
                  </a:lnTo>
                  <a:lnTo>
                    <a:pt x="256" y="0"/>
                  </a:lnTo>
                  <a:lnTo>
                    <a:pt x="254" y="10"/>
                  </a:lnTo>
                  <a:lnTo>
                    <a:pt x="254" y="24"/>
                  </a:lnTo>
                  <a:lnTo>
                    <a:pt x="241" y="37"/>
                  </a:lnTo>
                  <a:lnTo>
                    <a:pt x="215" y="63"/>
                  </a:lnTo>
                  <a:lnTo>
                    <a:pt x="186" y="63"/>
                  </a:lnTo>
                  <a:lnTo>
                    <a:pt x="175" y="82"/>
                  </a:lnTo>
                  <a:lnTo>
                    <a:pt x="163" y="82"/>
                  </a:lnTo>
                  <a:lnTo>
                    <a:pt x="144" y="102"/>
                  </a:lnTo>
                  <a:lnTo>
                    <a:pt x="133" y="102"/>
                  </a:lnTo>
                  <a:lnTo>
                    <a:pt x="109" y="125"/>
                  </a:lnTo>
                  <a:lnTo>
                    <a:pt x="94" y="130"/>
                  </a:lnTo>
                  <a:lnTo>
                    <a:pt x="61" y="178"/>
                  </a:lnTo>
                  <a:lnTo>
                    <a:pt x="42" y="148"/>
                  </a:lnTo>
                  <a:lnTo>
                    <a:pt x="20" y="132"/>
                  </a:lnTo>
                  <a:lnTo>
                    <a:pt x="8" y="144"/>
                  </a:lnTo>
                  <a:lnTo>
                    <a:pt x="21" y="209"/>
                  </a:lnTo>
                  <a:lnTo>
                    <a:pt x="10" y="232"/>
                  </a:lnTo>
                  <a:lnTo>
                    <a:pt x="0" y="264"/>
                  </a:lnTo>
                  <a:lnTo>
                    <a:pt x="30" y="285"/>
                  </a:lnTo>
                  <a:lnTo>
                    <a:pt x="47" y="286"/>
                  </a:lnTo>
                  <a:lnTo>
                    <a:pt x="70" y="318"/>
                  </a:lnTo>
                  <a:lnTo>
                    <a:pt x="86" y="309"/>
                  </a:lnTo>
                  <a:lnTo>
                    <a:pt x="112" y="277"/>
                  </a:lnTo>
                  <a:lnTo>
                    <a:pt x="138" y="233"/>
                  </a:lnTo>
                  <a:lnTo>
                    <a:pt x="182" y="223"/>
                  </a:lnTo>
                  <a:lnTo>
                    <a:pt x="210" y="252"/>
                  </a:lnTo>
                  <a:lnTo>
                    <a:pt x="190" y="295"/>
                  </a:lnTo>
                  <a:lnTo>
                    <a:pt x="163" y="336"/>
                  </a:lnTo>
                  <a:lnTo>
                    <a:pt x="187" y="353"/>
                  </a:lnTo>
                  <a:lnTo>
                    <a:pt x="186" y="373"/>
                  </a:lnTo>
                  <a:lnTo>
                    <a:pt x="167" y="392"/>
                  </a:lnTo>
                  <a:lnTo>
                    <a:pt x="171" y="400"/>
                  </a:lnTo>
                  <a:lnTo>
                    <a:pt x="203" y="382"/>
                  </a:lnTo>
                  <a:lnTo>
                    <a:pt x="249" y="321"/>
                  </a:lnTo>
                  <a:lnTo>
                    <a:pt x="319" y="282"/>
                  </a:lnTo>
                  <a:lnTo>
                    <a:pt x="342" y="277"/>
                  </a:lnTo>
                  <a:lnTo>
                    <a:pt x="342" y="277"/>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33" name="吉林">
              <a:hlinkClick r:id="" action="ppaction://macro?name=Slide1.吉林_click" highlightClick="1"/>
              <a:hlinkHover r:id="" action="ppaction://noaction" highlightClick="1"/>
              <a:extLst>
                <a:ext uri="{FF2B5EF4-FFF2-40B4-BE49-F238E27FC236}">
                  <a16:creationId xmlns="" xmlns:a16="http://schemas.microsoft.com/office/drawing/2014/main" id="{9FEB8231-8722-4032-87DD-4BFEF47BB776}"/>
                </a:ext>
              </a:extLst>
            </p:cNvPr>
            <p:cNvSpPr>
              <a:spLocks noChangeAspect="1"/>
            </p:cNvSpPr>
            <p:nvPr/>
          </p:nvSpPr>
          <p:spPr bwMode="auto">
            <a:xfrm rot="180000">
              <a:off x="6681969" y="1619663"/>
              <a:ext cx="1264357" cy="898304"/>
            </a:xfrm>
            <a:custGeom>
              <a:avLst/>
              <a:gdLst>
                <a:gd name="T0" fmla="*/ 578 w 597"/>
                <a:gd name="T1" fmla="*/ 113 h 407"/>
                <a:gd name="T2" fmla="*/ 532 w 597"/>
                <a:gd name="T3" fmla="*/ 104 h 407"/>
                <a:gd name="T4" fmla="*/ 514 w 597"/>
                <a:gd name="T5" fmla="*/ 101 h 407"/>
                <a:gd name="T6" fmla="*/ 471 w 597"/>
                <a:gd name="T7" fmla="*/ 125 h 407"/>
                <a:gd name="T8" fmla="*/ 453 w 597"/>
                <a:gd name="T9" fmla="*/ 135 h 407"/>
                <a:gd name="T10" fmla="*/ 417 w 597"/>
                <a:gd name="T11" fmla="*/ 108 h 407"/>
                <a:gd name="T12" fmla="*/ 385 w 597"/>
                <a:gd name="T13" fmla="*/ 81 h 407"/>
                <a:gd name="T14" fmla="*/ 380 w 597"/>
                <a:gd name="T15" fmla="*/ 119 h 407"/>
                <a:gd name="T16" fmla="*/ 347 w 597"/>
                <a:gd name="T17" fmla="*/ 81 h 407"/>
                <a:gd name="T18" fmla="*/ 318 w 597"/>
                <a:gd name="T19" fmla="*/ 53 h 407"/>
                <a:gd name="T20" fmla="*/ 259 w 597"/>
                <a:gd name="T21" fmla="*/ 53 h 407"/>
                <a:gd name="T22" fmla="*/ 226 w 597"/>
                <a:gd name="T23" fmla="*/ 31 h 407"/>
                <a:gd name="T24" fmla="*/ 183 w 597"/>
                <a:gd name="T25" fmla="*/ 45 h 407"/>
                <a:gd name="T26" fmla="*/ 137 w 597"/>
                <a:gd name="T27" fmla="*/ 34 h 407"/>
                <a:gd name="T28" fmla="*/ 74 w 597"/>
                <a:gd name="T29" fmla="*/ 8 h 407"/>
                <a:gd name="T30" fmla="*/ 55 w 597"/>
                <a:gd name="T31" fmla="*/ 51 h 407"/>
                <a:gd name="T32" fmla="*/ 0 w 597"/>
                <a:gd name="T33" fmla="*/ 53 h 407"/>
                <a:gd name="T34" fmla="*/ 29 w 597"/>
                <a:gd name="T35" fmla="*/ 82 h 407"/>
                <a:gd name="T36" fmla="*/ 34 w 597"/>
                <a:gd name="T37" fmla="*/ 133 h 407"/>
                <a:gd name="T38" fmla="*/ 50 w 597"/>
                <a:gd name="T39" fmla="*/ 175 h 407"/>
                <a:gd name="T40" fmla="*/ 98 w 597"/>
                <a:gd name="T41" fmla="*/ 149 h 407"/>
                <a:gd name="T42" fmla="*/ 137 w 597"/>
                <a:gd name="T43" fmla="*/ 224 h 407"/>
                <a:gd name="T44" fmla="*/ 159 w 597"/>
                <a:gd name="T45" fmla="*/ 226 h 407"/>
                <a:gd name="T46" fmla="*/ 213 w 597"/>
                <a:gd name="T47" fmla="*/ 261 h 407"/>
                <a:gd name="T48" fmla="*/ 226 w 597"/>
                <a:gd name="T49" fmla="*/ 242 h 407"/>
                <a:gd name="T50" fmla="*/ 283 w 597"/>
                <a:gd name="T51" fmla="*/ 342 h 407"/>
                <a:gd name="T52" fmla="*/ 315 w 597"/>
                <a:gd name="T53" fmla="*/ 406 h 407"/>
                <a:gd name="T54" fmla="*/ 365 w 597"/>
                <a:gd name="T55" fmla="*/ 322 h 407"/>
                <a:gd name="T56" fmla="*/ 403 w 597"/>
                <a:gd name="T57" fmla="*/ 333 h 407"/>
                <a:gd name="T58" fmla="*/ 460 w 597"/>
                <a:gd name="T59" fmla="*/ 315 h 407"/>
                <a:gd name="T60" fmla="*/ 445 w 597"/>
                <a:gd name="T61" fmla="*/ 276 h 407"/>
                <a:gd name="T62" fmla="*/ 500 w 597"/>
                <a:gd name="T63" fmla="*/ 231 h 407"/>
                <a:gd name="T64" fmla="*/ 523 w 597"/>
                <a:gd name="T65" fmla="*/ 191 h 407"/>
                <a:gd name="T66" fmla="*/ 541 w 597"/>
                <a:gd name="T67" fmla="*/ 167 h 407"/>
                <a:gd name="T68" fmla="*/ 562 w 597"/>
                <a:gd name="T69" fmla="*/ 188 h 407"/>
                <a:gd name="T70" fmla="*/ 596 w 597"/>
                <a:gd name="T71" fmla="*/ 122 h 407"/>
                <a:gd name="T72" fmla="*/ 591 w 597"/>
                <a:gd name="T73" fmla="*/ 115 h 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7" h="407">
                  <a:moveTo>
                    <a:pt x="591" y="115"/>
                  </a:moveTo>
                  <a:lnTo>
                    <a:pt x="578" y="113"/>
                  </a:lnTo>
                  <a:lnTo>
                    <a:pt x="561" y="113"/>
                  </a:lnTo>
                  <a:lnTo>
                    <a:pt x="532" y="104"/>
                  </a:lnTo>
                  <a:lnTo>
                    <a:pt x="523" y="87"/>
                  </a:lnTo>
                  <a:lnTo>
                    <a:pt x="514" y="101"/>
                  </a:lnTo>
                  <a:lnTo>
                    <a:pt x="500" y="92"/>
                  </a:lnTo>
                  <a:lnTo>
                    <a:pt x="471" y="125"/>
                  </a:lnTo>
                  <a:lnTo>
                    <a:pt x="465" y="133"/>
                  </a:lnTo>
                  <a:lnTo>
                    <a:pt x="453" y="135"/>
                  </a:lnTo>
                  <a:lnTo>
                    <a:pt x="434" y="116"/>
                  </a:lnTo>
                  <a:lnTo>
                    <a:pt x="417" y="108"/>
                  </a:lnTo>
                  <a:lnTo>
                    <a:pt x="399" y="72"/>
                  </a:lnTo>
                  <a:lnTo>
                    <a:pt x="385" y="81"/>
                  </a:lnTo>
                  <a:lnTo>
                    <a:pt x="390" y="113"/>
                  </a:lnTo>
                  <a:lnTo>
                    <a:pt x="380" y="119"/>
                  </a:lnTo>
                  <a:lnTo>
                    <a:pt x="357" y="93"/>
                  </a:lnTo>
                  <a:lnTo>
                    <a:pt x="347" y="81"/>
                  </a:lnTo>
                  <a:lnTo>
                    <a:pt x="329" y="81"/>
                  </a:lnTo>
                  <a:lnTo>
                    <a:pt x="318" y="53"/>
                  </a:lnTo>
                  <a:lnTo>
                    <a:pt x="294" y="40"/>
                  </a:lnTo>
                  <a:lnTo>
                    <a:pt x="259" y="53"/>
                  </a:lnTo>
                  <a:lnTo>
                    <a:pt x="246" y="51"/>
                  </a:lnTo>
                  <a:lnTo>
                    <a:pt x="226" y="31"/>
                  </a:lnTo>
                  <a:lnTo>
                    <a:pt x="199" y="45"/>
                  </a:lnTo>
                  <a:lnTo>
                    <a:pt x="183" y="45"/>
                  </a:lnTo>
                  <a:lnTo>
                    <a:pt x="165" y="55"/>
                  </a:lnTo>
                  <a:lnTo>
                    <a:pt x="137" y="34"/>
                  </a:lnTo>
                  <a:lnTo>
                    <a:pt x="118" y="0"/>
                  </a:lnTo>
                  <a:lnTo>
                    <a:pt x="74" y="8"/>
                  </a:lnTo>
                  <a:lnTo>
                    <a:pt x="58" y="29"/>
                  </a:lnTo>
                  <a:lnTo>
                    <a:pt x="55" y="51"/>
                  </a:lnTo>
                  <a:lnTo>
                    <a:pt x="7" y="37"/>
                  </a:lnTo>
                  <a:lnTo>
                    <a:pt x="0" y="53"/>
                  </a:lnTo>
                  <a:lnTo>
                    <a:pt x="3" y="63"/>
                  </a:lnTo>
                  <a:lnTo>
                    <a:pt x="29" y="82"/>
                  </a:lnTo>
                  <a:lnTo>
                    <a:pt x="29" y="108"/>
                  </a:lnTo>
                  <a:lnTo>
                    <a:pt x="34" y="133"/>
                  </a:lnTo>
                  <a:lnTo>
                    <a:pt x="48" y="156"/>
                  </a:lnTo>
                  <a:lnTo>
                    <a:pt x="50" y="175"/>
                  </a:lnTo>
                  <a:lnTo>
                    <a:pt x="61" y="184"/>
                  </a:lnTo>
                  <a:lnTo>
                    <a:pt x="98" y="149"/>
                  </a:lnTo>
                  <a:lnTo>
                    <a:pt x="137" y="197"/>
                  </a:lnTo>
                  <a:lnTo>
                    <a:pt x="137" y="224"/>
                  </a:lnTo>
                  <a:lnTo>
                    <a:pt x="157" y="236"/>
                  </a:lnTo>
                  <a:lnTo>
                    <a:pt x="159" y="226"/>
                  </a:lnTo>
                  <a:lnTo>
                    <a:pt x="190" y="236"/>
                  </a:lnTo>
                  <a:lnTo>
                    <a:pt x="213" y="261"/>
                  </a:lnTo>
                  <a:lnTo>
                    <a:pt x="224" y="250"/>
                  </a:lnTo>
                  <a:lnTo>
                    <a:pt x="226" y="242"/>
                  </a:lnTo>
                  <a:lnTo>
                    <a:pt x="279" y="315"/>
                  </a:lnTo>
                  <a:lnTo>
                    <a:pt x="283" y="342"/>
                  </a:lnTo>
                  <a:lnTo>
                    <a:pt x="312" y="376"/>
                  </a:lnTo>
                  <a:lnTo>
                    <a:pt x="315" y="406"/>
                  </a:lnTo>
                  <a:lnTo>
                    <a:pt x="342" y="391"/>
                  </a:lnTo>
                  <a:lnTo>
                    <a:pt x="365" y="322"/>
                  </a:lnTo>
                  <a:lnTo>
                    <a:pt x="377" y="318"/>
                  </a:lnTo>
                  <a:lnTo>
                    <a:pt x="403" y="333"/>
                  </a:lnTo>
                  <a:lnTo>
                    <a:pt x="445" y="328"/>
                  </a:lnTo>
                  <a:lnTo>
                    <a:pt x="460" y="315"/>
                  </a:lnTo>
                  <a:lnTo>
                    <a:pt x="440" y="284"/>
                  </a:lnTo>
                  <a:lnTo>
                    <a:pt x="445" y="276"/>
                  </a:lnTo>
                  <a:lnTo>
                    <a:pt x="484" y="263"/>
                  </a:lnTo>
                  <a:lnTo>
                    <a:pt x="500" y="231"/>
                  </a:lnTo>
                  <a:lnTo>
                    <a:pt x="522" y="222"/>
                  </a:lnTo>
                  <a:lnTo>
                    <a:pt x="523" y="191"/>
                  </a:lnTo>
                  <a:lnTo>
                    <a:pt x="529" y="171"/>
                  </a:lnTo>
                  <a:lnTo>
                    <a:pt x="541" y="167"/>
                  </a:lnTo>
                  <a:lnTo>
                    <a:pt x="551" y="178"/>
                  </a:lnTo>
                  <a:lnTo>
                    <a:pt x="562" y="188"/>
                  </a:lnTo>
                  <a:lnTo>
                    <a:pt x="589" y="151"/>
                  </a:lnTo>
                  <a:lnTo>
                    <a:pt x="596" y="122"/>
                  </a:lnTo>
                  <a:lnTo>
                    <a:pt x="591" y="115"/>
                  </a:lnTo>
                  <a:lnTo>
                    <a:pt x="591" y="115"/>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34" name="黑龙江">
              <a:hlinkClick r:id="" action="ppaction://macro?name=Slide1.黑龙江_click" highlightClick="1"/>
              <a:hlinkHover r:id="" action="ppaction://noaction" highlightClick="1"/>
              <a:extLst>
                <a:ext uri="{FF2B5EF4-FFF2-40B4-BE49-F238E27FC236}">
                  <a16:creationId xmlns="" xmlns:a16="http://schemas.microsoft.com/office/drawing/2014/main" id="{D6886B31-D2C7-4665-8086-1146A78633F3}"/>
                </a:ext>
              </a:extLst>
            </p:cNvPr>
            <p:cNvSpPr>
              <a:spLocks noChangeAspect="1"/>
            </p:cNvSpPr>
            <p:nvPr/>
          </p:nvSpPr>
          <p:spPr bwMode="auto">
            <a:xfrm rot="180000">
              <a:off x="6437468" y="272209"/>
              <a:ext cx="1733976" cy="1641348"/>
            </a:xfrm>
            <a:custGeom>
              <a:avLst/>
              <a:gdLst>
                <a:gd name="T0" fmla="*/ 251 w 818"/>
                <a:gd name="T1" fmla="*/ 607 h 743"/>
                <a:gd name="T2" fmla="*/ 298 w 818"/>
                <a:gd name="T3" fmla="*/ 662 h 743"/>
                <a:gd name="T4" fmla="*/ 332 w 818"/>
                <a:gd name="T5" fmla="*/ 652 h 743"/>
                <a:gd name="T6" fmla="*/ 379 w 818"/>
                <a:gd name="T7" fmla="*/ 658 h 743"/>
                <a:gd name="T8" fmla="*/ 427 w 818"/>
                <a:gd name="T9" fmla="*/ 647 h 743"/>
                <a:gd name="T10" fmla="*/ 462 w 818"/>
                <a:gd name="T11" fmla="*/ 688 h 743"/>
                <a:gd name="T12" fmla="*/ 490 w 818"/>
                <a:gd name="T13" fmla="*/ 700 h 743"/>
                <a:gd name="T14" fmla="*/ 523 w 818"/>
                <a:gd name="T15" fmla="*/ 720 h 743"/>
                <a:gd name="T16" fmla="*/ 532 w 818"/>
                <a:gd name="T17" fmla="*/ 679 h 743"/>
                <a:gd name="T18" fmla="*/ 567 w 818"/>
                <a:gd name="T19" fmla="*/ 723 h 743"/>
                <a:gd name="T20" fmla="*/ 598 w 818"/>
                <a:gd name="T21" fmla="*/ 740 h 743"/>
                <a:gd name="T22" fmla="*/ 633 w 818"/>
                <a:gd name="T23" fmla="*/ 699 h 743"/>
                <a:gd name="T24" fmla="*/ 656 w 818"/>
                <a:gd name="T25" fmla="*/ 694 h 743"/>
                <a:gd name="T26" fmla="*/ 694 w 818"/>
                <a:gd name="T27" fmla="*/ 720 h 743"/>
                <a:gd name="T28" fmla="*/ 724 w 818"/>
                <a:gd name="T29" fmla="*/ 722 h 743"/>
                <a:gd name="T30" fmla="*/ 714 w 818"/>
                <a:gd name="T31" fmla="*/ 662 h 743"/>
                <a:gd name="T32" fmla="*/ 698 w 818"/>
                <a:gd name="T33" fmla="*/ 593 h 743"/>
                <a:gd name="T34" fmla="*/ 777 w 818"/>
                <a:gd name="T35" fmla="*/ 561 h 743"/>
                <a:gd name="T36" fmla="*/ 785 w 818"/>
                <a:gd name="T37" fmla="*/ 527 h 743"/>
                <a:gd name="T38" fmla="*/ 794 w 818"/>
                <a:gd name="T39" fmla="*/ 490 h 743"/>
                <a:gd name="T40" fmla="*/ 799 w 818"/>
                <a:gd name="T41" fmla="*/ 352 h 743"/>
                <a:gd name="T42" fmla="*/ 796 w 818"/>
                <a:gd name="T43" fmla="*/ 293 h 743"/>
                <a:gd name="T44" fmla="*/ 791 w 818"/>
                <a:gd name="T45" fmla="*/ 264 h 743"/>
                <a:gd name="T46" fmla="*/ 739 w 818"/>
                <a:gd name="T47" fmla="*/ 305 h 743"/>
                <a:gd name="T48" fmla="*/ 684 w 818"/>
                <a:gd name="T49" fmla="*/ 357 h 743"/>
                <a:gd name="T50" fmla="*/ 584 w 818"/>
                <a:gd name="T51" fmla="*/ 357 h 743"/>
                <a:gd name="T52" fmla="*/ 571 w 818"/>
                <a:gd name="T53" fmla="*/ 318 h 743"/>
                <a:gd name="T54" fmla="*/ 537 w 818"/>
                <a:gd name="T55" fmla="*/ 293 h 743"/>
                <a:gd name="T56" fmla="*/ 473 w 818"/>
                <a:gd name="T57" fmla="*/ 275 h 743"/>
                <a:gd name="T58" fmla="*/ 419 w 818"/>
                <a:gd name="T59" fmla="*/ 270 h 743"/>
                <a:gd name="T60" fmla="*/ 376 w 818"/>
                <a:gd name="T61" fmla="*/ 236 h 743"/>
                <a:gd name="T62" fmla="*/ 353 w 818"/>
                <a:gd name="T63" fmla="*/ 199 h 743"/>
                <a:gd name="T64" fmla="*/ 318 w 818"/>
                <a:gd name="T65" fmla="*/ 157 h 743"/>
                <a:gd name="T66" fmla="*/ 279 w 818"/>
                <a:gd name="T67" fmla="*/ 92 h 743"/>
                <a:gd name="T68" fmla="*/ 237 w 818"/>
                <a:gd name="T69" fmla="*/ 28 h 743"/>
                <a:gd name="T70" fmla="*/ 167 w 818"/>
                <a:gd name="T71" fmla="*/ 17 h 743"/>
                <a:gd name="T72" fmla="*/ 88 w 818"/>
                <a:gd name="T73" fmla="*/ 0 h 743"/>
                <a:gd name="T74" fmla="*/ 4 w 818"/>
                <a:gd name="T75" fmla="*/ 37 h 743"/>
                <a:gd name="T76" fmla="*/ 0 w 818"/>
                <a:gd name="T77" fmla="*/ 106 h 743"/>
                <a:gd name="T78" fmla="*/ 37 w 818"/>
                <a:gd name="T79" fmla="*/ 130 h 743"/>
                <a:gd name="T80" fmla="*/ 83 w 818"/>
                <a:gd name="T81" fmla="*/ 122 h 743"/>
                <a:gd name="T82" fmla="*/ 93 w 818"/>
                <a:gd name="T83" fmla="*/ 167 h 743"/>
                <a:gd name="T84" fmla="*/ 148 w 818"/>
                <a:gd name="T85" fmla="*/ 194 h 743"/>
                <a:gd name="T86" fmla="*/ 181 w 818"/>
                <a:gd name="T87" fmla="*/ 179 h 743"/>
                <a:gd name="T88" fmla="*/ 279 w 818"/>
                <a:gd name="T89" fmla="*/ 186 h 743"/>
                <a:gd name="T90" fmla="*/ 265 w 818"/>
                <a:gd name="T91" fmla="*/ 314 h 743"/>
                <a:gd name="T92" fmla="*/ 250 w 818"/>
                <a:gd name="T93" fmla="*/ 355 h 743"/>
                <a:gd name="T94" fmla="*/ 244 w 818"/>
                <a:gd name="T95" fmla="*/ 438 h 743"/>
                <a:gd name="T96" fmla="*/ 222 w 818"/>
                <a:gd name="T97" fmla="*/ 419 h 743"/>
                <a:gd name="T98" fmla="*/ 172 w 818"/>
                <a:gd name="T99" fmla="*/ 496 h 743"/>
                <a:gd name="T100" fmla="*/ 152 w 818"/>
                <a:gd name="T101" fmla="*/ 533 h 743"/>
                <a:gd name="T102" fmla="*/ 223 w 818"/>
                <a:gd name="T103" fmla="*/ 558 h 743"/>
                <a:gd name="T104" fmla="*/ 222 w 818"/>
                <a:gd name="T105" fmla="*/ 573 h 743"/>
                <a:gd name="T106" fmla="*/ 196 w 818"/>
                <a:gd name="T107" fmla="*/ 604 h 743"/>
                <a:gd name="T108" fmla="*/ 207 w 818"/>
                <a:gd name="T109" fmla="*/ 615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8" h="743">
                  <a:moveTo>
                    <a:pt x="207" y="615"/>
                  </a:moveTo>
                  <a:lnTo>
                    <a:pt x="251" y="607"/>
                  </a:lnTo>
                  <a:lnTo>
                    <a:pt x="270" y="641"/>
                  </a:lnTo>
                  <a:lnTo>
                    <a:pt x="298" y="662"/>
                  </a:lnTo>
                  <a:lnTo>
                    <a:pt x="316" y="652"/>
                  </a:lnTo>
                  <a:lnTo>
                    <a:pt x="332" y="652"/>
                  </a:lnTo>
                  <a:lnTo>
                    <a:pt x="359" y="638"/>
                  </a:lnTo>
                  <a:lnTo>
                    <a:pt x="379" y="658"/>
                  </a:lnTo>
                  <a:lnTo>
                    <a:pt x="392" y="660"/>
                  </a:lnTo>
                  <a:lnTo>
                    <a:pt x="427" y="647"/>
                  </a:lnTo>
                  <a:lnTo>
                    <a:pt x="451" y="660"/>
                  </a:lnTo>
                  <a:lnTo>
                    <a:pt x="462" y="688"/>
                  </a:lnTo>
                  <a:lnTo>
                    <a:pt x="480" y="688"/>
                  </a:lnTo>
                  <a:lnTo>
                    <a:pt x="490" y="700"/>
                  </a:lnTo>
                  <a:lnTo>
                    <a:pt x="513" y="726"/>
                  </a:lnTo>
                  <a:lnTo>
                    <a:pt x="523" y="720"/>
                  </a:lnTo>
                  <a:lnTo>
                    <a:pt x="518" y="688"/>
                  </a:lnTo>
                  <a:lnTo>
                    <a:pt x="532" y="679"/>
                  </a:lnTo>
                  <a:lnTo>
                    <a:pt x="550" y="715"/>
                  </a:lnTo>
                  <a:lnTo>
                    <a:pt x="567" y="723"/>
                  </a:lnTo>
                  <a:lnTo>
                    <a:pt x="586" y="742"/>
                  </a:lnTo>
                  <a:lnTo>
                    <a:pt x="598" y="740"/>
                  </a:lnTo>
                  <a:lnTo>
                    <a:pt x="604" y="732"/>
                  </a:lnTo>
                  <a:lnTo>
                    <a:pt x="633" y="699"/>
                  </a:lnTo>
                  <a:lnTo>
                    <a:pt x="647" y="708"/>
                  </a:lnTo>
                  <a:lnTo>
                    <a:pt x="656" y="694"/>
                  </a:lnTo>
                  <a:lnTo>
                    <a:pt x="665" y="711"/>
                  </a:lnTo>
                  <a:lnTo>
                    <a:pt x="694" y="720"/>
                  </a:lnTo>
                  <a:lnTo>
                    <a:pt x="711" y="720"/>
                  </a:lnTo>
                  <a:lnTo>
                    <a:pt x="724" y="722"/>
                  </a:lnTo>
                  <a:lnTo>
                    <a:pt x="717" y="708"/>
                  </a:lnTo>
                  <a:lnTo>
                    <a:pt x="714" y="662"/>
                  </a:lnTo>
                  <a:lnTo>
                    <a:pt x="680" y="612"/>
                  </a:lnTo>
                  <a:lnTo>
                    <a:pt x="698" y="593"/>
                  </a:lnTo>
                  <a:lnTo>
                    <a:pt x="715" y="561"/>
                  </a:lnTo>
                  <a:lnTo>
                    <a:pt x="777" y="561"/>
                  </a:lnTo>
                  <a:lnTo>
                    <a:pt x="789" y="551"/>
                  </a:lnTo>
                  <a:lnTo>
                    <a:pt x="785" y="527"/>
                  </a:lnTo>
                  <a:lnTo>
                    <a:pt x="799" y="502"/>
                  </a:lnTo>
                  <a:lnTo>
                    <a:pt x="794" y="490"/>
                  </a:lnTo>
                  <a:lnTo>
                    <a:pt x="799" y="467"/>
                  </a:lnTo>
                  <a:lnTo>
                    <a:pt x="799" y="352"/>
                  </a:lnTo>
                  <a:lnTo>
                    <a:pt x="817" y="316"/>
                  </a:lnTo>
                  <a:lnTo>
                    <a:pt x="796" y="293"/>
                  </a:lnTo>
                  <a:lnTo>
                    <a:pt x="799" y="277"/>
                  </a:lnTo>
                  <a:lnTo>
                    <a:pt x="791" y="264"/>
                  </a:lnTo>
                  <a:lnTo>
                    <a:pt x="767" y="274"/>
                  </a:lnTo>
                  <a:lnTo>
                    <a:pt x="739" y="305"/>
                  </a:lnTo>
                  <a:lnTo>
                    <a:pt x="711" y="318"/>
                  </a:lnTo>
                  <a:lnTo>
                    <a:pt x="684" y="357"/>
                  </a:lnTo>
                  <a:lnTo>
                    <a:pt x="615" y="381"/>
                  </a:lnTo>
                  <a:lnTo>
                    <a:pt x="584" y="357"/>
                  </a:lnTo>
                  <a:lnTo>
                    <a:pt x="588" y="342"/>
                  </a:lnTo>
                  <a:lnTo>
                    <a:pt x="571" y="318"/>
                  </a:lnTo>
                  <a:lnTo>
                    <a:pt x="564" y="294"/>
                  </a:lnTo>
                  <a:lnTo>
                    <a:pt x="537" y="293"/>
                  </a:lnTo>
                  <a:lnTo>
                    <a:pt x="492" y="268"/>
                  </a:lnTo>
                  <a:lnTo>
                    <a:pt x="473" y="275"/>
                  </a:lnTo>
                  <a:lnTo>
                    <a:pt x="451" y="264"/>
                  </a:lnTo>
                  <a:lnTo>
                    <a:pt x="419" y="270"/>
                  </a:lnTo>
                  <a:lnTo>
                    <a:pt x="392" y="260"/>
                  </a:lnTo>
                  <a:lnTo>
                    <a:pt x="376" y="236"/>
                  </a:lnTo>
                  <a:lnTo>
                    <a:pt x="359" y="217"/>
                  </a:lnTo>
                  <a:lnTo>
                    <a:pt x="353" y="199"/>
                  </a:lnTo>
                  <a:lnTo>
                    <a:pt x="332" y="177"/>
                  </a:lnTo>
                  <a:lnTo>
                    <a:pt x="318" y="157"/>
                  </a:lnTo>
                  <a:lnTo>
                    <a:pt x="288" y="116"/>
                  </a:lnTo>
                  <a:lnTo>
                    <a:pt x="279" y="92"/>
                  </a:lnTo>
                  <a:lnTo>
                    <a:pt x="246" y="50"/>
                  </a:lnTo>
                  <a:lnTo>
                    <a:pt x="237" y="28"/>
                  </a:lnTo>
                  <a:lnTo>
                    <a:pt x="194" y="7"/>
                  </a:lnTo>
                  <a:lnTo>
                    <a:pt x="167" y="17"/>
                  </a:lnTo>
                  <a:lnTo>
                    <a:pt x="142" y="11"/>
                  </a:lnTo>
                  <a:lnTo>
                    <a:pt x="88" y="0"/>
                  </a:lnTo>
                  <a:lnTo>
                    <a:pt x="16" y="26"/>
                  </a:lnTo>
                  <a:lnTo>
                    <a:pt x="4" y="37"/>
                  </a:lnTo>
                  <a:lnTo>
                    <a:pt x="19" y="57"/>
                  </a:lnTo>
                  <a:lnTo>
                    <a:pt x="0" y="106"/>
                  </a:lnTo>
                  <a:lnTo>
                    <a:pt x="5" y="111"/>
                  </a:lnTo>
                  <a:lnTo>
                    <a:pt x="37" y="130"/>
                  </a:lnTo>
                  <a:lnTo>
                    <a:pt x="54" y="103"/>
                  </a:lnTo>
                  <a:lnTo>
                    <a:pt x="83" y="122"/>
                  </a:lnTo>
                  <a:lnTo>
                    <a:pt x="82" y="135"/>
                  </a:lnTo>
                  <a:lnTo>
                    <a:pt x="93" y="167"/>
                  </a:lnTo>
                  <a:lnTo>
                    <a:pt x="111" y="188"/>
                  </a:lnTo>
                  <a:lnTo>
                    <a:pt x="148" y="194"/>
                  </a:lnTo>
                  <a:lnTo>
                    <a:pt x="159" y="183"/>
                  </a:lnTo>
                  <a:lnTo>
                    <a:pt x="181" y="179"/>
                  </a:lnTo>
                  <a:lnTo>
                    <a:pt x="223" y="144"/>
                  </a:lnTo>
                  <a:lnTo>
                    <a:pt x="279" y="186"/>
                  </a:lnTo>
                  <a:lnTo>
                    <a:pt x="260" y="260"/>
                  </a:lnTo>
                  <a:lnTo>
                    <a:pt x="265" y="314"/>
                  </a:lnTo>
                  <a:lnTo>
                    <a:pt x="265" y="347"/>
                  </a:lnTo>
                  <a:lnTo>
                    <a:pt x="250" y="355"/>
                  </a:lnTo>
                  <a:lnTo>
                    <a:pt x="247" y="441"/>
                  </a:lnTo>
                  <a:lnTo>
                    <a:pt x="244" y="438"/>
                  </a:lnTo>
                  <a:lnTo>
                    <a:pt x="229" y="419"/>
                  </a:lnTo>
                  <a:lnTo>
                    <a:pt x="222" y="419"/>
                  </a:lnTo>
                  <a:lnTo>
                    <a:pt x="218" y="427"/>
                  </a:lnTo>
                  <a:lnTo>
                    <a:pt x="172" y="496"/>
                  </a:lnTo>
                  <a:lnTo>
                    <a:pt x="150" y="524"/>
                  </a:lnTo>
                  <a:lnTo>
                    <a:pt x="152" y="533"/>
                  </a:lnTo>
                  <a:lnTo>
                    <a:pt x="198" y="566"/>
                  </a:lnTo>
                  <a:lnTo>
                    <a:pt x="223" y="558"/>
                  </a:lnTo>
                  <a:lnTo>
                    <a:pt x="227" y="566"/>
                  </a:lnTo>
                  <a:lnTo>
                    <a:pt x="222" y="573"/>
                  </a:lnTo>
                  <a:lnTo>
                    <a:pt x="198" y="583"/>
                  </a:lnTo>
                  <a:lnTo>
                    <a:pt x="196" y="604"/>
                  </a:lnTo>
                  <a:lnTo>
                    <a:pt x="207" y="615"/>
                  </a:lnTo>
                  <a:lnTo>
                    <a:pt x="207" y="615"/>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35" name="新疆">
              <a:hlinkClick r:id="" action="ppaction://macro?name=Slide1.新疆_click" highlightClick="1"/>
              <a:hlinkHover r:id="" action="ppaction://noaction" highlightClick="1"/>
              <a:extLst>
                <a:ext uri="{FF2B5EF4-FFF2-40B4-BE49-F238E27FC236}">
                  <a16:creationId xmlns="" xmlns:a16="http://schemas.microsoft.com/office/drawing/2014/main" id="{7CD78E39-A622-4DCE-9720-D7930F4BBB87}"/>
                </a:ext>
              </a:extLst>
            </p:cNvPr>
            <p:cNvSpPr>
              <a:spLocks noChangeAspect="1"/>
            </p:cNvSpPr>
            <p:nvPr/>
          </p:nvSpPr>
          <p:spPr bwMode="auto">
            <a:xfrm rot="180000">
              <a:off x="508487" y="954956"/>
              <a:ext cx="3034459" cy="2558137"/>
            </a:xfrm>
            <a:custGeom>
              <a:avLst/>
              <a:gdLst>
                <a:gd name="T0" fmla="*/ 115 w 168"/>
                <a:gd name="T1" fmla="*/ 4 h 131"/>
                <a:gd name="T2" fmla="*/ 120 w 168"/>
                <a:gd name="T3" fmla="*/ 10 h 131"/>
                <a:gd name="T4" fmla="*/ 128 w 168"/>
                <a:gd name="T5" fmla="*/ 15 h 131"/>
                <a:gd name="T6" fmla="*/ 134 w 168"/>
                <a:gd name="T7" fmla="*/ 27 h 131"/>
                <a:gd name="T8" fmla="*/ 131 w 168"/>
                <a:gd name="T9" fmla="*/ 36 h 131"/>
                <a:gd name="T10" fmla="*/ 149 w 168"/>
                <a:gd name="T11" fmla="*/ 44 h 131"/>
                <a:gd name="T12" fmla="*/ 161 w 168"/>
                <a:gd name="T13" fmla="*/ 53 h 131"/>
                <a:gd name="T14" fmla="*/ 168 w 168"/>
                <a:gd name="T15" fmla="*/ 67 h 131"/>
                <a:gd name="T16" fmla="*/ 163 w 168"/>
                <a:gd name="T17" fmla="*/ 73 h 131"/>
                <a:gd name="T18" fmla="*/ 146 w 168"/>
                <a:gd name="T19" fmla="*/ 82 h 131"/>
                <a:gd name="T20" fmla="*/ 144 w 168"/>
                <a:gd name="T21" fmla="*/ 96 h 131"/>
                <a:gd name="T22" fmla="*/ 120 w 168"/>
                <a:gd name="T23" fmla="*/ 103 h 131"/>
                <a:gd name="T24" fmla="*/ 124 w 168"/>
                <a:gd name="T25" fmla="*/ 116 h 131"/>
                <a:gd name="T26" fmla="*/ 122 w 168"/>
                <a:gd name="T27" fmla="*/ 121 h 131"/>
                <a:gd name="T28" fmla="*/ 118 w 168"/>
                <a:gd name="T29" fmla="*/ 124 h 131"/>
                <a:gd name="T30" fmla="*/ 109 w 168"/>
                <a:gd name="T31" fmla="*/ 121 h 131"/>
                <a:gd name="T32" fmla="*/ 92 w 168"/>
                <a:gd name="T33" fmla="*/ 119 h 131"/>
                <a:gd name="T34" fmla="*/ 75 w 168"/>
                <a:gd name="T35" fmla="*/ 122 h 131"/>
                <a:gd name="T36" fmla="*/ 63 w 168"/>
                <a:gd name="T37" fmla="*/ 120 h 131"/>
                <a:gd name="T38" fmla="*/ 48 w 168"/>
                <a:gd name="T39" fmla="*/ 121 h 131"/>
                <a:gd name="T40" fmla="*/ 40 w 168"/>
                <a:gd name="T41" fmla="*/ 117 h 131"/>
                <a:gd name="T42" fmla="*/ 22 w 168"/>
                <a:gd name="T43" fmla="*/ 121 h 131"/>
                <a:gd name="T44" fmla="*/ 13 w 168"/>
                <a:gd name="T45" fmla="*/ 108 h 131"/>
                <a:gd name="T46" fmla="*/ 10 w 168"/>
                <a:gd name="T47" fmla="*/ 101 h 131"/>
                <a:gd name="T48" fmla="*/ 6 w 168"/>
                <a:gd name="T49" fmla="*/ 96 h 131"/>
                <a:gd name="T50" fmla="*/ 4 w 168"/>
                <a:gd name="T51" fmla="*/ 91 h 131"/>
                <a:gd name="T52" fmla="*/ 6 w 168"/>
                <a:gd name="T53" fmla="*/ 86 h 131"/>
                <a:gd name="T54" fmla="*/ 1 w 168"/>
                <a:gd name="T55" fmla="*/ 79 h 131"/>
                <a:gd name="T56" fmla="*/ 1 w 168"/>
                <a:gd name="T57" fmla="*/ 71 h 131"/>
                <a:gd name="T58" fmla="*/ 4 w 168"/>
                <a:gd name="T59" fmla="*/ 67 h 131"/>
                <a:gd name="T60" fmla="*/ 13 w 168"/>
                <a:gd name="T61" fmla="*/ 63 h 131"/>
                <a:gd name="T62" fmla="*/ 18 w 168"/>
                <a:gd name="T63" fmla="*/ 64 h 131"/>
                <a:gd name="T64" fmla="*/ 23 w 168"/>
                <a:gd name="T65" fmla="*/ 66 h 131"/>
                <a:gd name="T66" fmla="*/ 40 w 168"/>
                <a:gd name="T67" fmla="*/ 61 h 131"/>
                <a:gd name="T68" fmla="*/ 55 w 168"/>
                <a:gd name="T69" fmla="*/ 52 h 131"/>
                <a:gd name="T70" fmla="*/ 59 w 168"/>
                <a:gd name="T71" fmla="*/ 47 h 131"/>
                <a:gd name="T72" fmla="*/ 57 w 168"/>
                <a:gd name="T73" fmla="*/ 32 h 131"/>
                <a:gd name="T74" fmla="*/ 69 w 168"/>
                <a:gd name="T75" fmla="*/ 30 h 131"/>
                <a:gd name="T76" fmla="*/ 75 w 168"/>
                <a:gd name="T77" fmla="*/ 32 h 131"/>
                <a:gd name="T78" fmla="*/ 81 w 168"/>
                <a:gd name="T79" fmla="*/ 15 h 131"/>
                <a:gd name="T80" fmla="*/ 92 w 168"/>
                <a:gd name="T81" fmla="*/ 18 h 131"/>
                <a:gd name="T82" fmla="*/ 100 w 168"/>
                <a:gd name="T83" fmla="*/ 8 h 131"/>
                <a:gd name="T84" fmla="*/ 108 w 168"/>
                <a:gd name="T85" fmla="*/ 3 h 131"/>
                <a:gd name="T86" fmla="*/ 115 w 168"/>
                <a:gd name="T87" fmla="*/ 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8" h="131">
                  <a:moveTo>
                    <a:pt x="115" y="1"/>
                  </a:moveTo>
                  <a:lnTo>
                    <a:pt x="116" y="1"/>
                  </a:lnTo>
                  <a:lnTo>
                    <a:pt x="115" y="4"/>
                  </a:lnTo>
                  <a:lnTo>
                    <a:pt x="117" y="6"/>
                  </a:lnTo>
                  <a:lnTo>
                    <a:pt x="117" y="7"/>
                  </a:lnTo>
                  <a:lnTo>
                    <a:pt x="120" y="10"/>
                  </a:lnTo>
                  <a:lnTo>
                    <a:pt x="121" y="13"/>
                  </a:lnTo>
                  <a:lnTo>
                    <a:pt x="126" y="13"/>
                  </a:lnTo>
                  <a:lnTo>
                    <a:pt x="128" y="15"/>
                  </a:lnTo>
                  <a:lnTo>
                    <a:pt x="129" y="15"/>
                  </a:lnTo>
                  <a:lnTo>
                    <a:pt x="131" y="20"/>
                  </a:lnTo>
                  <a:lnTo>
                    <a:pt x="134" y="27"/>
                  </a:lnTo>
                  <a:lnTo>
                    <a:pt x="133" y="31"/>
                  </a:lnTo>
                  <a:lnTo>
                    <a:pt x="133" y="32"/>
                  </a:lnTo>
                  <a:lnTo>
                    <a:pt x="131" y="36"/>
                  </a:lnTo>
                  <a:lnTo>
                    <a:pt x="131" y="39"/>
                  </a:lnTo>
                  <a:lnTo>
                    <a:pt x="140" y="43"/>
                  </a:lnTo>
                  <a:lnTo>
                    <a:pt x="149" y="44"/>
                  </a:lnTo>
                  <a:lnTo>
                    <a:pt x="158" y="51"/>
                  </a:lnTo>
                  <a:lnTo>
                    <a:pt x="161" y="52"/>
                  </a:lnTo>
                  <a:lnTo>
                    <a:pt x="161" y="53"/>
                  </a:lnTo>
                  <a:lnTo>
                    <a:pt x="163" y="57"/>
                  </a:lnTo>
                  <a:lnTo>
                    <a:pt x="165" y="63"/>
                  </a:lnTo>
                  <a:lnTo>
                    <a:pt x="168" y="67"/>
                  </a:lnTo>
                  <a:lnTo>
                    <a:pt x="167" y="69"/>
                  </a:lnTo>
                  <a:lnTo>
                    <a:pt x="167" y="72"/>
                  </a:lnTo>
                  <a:lnTo>
                    <a:pt x="163" y="73"/>
                  </a:lnTo>
                  <a:lnTo>
                    <a:pt x="155" y="76"/>
                  </a:lnTo>
                  <a:lnTo>
                    <a:pt x="150" y="80"/>
                  </a:lnTo>
                  <a:lnTo>
                    <a:pt x="146" y="82"/>
                  </a:lnTo>
                  <a:lnTo>
                    <a:pt x="146" y="85"/>
                  </a:lnTo>
                  <a:lnTo>
                    <a:pt x="147" y="97"/>
                  </a:lnTo>
                  <a:lnTo>
                    <a:pt x="144" y="96"/>
                  </a:lnTo>
                  <a:lnTo>
                    <a:pt x="142" y="97"/>
                  </a:lnTo>
                  <a:lnTo>
                    <a:pt x="123" y="101"/>
                  </a:lnTo>
                  <a:lnTo>
                    <a:pt x="120" y="103"/>
                  </a:lnTo>
                  <a:lnTo>
                    <a:pt x="120" y="108"/>
                  </a:lnTo>
                  <a:lnTo>
                    <a:pt x="126" y="113"/>
                  </a:lnTo>
                  <a:lnTo>
                    <a:pt x="124" y="116"/>
                  </a:lnTo>
                  <a:lnTo>
                    <a:pt x="121" y="118"/>
                  </a:lnTo>
                  <a:lnTo>
                    <a:pt x="121" y="119"/>
                  </a:lnTo>
                  <a:lnTo>
                    <a:pt x="122" y="121"/>
                  </a:lnTo>
                  <a:lnTo>
                    <a:pt x="123" y="121"/>
                  </a:lnTo>
                  <a:lnTo>
                    <a:pt x="124" y="122"/>
                  </a:lnTo>
                  <a:lnTo>
                    <a:pt x="118" y="124"/>
                  </a:lnTo>
                  <a:lnTo>
                    <a:pt x="115" y="122"/>
                  </a:lnTo>
                  <a:lnTo>
                    <a:pt x="113" y="121"/>
                  </a:lnTo>
                  <a:lnTo>
                    <a:pt x="109" y="121"/>
                  </a:lnTo>
                  <a:lnTo>
                    <a:pt x="101" y="118"/>
                  </a:lnTo>
                  <a:lnTo>
                    <a:pt x="96" y="118"/>
                  </a:lnTo>
                  <a:lnTo>
                    <a:pt x="92" y="119"/>
                  </a:lnTo>
                  <a:lnTo>
                    <a:pt x="88" y="119"/>
                  </a:lnTo>
                  <a:lnTo>
                    <a:pt x="81" y="123"/>
                  </a:lnTo>
                  <a:lnTo>
                    <a:pt x="75" y="122"/>
                  </a:lnTo>
                  <a:lnTo>
                    <a:pt x="70" y="124"/>
                  </a:lnTo>
                  <a:lnTo>
                    <a:pt x="66" y="122"/>
                  </a:lnTo>
                  <a:lnTo>
                    <a:pt x="63" y="120"/>
                  </a:lnTo>
                  <a:lnTo>
                    <a:pt x="56" y="119"/>
                  </a:lnTo>
                  <a:lnTo>
                    <a:pt x="51" y="122"/>
                  </a:lnTo>
                  <a:lnTo>
                    <a:pt x="48" y="121"/>
                  </a:lnTo>
                  <a:lnTo>
                    <a:pt x="46" y="120"/>
                  </a:lnTo>
                  <a:lnTo>
                    <a:pt x="40" y="120"/>
                  </a:lnTo>
                  <a:lnTo>
                    <a:pt x="40" y="117"/>
                  </a:lnTo>
                  <a:lnTo>
                    <a:pt x="32" y="131"/>
                  </a:lnTo>
                  <a:lnTo>
                    <a:pt x="25" y="125"/>
                  </a:lnTo>
                  <a:lnTo>
                    <a:pt x="22" y="121"/>
                  </a:lnTo>
                  <a:lnTo>
                    <a:pt x="23" y="114"/>
                  </a:lnTo>
                  <a:lnTo>
                    <a:pt x="20" y="113"/>
                  </a:lnTo>
                  <a:lnTo>
                    <a:pt x="13" y="108"/>
                  </a:lnTo>
                  <a:lnTo>
                    <a:pt x="11" y="108"/>
                  </a:lnTo>
                  <a:lnTo>
                    <a:pt x="9" y="105"/>
                  </a:lnTo>
                  <a:lnTo>
                    <a:pt x="10" y="101"/>
                  </a:lnTo>
                  <a:lnTo>
                    <a:pt x="10" y="100"/>
                  </a:lnTo>
                  <a:lnTo>
                    <a:pt x="7" y="98"/>
                  </a:lnTo>
                  <a:lnTo>
                    <a:pt x="6" y="96"/>
                  </a:lnTo>
                  <a:lnTo>
                    <a:pt x="1" y="93"/>
                  </a:lnTo>
                  <a:lnTo>
                    <a:pt x="1" y="92"/>
                  </a:lnTo>
                  <a:lnTo>
                    <a:pt x="4" y="91"/>
                  </a:lnTo>
                  <a:lnTo>
                    <a:pt x="5" y="92"/>
                  </a:lnTo>
                  <a:lnTo>
                    <a:pt x="7" y="91"/>
                  </a:lnTo>
                  <a:lnTo>
                    <a:pt x="6" y="86"/>
                  </a:lnTo>
                  <a:lnTo>
                    <a:pt x="7" y="81"/>
                  </a:lnTo>
                  <a:lnTo>
                    <a:pt x="3" y="78"/>
                  </a:lnTo>
                  <a:lnTo>
                    <a:pt x="1" y="79"/>
                  </a:lnTo>
                  <a:lnTo>
                    <a:pt x="0" y="76"/>
                  </a:lnTo>
                  <a:lnTo>
                    <a:pt x="1" y="74"/>
                  </a:lnTo>
                  <a:lnTo>
                    <a:pt x="1" y="71"/>
                  </a:lnTo>
                  <a:lnTo>
                    <a:pt x="3" y="69"/>
                  </a:lnTo>
                  <a:lnTo>
                    <a:pt x="4" y="68"/>
                  </a:lnTo>
                  <a:lnTo>
                    <a:pt x="4" y="67"/>
                  </a:lnTo>
                  <a:lnTo>
                    <a:pt x="7" y="65"/>
                  </a:lnTo>
                  <a:lnTo>
                    <a:pt x="10" y="64"/>
                  </a:lnTo>
                  <a:lnTo>
                    <a:pt x="13" y="63"/>
                  </a:lnTo>
                  <a:lnTo>
                    <a:pt x="16" y="64"/>
                  </a:lnTo>
                  <a:lnTo>
                    <a:pt x="17" y="63"/>
                  </a:lnTo>
                  <a:lnTo>
                    <a:pt x="18" y="64"/>
                  </a:lnTo>
                  <a:lnTo>
                    <a:pt x="18" y="66"/>
                  </a:lnTo>
                  <a:lnTo>
                    <a:pt x="20" y="67"/>
                  </a:lnTo>
                  <a:lnTo>
                    <a:pt x="23" y="66"/>
                  </a:lnTo>
                  <a:lnTo>
                    <a:pt x="27" y="62"/>
                  </a:lnTo>
                  <a:lnTo>
                    <a:pt x="36" y="64"/>
                  </a:lnTo>
                  <a:lnTo>
                    <a:pt x="40" y="61"/>
                  </a:lnTo>
                  <a:lnTo>
                    <a:pt x="53" y="58"/>
                  </a:lnTo>
                  <a:lnTo>
                    <a:pt x="54" y="56"/>
                  </a:lnTo>
                  <a:lnTo>
                    <a:pt x="55" y="52"/>
                  </a:lnTo>
                  <a:lnTo>
                    <a:pt x="58" y="49"/>
                  </a:lnTo>
                  <a:lnTo>
                    <a:pt x="59" y="49"/>
                  </a:lnTo>
                  <a:lnTo>
                    <a:pt x="59" y="47"/>
                  </a:lnTo>
                  <a:lnTo>
                    <a:pt x="59" y="36"/>
                  </a:lnTo>
                  <a:lnTo>
                    <a:pt x="60" y="34"/>
                  </a:lnTo>
                  <a:lnTo>
                    <a:pt x="57" y="32"/>
                  </a:lnTo>
                  <a:lnTo>
                    <a:pt x="56" y="31"/>
                  </a:lnTo>
                  <a:lnTo>
                    <a:pt x="60" y="30"/>
                  </a:lnTo>
                  <a:lnTo>
                    <a:pt x="69" y="30"/>
                  </a:lnTo>
                  <a:lnTo>
                    <a:pt x="71" y="31"/>
                  </a:lnTo>
                  <a:lnTo>
                    <a:pt x="74" y="32"/>
                  </a:lnTo>
                  <a:lnTo>
                    <a:pt x="75" y="32"/>
                  </a:lnTo>
                  <a:lnTo>
                    <a:pt x="76" y="31"/>
                  </a:lnTo>
                  <a:lnTo>
                    <a:pt x="75" y="29"/>
                  </a:lnTo>
                  <a:lnTo>
                    <a:pt x="81" y="15"/>
                  </a:lnTo>
                  <a:lnTo>
                    <a:pt x="82" y="15"/>
                  </a:lnTo>
                  <a:lnTo>
                    <a:pt x="89" y="18"/>
                  </a:lnTo>
                  <a:lnTo>
                    <a:pt x="92" y="18"/>
                  </a:lnTo>
                  <a:lnTo>
                    <a:pt x="93" y="19"/>
                  </a:lnTo>
                  <a:lnTo>
                    <a:pt x="99" y="17"/>
                  </a:lnTo>
                  <a:lnTo>
                    <a:pt x="100" y="8"/>
                  </a:lnTo>
                  <a:lnTo>
                    <a:pt x="103" y="6"/>
                  </a:lnTo>
                  <a:lnTo>
                    <a:pt x="106" y="6"/>
                  </a:lnTo>
                  <a:lnTo>
                    <a:pt x="108" y="3"/>
                  </a:lnTo>
                  <a:lnTo>
                    <a:pt x="109" y="1"/>
                  </a:lnTo>
                  <a:lnTo>
                    <a:pt x="111" y="0"/>
                  </a:lnTo>
                  <a:lnTo>
                    <a:pt x="115" y="1"/>
                  </a:lnTo>
                  <a:lnTo>
                    <a:pt x="115" y="1"/>
                  </a:lnTo>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sp>
          <p:nvSpPr>
            <p:cNvPr id="36" name="重庆">
              <a:hlinkClick r:id="" action="ppaction://macro?name=Slide1.重庆_click" highlightClick="1"/>
              <a:hlinkHover r:id="" action="ppaction://noaction" highlightClick="1"/>
              <a:extLst>
                <a:ext uri="{FF2B5EF4-FFF2-40B4-BE49-F238E27FC236}">
                  <a16:creationId xmlns="" xmlns:a16="http://schemas.microsoft.com/office/drawing/2014/main" id="{AEEA7E47-D9EB-43C9-ACF9-B683142EE14C}"/>
                </a:ext>
              </a:extLst>
            </p:cNvPr>
            <p:cNvSpPr>
              <a:spLocks noChangeAspect="1"/>
            </p:cNvSpPr>
            <p:nvPr/>
          </p:nvSpPr>
          <p:spPr bwMode="auto">
            <a:xfrm rot="180000">
              <a:off x="4598256" y="4313382"/>
              <a:ext cx="729058" cy="720864"/>
            </a:xfrm>
            <a:custGeom>
              <a:avLst/>
              <a:gdLst>
                <a:gd name="T0" fmla="*/ 7 w 40"/>
                <a:gd name="T1" fmla="*/ 30 h 37"/>
                <a:gd name="T2" fmla="*/ 7 w 40"/>
                <a:gd name="T3" fmla="*/ 30 h 37"/>
                <a:gd name="T4" fmla="*/ 5 w 40"/>
                <a:gd name="T5" fmla="*/ 29 h 37"/>
                <a:gd name="T6" fmla="*/ 3 w 40"/>
                <a:gd name="T7" fmla="*/ 28 h 37"/>
                <a:gd name="T8" fmla="*/ 2 w 40"/>
                <a:gd name="T9" fmla="*/ 26 h 37"/>
                <a:gd name="T10" fmla="*/ 0 w 40"/>
                <a:gd name="T11" fmla="*/ 25 h 37"/>
                <a:gd name="T12" fmla="*/ 1 w 40"/>
                <a:gd name="T13" fmla="*/ 24 h 37"/>
                <a:gd name="T14" fmla="*/ 3 w 40"/>
                <a:gd name="T15" fmla="*/ 22 h 37"/>
                <a:gd name="T16" fmla="*/ 3 w 40"/>
                <a:gd name="T17" fmla="*/ 17 h 37"/>
                <a:gd name="T18" fmla="*/ 4 w 40"/>
                <a:gd name="T19" fmla="*/ 17 h 37"/>
                <a:gd name="T20" fmla="*/ 6 w 40"/>
                <a:gd name="T21" fmla="*/ 16 h 37"/>
                <a:gd name="T22" fmla="*/ 8 w 40"/>
                <a:gd name="T23" fmla="*/ 18 h 37"/>
                <a:gd name="T24" fmla="*/ 10 w 40"/>
                <a:gd name="T25" fmla="*/ 17 h 37"/>
                <a:gd name="T26" fmla="*/ 12 w 40"/>
                <a:gd name="T27" fmla="*/ 19 h 37"/>
                <a:gd name="T28" fmla="*/ 15 w 40"/>
                <a:gd name="T29" fmla="*/ 19 h 37"/>
                <a:gd name="T30" fmla="*/ 15 w 40"/>
                <a:gd name="T31" fmla="*/ 18 h 37"/>
                <a:gd name="T32" fmla="*/ 18 w 40"/>
                <a:gd name="T33" fmla="*/ 16 h 37"/>
                <a:gd name="T34" fmla="*/ 19 w 40"/>
                <a:gd name="T35" fmla="*/ 13 h 37"/>
                <a:gd name="T36" fmla="*/ 21 w 40"/>
                <a:gd name="T37" fmla="*/ 12 h 37"/>
                <a:gd name="T38" fmla="*/ 23 w 40"/>
                <a:gd name="T39" fmla="*/ 11 h 37"/>
                <a:gd name="T40" fmla="*/ 24 w 40"/>
                <a:gd name="T41" fmla="*/ 9 h 37"/>
                <a:gd name="T42" fmla="*/ 25 w 40"/>
                <a:gd name="T43" fmla="*/ 7 h 37"/>
                <a:gd name="T44" fmla="*/ 26 w 40"/>
                <a:gd name="T45" fmla="*/ 5 h 37"/>
                <a:gd name="T46" fmla="*/ 26 w 40"/>
                <a:gd name="T47" fmla="*/ 2 h 37"/>
                <a:gd name="T48" fmla="*/ 25 w 40"/>
                <a:gd name="T49" fmla="*/ 0 h 37"/>
                <a:gd name="T50" fmla="*/ 31 w 40"/>
                <a:gd name="T51" fmla="*/ 2 h 37"/>
                <a:gd name="T52" fmla="*/ 32 w 40"/>
                <a:gd name="T53" fmla="*/ 3 h 37"/>
                <a:gd name="T54" fmla="*/ 35 w 40"/>
                <a:gd name="T55" fmla="*/ 3 h 37"/>
                <a:gd name="T56" fmla="*/ 37 w 40"/>
                <a:gd name="T57" fmla="*/ 3 h 37"/>
                <a:gd name="T58" fmla="*/ 39 w 40"/>
                <a:gd name="T59" fmla="*/ 5 h 37"/>
                <a:gd name="T60" fmla="*/ 40 w 40"/>
                <a:gd name="T61" fmla="*/ 10 h 37"/>
                <a:gd name="T62" fmla="*/ 39 w 40"/>
                <a:gd name="T63" fmla="*/ 12 h 37"/>
                <a:gd name="T64" fmla="*/ 38 w 40"/>
                <a:gd name="T65" fmla="*/ 12 h 37"/>
                <a:gd name="T66" fmla="*/ 34 w 40"/>
                <a:gd name="T67" fmla="*/ 14 h 37"/>
                <a:gd name="T68" fmla="*/ 28 w 40"/>
                <a:gd name="T69" fmla="*/ 15 h 37"/>
                <a:gd name="T70" fmla="*/ 26 w 40"/>
                <a:gd name="T71" fmla="*/ 17 h 37"/>
                <a:gd name="T72" fmla="*/ 28 w 40"/>
                <a:gd name="T73" fmla="*/ 19 h 37"/>
                <a:gd name="T74" fmla="*/ 28 w 40"/>
                <a:gd name="T75" fmla="*/ 22 h 37"/>
                <a:gd name="T76" fmla="*/ 29 w 40"/>
                <a:gd name="T77" fmla="*/ 23 h 37"/>
                <a:gd name="T78" fmla="*/ 34 w 40"/>
                <a:gd name="T79" fmla="*/ 28 h 37"/>
                <a:gd name="T80" fmla="*/ 34 w 40"/>
                <a:gd name="T81" fmla="*/ 35 h 37"/>
                <a:gd name="T82" fmla="*/ 31 w 40"/>
                <a:gd name="T83" fmla="*/ 37 h 37"/>
                <a:gd name="T84" fmla="*/ 29 w 40"/>
                <a:gd name="T85" fmla="*/ 34 h 37"/>
                <a:gd name="T86" fmla="*/ 26 w 40"/>
                <a:gd name="T87" fmla="*/ 31 h 37"/>
                <a:gd name="T88" fmla="*/ 26 w 40"/>
                <a:gd name="T89" fmla="*/ 29 h 37"/>
                <a:gd name="T90" fmla="*/ 24 w 40"/>
                <a:gd name="T91" fmla="*/ 29 h 37"/>
                <a:gd name="T92" fmla="*/ 22 w 40"/>
                <a:gd name="T93" fmla="*/ 30 h 37"/>
                <a:gd name="T94" fmla="*/ 19 w 40"/>
                <a:gd name="T95" fmla="*/ 28 h 37"/>
                <a:gd name="T96" fmla="*/ 17 w 40"/>
                <a:gd name="T97" fmla="*/ 32 h 37"/>
                <a:gd name="T98" fmla="*/ 15 w 40"/>
                <a:gd name="T99" fmla="*/ 32 h 37"/>
                <a:gd name="T100" fmla="*/ 13 w 40"/>
                <a:gd name="T101" fmla="*/ 35 h 37"/>
                <a:gd name="T102" fmla="*/ 11 w 40"/>
                <a:gd name="T103" fmla="*/ 34 h 37"/>
                <a:gd name="T104" fmla="*/ 9 w 40"/>
                <a:gd name="T105" fmla="*/ 35 h 37"/>
                <a:gd name="T106" fmla="*/ 6 w 40"/>
                <a:gd name="T107" fmla="*/ 33 h 37"/>
                <a:gd name="T108" fmla="*/ 7 w 40"/>
                <a:gd name="T109" fmla="*/ 3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 h="37">
                  <a:moveTo>
                    <a:pt x="7" y="30"/>
                  </a:moveTo>
                  <a:lnTo>
                    <a:pt x="7" y="30"/>
                  </a:lnTo>
                  <a:lnTo>
                    <a:pt x="5" y="29"/>
                  </a:lnTo>
                  <a:lnTo>
                    <a:pt x="3" y="28"/>
                  </a:lnTo>
                  <a:lnTo>
                    <a:pt x="2" y="26"/>
                  </a:lnTo>
                  <a:lnTo>
                    <a:pt x="0" y="25"/>
                  </a:lnTo>
                  <a:lnTo>
                    <a:pt x="1" y="24"/>
                  </a:lnTo>
                  <a:lnTo>
                    <a:pt x="3" y="22"/>
                  </a:lnTo>
                  <a:lnTo>
                    <a:pt x="3" y="17"/>
                  </a:lnTo>
                  <a:lnTo>
                    <a:pt x="4" y="17"/>
                  </a:lnTo>
                  <a:lnTo>
                    <a:pt x="6" y="16"/>
                  </a:lnTo>
                  <a:lnTo>
                    <a:pt x="8" y="18"/>
                  </a:lnTo>
                  <a:lnTo>
                    <a:pt x="10" y="17"/>
                  </a:lnTo>
                  <a:lnTo>
                    <a:pt x="12" y="19"/>
                  </a:lnTo>
                  <a:lnTo>
                    <a:pt x="15" y="19"/>
                  </a:lnTo>
                  <a:lnTo>
                    <a:pt x="15" y="18"/>
                  </a:lnTo>
                  <a:lnTo>
                    <a:pt x="18" y="16"/>
                  </a:lnTo>
                  <a:lnTo>
                    <a:pt x="19" y="13"/>
                  </a:lnTo>
                  <a:lnTo>
                    <a:pt x="21" y="12"/>
                  </a:lnTo>
                  <a:lnTo>
                    <a:pt x="23" y="11"/>
                  </a:lnTo>
                  <a:lnTo>
                    <a:pt x="24" y="9"/>
                  </a:lnTo>
                  <a:lnTo>
                    <a:pt x="25" y="7"/>
                  </a:lnTo>
                  <a:lnTo>
                    <a:pt x="26" y="5"/>
                  </a:lnTo>
                  <a:lnTo>
                    <a:pt x="26" y="2"/>
                  </a:lnTo>
                  <a:lnTo>
                    <a:pt x="25" y="0"/>
                  </a:lnTo>
                  <a:lnTo>
                    <a:pt x="31" y="2"/>
                  </a:lnTo>
                  <a:lnTo>
                    <a:pt x="32" y="3"/>
                  </a:lnTo>
                  <a:lnTo>
                    <a:pt x="35" y="3"/>
                  </a:lnTo>
                  <a:lnTo>
                    <a:pt x="37" y="3"/>
                  </a:lnTo>
                  <a:lnTo>
                    <a:pt x="39" y="5"/>
                  </a:lnTo>
                  <a:lnTo>
                    <a:pt x="40" y="10"/>
                  </a:lnTo>
                  <a:lnTo>
                    <a:pt x="39" y="12"/>
                  </a:lnTo>
                  <a:lnTo>
                    <a:pt x="38" y="12"/>
                  </a:lnTo>
                  <a:lnTo>
                    <a:pt x="34" y="14"/>
                  </a:lnTo>
                  <a:lnTo>
                    <a:pt x="28" y="15"/>
                  </a:lnTo>
                  <a:lnTo>
                    <a:pt x="26" y="17"/>
                  </a:lnTo>
                  <a:lnTo>
                    <a:pt x="28" y="19"/>
                  </a:lnTo>
                  <a:lnTo>
                    <a:pt x="28" y="22"/>
                  </a:lnTo>
                  <a:lnTo>
                    <a:pt x="29" y="23"/>
                  </a:lnTo>
                  <a:lnTo>
                    <a:pt x="34" y="28"/>
                  </a:lnTo>
                  <a:lnTo>
                    <a:pt x="34" y="35"/>
                  </a:lnTo>
                  <a:lnTo>
                    <a:pt x="31" y="37"/>
                  </a:lnTo>
                  <a:lnTo>
                    <a:pt x="29" y="34"/>
                  </a:lnTo>
                  <a:lnTo>
                    <a:pt x="26" y="31"/>
                  </a:lnTo>
                  <a:lnTo>
                    <a:pt x="26" y="29"/>
                  </a:lnTo>
                  <a:lnTo>
                    <a:pt x="24" y="29"/>
                  </a:lnTo>
                  <a:lnTo>
                    <a:pt x="22" y="30"/>
                  </a:lnTo>
                  <a:lnTo>
                    <a:pt x="19" y="28"/>
                  </a:lnTo>
                  <a:lnTo>
                    <a:pt x="17" y="32"/>
                  </a:lnTo>
                  <a:lnTo>
                    <a:pt x="15" y="32"/>
                  </a:lnTo>
                  <a:lnTo>
                    <a:pt x="13" y="35"/>
                  </a:lnTo>
                  <a:lnTo>
                    <a:pt x="11" y="34"/>
                  </a:lnTo>
                  <a:lnTo>
                    <a:pt x="9" y="35"/>
                  </a:lnTo>
                  <a:lnTo>
                    <a:pt x="6" y="33"/>
                  </a:lnTo>
                  <a:lnTo>
                    <a:pt x="7" y="30"/>
                  </a:lnTo>
                  <a:close/>
                </a:path>
              </a:pathLst>
            </a:custGeom>
            <a:grpFill/>
            <a:ln w="3175" cap="flat" cmpd="sng">
              <a:solidFill>
                <a:schemeClr val="bg1"/>
              </a:solidFill>
              <a:prstDash val="solid"/>
              <a:round/>
              <a:headEnd type="none" w="med" len="med"/>
              <a:tailEnd type="none" w="med" len="med"/>
            </a:ln>
            <a:effectLst/>
            <a:extLst/>
          </p:spPr>
          <p:txBody>
            <a:bodyPr/>
            <a:lstStyle/>
            <a:p>
              <a:endParaRPr lang="zh-CN" altLang="en-US"/>
            </a:p>
          </p:txBody>
        </p:sp>
      </p:grpSp>
      <p:grpSp>
        <p:nvGrpSpPr>
          <p:cNvPr id="37" name="组合 36">
            <a:extLst>
              <a:ext uri="{FF2B5EF4-FFF2-40B4-BE49-F238E27FC236}">
                <a16:creationId xmlns="" xmlns:a16="http://schemas.microsoft.com/office/drawing/2014/main" id="{ACBBE87C-3A2C-4BE0-AC29-DF0DE5778D6E}"/>
              </a:ext>
            </a:extLst>
          </p:cNvPr>
          <p:cNvGrpSpPr/>
          <p:nvPr/>
        </p:nvGrpSpPr>
        <p:grpSpPr>
          <a:xfrm>
            <a:off x="3647012" y="3955003"/>
            <a:ext cx="367708" cy="367708"/>
            <a:chOff x="6847114" y="2111829"/>
            <a:chExt cx="685800" cy="685800"/>
          </a:xfrm>
        </p:grpSpPr>
        <p:sp>
          <p:nvSpPr>
            <p:cNvPr id="38" name="泪滴形 37">
              <a:extLst>
                <a:ext uri="{FF2B5EF4-FFF2-40B4-BE49-F238E27FC236}">
                  <a16:creationId xmlns="" xmlns:a16="http://schemas.microsoft.com/office/drawing/2014/main" id="{FE0FF324-C2C3-4D2E-BCED-014314F6F927}"/>
                </a:ext>
              </a:extLst>
            </p:cNvPr>
            <p:cNvSpPr/>
            <p:nvPr/>
          </p:nvSpPr>
          <p:spPr>
            <a:xfrm rot="8100000">
              <a:off x="6847114" y="2111829"/>
              <a:ext cx="685800" cy="685800"/>
            </a:xfrm>
            <a:prstGeom prst="teardrop">
              <a:avLst>
                <a:gd name="adj" fmla="val 129182"/>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a:extLst>
                <a:ext uri="{FF2B5EF4-FFF2-40B4-BE49-F238E27FC236}">
                  <a16:creationId xmlns="" xmlns:a16="http://schemas.microsoft.com/office/drawing/2014/main" id="{523D6831-1BAF-4E27-BB56-8A946963DEA4}"/>
                </a:ext>
              </a:extLst>
            </p:cNvPr>
            <p:cNvSpPr/>
            <p:nvPr/>
          </p:nvSpPr>
          <p:spPr>
            <a:xfrm>
              <a:off x="7034273" y="2298988"/>
              <a:ext cx="311481" cy="311481"/>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405665"/>
                </a:solidFill>
                <a:latin typeface="DIN-BoldItalic" pitchFamily="50" charset="0"/>
                <a:ea typeface="Segoe UI" panose="020B0502040204020203" pitchFamily="34" charset="0"/>
                <a:cs typeface="Segoe UI" panose="020B0502040204020203" pitchFamily="34" charset="0"/>
              </a:endParaRPr>
            </a:p>
          </p:txBody>
        </p:sp>
      </p:grpSp>
      <p:grpSp>
        <p:nvGrpSpPr>
          <p:cNvPr id="40" name="组合 39">
            <a:extLst>
              <a:ext uri="{FF2B5EF4-FFF2-40B4-BE49-F238E27FC236}">
                <a16:creationId xmlns="" xmlns:a16="http://schemas.microsoft.com/office/drawing/2014/main" id="{C6C82038-F509-4BC2-8D60-03CDCA032167}"/>
              </a:ext>
            </a:extLst>
          </p:cNvPr>
          <p:cNvGrpSpPr/>
          <p:nvPr/>
        </p:nvGrpSpPr>
        <p:grpSpPr>
          <a:xfrm>
            <a:off x="3930997" y="4871754"/>
            <a:ext cx="367708" cy="367708"/>
            <a:chOff x="6847114" y="2111829"/>
            <a:chExt cx="685800" cy="685800"/>
          </a:xfrm>
        </p:grpSpPr>
        <p:sp>
          <p:nvSpPr>
            <p:cNvPr id="41" name="泪滴形 40">
              <a:extLst>
                <a:ext uri="{FF2B5EF4-FFF2-40B4-BE49-F238E27FC236}">
                  <a16:creationId xmlns="" xmlns:a16="http://schemas.microsoft.com/office/drawing/2014/main" id="{0AE349F2-8415-49F4-AF8A-4762CCE3EF17}"/>
                </a:ext>
              </a:extLst>
            </p:cNvPr>
            <p:cNvSpPr/>
            <p:nvPr/>
          </p:nvSpPr>
          <p:spPr>
            <a:xfrm rot="8100000">
              <a:off x="6847114" y="2111829"/>
              <a:ext cx="685800" cy="685800"/>
            </a:xfrm>
            <a:prstGeom prst="teardrop">
              <a:avLst>
                <a:gd name="adj" fmla="val 129182"/>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a:extLst>
                <a:ext uri="{FF2B5EF4-FFF2-40B4-BE49-F238E27FC236}">
                  <a16:creationId xmlns="" xmlns:a16="http://schemas.microsoft.com/office/drawing/2014/main" id="{87325FF8-F4F3-4047-83A9-05ABF8D263BE}"/>
                </a:ext>
              </a:extLst>
            </p:cNvPr>
            <p:cNvSpPr/>
            <p:nvPr/>
          </p:nvSpPr>
          <p:spPr>
            <a:xfrm>
              <a:off x="7034273" y="2298988"/>
              <a:ext cx="311481" cy="311481"/>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405665"/>
                </a:solidFill>
                <a:latin typeface="DIN-BoldItalic" pitchFamily="50" charset="0"/>
                <a:ea typeface="Segoe UI" panose="020B0502040204020203" pitchFamily="34" charset="0"/>
                <a:cs typeface="Segoe UI" panose="020B0502040204020203" pitchFamily="34" charset="0"/>
              </a:endParaRPr>
            </a:p>
          </p:txBody>
        </p:sp>
      </p:grpSp>
      <p:grpSp>
        <p:nvGrpSpPr>
          <p:cNvPr id="43" name="组合 42">
            <a:extLst>
              <a:ext uri="{FF2B5EF4-FFF2-40B4-BE49-F238E27FC236}">
                <a16:creationId xmlns="" xmlns:a16="http://schemas.microsoft.com/office/drawing/2014/main" id="{6C3A1091-31DA-47BE-84C1-A97A508393DA}"/>
              </a:ext>
            </a:extLst>
          </p:cNvPr>
          <p:cNvGrpSpPr/>
          <p:nvPr/>
        </p:nvGrpSpPr>
        <p:grpSpPr>
          <a:xfrm>
            <a:off x="2827859" y="4086226"/>
            <a:ext cx="367708" cy="367708"/>
            <a:chOff x="6847114" y="2111829"/>
            <a:chExt cx="685800" cy="685800"/>
          </a:xfrm>
        </p:grpSpPr>
        <p:sp>
          <p:nvSpPr>
            <p:cNvPr id="44" name="泪滴形 43">
              <a:extLst>
                <a:ext uri="{FF2B5EF4-FFF2-40B4-BE49-F238E27FC236}">
                  <a16:creationId xmlns="" xmlns:a16="http://schemas.microsoft.com/office/drawing/2014/main" id="{FB1480EA-C423-4065-B01A-60C35CBB2035}"/>
                </a:ext>
              </a:extLst>
            </p:cNvPr>
            <p:cNvSpPr/>
            <p:nvPr/>
          </p:nvSpPr>
          <p:spPr>
            <a:xfrm rot="8100000">
              <a:off x="6847114" y="2111829"/>
              <a:ext cx="685800" cy="685800"/>
            </a:xfrm>
            <a:prstGeom prst="teardrop">
              <a:avLst>
                <a:gd name="adj" fmla="val 129182"/>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a:extLst>
                <a:ext uri="{FF2B5EF4-FFF2-40B4-BE49-F238E27FC236}">
                  <a16:creationId xmlns="" xmlns:a16="http://schemas.microsoft.com/office/drawing/2014/main" id="{A905190D-C947-48A8-B1AA-BFAC3A4FFE44}"/>
                </a:ext>
              </a:extLst>
            </p:cNvPr>
            <p:cNvSpPr/>
            <p:nvPr/>
          </p:nvSpPr>
          <p:spPr>
            <a:xfrm>
              <a:off x="7034273" y="2298988"/>
              <a:ext cx="311481" cy="311481"/>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405665"/>
                </a:solidFill>
                <a:latin typeface="DIN-BoldItalic" pitchFamily="50" charset="0"/>
                <a:ea typeface="Segoe UI" panose="020B0502040204020203" pitchFamily="34" charset="0"/>
                <a:cs typeface="Segoe UI" panose="020B0502040204020203" pitchFamily="34" charset="0"/>
              </a:endParaRPr>
            </a:p>
          </p:txBody>
        </p:sp>
      </p:grpSp>
      <p:grpSp>
        <p:nvGrpSpPr>
          <p:cNvPr id="46" name="组合 45">
            <a:extLst>
              <a:ext uri="{FF2B5EF4-FFF2-40B4-BE49-F238E27FC236}">
                <a16:creationId xmlns="" xmlns:a16="http://schemas.microsoft.com/office/drawing/2014/main" id="{8D6BE80D-07FB-4D36-B32D-550773395D88}"/>
              </a:ext>
            </a:extLst>
          </p:cNvPr>
          <p:cNvGrpSpPr/>
          <p:nvPr/>
        </p:nvGrpSpPr>
        <p:grpSpPr>
          <a:xfrm>
            <a:off x="4440249" y="3878847"/>
            <a:ext cx="367708" cy="367708"/>
            <a:chOff x="6847114" y="2111829"/>
            <a:chExt cx="685800" cy="685800"/>
          </a:xfrm>
        </p:grpSpPr>
        <p:sp>
          <p:nvSpPr>
            <p:cNvPr id="47" name="泪滴形 46">
              <a:extLst>
                <a:ext uri="{FF2B5EF4-FFF2-40B4-BE49-F238E27FC236}">
                  <a16:creationId xmlns="" xmlns:a16="http://schemas.microsoft.com/office/drawing/2014/main" id="{96CE4DF4-2222-462E-B0CA-BA90635828B4}"/>
                </a:ext>
              </a:extLst>
            </p:cNvPr>
            <p:cNvSpPr/>
            <p:nvPr/>
          </p:nvSpPr>
          <p:spPr>
            <a:xfrm rot="8100000">
              <a:off x="6847114" y="2111829"/>
              <a:ext cx="685800" cy="685800"/>
            </a:xfrm>
            <a:prstGeom prst="teardrop">
              <a:avLst>
                <a:gd name="adj" fmla="val 129182"/>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a:extLst>
                <a:ext uri="{FF2B5EF4-FFF2-40B4-BE49-F238E27FC236}">
                  <a16:creationId xmlns="" xmlns:a16="http://schemas.microsoft.com/office/drawing/2014/main" id="{379C3338-387D-4FDA-B7DB-8764B6608C3F}"/>
                </a:ext>
              </a:extLst>
            </p:cNvPr>
            <p:cNvSpPr/>
            <p:nvPr/>
          </p:nvSpPr>
          <p:spPr>
            <a:xfrm>
              <a:off x="7034273" y="2298988"/>
              <a:ext cx="311481" cy="311481"/>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405665"/>
                </a:solidFill>
                <a:latin typeface="DIN-BoldItalic" pitchFamily="50" charset="0"/>
                <a:ea typeface="Segoe UI" panose="020B0502040204020203" pitchFamily="34" charset="0"/>
                <a:cs typeface="Segoe UI" panose="020B0502040204020203" pitchFamily="34" charset="0"/>
              </a:endParaRPr>
            </a:p>
          </p:txBody>
        </p:sp>
      </p:grpSp>
      <p:grpSp>
        <p:nvGrpSpPr>
          <p:cNvPr id="49" name="组合 48">
            <a:extLst>
              <a:ext uri="{FF2B5EF4-FFF2-40B4-BE49-F238E27FC236}">
                <a16:creationId xmlns="" xmlns:a16="http://schemas.microsoft.com/office/drawing/2014/main" id="{B88216A7-33AD-47F5-BB58-5E5AAD3AD0B8}"/>
              </a:ext>
            </a:extLst>
          </p:cNvPr>
          <p:cNvGrpSpPr/>
          <p:nvPr/>
        </p:nvGrpSpPr>
        <p:grpSpPr>
          <a:xfrm>
            <a:off x="5520088" y="1701258"/>
            <a:ext cx="2951560" cy="1813476"/>
            <a:chOff x="7172739" y="2452033"/>
            <a:chExt cx="2952328" cy="1813948"/>
          </a:xfrm>
        </p:grpSpPr>
        <p:sp>
          <p:nvSpPr>
            <p:cNvPr id="50" name="圆角矩形 61">
              <a:extLst>
                <a:ext uri="{FF2B5EF4-FFF2-40B4-BE49-F238E27FC236}">
                  <a16:creationId xmlns="" xmlns:a16="http://schemas.microsoft.com/office/drawing/2014/main" id="{39698E90-45FD-46F7-91C7-BC34DF08412E}"/>
                </a:ext>
              </a:extLst>
            </p:cNvPr>
            <p:cNvSpPr/>
            <p:nvPr/>
          </p:nvSpPr>
          <p:spPr>
            <a:xfrm>
              <a:off x="7172739" y="2452033"/>
              <a:ext cx="2808312" cy="46358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51" name="圆角矩形 62">
              <a:extLst>
                <a:ext uri="{FF2B5EF4-FFF2-40B4-BE49-F238E27FC236}">
                  <a16:creationId xmlns="" xmlns:a16="http://schemas.microsoft.com/office/drawing/2014/main" id="{8F2DA761-CFD7-4EFB-AF02-D26FF699B105}"/>
                </a:ext>
              </a:extLst>
            </p:cNvPr>
            <p:cNvSpPr/>
            <p:nvPr/>
          </p:nvSpPr>
          <p:spPr>
            <a:xfrm>
              <a:off x="7172739" y="3068961"/>
              <a:ext cx="2952328" cy="11970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grpSp>
          <p:nvGrpSpPr>
            <p:cNvPr id="52" name="组合 51">
              <a:extLst>
                <a:ext uri="{FF2B5EF4-FFF2-40B4-BE49-F238E27FC236}">
                  <a16:creationId xmlns="" xmlns:a16="http://schemas.microsoft.com/office/drawing/2014/main" id="{C5E3DFA2-BBA3-4926-8CCC-F53DBE94861F}"/>
                </a:ext>
              </a:extLst>
            </p:cNvPr>
            <p:cNvGrpSpPr/>
            <p:nvPr/>
          </p:nvGrpSpPr>
          <p:grpSpPr>
            <a:xfrm rot="16200000">
              <a:off x="7406286" y="2898091"/>
              <a:ext cx="527587" cy="130584"/>
              <a:chOff x="5856449" y="4311193"/>
              <a:chExt cx="527587" cy="130584"/>
            </a:xfrm>
          </p:grpSpPr>
          <p:sp>
            <p:nvSpPr>
              <p:cNvPr id="58" name="椭圆 57">
                <a:extLst>
                  <a:ext uri="{FF2B5EF4-FFF2-40B4-BE49-F238E27FC236}">
                    <a16:creationId xmlns="" xmlns:a16="http://schemas.microsoft.com/office/drawing/2014/main" id="{BFD57C09-EDC0-4FC5-9CC8-0FE24360C217}"/>
                  </a:ext>
                </a:extLst>
              </p:cNvPr>
              <p:cNvSpPr/>
              <p:nvPr/>
            </p:nvSpPr>
            <p:spPr>
              <a:xfrm>
                <a:off x="5856449"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59" name="椭圆 58">
                <a:extLst>
                  <a:ext uri="{FF2B5EF4-FFF2-40B4-BE49-F238E27FC236}">
                    <a16:creationId xmlns="" xmlns:a16="http://schemas.microsoft.com/office/drawing/2014/main" id="{7B2E3C1C-4DEE-48F9-AC42-F461D7271460}"/>
                  </a:ext>
                </a:extLst>
              </p:cNvPr>
              <p:cNvSpPr/>
              <p:nvPr/>
            </p:nvSpPr>
            <p:spPr>
              <a:xfrm>
                <a:off x="6253452"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60" name="圆角矩形 71">
                <a:extLst>
                  <a:ext uri="{FF2B5EF4-FFF2-40B4-BE49-F238E27FC236}">
                    <a16:creationId xmlns="" xmlns:a16="http://schemas.microsoft.com/office/drawing/2014/main" id="{E8F14E02-2E01-4B54-970E-8BFAD0B3BDF8}"/>
                  </a:ext>
                </a:extLst>
              </p:cNvPr>
              <p:cNvSpPr/>
              <p:nvPr/>
            </p:nvSpPr>
            <p:spPr>
              <a:xfrm rot="16200000">
                <a:off x="6118113" y="4220859"/>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61" name="圆角矩形 72">
                <a:extLst>
                  <a:ext uri="{FF2B5EF4-FFF2-40B4-BE49-F238E27FC236}">
                    <a16:creationId xmlns="" xmlns:a16="http://schemas.microsoft.com/office/drawing/2014/main" id="{C3503F0F-7DA3-404F-880C-C61BBE2205DD}"/>
                  </a:ext>
                </a:extLst>
              </p:cNvPr>
              <p:cNvSpPr/>
              <p:nvPr/>
            </p:nvSpPr>
            <p:spPr>
              <a:xfrm rot="16200000">
                <a:off x="6118113" y="41708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nvGrpSpPr>
            <p:cNvPr id="53" name="组合 52">
              <a:extLst>
                <a:ext uri="{FF2B5EF4-FFF2-40B4-BE49-F238E27FC236}">
                  <a16:creationId xmlns="" xmlns:a16="http://schemas.microsoft.com/office/drawing/2014/main" id="{8CE00681-DB1F-496E-9614-A76A186AC50F}"/>
                </a:ext>
              </a:extLst>
            </p:cNvPr>
            <p:cNvGrpSpPr/>
            <p:nvPr/>
          </p:nvGrpSpPr>
          <p:grpSpPr>
            <a:xfrm rot="16200000">
              <a:off x="9278493" y="2898091"/>
              <a:ext cx="527587" cy="130585"/>
              <a:chOff x="5856449" y="3383509"/>
              <a:chExt cx="527587" cy="130585"/>
            </a:xfrm>
          </p:grpSpPr>
          <p:sp>
            <p:nvSpPr>
              <p:cNvPr id="54" name="椭圆 53">
                <a:extLst>
                  <a:ext uri="{FF2B5EF4-FFF2-40B4-BE49-F238E27FC236}">
                    <a16:creationId xmlns="" xmlns:a16="http://schemas.microsoft.com/office/drawing/2014/main" id="{7454992F-C946-45BD-96D9-14C311179119}"/>
                  </a:ext>
                </a:extLst>
              </p:cNvPr>
              <p:cNvSpPr/>
              <p:nvPr/>
            </p:nvSpPr>
            <p:spPr>
              <a:xfrm>
                <a:off x="5856449" y="3383509"/>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55" name="椭圆 54">
                <a:extLst>
                  <a:ext uri="{FF2B5EF4-FFF2-40B4-BE49-F238E27FC236}">
                    <a16:creationId xmlns="" xmlns:a16="http://schemas.microsoft.com/office/drawing/2014/main" id="{382CC256-2427-40C4-86F2-5C2045F9F550}"/>
                  </a:ext>
                </a:extLst>
              </p:cNvPr>
              <p:cNvSpPr/>
              <p:nvPr/>
            </p:nvSpPr>
            <p:spPr>
              <a:xfrm>
                <a:off x="6253452" y="3383510"/>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56" name="圆角矩形 67">
                <a:extLst>
                  <a:ext uri="{FF2B5EF4-FFF2-40B4-BE49-F238E27FC236}">
                    <a16:creationId xmlns="" xmlns:a16="http://schemas.microsoft.com/office/drawing/2014/main" id="{0E050F38-18EB-4592-ACF9-EF97AC98185B}"/>
                  </a:ext>
                </a:extLst>
              </p:cNvPr>
              <p:cNvSpPr/>
              <p:nvPr/>
            </p:nvSpPr>
            <p:spPr>
              <a:xfrm rot="16200000">
                <a:off x="6118113" y="329317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57" name="圆角矩形 68">
                <a:extLst>
                  <a:ext uri="{FF2B5EF4-FFF2-40B4-BE49-F238E27FC236}">
                    <a16:creationId xmlns="" xmlns:a16="http://schemas.microsoft.com/office/drawing/2014/main" id="{5AF0F115-1744-4396-9E74-4728F33BDFDA}"/>
                  </a:ext>
                </a:extLst>
              </p:cNvPr>
              <p:cNvSpPr/>
              <p:nvPr/>
            </p:nvSpPr>
            <p:spPr>
              <a:xfrm rot="16200000">
                <a:off x="6118113" y="324313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sp>
        <p:nvSpPr>
          <p:cNvPr id="62" name="TextBox 499">
            <a:extLst>
              <a:ext uri="{FF2B5EF4-FFF2-40B4-BE49-F238E27FC236}">
                <a16:creationId xmlns="" xmlns:a16="http://schemas.microsoft.com/office/drawing/2014/main" id="{E39274FB-70CD-416A-89D5-1CB646397945}"/>
              </a:ext>
            </a:extLst>
          </p:cNvPr>
          <p:cNvSpPr txBox="1"/>
          <p:nvPr/>
        </p:nvSpPr>
        <p:spPr>
          <a:xfrm>
            <a:off x="6210830" y="1763910"/>
            <a:ext cx="1569660" cy="369332"/>
          </a:xfrm>
          <a:prstGeom prst="rect">
            <a:avLst/>
          </a:prstGeom>
          <a:noFill/>
        </p:spPr>
        <p:txBody>
          <a:bodyPr wrap="none" rtlCol="0" anchor="ctr">
            <a:spAutoFit/>
          </a:bodyPr>
          <a:lstStyle/>
          <a:p>
            <a:pPr lvl="0" algn="r"/>
            <a:r>
              <a:rPr lang="zh-CN" altLang="en-US" b="1" dirty="0">
                <a:solidFill>
                  <a:schemeClr val="accent1"/>
                </a:solidFill>
                <a:latin typeface="+mn-ea"/>
                <a:ea typeface="+mn-ea"/>
                <a:cs typeface="UKIJ Qolyazma" pitchFamily="18" charset="0"/>
              </a:rPr>
              <a:t>点击添加内容</a:t>
            </a:r>
          </a:p>
        </p:txBody>
      </p:sp>
      <p:sp>
        <p:nvSpPr>
          <p:cNvPr id="63" name="矩形 62">
            <a:extLst>
              <a:ext uri="{FF2B5EF4-FFF2-40B4-BE49-F238E27FC236}">
                <a16:creationId xmlns="" xmlns:a16="http://schemas.microsoft.com/office/drawing/2014/main" id="{07F2751F-B854-4CAA-9589-8B9F9C580C32}"/>
              </a:ext>
            </a:extLst>
          </p:cNvPr>
          <p:cNvSpPr/>
          <p:nvPr/>
        </p:nvSpPr>
        <p:spPr>
          <a:xfrm>
            <a:off x="5664064" y="2493142"/>
            <a:ext cx="2663602" cy="931986"/>
          </a:xfrm>
          <a:prstGeom prst="rect">
            <a:avLst/>
          </a:prstGeom>
        </p:spPr>
        <p:txBody>
          <a:bodyPr wrap="square">
            <a:spAutoFit/>
          </a:bodyPr>
          <a:lstStyle/>
          <a:p>
            <a:pPr algn="just">
              <a:lnSpc>
                <a:spcPct val="130000"/>
              </a:lnSpc>
            </a:pPr>
            <a:r>
              <a:rPr lang="zh-CN" altLang="en-US" sz="1399" dirty="0">
                <a:solidFill>
                  <a:schemeClr val="tx1">
                    <a:lumMod val="75000"/>
                    <a:lumOff val="25000"/>
                  </a:schemeClr>
                </a:solidFill>
                <a:latin typeface="+mn-ea"/>
                <a:ea typeface="+mn-ea"/>
              </a:rPr>
              <a:t>请在此输入详细的文字介绍信息，表达图表的含义。请在此输入详细的文字介绍信息。</a:t>
            </a:r>
          </a:p>
        </p:txBody>
      </p:sp>
      <p:grpSp>
        <p:nvGrpSpPr>
          <p:cNvPr id="64" name="组合 63">
            <a:extLst>
              <a:ext uri="{FF2B5EF4-FFF2-40B4-BE49-F238E27FC236}">
                <a16:creationId xmlns="" xmlns:a16="http://schemas.microsoft.com/office/drawing/2014/main" id="{C8C4D11C-03B4-42D3-BB6C-027851D5BD1F}"/>
              </a:ext>
            </a:extLst>
          </p:cNvPr>
          <p:cNvGrpSpPr/>
          <p:nvPr/>
        </p:nvGrpSpPr>
        <p:grpSpPr>
          <a:xfrm>
            <a:off x="8615626" y="1701258"/>
            <a:ext cx="2951560" cy="1813476"/>
            <a:chOff x="7172739" y="2452033"/>
            <a:chExt cx="2952328" cy="1813948"/>
          </a:xfrm>
        </p:grpSpPr>
        <p:sp>
          <p:nvSpPr>
            <p:cNvPr id="65" name="圆角矩形 76">
              <a:extLst>
                <a:ext uri="{FF2B5EF4-FFF2-40B4-BE49-F238E27FC236}">
                  <a16:creationId xmlns="" xmlns:a16="http://schemas.microsoft.com/office/drawing/2014/main" id="{A8BBE5C4-2389-4F7C-BADB-4CC9FB83892D}"/>
                </a:ext>
              </a:extLst>
            </p:cNvPr>
            <p:cNvSpPr/>
            <p:nvPr/>
          </p:nvSpPr>
          <p:spPr>
            <a:xfrm>
              <a:off x="7172739" y="2452033"/>
              <a:ext cx="2808312" cy="46358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66" name="圆角矩形 77">
              <a:extLst>
                <a:ext uri="{FF2B5EF4-FFF2-40B4-BE49-F238E27FC236}">
                  <a16:creationId xmlns="" xmlns:a16="http://schemas.microsoft.com/office/drawing/2014/main" id="{EF07F89A-20A5-49DA-BF8B-6C70B51FF713}"/>
                </a:ext>
              </a:extLst>
            </p:cNvPr>
            <p:cNvSpPr/>
            <p:nvPr/>
          </p:nvSpPr>
          <p:spPr>
            <a:xfrm>
              <a:off x="7172739" y="3068961"/>
              <a:ext cx="2952328" cy="11970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grpSp>
          <p:nvGrpSpPr>
            <p:cNvPr id="67" name="组合 66">
              <a:extLst>
                <a:ext uri="{FF2B5EF4-FFF2-40B4-BE49-F238E27FC236}">
                  <a16:creationId xmlns="" xmlns:a16="http://schemas.microsoft.com/office/drawing/2014/main" id="{F22BD2D2-BBFC-44EA-8473-7D7DDE650643}"/>
                </a:ext>
              </a:extLst>
            </p:cNvPr>
            <p:cNvGrpSpPr/>
            <p:nvPr/>
          </p:nvGrpSpPr>
          <p:grpSpPr>
            <a:xfrm rot="16200000">
              <a:off x="7406286" y="2898091"/>
              <a:ext cx="527587" cy="130584"/>
              <a:chOff x="5856449" y="4311193"/>
              <a:chExt cx="527587" cy="130584"/>
            </a:xfrm>
          </p:grpSpPr>
          <p:sp>
            <p:nvSpPr>
              <p:cNvPr id="73" name="椭圆 72">
                <a:extLst>
                  <a:ext uri="{FF2B5EF4-FFF2-40B4-BE49-F238E27FC236}">
                    <a16:creationId xmlns="" xmlns:a16="http://schemas.microsoft.com/office/drawing/2014/main" id="{8B416A1D-276F-40DC-B068-F930058FF04B}"/>
                  </a:ext>
                </a:extLst>
              </p:cNvPr>
              <p:cNvSpPr/>
              <p:nvPr/>
            </p:nvSpPr>
            <p:spPr>
              <a:xfrm>
                <a:off x="5856449"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74" name="椭圆 73">
                <a:extLst>
                  <a:ext uri="{FF2B5EF4-FFF2-40B4-BE49-F238E27FC236}">
                    <a16:creationId xmlns="" xmlns:a16="http://schemas.microsoft.com/office/drawing/2014/main" id="{6E044E02-006F-480E-85A0-39D3F8482F1C}"/>
                  </a:ext>
                </a:extLst>
              </p:cNvPr>
              <p:cNvSpPr/>
              <p:nvPr/>
            </p:nvSpPr>
            <p:spPr>
              <a:xfrm>
                <a:off x="6253452"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75" name="圆角矩形 86">
                <a:extLst>
                  <a:ext uri="{FF2B5EF4-FFF2-40B4-BE49-F238E27FC236}">
                    <a16:creationId xmlns="" xmlns:a16="http://schemas.microsoft.com/office/drawing/2014/main" id="{C3C9355E-E003-4A7B-8816-B6BCC37B9CE5}"/>
                  </a:ext>
                </a:extLst>
              </p:cNvPr>
              <p:cNvSpPr/>
              <p:nvPr/>
            </p:nvSpPr>
            <p:spPr>
              <a:xfrm rot="16200000">
                <a:off x="6118113" y="4220859"/>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76" name="圆角矩形 87">
                <a:extLst>
                  <a:ext uri="{FF2B5EF4-FFF2-40B4-BE49-F238E27FC236}">
                    <a16:creationId xmlns="" xmlns:a16="http://schemas.microsoft.com/office/drawing/2014/main" id="{B14DEA6D-091E-4965-AE45-B7C7BAA80FBE}"/>
                  </a:ext>
                </a:extLst>
              </p:cNvPr>
              <p:cNvSpPr/>
              <p:nvPr/>
            </p:nvSpPr>
            <p:spPr>
              <a:xfrm rot="16200000">
                <a:off x="6118113" y="41708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nvGrpSpPr>
            <p:cNvPr id="68" name="组合 67">
              <a:extLst>
                <a:ext uri="{FF2B5EF4-FFF2-40B4-BE49-F238E27FC236}">
                  <a16:creationId xmlns="" xmlns:a16="http://schemas.microsoft.com/office/drawing/2014/main" id="{E3782F0A-E2D2-4ACA-BFED-ACE42746835C}"/>
                </a:ext>
              </a:extLst>
            </p:cNvPr>
            <p:cNvGrpSpPr/>
            <p:nvPr/>
          </p:nvGrpSpPr>
          <p:grpSpPr>
            <a:xfrm rot="16200000">
              <a:off x="9278493" y="2898091"/>
              <a:ext cx="527587" cy="130585"/>
              <a:chOff x="5856449" y="3383509"/>
              <a:chExt cx="527587" cy="130585"/>
            </a:xfrm>
          </p:grpSpPr>
          <p:sp>
            <p:nvSpPr>
              <p:cNvPr id="69" name="椭圆 68">
                <a:extLst>
                  <a:ext uri="{FF2B5EF4-FFF2-40B4-BE49-F238E27FC236}">
                    <a16:creationId xmlns="" xmlns:a16="http://schemas.microsoft.com/office/drawing/2014/main" id="{B11B7F4F-513F-451A-9102-5A1A609E015D}"/>
                  </a:ext>
                </a:extLst>
              </p:cNvPr>
              <p:cNvSpPr/>
              <p:nvPr/>
            </p:nvSpPr>
            <p:spPr>
              <a:xfrm>
                <a:off x="5856449" y="3383509"/>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70" name="椭圆 69">
                <a:extLst>
                  <a:ext uri="{FF2B5EF4-FFF2-40B4-BE49-F238E27FC236}">
                    <a16:creationId xmlns="" xmlns:a16="http://schemas.microsoft.com/office/drawing/2014/main" id="{87A0E3F7-1C12-4ECA-A4C1-11031D7956BD}"/>
                  </a:ext>
                </a:extLst>
              </p:cNvPr>
              <p:cNvSpPr/>
              <p:nvPr/>
            </p:nvSpPr>
            <p:spPr>
              <a:xfrm>
                <a:off x="6253452" y="3383510"/>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71" name="圆角矩形 82">
                <a:extLst>
                  <a:ext uri="{FF2B5EF4-FFF2-40B4-BE49-F238E27FC236}">
                    <a16:creationId xmlns="" xmlns:a16="http://schemas.microsoft.com/office/drawing/2014/main" id="{A3E7F2C7-D4AE-43C8-BAA7-26295AB90E9D}"/>
                  </a:ext>
                </a:extLst>
              </p:cNvPr>
              <p:cNvSpPr/>
              <p:nvPr/>
            </p:nvSpPr>
            <p:spPr>
              <a:xfrm rot="16200000">
                <a:off x="6118113" y="329317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72" name="圆角矩形 83">
                <a:extLst>
                  <a:ext uri="{FF2B5EF4-FFF2-40B4-BE49-F238E27FC236}">
                    <a16:creationId xmlns="" xmlns:a16="http://schemas.microsoft.com/office/drawing/2014/main" id="{482937E7-3118-4186-B79D-E90E4CB3494F}"/>
                  </a:ext>
                </a:extLst>
              </p:cNvPr>
              <p:cNvSpPr/>
              <p:nvPr/>
            </p:nvSpPr>
            <p:spPr>
              <a:xfrm rot="16200000">
                <a:off x="6118113" y="324313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sp>
        <p:nvSpPr>
          <p:cNvPr id="77" name="TextBox 499">
            <a:extLst>
              <a:ext uri="{FF2B5EF4-FFF2-40B4-BE49-F238E27FC236}">
                <a16:creationId xmlns="" xmlns:a16="http://schemas.microsoft.com/office/drawing/2014/main" id="{38510FDA-566A-493A-98FF-4FDBB6A76BA9}"/>
              </a:ext>
            </a:extLst>
          </p:cNvPr>
          <p:cNvSpPr txBox="1"/>
          <p:nvPr/>
        </p:nvSpPr>
        <p:spPr>
          <a:xfrm>
            <a:off x="9263118" y="1763910"/>
            <a:ext cx="1569660" cy="369332"/>
          </a:xfrm>
          <a:prstGeom prst="rect">
            <a:avLst/>
          </a:prstGeom>
          <a:noFill/>
        </p:spPr>
        <p:txBody>
          <a:bodyPr wrap="none" rtlCol="0" anchor="ctr">
            <a:spAutoFit/>
          </a:bodyPr>
          <a:lstStyle/>
          <a:p>
            <a:pPr lvl="0" algn="r"/>
            <a:r>
              <a:rPr lang="zh-CN" altLang="en-US" b="1" dirty="0">
                <a:solidFill>
                  <a:schemeClr val="accent2"/>
                </a:solidFill>
                <a:latin typeface="+mn-ea"/>
                <a:ea typeface="+mn-ea"/>
                <a:cs typeface="UKIJ Qolyazma" pitchFamily="18" charset="0"/>
              </a:rPr>
              <a:t>点击添加内容</a:t>
            </a:r>
          </a:p>
        </p:txBody>
      </p:sp>
      <p:sp>
        <p:nvSpPr>
          <p:cNvPr id="78" name="矩形 77">
            <a:extLst>
              <a:ext uri="{FF2B5EF4-FFF2-40B4-BE49-F238E27FC236}">
                <a16:creationId xmlns="" xmlns:a16="http://schemas.microsoft.com/office/drawing/2014/main" id="{7D872EE8-9559-400B-9349-69320F027896}"/>
              </a:ext>
            </a:extLst>
          </p:cNvPr>
          <p:cNvSpPr/>
          <p:nvPr/>
        </p:nvSpPr>
        <p:spPr>
          <a:xfrm>
            <a:off x="8759601" y="2493142"/>
            <a:ext cx="2663602" cy="931986"/>
          </a:xfrm>
          <a:prstGeom prst="rect">
            <a:avLst/>
          </a:prstGeom>
        </p:spPr>
        <p:txBody>
          <a:bodyPr wrap="square">
            <a:spAutoFit/>
          </a:bodyPr>
          <a:lstStyle/>
          <a:p>
            <a:pPr algn="just">
              <a:lnSpc>
                <a:spcPct val="130000"/>
              </a:lnSpc>
            </a:pPr>
            <a:r>
              <a:rPr lang="zh-CN" altLang="en-US" sz="1399" dirty="0">
                <a:solidFill>
                  <a:schemeClr val="tx1">
                    <a:lumMod val="75000"/>
                    <a:lumOff val="25000"/>
                  </a:schemeClr>
                </a:solidFill>
                <a:latin typeface="+mn-ea"/>
                <a:ea typeface="+mn-ea"/>
              </a:rPr>
              <a:t>请在此输入详细的文字介绍信息，表达图表的含义。请在此输入详细的文字介绍信息。</a:t>
            </a:r>
          </a:p>
        </p:txBody>
      </p:sp>
      <p:grpSp>
        <p:nvGrpSpPr>
          <p:cNvPr id="79" name="组合 78">
            <a:extLst>
              <a:ext uri="{FF2B5EF4-FFF2-40B4-BE49-F238E27FC236}">
                <a16:creationId xmlns="" xmlns:a16="http://schemas.microsoft.com/office/drawing/2014/main" id="{9049E76A-BD1F-4A3A-A54A-F64DA2391FA1}"/>
              </a:ext>
            </a:extLst>
          </p:cNvPr>
          <p:cNvGrpSpPr/>
          <p:nvPr/>
        </p:nvGrpSpPr>
        <p:grpSpPr>
          <a:xfrm>
            <a:off x="5520088" y="3919180"/>
            <a:ext cx="2951560" cy="1813476"/>
            <a:chOff x="7172739" y="2452033"/>
            <a:chExt cx="2952328" cy="1813948"/>
          </a:xfrm>
        </p:grpSpPr>
        <p:sp>
          <p:nvSpPr>
            <p:cNvPr id="80" name="圆角矩形 91">
              <a:extLst>
                <a:ext uri="{FF2B5EF4-FFF2-40B4-BE49-F238E27FC236}">
                  <a16:creationId xmlns="" xmlns:a16="http://schemas.microsoft.com/office/drawing/2014/main" id="{8F254845-1C72-4287-A288-4E55F37AAB07}"/>
                </a:ext>
              </a:extLst>
            </p:cNvPr>
            <p:cNvSpPr/>
            <p:nvPr/>
          </p:nvSpPr>
          <p:spPr>
            <a:xfrm>
              <a:off x="7172739" y="2452033"/>
              <a:ext cx="2808312" cy="46358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81" name="圆角矩形 92">
              <a:extLst>
                <a:ext uri="{FF2B5EF4-FFF2-40B4-BE49-F238E27FC236}">
                  <a16:creationId xmlns="" xmlns:a16="http://schemas.microsoft.com/office/drawing/2014/main" id="{CD61BC90-0F6B-4C57-8516-AE65D1C59D3D}"/>
                </a:ext>
              </a:extLst>
            </p:cNvPr>
            <p:cNvSpPr/>
            <p:nvPr/>
          </p:nvSpPr>
          <p:spPr>
            <a:xfrm>
              <a:off x="7172739" y="3068961"/>
              <a:ext cx="2952328" cy="11970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grpSp>
          <p:nvGrpSpPr>
            <p:cNvPr id="82" name="组合 81">
              <a:extLst>
                <a:ext uri="{FF2B5EF4-FFF2-40B4-BE49-F238E27FC236}">
                  <a16:creationId xmlns="" xmlns:a16="http://schemas.microsoft.com/office/drawing/2014/main" id="{A8E07563-3E2B-4EB2-8DF9-974867A351EB}"/>
                </a:ext>
              </a:extLst>
            </p:cNvPr>
            <p:cNvGrpSpPr/>
            <p:nvPr/>
          </p:nvGrpSpPr>
          <p:grpSpPr>
            <a:xfrm rot="16200000">
              <a:off x="7406286" y="2898091"/>
              <a:ext cx="527587" cy="130584"/>
              <a:chOff x="5856449" y="4311193"/>
              <a:chExt cx="527587" cy="130584"/>
            </a:xfrm>
          </p:grpSpPr>
          <p:sp>
            <p:nvSpPr>
              <p:cNvPr id="88" name="椭圆 87">
                <a:extLst>
                  <a:ext uri="{FF2B5EF4-FFF2-40B4-BE49-F238E27FC236}">
                    <a16:creationId xmlns="" xmlns:a16="http://schemas.microsoft.com/office/drawing/2014/main" id="{12495D84-EE81-45A2-B3E1-0A06C1D4157F}"/>
                  </a:ext>
                </a:extLst>
              </p:cNvPr>
              <p:cNvSpPr/>
              <p:nvPr/>
            </p:nvSpPr>
            <p:spPr>
              <a:xfrm>
                <a:off x="5856449"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89" name="椭圆 88">
                <a:extLst>
                  <a:ext uri="{FF2B5EF4-FFF2-40B4-BE49-F238E27FC236}">
                    <a16:creationId xmlns="" xmlns:a16="http://schemas.microsoft.com/office/drawing/2014/main" id="{592E4DFC-AEF1-483B-B972-97E2E8AF8206}"/>
                  </a:ext>
                </a:extLst>
              </p:cNvPr>
              <p:cNvSpPr/>
              <p:nvPr/>
            </p:nvSpPr>
            <p:spPr>
              <a:xfrm>
                <a:off x="6253452"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90" name="圆角矩形 101">
                <a:extLst>
                  <a:ext uri="{FF2B5EF4-FFF2-40B4-BE49-F238E27FC236}">
                    <a16:creationId xmlns="" xmlns:a16="http://schemas.microsoft.com/office/drawing/2014/main" id="{68404AE8-E010-4255-9C9B-7C5387EFEB45}"/>
                  </a:ext>
                </a:extLst>
              </p:cNvPr>
              <p:cNvSpPr/>
              <p:nvPr/>
            </p:nvSpPr>
            <p:spPr>
              <a:xfrm rot="16200000">
                <a:off x="6118113" y="4220859"/>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91" name="圆角矩形 102">
                <a:extLst>
                  <a:ext uri="{FF2B5EF4-FFF2-40B4-BE49-F238E27FC236}">
                    <a16:creationId xmlns="" xmlns:a16="http://schemas.microsoft.com/office/drawing/2014/main" id="{C0A6DD43-9024-4039-A74A-FF56529227A7}"/>
                  </a:ext>
                </a:extLst>
              </p:cNvPr>
              <p:cNvSpPr/>
              <p:nvPr/>
            </p:nvSpPr>
            <p:spPr>
              <a:xfrm rot="16200000">
                <a:off x="6118113" y="41708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nvGrpSpPr>
            <p:cNvPr id="83" name="组合 82">
              <a:extLst>
                <a:ext uri="{FF2B5EF4-FFF2-40B4-BE49-F238E27FC236}">
                  <a16:creationId xmlns="" xmlns:a16="http://schemas.microsoft.com/office/drawing/2014/main" id="{3FAE87CD-E8C5-40CD-8234-E0F2AAECC8A3}"/>
                </a:ext>
              </a:extLst>
            </p:cNvPr>
            <p:cNvGrpSpPr/>
            <p:nvPr/>
          </p:nvGrpSpPr>
          <p:grpSpPr>
            <a:xfrm rot="16200000">
              <a:off x="9278493" y="2898091"/>
              <a:ext cx="527587" cy="130585"/>
              <a:chOff x="5856449" y="3383509"/>
              <a:chExt cx="527587" cy="130585"/>
            </a:xfrm>
          </p:grpSpPr>
          <p:sp>
            <p:nvSpPr>
              <p:cNvPr id="84" name="椭圆 83">
                <a:extLst>
                  <a:ext uri="{FF2B5EF4-FFF2-40B4-BE49-F238E27FC236}">
                    <a16:creationId xmlns="" xmlns:a16="http://schemas.microsoft.com/office/drawing/2014/main" id="{553B6DFD-47E8-43CE-BBC8-DBAEF8A435A3}"/>
                  </a:ext>
                </a:extLst>
              </p:cNvPr>
              <p:cNvSpPr/>
              <p:nvPr/>
            </p:nvSpPr>
            <p:spPr>
              <a:xfrm>
                <a:off x="5856449" y="3383509"/>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85" name="椭圆 84">
                <a:extLst>
                  <a:ext uri="{FF2B5EF4-FFF2-40B4-BE49-F238E27FC236}">
                    <a16:creationId xmlns="" xmlns:a16="http://schemas.microsoft.com/office/drawing/2014/main" id="{51ADFF1C-0857-40CB-901A-18CD23A27E79}"/>
                  </a:ext>
                </a:extLst>
              </p:cNvPr>
              <p:cNvSpPr/>
              <p:nvPr/>
            </p:nvSpPr>
            <p:spPr>
              <a:xfrm>
                <a:off x="6253452" y="3383510"/>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86" name="圆角矩形 97">
                <a:extLst>
                  <a:ext uri="{FF2B5EF4-FFF2-40B4-BE49-F238E27FC236}">
                    <a16:creationId xmlns="" xmlns:a16="http://schemas.microsoft.com/office/drawing/2014/main" id="{51972AFE-6AB0-4E22-A175-029BD61A54C5}"/>
                  </a:ext>
                </a:extLst>
              </p:cNvPr>
              <p:cNvSpPr/>
              <p:nvPr/>
            </p:nvSpPr>
            <p:spPr>
              <a:xfrm rot="16200000">
                <a:off x="6118113" y="329317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87" name="圆角矩形 98">
                <a:extLst>
                  <a:ext uri="{FF2B5EF4-FFF2-40B4-BE49-F238E27FC236}">
                    <a16:creationId xmlns="" xmlns:a16="http://schemas.microsoft.com/office/drawing/2014/main" id="{E8ABD74C-BBF5-4713-8F46-B9E07B04E35C}"/>
                  </a:ext>
                </a:extLst>
              </p:cNvPr>
              <p:cNvSpPr/>
              <p:nvPr/>
            </p:nvSpPr>
            <p:spPr>
              <a:xfrm rot="16200000">
                <a:off x="6118113" y="324313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sp>
        <p:nvSpPr>
          <p:cNvPr id="92" name="TextBox 499">
            <a:extLst>
              <a:ext uri="{FF2B5EF4-FFF2-40B4-BE49-F238E27FC236}">
                <a16:creationId xmlns="" xmlns:a16="http://schemas.microsoft.com/office/drawing/2014/main" id="{84272C3D-2141-41AE-B064-EB8CE8F81FFC}"/>
              </a:ext>
            </a:extLst>
          </p:cNvPr>
          <p:cNvSpPr txBox="1"/>
          <p:nvPr/>
        </p:nvSpPr>
        <p:spPr>
          <a:xfrm>
            <a:off x="6210830" y="3981833"/>
            <a:ext cx="1569660" cy="369332"/>
          </a:xfrm>
          <a:prstGeom prst="rect">
            <a:avLst/>
          </a:prstGeom>
          <a:noFill/>
        </p:spPr>
        <p:txBody>
          <a:bodyPr wrap="none" rtlCol="0" anchor="ctr">
            <a:spAutoFit/>
          </a:bodyPr>
          <a:lstStyle/>
          <a:p>
            <a:pPr lvl="0" algn="r"/>
            <a:r>
              <a:rPr lang="zh-CN" altLang="en-US" b="1" dirty="0">
                <a:solidFill>
                  <a:schemeClr val="accent4"/>
                </a:solidFill>
                <a:latin typeface="+mn-ea"/>
                <a:ea typeface="+mn-ea"/>
                <a:cs typeface="UKIJ Qolyazma" pitchFamily="18" charset="0"/>
              </a:rPr>
              <a:t>点击添加内容</a:t>
            </a:r>
          </a:p>
        </p:txBody>
      </p:sp>
      <p:sp>
        <p:nvSpPr>
          <p:cNvPr id="93" name="矩形 92">
            <a:extLst>
              <a:ext uri="{FF2B5EF4-FFF2-40B4-BE49-F238E27FC236}">
                <a16:creationId xmlns="" xmlns:a16="http://schemas.microsoft.com/office/drawing/2014/main" id="{61EAD6CA-E3A6-467E-9B55-317A049CE92A}"/>
              </a:ext>
            </a:extLst>
          </p:cNvPr>
          <p:cNvSpPr/>
          <p:nvPr/>
        </p:nvSpPr>
        <p:spPr>
          <a:xfrm>
            <a:off x="5664064" y="4711065"/>
            <a:ext cx="2663602" cy="931986"/>
          </a:xfrm>
          <a:prstGeom prst="rect">
            <a:avLst/>
          </a:prstGeom>
        </p:spPr>
        <p:txBody>
          <a:bodyPr wrap="square">
            <a:spAutoFit/>
          </a:bodyPr>
          <a:lstStyle/>
          <a:p>
            <a:pPr algn="just">
              <a:lnSpc>
                <a:spcPct val="130000"/>
              </a:lnSpc>
            </a:pPr>
            <a:r>
              <a:rPr lang="zh-CN" altLang="en-US" sz="1399" dirty="0">
                <a:solidFill>
                  <a:schemeClr val="tx1">
                    <a:lumMod val="75000"/>
                    <a:lumOff val="25000"/>
                  </a:schemeClr>
                </a:solidFill>
                <a:latin typeface="+mn-ea"/>
                <a:ea typeface="+mn-ea"/>
              </a:rPr>
              <a:t>请在此输入详细的文字介绍信息，表达图表的含义。请在此输入详细的文字介绍信息。</a:t>
            </a:r>
          </a:p>
        </p:txBody>
      </p:sp>
      <p:grpSp>
        <p:nvGrpSpPr>
          <p:cNvPr id="94" name="组合 93">
            <a:extLst>
              <a:ext uri="{FF2B5EF4-FFF2-40B4-BE49-F238E27FC236}">
                <a16:creationId xmlns="" xmlns:a16="http://schemas.microsoft.com/office/drawing/2014/main" id="{6C0D668E-C344-4974-87EA-9C17C0F74610}"/>
              </a:ext>
            </a:extLst>
          </p:cNvPr>
          <p:cNvGrpSpPr/>
          <p:nvPr/>
        </p:nvGrpSpPr>
        <p:grpSpPr>
          <a:xfrm>
            <a:off x="8615626" y="3919180"/>
            <a:ext cx="2951560" cy="1813476"/>
            <a:chOff x="7172739" y="2452033"/>
            <a:chExt cx="2952328" cy="1813948"/>
          </a:xfrm>
        </p:grpSpPr>
        <p:sp>
          <p:nvSpPr>
            <p:cNvPr id="95" name="圆角矩形 106">
              <a:extLst>
                <a:ext uri="{FF2B5EF4-FFF2-40B4-BE49-F238E27FC236}">
                  <a16:creationId xmlns="" xmlns:a16="http://schemas.microsoft.com/office/drawing/2014/main" id="{23D3358B-6409-459C-BDB3-CD7DC4E5CF9C}"/>
                </a:ext>
              </a:extLst>
            </p:cNvPr>
            <p:cNvSpPr/>
            <p:nvPr/>
          </p:nvSpPr>
          <p:spPr>
            <a:xfrm>
              <a:off x="7172739" y="2452033"/>
              <a:ext cx="2808312" cy="46358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96" name="圆角矩形 107">
              <a:extLst>
                <a:ext uri="{FF2B5EF4-FFF2-40B4-BE49-F238E27FC236}">
                  <a16:creationId xmlns="" xmlns:a16="http://schemas.microsoft.com/office/drawing/2014/main" id="{DC86521E-FBAC-4C92-A36B-F2D4983E42AC}"/>
                </a:ext>
              </a:extLst>
            </p:cNvPr>
            <p:cNvSpPr/>
            <p:nvPr/>
          </p:nvSpPr>
          <p:spPr>
            <a:xfrm>
              <a:off x="7172739" y="3068961"/>
              <a:ext cx="2952328" cy="11970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grpSp>
          <p:nvGrpSpPr>
            <p:cNvPr id="97" name="组合 96">
              <a:extLst>
                <a:ext uri="{FF2B5EF4-FFF2-40B4-BE49-F238E27FC236}">
                  <a16:creationId xmlns="" xmlns:a16="http://schemas.microsoft.com/office/drawing/2014/main" id="{BEF9744F-D024-4CBB-8152-4FD4B931DC58}"/>
                </a:ext>
              </a:extLst>
            </p:cNvPr>
            <p:cNvGrpSpPr/>
            <p:nvPr/>
          </p:nvGrpSpPr>
          <p:grpSpPr>
            <a:xfrm rot="16200000">
              <a:off x="7406286" y="2898091"/>
              <a:ext cx="527587" cy="130584"/>
              <a:chOff x="5856449" y="4311193"/>
              <a:chExt cx="527587" cy="130584"/>
            </a:xfrm>
          </p:grpSpPr>
          <p:sp>
            <p:nvSpPr>
              <p:cNvPr id="103" name="椭圆 102">
                <a:extLst>
                  <a:ext uri="{FF2B5EF4-FFF2-40B4-BE49-F238E27FC236}">
                    <a16:creationId xmlns="" xmlns:a16="http://schemas.microsoft.com/office/drawing/2014/main" id="{DB4907F1-6F4A-4E91-9F0C-E39F6140A3AC}"/>
                  </a:ext>
                </a:extLst>
              </p:cNvPr>
              <p:cNvSpPr/>
              <p:nvPr/>
            </p:nvSpPr>
            <p:spPr>
              <a:xfrm>
                <a:off x="5856449"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04" name="椭圆 103">
                <a:extLst>
                  <a:ext uri="{FF2B5EF4-FFF2-40B4-BE49-F238E27FC236}">
                    <a16:creationId xmlns="" xmlns:a16="http://schemas.microsoft.com/office/drawing/2014/main" id="{CAD7671D-95FE-46A6-BBA3-A202562972E2}"/>
                  </a:ext>
                </a:extLst>
              </p:cNvPr>
              <p:cNvSpPr/>
              <p:nvPr/>
            </p:nvSpPr>
            <p:spPr>
              <a:xfrm>
                <a:off x="6253452" y="4311193"/>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05" name="圆角矩形 116">
                <a:extLst>
                  <a:ext uri="{FF2B5EF4-FFF2-40B4-BE49-F238E27FC236}">
                    <a16:creationId xmlns="" xmlns:a16="http://schemas.microsoft.com/office/drawing/2014/main" id="{1D588BEC-8F50-4D4B-AC8C-BC7E2E4DAD8A}"/>
                  </a:ext>
                </a:extLst>
              </p:cNvPr>
              <p:cNvSpPr/>
              <p:nvPr/>
            </p:nvSpPr>
            <p:spPr>
              <a:xfrm rot="16200000">
                <a:off x="6118113" y="4220859"/>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106" name="圆角矩形 117">
                <a:extLst>
                  <a:ext uri="{FF2B5EF4-FFF2-40B4-BE49-F238E27FC236}">
                    <a16:creationId xmlns="" xmlns:a16="http://schemas.microsoft.com/office/drawing/2014/main" id="{D69E8CA8-B57B-4C2A-8B84-A24618AB53A7}"/>
                  </a:ext>
                </a:extLst>
              </p:cNvPr>
              <p:cNvSpPr/>
              <p:nvPr/>
            </p:nvSpPr>
            <p:spPr>
              <a:xfrm rot="16200000">
                <a:off x="6118113" y="41708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nvGrpSpPr>
            <p:cNvPr id="98" name="组合 97">
              <a:extLst>
                <a:ext uri="{FF2B5EF4-FFF2-40B4-BE49-F238E27FC236}">
                  <a16:creationId xmlns="" xmlns:a16="http://schemas.microsoft.com/office/drawing/2014/main" id="{B2F1F85B-F8A4-4375-AF64-38185E64EBC9}"/>
                </a:ext>
              </a:extLst>
            </p:cNvPr>
            <p:cNvGrpSpPr/>
            <p:nvPr/>
          </p:nvGrpSpPr>
          <p:grpSpPr>
            <a:xfrm rot="16200000">
              <a:off x="9278493" y="2898091"/>
              <a:ext cx="527587" cy="130585"/>
              <a:chOff x="5856449" y="3383509"/>
              <a:chExt cx="527587" cy="130585"/>
            </a:xfrm>
          </p:grpSpPr>
          <p:sp>
            <p:nvSpPr>
              <p:cNvPr id="99" name="椭圆 98">
                <a:extLst>
                  <a:ext uri="{FF2B5EF4-FFF2-40B4-BE49-F238E27FC236}">
                    <a16:creationId xmlns="" xmlns:a16="http://schemas.microsoft.com/office/drawing/2014/main" id="{066AA483-21D1-460F-B4F3-741928D28E46}"/>
                  </a:ext>
                </a:extLst>
              </p:cNvPr>
              <p:cNvSpPr/>
              <p:nvPr/>
            </p:nvSpPr>
            <p:spPr>
              <a:xfrm>
                <a:off x="5856449" y="3383509"/>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00" name="椭圆 99">
                <a:extLst>
                  <a:ext uri="{FF2B5EF4-FFF2-40B4-BE49-F238E27FC236}">
                    <a16:creationId xmlns="" xmlns:a16="http://schemas.microsoft.com/office/drawing/2014/main" id="{0DF5C2CF-736A-418B-B845-097A41278085}"/>
                  </a:ext>
                </a:extLst>
              </p:cNvPr>
              <p:cNvSpPr/>
              <p:nvPr/>
            </p:nvSpPr>
            <p:spPr>
              <a:xfrm>
                <a:off x="6253452" y="3383510"/>
                <a:ext cx="130584" cy="130584"/>
              </a:xfrm>
              <a:prstGeom prst="ellipse">
                <a:avLst/>
              </a:prstGeom>
              <a:gradFill flip="none" rotWithShape="1">
                <a:gsLst>
                  <a:gs pos="59000">
                    <a:schemeClr val="tx1">
                      <a:lumMod val="75000"/>
                      <a:lumOff val="25000"/>
                    </a:schemeClr>
                  </a:gs>
                  <a:gs pos="100000">
                    <a:schemeClr val="tx1">
                      <a:lumMod val="65000"/>
                      <a:lumOff val="3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01" name="圆角矩形 112">
                <a:extLst>
                  <a:ext uri="{FF2B5EF4-FFF2-40B4-BE49-F238E27FC236}">
                    <a16:creationId xmlns="" xmlns:a16="http://schemas.microsoft.com/office/drawing/2014/main" id="{CBE4FC62-6B58-46F2-9626-7CE94F3D7001}"/>
                  </a:ext>
                </a:extLst>
              </p:cNvPr>
              <p:cNvSpPr/>
              <p:nvPr/>
            </p:nvSpPr>
            <p:spPr>
              <a:xfrm rot="16200000">
                <a:off x="6118113" y="329317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102" name="圆角矩形 113">
                <a:extLst>
                  <a:ext uri="{FF2B5EF4-FFF2-40B4-BE49-F238E27FC236}">
                    <a16:creationId xmlns="" xmlns:a16="http://schemas.microsoft.com/office/drawing/2014/main" id="{4891F0CE-BACE-4B13-879A-9F8327DDE9D3}"/>
                  </a:ext>
                </a:extLst>
              </p:cNvPr>
              <p:cNvSpPr/>
              <p:nvPr/>
            </p:nvSpPr>
            <p:spPr>
              <a:xfrm rot="16200000">
                <a:off x="6118113" y="324313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grpSp>
      </p:grpSp>
      <p:sp>
        <p:nvSpPr>
          <p:cNvPr id="107" name="TextBox 499">
            <a:extLst>
              <a:ext uri="{FF2B5EF4-FFF2-40B4-BE49-F238E27FC236}">
                <a16:creationId xmlns="" xmlns:a16="http://schemas.microsoft.com/office/drawing/2014/main" id="{4E7CBCF8-091D-4661-90BA-A109242A7961}"/>
              </a:ext>
            </a:extLst>
          </p:cNvPr>
          <p:cNvSpPr txBox="1"/>
          <p:nvPr/>
        </p:nvSpPr>
        <p:spPr>
          <a:xfrm>
            <a:off x="9306368" y="3981833"/>
            <a:ext cx="1569660" cy="369332"/>
          </a:xfrm>
          <a:prstGeom prst="rect">
            <a:avLst/>
          </a:prstGeom>
          <a:noFill/>
        </p:spPr>
        <p:txBody>
          <a:bodyPr wrap="none" rtlCol="0" anchor="ctr">
            <a:spAutoFit/>
          </a:bodyPr>
          <a:lstStyle/>
          <a:p>
            <a:pPr lvl="0" algn="r"/>
            <a:r>
              <a:rPr lang="zh-CN" altLang="en-US" b="1" dirty="0">
                <a:solidFill>
                  <a:schemeClr val="accent3"/>
                </a:solidFill>
                <a:latin typeface="+mn-ea"/>
                <a:ea typeface="+mn-ea"/>
                <a:cs typeface="UKIJ Qolyazma" pitchFamily="18" charset="0"/>
              </a:rPr>
              <a:t>点击添加内容</a:t>
            </a:r>
          </a:p>
        </p:txBody>
      </p:sp>
      <p:sp>
        <p:nvSpPr>
          <p:cNvPr id="108" name="矩形 107">
            <a:extLst>
              <a:ext uri="{FF2B5EF4-FFF2-40B4-BE49-F238E27FC236}">
                <a16:creationId xmlns="" xmlns:a16="http://schemas.microsoft.com/office/drawing/2014/main" id="{7781E329-A1D2-4700-9BF4-18D1D31A79AD}"/>
              </a:ext>
            </a:extLst>
          </p:cNvPr>
          <p:cNvSpPr/>
          <p:nvPr/>
        </p:nvSpPr>
        <p:spPr>
          <a:xfrm>
            <a:off x="8759601" y="4711065"/>
            <a:ext cx="2663602" cy="931986"/>
          </a:xfrm>
          <a:prstGeom prst="rect">
            <a:avLst/>
          </a:prstGeom>
        </p:spPr>
        <p:txBody>
          <a:bodyPr wrap="square">
            <a:spAutoFit/>
          </a:bodyPr>
          <a:lstStyle/>
          <a:p>
            <a:pPr algn="just">
              <a:lnSpc>
                <a:spcPct val="130000"/>
              </a:lnSpc>
            </a:pPr>
            <a:r>
              <a:rPr lang="zh-CN" altLang="en-US" sz="1399" dirty="0">
                <a:solidFill>
                  <a:schemeClr val="tx1">
                    <a:lumMod val="75000"/>
                    <a:lumOff val="25000"/>
                  </a:schemeClr>
                </a:solidFill>
                <a:latin typeface="+mn-ea"/>
                <a:ea typeface="+mn-ea"/>
              </a:rPr>
              <a:t>请在此输入详细的文字介绍信息，表达图表的含义。请在此输入详细的文字介绍信息。</a:t>
            </a:r>
          </a:p>
        </p:txBody>
      </p:sp>
      <p:sp>
        <p:nvSpPr>
          <p:cNvPr id="111" name="文本框 110">
            <a:extLst>
              <a:ext uri="{FF2B5EF4-FFF2-40B4-BE49-F238E27FC236}">
                <a16:creationId xmlns="" xmlns:a16="http://schemas.microsoft.com/office/drawing/2014/main" id="{6F29D2B0-0BC3-4CFE-AB29-CDAFA6B79519}"/>
              </a:ext>
            </a:extLst>
          </p:cNvPr>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112" name="矩形 111">
            <a:extLst>
              <a:ext uri="{FF2B5EF4-FFF2-40B4-BE49-F238E27FC236}">
                <a16:creationId xmlns="" xmlns:a16="http://schemas.microsoft.com/office/drawing/2014/main" id="{65C2FBAC-183F-4F7C-B54A-8341C0C64D27}"/>
              </a:ext>
            </a:extLst>
          </p:cNvPr>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Tree>
    <p:extLst>
      <p:ext uri="{BB962C8B-B14F-4D97-AF65-F5344CB8AC3E}">
        <p14:creationId xmlns:p14="http://schemas.microsoft.com/office/powerpoint/2010/main" val="395257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11"/>
                                        </p:tgtEl>
                                        <p:attrNameLst>
                                          <p:attrName>style.visibility</p:attrName>
                                        </p:attrNameLst>
                                      </p:cBhvr>
                                      <p:to>
                                        <p:strVal val="visible"/>
                                      </p:to>
                                    </p:set>
                                    <p:animEffect transition="in" filter="fade">
                                      <p:cBhvr>
                                        <p:cTn id="7" dur="1000"/>
                                        <p:tgtEl>
                                          <p:spTgt spid="111"/>
                                        </p:tgtEl>
                                      </p:cBhvr>
                                    </p:animEffect>
                                    <p:anim calcmode="lin" valueType="num">
                                      <p:cBhvr>
                                        <p:cTn id="8" dur="1000" fill="hold"/>
                                        <p:tgtEl>
                                          <p:spTgt spid="111"/>
                                        </p:tgtEl>
                                        <p:attrNameLst>
                                          <p:attrName>ppt_x</p:attrName>
                                        </p:attrNameLst>
                                      </p:cBhvr>
                                      <p:tavLst>
                                        <p:tav tm="0">
                                          <p:val>
                                            <p:strVal val="#ppt_x"/>
                                          </p:val>
                                        </p:tav>
                                        <p:tav tm="100000">
                                          <p:val>
                                            <p:strVal val="#ppt_x"/>
                                          </p:val>
                                        </p:tav>
                                      </p:tavLst>
                                    </p:anim>
                                    <p:anim calcmode="lin" valueType="num">
                                      <p:cBhvr>
                                        <p:cTn id="9" dur="1000" fill="hold"/>
                                        <p:tgtEl>
                                          <p:spTgt spid="11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12"/>
                                        </p:tgtEl>
                                        <p:attrNameLst>
                                          <p:attrName>style.visibility</p:attrName>
                                        </p:attrNameLst>
                                      </p:cBhvr>
                                      <p:to>
                                        <p:strVal val="visible"/>
                                      </p:to>
                                    </p:set>
                                    <p:animEffect transition="in" filter="fade">
                                      <p:cBhvr>
                                        <p:cTn id="12" dur="1000"/>
                                        <p:tgtEl>
                                          <p:spTgt spid="112"/>
                                        </p:tgtEl>
                                      </p:cBhvr>
                                    </p:animEffect>
                                    <p:anim calcmode="lin" valueType="num">
                                      <p:cBhvr>
                                        <p:cTn id="13" dur="1000" fill="hold"/>
                                        <p:tgtEl>
                                          <p:spTgt spid="112"/>
                                        </p:tgtEl>
                                        <p:attrNameLst>
                                          <p:attrName>ppt_x</p:attrName>
                                        </p:attrNameLst>
                                      </p:cBhvr>
                                      <p:tavLst>
                                        <p:tav tm="0">
                                          <p:val>
                                            <p:strVal val="#ppt_x"/>
                                          </p:val>
                                        </p:tav>
                                        <p:tav tm="100000">
                                          <p:val>
                                            <p:strVal val="#ppt_x"/>
                                          </p:val>
                                        </p:tav>
                                      </p:tavLst>
                                    </p:anim>
                                    <p:anim calcmode="lin" valueType="num">
                                      <p:cBhvr>
                                        <p:cTn id="14" dur="1000" fill="hold"/>
                                        <p:tgtEl>
                                          <p:spTgt spid="11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1000"/>
                                        <p:tgtEl>
                                          <p:spTgt spid="40"/>
                                        </p:tgtEl>
                                      </p:cBhvr>
                                    </p:animEffect>
                                    <p:anim calcmode="lin" valueType="num">
                                      <p:cBhvr>
                                        <p:cTn id="29" dur="1000" fill="hold"/>
                                        <p:tgtEl>
                                          <p:spTgt spid="40"/>
                                        </p:tgtEl>
                                        <p:attrNameLst>
                                          <p:attrName>ppt_x</p:attrName>
                                        </p:attrNameLst>
                                      </p:cBhvr>
                                      <p:tavLst>
                                        <p:tav tm="0">
                                          <p:val>
                                            <p:strVal val="#ppt_x"/>
                                          </p:val>
                                        </p:tav>
                                        <p:tav tm="100000">
                                          <p:val>
                                            <p:strVal val="#ppt_x"/>
                                          </p:val>
                                        </p:tav>
                                      </p:tavLst>
                                    </p:anim>
                                    <p:anim calcmode="lin" valueType="num">
                                      <p:cBhvr>
                                        <p:cTn id="30" dur="1000" fill="hold"/>
                                        <p:tgtEl>
                                          <p:spTgt spid="40"/>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50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nodeType="after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fade">
                                      <p:cBhvr>
                                        <p:cTn id="44" dur="1000"/>
                                        <p:tgtEl>
                                          <p:spTgt spid="49"/>
                                        </p:tgtEl>
                                      </p:cBhvr>
                                    </p:animEffect>
                                    <p:anim calcmode="lin" valueType="num">
                                      <p:cBhvr>
                                        <p:cTn id="45" dur="1000" fill="hold"/>
                                        <p:tgtEl>
                                          <p:spTgt spid="49"/>
                                        </p:tgtEl>
                                        <p:attrNameLst>
                                          <p:attrName>ppt_x</p:attrName>
                                        </p:attrNameLst>
                                      </p:cBhvr>
                                      <p:tavLst>
                                        <p:tav tm="0">
                                          <p:val>
                                            <p:strVal val="#ppt_x"/>
                                          </p:val>
                                        </p:tav>
                                        <p:tav tm="100000">
                                          <p:val>
                                            <p:strVal val="#ppt_x"/>
                                          </p:val>
                                        </p:tav>
                                      </p:tavLst>
                                    </p:anim>
                                    <p:anim calcmode="lin" valueType="num">
                                      <p:cBhvr>
                                        <p:cTn id="46" dur="1000" fill="hold"/>
                                        <p:tgtEl>
                                          <p:spTgt spid="49"/>
                                        </p:tgtEl>
                                        <p:attrNameLst>
                                          <p:attrName>ppt_y</p:attrName>
                                        </p:attrNameLst>
                                      </p:cBhvr>
                                      <p:tavLst>
                                        <p:tav tm="0">
                                          <p:val>
                                            <p:strVal val="#ppt_y+.1"/>
                                          </p:val>
                                        </p:tav>
                                        <p:tav tm="100000">
                                          <p:val>
                                            <p:strVal val="#ppt_y"/>
                                          </p:val>
                                        </p:tav>
                                      </p:tavLst>
                                    </p:anim>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62"/>
                                        </p:tgtEl>
                                        <p:attrNameLst>
                                          <p:attrName>style.visibility</p:attrName>
                                        </p:attrNameLst>
                                      </p:cBhvr>
                                      <p:to>
                                        <p:strVal val="visible"/>
                                      </p:to>
                                    </p:set>
                                    <p:anim calcmode="lin" valueType="num">
                                      <p:cBhvr additive="base">
                                        <p:cTn id="49" dur="300"/>
                                        <p:tgtEl>
                                          <p:spTgt spid="62"/>
                                        </p:tgtEl>
                                        <p:attrNameLst>
                                          <p:attrName>ppt_y</p:attrName>
                                        </p:attrNameLst>
                                      </p:cBhvr>
                                      <p:tavLst>
                                        <p:tav tm="0">
                                          <p:val>
                                            <p:strVal val="#ppt_y+#ppt_h*1.125000"/>
                                          </p:val>
                                        </p:tav>
                                        <p:tav tm="100000">
                                          <p:val>
                                            <p:strVal val="#ppt_y"/>
                                          </p:val>
                                        </p:tav>
                                      </p:tavLst>
                                    </p:anim>
                                    <p:animEffect transition="in" filter="wipe(up)">
                                      <p:cBhvr>
                                        <p:cTn id="50" dur="300"/>
                                        <p:tgtEl>
                                          <p:spTgt spid="62"/>
                                        </p:tgtEl>
                                      </p:cBhvr>
                                    </p:animEffect>
                                  </p:childTnLst>
                                </p:cTn>
                              </p:par>
                            </p:childTnLst>
                          </p:cTn>
                        </p:par>
                        <p:par>
                          <p:cTn id="51" fill="hold">
                            <p:stCondLst>
                              <p:cond delay="3550"/>
                            </p:stCondLst>
                            <p:childTnLst>
                              <p:par>
                                <p:cTn id="52" presetID="2" presetClass="entr" presetSubtype="2" fill="hold" grpId="0" nodeType="after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additive="base">
                                        <p:cTn id="54" dur="500" fill="hold"/>
                                        <p:tgtEl>
                                          <p:spTgt spid="63"/>
                                        </p:tgtEl>
                                        <p:attrNameLst>
                                          <p:attrName>ppt_x</p:attrName>
                                        </p:attrNameLst>
                                      </p:cBhvr>
                                      <p:tavLst>
                                        <p:tav tm="0">
                                          <p:val>
                                            <p:strVal val="1+#ppt_w/2"/>
                                          </p:val>
                                        </p:tav>
                                        <p:tav tm="100000">
                                          <p:val>
                                            <p:strVal val="#ppt_x"/>
                                          </p:val>
                                        </p:tav>
                                      </p:tavLst>
                                    </p:anim>
                                    <p:anim calcmode="lin" valueType="num">
                                      <p:cBhvr additive="base">
                                        <p:cTn id="55" dur="500" fill="hold"/>
                                        <p:tgtEl>
                                          <p:spTgt spid="63"/>
                                        </p:tgtEl>
                                        <p:attrNameLst>
                                          <p:attrName>ppt_y</p:attrName>
                                        </p:attrNameLst>
                                      </p:cBhvr>
                                      <p:tavLst>
                                        <p:tav tm="0">
                                          <p:val>
                                            <p:strVal val="#ppt_y"/>
                                          </p:val>
                                        </p:tav>
                                        <p:tav tm="100000">
                                          <p:val>
                                            <p:strVal val="#ppt_y"/>
                                          </p:val>
                                        </p:tav>
                                      </p:tavLst>
                                    </p:anim>
                                  </p:childTnLst>
                                </p:cTn>
                              </p:par>
                            </p:childTnLst>
                          </p:cTn>
                        </p:par>
                        <p:par>
                          <p:cTn id="56" fill="hold">
                            <p:stCondLst>
                              <p:cond delay="4050"/>
                            </p:stCondLst>
                            <p:childTnLst>
                              <p:par>
                                <p:cTn id="57" presetID="42" presetClass="entr" presetSubtype="0" fill="hold" nodeType="afterEffect">
                                  <p:stCondLst>
                                    <p:cond delay="0"/>
                                  </p:stCondLst>
                                  <p:childTnLst>
                                    <p:set>
                                      <p:cBhvr>
                                        <p:cTn id="58" dur="1" fill="hold">
                                          <p:stCondLst>
                                            <p:cond delay="0"/>
                                          </p:stCondLst>
                                        </p:cTn>
                                        <p:tgtEl>
                                          <p:spTgt spid="64"/>
                                        </p:tgtEl>
                                        <p:attrNameLst>
                                          <p:attrName>style.visibility</p:attrName>
                                        </p:attrNameLst>
                                      </p:cBhvr>
                                      <p:to>
                                        <p:strVal val="visible"/>
                                      </p:to>
                                    </p:set>
                                    <p:animEffect transition="in" filter="fade">
                                      <p:cBhvr>
                                        <p:cTn id="59" dur="1000"/>
                                        <p:tgtEl>
                                          <p:spTgt spid="64"/>
                                        </p:tgtEl>
                                      </p:cBhvr>
                                    </p:animEffect>
                                    <p:anim calcmode="lin" valueType="num">
                                      <p:cBhvr>
                                        <p:cTn id="60" dur="1000" fill="hold"/>
                                        <p:tgtEl>
                                          <p:spTgt spid="64"/>
                                        </p:tgtEl>
                                        <p:attrNameLst>
                                          <p:attrName>ppt_x</p:attrName>
                                        </p:attrNameLst>
                                      </p:cBhvr>
                                      <p:tavLst>
                                        <p:tav tm="0">
                                          <p:val>
                                            <p:strVal val="#ppt_x"/>
                                          </p:val>
                                        </p:tav>
                                        <p:tav tm="100000">
                                          <p:val>
                                            <p:strVal val="#ppt_x"/>
                                          </p:val>
                                        </p:tav>
                                      </p:tavLst>
                                    </p:anim>
                                    <p:anim calcmode="lin" valueType="num">
                                      <p:cBhvr>
                                        <p:cTn id="61" dur="1000" fill="hold"/>
                                        <p:tgtEl>
                                          <p:spTgt spid="64"/>
                                        </p:tgtEl>
                                        <p:attrNameLst>
                                          <p:attrName>ppt_y</p:attrName>
                                        </p:attrNameLst>
                                      </p:cBhvr>
                                      <p:tavLst>
                                        <p:tav tm="0">
                                          <p:val>
                                            <p:strVal val="#ppt_y+.1"/>
                                          </p:val>
                                        </p:tav>
                                        <p:tav tm="100000">
                                          <p:val>
                                            <p:strVal val="#ppt_y"/>
                                          </p:val>
                                        </p:tav>
                                      </p:tavLst>
                                    </p:anim>
                                  </p:childTnLst>
                                </p:cTn>
                              </p:par>
                              <p:par>
                                <p:cTn id="62" presetID="12" presetClass="entr" presetSubtype="4" fill="hold" grpId="0" nodeType="withEffect">
                                  <p:stCondLst>
                                    <p:cond delay="0"/>
                                  </p:stCondLst>
                                  <p:iterate type="lt">
                                    <p:tmPct val="50000"/>
                                  </p:iterate>
                                  <p:childTnLst>
                                    <p:set>
                                      <p:cBhvr>
                                        <p:cTn id="63" dur="1" fill="hold">
                                          <p:stCondLst>
                                            <p:cond delay="0"/>
                                          </p:stCondLst>
                                        </p:cTn>
                                        <p:tgtEl>
                                          <p:spTgt spid="77"/>
                                        </p:tgtEl>
                                        <p:attrNameLst>
                                          <p:attrName>style.visibility</p:attrName>
                                        </p:attrNameLst>
                                      </p:cBhvr>
                                      <p:to>
                                        <p:strVal val="visible"/>
                                      </p:to>
                                    </p:set>
                                    <p:anim calcmode="lin" valueType="num">
                                      <p:cBhvr additive="base">
                                        <p:cTn id="64" dur="300"/>
                                        <p:tgtEl>
                                          <p:spTgt spid="77"/>
                                        </p:tgtEl>
                                        <p:attrNameLst>
                                          <p:attrName>ppt_y</p:attrName>
                                        </p:attrNameLst>
                                      </p:cBhvr>
                                      <p:tavLst>
                                        <p:tav tm="0">
                                          <p:val>
                                            <p:strVal val="#ppt_y+#ppt_h*1.125000"/>
                                          </p:val>
                                        </p:tav>
                                        <p:tav tm="100000">
                                          <p:val>
                                            <p:strVal val="#ppt_y"/>
                                          </p:val>
                                        </p:tav>
                                      </p:tavLst>
                                    </p:anim>
                                    <p:animEffect transition="in" filter="wipe(up)">
                                      <p:cBhvr>
                                        <p:cTn id="65" dur="300"/>
                                        <p:tgtEl>
                                          <p:spTgt spid="77"/>
                                        </p:tgtEl>
                                      </p:cBhvr>
                                    </p:animEffect>
                                  </p:childTnLst>
                                </p:cTn>
                              </p:par>
                            </p:childTnLst>
                          </p:cTn>
                        </p:par>
                        <p:par>
                          <p:cTn id="66" fill="hold">
                            <p:stCondLst>
                              <p:cond delay="5100"/>
                            </p:stCondLst>
                            <p:childTnLst>
                              <p:par>
                                <p:cTn id="67" presetID="2" presetClass="entr" presetSubtype="2" fill="hold" grpId="0" nodeType="afterEffect">
                                  <p:stCondLst>
                                    <p:cond delay="0"/>
                                  </p:stCondLst>
                                  <p:childTnLst>
                                    <p:set>
                                      <p:cBhvr>
                                        <p:cTn id="68" dur="1" fill="hold">
                                          <p:stCondLst>
                                            <p:cond delay="0"/>
                                          </p:stCondLst>
                                        </p:cTn>
                                        <p:tgtEl>
                                          <p:spTgt spid="78"/>
                                        </p:tgtEl>
                                        <p:attrNameLst>
                                          <p:attrName>style.visibility</p:attrName>
                                        </p:attrNameLst>
                                      </p:cBhvr>
                                      <p:to>
                                        <p:strVal val="visible"/>
                                      </p:to>
                                    </p:set>
                                    <p:anim calcmode="lin" valueType="num">
                                      <p:cBhvr additive="base">
                                        <p:cTn id="69" dur="500" fill="hold"/>
                                        <p:tgtEl>
                                          <p:spTgt spid="78"/>
                                        </p:tgtEl>
                                        <p:attrNameLst>
                                          <p:attrName>ppt_x</p:attrName>
                                        </p:attrNameLst>
                                      </p:cBhvr>
                                      <p:tavLst>
                                        <p:tav tm="0">
                                          <p:val>
                                            <p:strVal val="1+#ppt_w/2"/>
                                          </p:val>
                                        </p:tav>
                                        <p:tav tm="100000">
                                          <p:val>
                                            <p:strVal val="#ppt_x"/>
                                          </p:val>
                                        </p:tav>
                                      </p:tavLst>
                                    </p:anim>
                                    <p:anim calcmode="lin" valueType="num">
                                      <p:cBhvr additive="base">
                                        <p:cTn id="70" dur="500" fill="hold"/>
                                        <p:tgtEl>
                                          <p:spTgt spid="78"/>
                                        </p:tgtEl>
                                        <p:attrNameLst>
                                          <p:attrName>ppt_y</p:attrName>
                                        </p:attrNameLst>
                                      </p:cBhvr>
                                      <p:tavLst>
                                        <p:tav tm="0">
                                          <p:val>
                                            <p:strVal val="#ppt_y"/>
                                          </p:val>
                                        </p:tav>
                                        <p:tav tm="100000">
                                          <p:val>
                                            <p:strVal val="#ppt_y"/>
                                          </p:val>
                                        </p:tav>
                                      </p:tavLst>
                                    </p:anim>
                                  </p:childTnLst>
                                </p:cTn>
                              </p:par>
                            </p:childTnLst>
                          </p:cTn>
                        </p:par>
                        <p:par>
                          <p:cTn id="71" fill="hold">
                            <p:stCondLst>
                              <p:cond delay="5600"/>
                            </p:stCondLst>
                            <p:childTnLst>
                              <p:par>
                                <p:cTn id="72" presetID="42" presetClass="entr" presetSubtype="0" fill="hold" nodeType="after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fade">
                                      <p:cBhvr>
                                        <p:cTn id="74" dur="1000"/>
                                        <p:tgtEl>
                                          <p:spTgt spid="79"/>
                                        </p:tgtEl>
                                      </p:cBhvr>
                                    </p:animEffect>
                                    <p:anim calcmode="lin" valueType="num">
                                      <p:cBhvr>
                                        <p:cTn id="75" dur="1000" fill="hold"/>
                                        <p:tgtEl>
                                          <p:spTgt spid="79"/>
                                        </p:tgtEl>
                                        <p:attrNameLst>
                                          <p:attrName>ppt_x</p:attrName>
                                        </p:attrNameLst>
                                      </p:cBhvr>
                                      <p:tavLst>
                                        <p:tav tm="0">
                                          <p:val>
                                            <p:strVal val="#ppt_x"/>
                                          </p:val>
                                        </p:tav>
                                        <p:tav tm="100000">
                                          <p:val>
                                            <p:strVal val="#ppt_x"/>
                                          </p:val>
                                        </p:tav>
                                      </p:tavLst>
                                    </p:anim>
                                    <p:anim calcmode="lin" valueType="num">
                                      <p:cBhvr>
                                        <p:cTn id="76" dur="1000" fill="hold"/>
                                        <p:tgtEl>
                                          <p:spTgt spid="79"/>
                                        </p:tgtEl>
                                        <p:attrNameLst>
                                          <p:attrName>ppt_y</p:attrName>
                                        </p:attrNameLst>
                                      </p:cBhvr>
                                      <p:tavLst>
                                        <p:tav tm="0">
                                          <p:val>
                                            <p:strVal val="#ppt_y+.1"/>
                                          </p:val>
                                        </p:tav>
                                        <p:tav tm="100000">
                                          <p:val>
                                            <p:strVal val="#ppt_y"/>
                                          </p:val>
                                        </p:tav>
                                      </p:tavLst>
                                    </p:anim>
                                  </p:childTnLst>
                                </p:cTn>
                              </p:par>
                              <p:par>
                                <p:cTn id="77" presetID="12" presetClass="entr" presetSubtype="4" fill="hold" grpId="0" nodeType="withEffect">
                                  <p:stCondLst>
                                    <p:cond delay="0"/>
                                  </p:stCondLst>
                                  <p:iterate type="lt">
                                    <p:tmPct val="50000"/>
                                  </p:iterate>
                                  <p:childTnLst>
                                    <p:set>
                                      <p:cBhvr>
                                        <p:cTn id="78" dur="1" fill="hold">
                                          <p:stCondLst>
                                            <p:cond delay="0"/>
                                          </p:stCondLst>
                                        </p:cTn>
                                        <p:tgtEl>
                                          <p:spTgt spid="92"/>
                                        </p:tgtEl>
                                        <p:attrNameLst>
                                          <p:attrName>style.visibility</p:attrName>
                                        </p:attrNameLst>
                                      </p:cBhvr>
                                      <p:to>
                                        <p:strVal val="visible"/>
                                      </p:to>
                                    </p:set>
                                    <p:anim calcmode="lin" valueType="num">
                                      <p:cBhvr additive="base">
                                        <p:cTn id="79" dur="300"/>
                                        <p:tgtEl>
                                          <p:spTgt spid="92"/>
                                        </p:tgtEl>
                                        <p:attrNameLst>
                                          <p:attrName>ppt_y</p:attrName>
                                        </p:attrNameLst>
                                      </p:cBhvr>
                                      <p:tavLst>
                                        <p:tav tm="0">
                                          <p:val>
                                            <p:strVal val="#ppt_y+#ppt_h*1.125000"/>
                                          </p:val>
                                        </p:tav>
                                        <p:tav tm="100000">
                                          <p:val>
                                            <p:strVal val="#ppt_y"/>
                                          </p:val>
                                        </p:tav>
                                      </p:tavLst>
                                    </p:anim>
                                    <p:animEffect transition="in" filter="wipe(up)">
                                      <p:cBhvr>
                                        <p:cTn id="80" dur="300"/>
                                        <p:tgtEl>
                                          <p:spTgt spid="92"/>
                                        </p:tgtEl>
                                      </p:cBhvr>
                                    </p:animEffect>
                                  </p:childTnLst>
                                </p:cTn>
                              </p:par>
                            </p:childTnLst>
                          </p:cTn>
                        </p:par>
                        <p:par>
                          <p:cTn id="81" fill="hold">
                            <p:stCondLst>
                              <p:cond delay="6650"/>
                            </p:stCondLst>
                            <p:childTnLst>
                              <p:par>
                                <p:cTn id="82" presetID="2" presetClass="entr" presetSubtype="2" fill="hold" grpId="0" nodeType="afterEffect">
                                  <p:stCondLst>
                                    <p:cond delay="0"/>
                                  </p:stCondLst>
                                  <p:childTnLst>
                                    <p:set>
                                      <p:cBhvr>
                                        <p:cTn id="83" dur="1" fill="hold">
                                          <p:stCondLst>
                                            <p:cond delay="0"/>
                                          </p:stCondLst>
                                        </p:cTn>
                                        <p:tgtEl>
                                          <p:spTgt spid="93"/>
                                        </p:tgtEl>
                                        <p:attrNameLst>
                                          <p:attrName>style.visibility</p:attrName>
                                        </p:attrNameLst>
                                      </p:cBhvr>
                                      <p:to>
                                        <p:strVal val="visible"/>
                                      </p:to>
                                    </p:set>
                                    <p:anim calcmode="lin" valueType="num">
                                      <p:cBhvr additive="base">
                                        <p:cTn id="84" dur="500" fill="hold"/>
                                        <p:tgtEl>
                                          <p:spTgt spid="93"/>
                                        </p:tgtEl>
                                        <p:attrNameLst>
                                          <p:attrName>ppt_x</p:attrName>
                                        </p:attrNameLst>
                                      </p:cBhvr>
                                      <p:tavLst>
                                        <p:tav tm="0">
                                          <p:val>
                                            <p:strVal val="1+#ppt_w/2"/>
                                          </p:val>
                                        </p:tav>
                                        <p:tav tm="100000">
                                          <p:val>
                                            <p:strVal val="#ppt_x"/>
                                          </p:val>
                                        </p:tav>
                                      </p:tavLst>
                                    </p:anim>
                                    <p:anim calcmode="lin" valueType="num">
                                      <p:cBhvr additive="base">
                                        <p:cTn id="85" dur="500" fill="hold"/>
                                        <p:tgtEl>
                                          <p:spTgt spid="93"/>
                                        </p:tgtEl>
                                        <p:attrNameLst>
                                          <p:attrName>ppt_y</p:attrName>
                                        </p:attrNameLst>
                                      </p:cBhvr>
                                      <p:tavLst>
                                        <p:tav tm="0">
                                          <p:val>
                                            <p:strVal val="#ppt_y"/>
                                          </p:val>
                                        </p:tav>
                                        <p:tav tm="100000">
                                          <p:val>
                                            <p:strVal val="#ppt_y"/>
                                          </p:val>
                                        </p:tav>
                                      </p:tavLst>
                                    </p:anim>
                                  </p:childTnLst>
                                </p:cTn>
                              </p:par>
                            </p:childTnLst>
                          </p:cTn>
                        </p:par>
                        <p:par>
                          <p:cTn id="86" fill="hold">
                            <p:stCondLst>
                              <p:cond delay="7150"/>
                            </p:stCondLst>
                            <p:childTnLst>
                              <p:par>
                                <p:cTn id="87" presetID="42" presetClass="entr" presetSubtype="0" fill="hold" nodeType="afterEffect">
                                  <p:stCondLst>
                                    <p:cond delay="0"/>
                                  </p:stCondLst>
                                  <p:childTnLst>
                                    <p:set>
                                      <p:cBhvr>
                                        <p:cTn id="88" dur="1" fill="hold">
                                          <p:stCondLst>
                                            <p:cond delay="0"/>
                                          </p:stCondLst>
                                        </p:cTn>
                                        <p:tgtEl>
                                          <p:spTgt spid="94"/>
                                        </p:tgtEl>
                                        <p:attrNameLst>
                                          <p:attrName>style.visibility</p:attrName>
                                        </p:attrNameLst>
                                      </p:cBhvr>
                                      <p:to>
                                        <p:strVal val="visible"/>
                                      </p:to>
                                    </p:set>
                                    <p:animEffect transition="in" filter="fade">
                                      <p:cBhvr>
                                        <p:cTn id="89" dur="1000"/>
                                        <p:tgtEl>
                                          <p:spTgt spid="94"/>
                                        </p:tgtEl>
                                      </p:cBhvr>
                                    </p:animEffect>
                                    <p:anim calcmode="lin" valueType="num">
                                      <p:cBhvr>
                                        <p:cTn id="90" dur="1000" fill="hold"/>
                                        <p:tgtEl>
                                          <p:spTgt spid="94"/>
                                        </p:tgtEl>
                                        <p:attrNameLst>
                                          <p:attrName>ppt_x</p:attrName>
                                        </p:attrNameLst>
                                      </p:cBhvr>
                                      <p:tavLst>
                                        <p:tav tm="0">
                                          <p:val>
                                            <p:strVal val="#ppt_x"/>
                                          </p:val>
                                        </p:tav>
                                        <p:tav tm="100000">
                                          <p:val>
                                            <p:strVal val="#ppt_x"/>
                                          </p:val>
                                        </p:tav>
                                      </p:tavLst>
                                    </p:anim>
                                    <p:anim calcmode="lin" valueType="num">
                                      <p:cBhvr>
                                        <p:cTn id="91" dur="1000" fill="hold"/>
                                        <p:tgtEl>
                                          <p:spTgt spid="94"/>
                                        </p:tgtEl>
                                        <p:attrNameLst>
                                          <p:attrName>ppt_y</p:attrName>
                                        </p:attrNameLst>
                                      </p:cBhvr>
                                      <p:tavLst>
                                        <p:tav tm="0">
                                          <p:val>
                                            <p:strVal val="#ppt_y+.1"/>
                                          </p:val>
                                        </p:tav>
                                        <p:tav tm="100000">
                                          <p:val>
                                            <p:strVal val="#ppt_y"/>
                                          </p:val>
                                        </p:tav>
                                      </p:tavLst>
                                    </p:anim>
                                  </p:childTnLst>
                                </p:cTn>
                              </p:par>
                              <p:par>
                                <p:cTn id="92" presetID="12" presetClass="entr" presetSubtype="4" fill="hold" grpId="0" nodeType="withEffect">
                                  <p:stCondLst>
                                    <p:cond delay="0"/>
                                  </p:stCondLst>
                                  <p:iterate type="lt">
                                    <p:tmPct val="50000"/>
                                  </p:iterate>
                                  <p:childTnLst>
                                    <p:set>
                                      <p:cBhvr>
                                        <p:cTn id="93" dur="1" fill="hold">
                                          <p:stCondLst>
                                            <p:cond delay="0"/>
                                          </p:stCondLst>
                                        </p:cTn>
                                        <p:tgtEl>
                                          <p:spTgt spid="107"/>
                                        </p:tgtEl>
                                        <p:attrNameLst>
                                          <p:attrName>style.visibility</p:attrName>
                                        </p:attrNameLst>
                                      </p:cBhvr>
                                      <p:to>
                                        <p:strVal val="visible"/>
                                      </p:to>
                                    </p:set>
                                    <p:anim calcmode="lin" valueType="num">
                                      <p:cBhvr additive="base">
                                        <p:cTn id="94" dur="300"/>
                                        <p:tgtEl>
                                          <p:spTgt spid="107"/>
                                        </p:tgtEl>
                                        <p:attrNameLst>
                                          <p:attrName>ppt_y</p:attrName>
                                        </p:attrNameLst>
                                      </p:cBhvr>
                                      <p:tavLst>
                                        <p:tav tm="0">
                                          <p:val>
                                            <p:strVal val="#ppt_y+#ppt_h*1.125000"/>
                                          </p:val>
                                        </p:tav>
                                        <p:tav tm="100000">
                                          <p:val>
                                            <p:strVal val="#ppt_y"/>
                                          </p:val>
                                        </p:tav>
                                      </p:tavLst>
                                    </p:anim>
                                    <p:animEffect transition="in" filter="wipe(up)">
                                      <p:cBhvr>
                                        <p:cTn id="95" dur="300"/>
                                        <p:tgtEl>
                                          <p:spTgt spid="107"/>
                                        </p:tgtEl>
                                      </p:cBhvr>
                                    </p:animEffect>
                                  </p:childTnLst>
                                </p:cTn>
                              </p:par>
                            </p:childTnLst>
                          </p:cTn>
                        </p:par>
                        <p:par>
                          <p:cTn id="96" fill="hold">
                            <p:stCondLst>
                              <p:cond delay="8200"/>
                            </p:stCondLst>
                            <p:childTnLst>
                              <p:par>
                                <p:cTn id="97" presetID="2" presetClass="entr" presetSubtype="2" fill="hold" grpId="0" nodeType="afterEffect">
                                  <p:stCondLst>
                                    <p:cond delay="0"/>
                                  </p:stCondLst>
                                  <p:childTnLst>
                                    <p:set>
                                      <p:cBhvr>
                                        <p:cTn id="98" dur="1" fill="hold">
                                          <p:stCondLst>
                                            <p:cond delay="0"/>
                                          </p:stCondLst>
                                        </p:cTn>
                                        <p:tgtEl>
                                          <p:spTgt spid="108"/>
                                        </p:tgtEl>
                                        <p:attrNameLst>
                                          <p:attrName>style.visibility</p:attrName>
                                        </p:attrNameLst>
                                      </p:cBhvr>
                                      <p:to>
                                        <p:strVal val="visible"/>
                                      </p:to>
                                    </p:set>
                                    <p:anim calcmode="lin" valueType="num">
                                      <p:cBhvr additive="base">
                                        <p:cTn id="99" dur="500" fill="hold"/>
                                        <p:tgtEl>
                                          <p:spTgt spid="108"/>
                                        </p:tgtEl>
                                        <p:attrNameLst>
                                          <p:attrName>ppt_x</p:attrName>
                                        </p:attrNameLst>
                                      </p:cBhvr>
                                      <p:tavLst>
                                        <p:tav tm="0">
                                          <p:val>
                                            <p:strVal val="1+#ppt_w/2"/>
                                          </p:val>
                                        </p:tav>
                                        <p:tav tm="100000">
                                          <p:val>
                                            <p:strVal val="#ppt_x"/>
                                          </p:val>
                                        </p:tav>
                                      </p:tavLst>
                                    </p:anim>
                                    <p:anim calcmode="lin" valueType="num">
                                      <p:cBhvr additive="base">
                                        <p:cTn id="100" dur="500" fill="hold"/>
                                        <p:tgtEl>
                                          <p:spTgt spid="1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77" grpId="0"/>
      <p:bldP spid="78" grpId="0"/>
      <p:bldP spid="92" grpId="0"/>
      <p:bldP spid="93" grpId="0"/>
      <p:bldP spid="107" grpId="0"/>
      <p:bldP spid="108" grpId="0"/>
      <p:bldP spid="111" grpId="0"/>
      <p:bldP spid="1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
        <p:nvSpPr>
          <p:cNvPr id="7" name="任意多边形 6"/>
          <p:cNvSpPr/>
          <p:nvPr/>
        </p:nvSpPr>
        <p:spPr>
          <a:xfrm>
            <a:off x="4914900" y="4000500"/>
            <a:ext cx="2260600" cy="0"/>
          </a:xfrm>
          <a:custGeom>
            <a:avLst/>
            <a:gdLst>
              <a:gd name="connsiteX0" fmla="*/ 0 w 1695450"/>
              <a:gd name="connsiteY0" fmla="*/ 0 h 0"/>
              <a:gd name="connsiteX1" fmla="*/ 1695450 w 1695450"/>
              <a:gd name="connsiteY1" fmla="*/ 0 h 0"/>
            </a:gdLst>
            <a:ahLst/>
            <a:cxnLst>
              <a:cxn ang="0">
                <a:pos x="connsiteX0" y="connsiteY0"/>
              </a:cxn>
              <a:cxn ang="0">
                <a:pos x="connsiteX1" y="connsiteY1"/>
              </a:cxn>
            </a:cxnLst>
            <a:rect l="l" t="t" r="r" b="b"/>
            <a:pathLst>
              <a:path w="1695450">
                <a:moveTo>
                  <a:pt x="0" y="0"/>
                </a:moveTo>
                <a:lnTo>
                  <a:pt x="1695450" y="0"/>
                </a:lnTo>
              </a:path>
            </a:pathLst>
          </a:custGeom>
          <a:noFill/>
          <a:ln w="9525">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8" name="任意多边形 7"/>
          <p:cNvSpPr/>
          <p:nvPr/>
        </p:nvSpPr>
        <p:spPr>
          <a:xfrm>
            <a:off x="6032500" y="2946400"/>
            <a:ext cx="0" cy="2133600"/>
          </a:xfrm>
          <a:custGeom>
            <a:avLst/>
            <a:gdLst>
              <a:gd name="connsiteX0" fmla="*/ 0 w 0"/>
              <a:gd name="connsiteY0" fmla="*/ 0 h 1600200"/>
              <a:gd name="connsiteX1" fmla="*/ 0 w 0"/>
              <a:gd name="connsiteY1" fmla="*/ 1600200 h 1600200"/>
            </a:gdLst>
            <a:ahLst/>
            <a:cxnLst>
              <a:cxn ang="0">
                <a:pos x="connsiteX0" y="connsiteY0"/>
              </a:cxn>
              <a:cxn ang="0">
                <a:pos x="connsiteX1" y="connsiteY1"/>
              </a:cxn>
            </a:cxnLst>
            <a:rect l="l" t="t" r="r" b="b"/>
            <a:pathLst>
              <a:path h="1600200">
                <a:moveTo>
                  <a:pt x="0" y="0"/>
                </a:moveTo>
                <a:lnTo>
                  <a:pt x="0" y="1600200"/>
                </a:lnTo>
              </a:path>
            </a:pathLst>
          </a:custGeom>
          <a:noFill/>
          <a:ln w="9525">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9" name="组合 8"/>
          <p:cNvGrpSpPr/>
          <p:nvPr/>
        </p:nvGrpSpPr>
        <p:grpSpPr>
          <a:xfrm>
            <a:off x="6680749" y="1795498"/>
            <a:ext cx="3401795" cy="654417"/>
            <a:chOff x="1964947" y="597930"/>
            <a:chExt cx="2551346" cy="490812"/>
          </a:xfrm>
          <a:effectLst>
            <a:outerShdw blurRad="241300" dist="127000" dir="5400000" algn="ctr" rotWithShape="0">
              <a:srgbClr val="000000">
                <a:alpha val="88000"/>
              </a:srgbClr>
            </a:outerShdw>
          </a:effectLst>
        </p:grpSpPr>
        <p:sp>
          <p:nvSpPr>
            <p:cNvPr id="10" name="文本框 9"/>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1"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2" name="组合 11"/>
          <p:cNvGrpSpPr/>
          <p:nvPr/>
        </p:nvGrpSpPr>
        <p:grpSpPr>
          <a:xfrm>
            <a:off x="6680749" y="5417718"/>
            <a:ext cx="3401795" cy="654417"/>
            <a:chOff x="1964947" y="597930"/>
            <a:chExt cx="2551346" cy="490812"/>
          </a:xfrm>
          <a:effectLst>
            <a:outerShdw blurRad="241300" dist="127000" dir="5400000" algn="ctr" rotWithShape="0">
              <a:srgbClr val="000000">
                <a:alpha val="88000"/>
              </a:srgbClr>
            </a:outerShdw>
          </a:effectLst>
        </p:grpSpPr>
        <p:sp>
          <p:nvSpPr>
            <p:cNvPr id="13" name="文本框 12"/>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4"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5" name="组合 14"/>
          <p:cNvGrpSpPr/>
          <p:nvPr/>
        </p:nvGrpSpPr>
        <p:grpSpPr>
          <a:xfrm>
            <a:off x="8530952" y="3568313"/>
            <a:ext cx="2139529" cy="808304"/>
            <a:chOff x="1964947" y="597930"/>
            <a:chExt cx="1604647" cy="606228"/>
          </a:xfrm>
          <a:effectLst>
            <a:outerShdw blurRad="241300" dist="127000" dir="5400000" algn="ctr" rotWithShape="0">
              <a:srgbClr val="000000">
                <a:alpha val="88000"/>
              </a:srgbClr>
            </a:outerShdw>
          </a:effectLst>
        </p:grpSpPr>
        <p:sp>
          <p:nvSpPr>
            <p:cNvPr id="16" name="文本框 15"/>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7"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1432308" y="3568313"/>
            <a:ext cx="2226739" cy="808304"/>
            <a:chOff x="1964947" y="597930"/>
            <a:chExt cx="1670054" cy="606228"/>
          </a:xfrm>
          <a:effectLst>
            <a:outerShdw blurRad="241300" dist="127000" dir="5400000" algn="ctr" rotWithShape="0">
              <a:srgbClr val="000000">
                <a:alpha val="88000"/>
              </a:srgbClr>
            </a:outerShdw>
          </a:effectLst>
        </p:grpSpPr>
        <p:sp>
          <p:nvSpPr>
            <p:cNvPr id="19" name="文本框 18"/>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solidFill>
                </a:rPr>
                <a:t>This is a sample text. Insert your desired text here. Again. This is a dummy text. Enter your own text here</a:t>
              </a:r>
              <a:r>
                <a:rPr lang="en-US" altLang="zh-CN" sz="800" dirty="0">
                  <a:solidFill>
                    <a:prstClr val="white">
                      <a:lumMod val="50000"/>
                    </a:prstClr>
                  </a:solidFill>
                </a:rPr>
                <a:t>.</a:t>
              </a:r>
              <a:endParaRPr lang="zh-CN" altLang="en-US" sz="800" dirty="0">
                <a:solidFill>
                  <a:prstClr val="white">
                    <a:lumMod val="50000"/>
                  </a:prstClr>
                </a:solidFill>
              </a:endParaRPr>
            </a:p>
          </p:txBody>
        </p:sp>
        <p:sp>
          <p:nvSpPr>
            <p:cNvPr id="20" name="文本框 24"/>
            <p:cNvSpPr txBox="1">
              <a:spLocks noChangeArrowheads="1"/>
            </p:cNvSpPr>
            <p:nvPr/>
          </p:nvSpPr>
          <p:spPr bwMode="auto">
            <a:xfrm>
              <a:off x="217871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1" name="组合 20"/>
          <p:cNvGrpSpPr/>
          <p:nvPr/>
        </p:nvGrpSpPr>
        <p:grpSpPr>
          <a:xfrm>
            <a:off x="7363527" y="3506721"/>
            <a:ext cx="976379" cy="976379"/>
            <a:chOff x="5465495" y="2410966"/>
            <a:chExt cx="732284" cy="732284"/>
          </a:xfrm>
          <a:effectLst>
            <a:outerShdw blurRad="368300" dist="520700" dir="8340000" algn="ctr" rotWithShape="0">
              <a:srgbClr val="000000">
                <a:alpha val="59000"/>
              </a:srgbClr>
            </a:outerShdw>
          </a:effectLst>
        </p:grpSpPr>
        <p:sp>
          <p:nvSpPr>
            <p:cNvPr id="22" name="椭圆 21"/>
            <p:cNvSpPr/>
            <p:nvPr/>
          </p:nvSpPr>
          <p:spPr>
            <a:xfrm>
              <a:off x="5465495" y="2410966"/>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3" name="Freeform 13"/>
            <p:cNvSpPr>
              <a:spLocks noEditPoints="1"/>
            </p:cNvSpPr>
            <p:nvPr/>
          </p:nvSpPr>
          <p:spPr bwMode="auto">
            <a:xfrm>
              <a:off x="5733634" y="2603501"/>
              <a:ext cx="213558" cy="301624"/>
            </a:xfrm>
            <a:custGeom>
              <a:avLst/>
              <a:gdLst>
                <a:gd name="T0" fmla="*/ 80 w 161"/>
                <a:gd name="T1" fmla="*/ 229 h 229"/>
                <a:gd name="T2" fmla="*/ 0 w 161"/>
                <a:gd name="T3" fmla="*/ 194 h 229"/>
                <a:gd name="T4" fmla="*/ 53 w 161"/>
                <a:gd name="T5" fmla="*/ 161 h 229"/>
                <a:gd name="T6" fmla="*/ 55 w 161"/>
                <a:gd name="T7" fmla="*/ 161 h 229"/>
                <a:gd name="T8" fmla="*/ 19 w 161"/>
                <a:gd name="T9" fmla="*/ 104 h 229"/>
                <a:gd name="T10" fmla="*/ 16 w 161"/>
                <a:gd name="T11" fmla="*/ 97 h 229"/>
                <a:gd name="T12" fmla="*/ 15 w 161"/>
                <a:gd name="T13" fmla="*/ 96 h 229"/>
                <a:gd name="T14" fmla="*/ 15 w 161"/>
                <a:gd name="T15" fmla="*/ 95 h 229"/>
                <a:gd name="T16" fmla="*/ 10 w 161"/>
                <a:gd name="T17" fmla="*/ 70 h 229"/>
                <a:gd name="T18" fmla="*/ 80 w 161"/>
                <a:gd name="T19" fmla="*/ 0 h 229"/>
                <a:gd name="T20" fmla="*/ 150 w 161"/>
                <a:gd name="T21" fmla="*/ 70 h 229"/>
                <a:gd name="T22" fmla="*/ 146 w 161"/>
                <a:gd name="T23" fmla="*/ 95 h 229"/>
                <a:gd name="T24" fmla="*/ 145 w 161"/>
                <a:gd name="T25" fmla="*/ 96 h 229"/>
                <a:gd name="T26" fmla="*/ 145 w 161"/>
                <a:gd name="T27" fmla="*/ 96 h 229"/>
                <a:gd name="T28" fmla="*/ 145 w 161"/>
                <a:gd name="T29" fmla="*/ 97 h 229"/>
                <a:gd name="T30" fmla="*/ 141 w 161"/>
                <a:gd name="T31" fmla="*/ 104 h 229"/>
                <a:gd name="T32" fmla="*/ 80 w 161"/>
                <a:gd name="T33" fmla="*/ 205 h 229"/>
                <a:gd name="T34" fmla="*/ 66 w 161"/>
                <a:gd name="T35" fmla="*/ 182 h 229"/>
                <a:gd name="T36" fmla="*/ 65 w 161"/>
                <a:gd name="T37" fmla="*/ 182 h 229"/>
                <a:gd name="T38" fmla="*/ 23 w 161"/>
                <a:gd name="T39" fmla="*/ 194 h 229"/>
                <a:gd name="T40" fmla="*/ 22 w 161"/>
                <a:gd name="T41" fmla="*/ 194 h 229"/>
                <a:gd name="T42" fmla="*/ 23 w 161"/>
                <a:gd name="T43" fmla="*/ 195 h 229"/>
                <a:gd name="T44" fmla="*/ 79 w 161"/>
                <a:gd name="T45" fmla="*/ 208 h 229"/>
                <a:gd name="T46" fmla="*/ 82 w 161"/>
                <a:gd name="T47" fmla="*/ 208 h 229"/>
                <a:gd name="T48" fmla="*/ 82 w 161"/>
                <a:gd name="T49" fmla="*/ 208 h 229"/>
                <a:gd name="T50" fmla="*/ 138 w 161"/>
                <a:gd name="T51" fmla="*/ 195 h 229"/>
                <a:gd name="T52" fmla="*/ 138 w 161"/>
                <a:gd name="T53" fmla="*/ 194 h 229"/>
                <a:gd name="T54" fmla="*/ 138 w 161"/>
                <a:gd name="T55" fmla="*/ 194 h 229"/>
                <a:gd name="T56" fmla="*/ 108 w 161"/>
                <a:gd name="T57" fmla="*/ 183 h 229"/>
                <a:gd name="T58" fmla="*/ 121 w 161"/>
                <a:gd name="T59" fmla="*/ 164 h 229"/>
                <a:gd name="T60" fmla="*/ 161 w 161"/>
                <a:gd name="T61" fmla="*/ 194 h 229"/>
                <a:gd name="T62" fmla="*/ 80 w 161"/>
                <a:gd name="T63" fmla="*/ 229 h 229"/>
                <a:gd name="T64" fmla="*/ 80 w 161"/>
                <a:gd name="T65" fmla="*/ 32 h 229"/>
                <a:gd name="T66" fmla="*/ 50 w 161"/>
                <a:gd name="T67" fmla="*/ 62 h 229"/>
                <a:gd name="T68" fmla="*/ 80 w 161"/>
                <a:gd name="T69" fmla="*/ 92 h 229"/>
                <a:gd name="T70" fmla="*/ 110 w 161"/>
                <a:gd name="T71" fmla="*/ 62 h 229"/>
                <a:gd name="T72" fmla="*/ 80 w 161"/>
                <a:gd name="T73" fmla="*/ 32 h 229"/>
                <a:gd name="T74" fmla="*/ 80 w 161"/>
                <a:gd name="T75" fmla="*/ 32 h 229"/>
                <a:gd name="T76" fmla="*/ 80 w 161"/>
                <a:gd name="T77" fmla="*/ 3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1" h="229">
                  <a:moveTo>
                    <a:pt x="80" y="229"/>
                  </a:moveTo>
                  <a:cubicBezTo>
                    <a:pt x="40" y="229"/>
                    <a:pt x="0" y="219"/>
                    <a:pt x="0" y="194"/>
                  </a:cubicBezTo>
                  <a:cubicBezTo>
                    <a:pt x="0" y="176"/>
                    <a:pt x="28" y="164"/>
                    <a:pt x="53" y="161"/>
                  </a:cubicBezTo>
                  <a:cubicBezTo>
                    <a:pt x="55" y="161"/>
                    <a:pt x="55" y="161"/>
                    <a:pt x="55" y="161"/>
                  </a:cubicBezTo>
                  <a:cubicBezTo>
                    <a:pt x="19" y="104"/>
                    <a:pt x="19" y="104"/>
                    <a:pt x="19" y="104"/>
                  </a:cubicBezTo>
                  <a:cubicBezTo>
                    <a:pt x="18" y="102"/>
                    <a:pt x="17" y="100"/>
                    <a:pt x="16" y="97"/>
                  </a:cubicBezTo>
                  <a:cubicBezTo>
                    <a:pt x="15" y="96"/>
                    <a:pt x="15" y="96"/>
                    <a:pt x="15" y="96"/>
                  </a:cubicBezTo>
                  <a:cubicBezTo>
                    <a:pt x="15" y="95"/>
                    <a:pt x="15" y="95"/>
                    <a:pt x="15" y="95"/>
                  </a:cubicBezTo>
                  <a:cubicBezTo>
                    <a:pt x="12" y="87"/>
                    <a:pt x="10" y="78"/>
                    <a:pt x="10" y="70"/>
                  </a:cubicBezTo>
                  <a:cubicBezTo>
                    <a:pt x="10" y="31"/>
                    <a:pt x="42" y="0"/>
                    <a:pt x="80" y="0"/>
                  </a:cubicBezTo>
                  <a:cubicBezTo>
                    <a:pt x="119" y="0"/>
                    <a:pt x="150" y="31"/>
                    <a:pt x="150" y="70"/>
                  </a:cubicBezTo>
                  <a:cubicBezTo>
                    <a:pt x="150" y="78"/>
                    <a:pt x="149" y="87"/>
                    <a:pt x="146" y="95"/>
                  </a:cubicBezTo>
                  <a:cubicBezTo>
                    <a:pt x="145" y="96"/>
                    <a:pt x="145" y="96"/>
                    <a:pt x="145" y="96"/>
                  </a:cubicBezTo>
                  <a:cubicBezTo>
                    <a:pt x="145" y="96"/>
                    <a:pt x="145" y="96"/>
                    <a:pt x="145" y="96"/>
                  </a:cubicBezTo>
                  <a:cubicBezTo>
                    <a:pt x="145" y="97"/>
                    <a:pt x="145" y="97"/>
                    <a:pt x="145" y="97"/>
                  </a:cubicBezTo>
                  <a:cubicBezTo>
                    <a:pt x="144" y="99"/>
                    <a:pt x="143" y="102"/>
                    <a:pt x="141" y="104"/>
                  </a:cubicBezTo>
                  <a:cubicBezTo>
                    <a:pt x="80" y="205"/>
                    <a:pt x="80" y="205"/>
                    <a:pt x="80" y="205"/>
                  </a:cubicBezTo>
                  <a:cubicBezTo>
                    <a:pt x="66" y="182"/>
                    <a:pt x="66" y="182"/>
                    <a:pt x="66" y="182"/>
                  </a:cubicBezTo>
                  <a:cubicBezTo>
                    <a:pt x="65" y="182"/>
                    <a:pt x="65" y="182"/>
                    <a:pt x="65" y="182"/>
                  </a:cubicBezTo>
                  <a:cubicBezTo>
                    <a:pt x="42" y="184"/>
                    <a:pt x="27" y="190"/>
                    <a:pt x="23" y="194"/>
                  </a:cubicBezTo>
                  <a:cubicBezTo>
                    <a:pt x="22" y="194"/>
                    <a:pt x="22" y="194"/>
                    <a:pt x="22" y="194"/>
                  </a:cubicBezTo>
                  <a:cubicBezTo>
                    <a:pt x="23" y="195"/>
                    <a:pt x="23" y="195"/>
                    <a:pt x="23" y="195"/>
                  </a:cubicBezTo>
                  <a:cubicBezTo>
                    <a:pt x="28" y="200"/>
                    <a:pt x="48" y="207"/>
                    <a:pt x="79" y="208"/>
                  </a:cubicBezTo>
                  <a:cubicBezTo>
                    <a:pt x="82" y="208"/>
                    <a:pt x="82" y="208"/>
                    <a:pt x="82" y="208"/>
                  </a:cubicBezTo>
                  <a:cubicBezTo>
                    <a:pt x="82" y="208"/>
                    <a:pt x="82" y="208"/>
                    <a:pt x="82" y="208"/>
                  </a:cubicBezTo>
                  <a:cubicBezTo>
                    <a:pt x="113" y="207"/>
                    <a:pt x="133" y="200"/>
                    <a:pt x="138" y="195"/>
                  </a:cubicBezTo>
                  <a:cubicBezTo>
                    <a:pt x="138" y="194"/>
                    <a:pt x="138" y="194"/>
                    <a:pt x="138" y="194"/>
                  </a:cubicBezTo>
                  <a:cubicBezTo>
                    <a:pt x="138" y="194"/>
                    <a:pt x="138" y="194"/>
                    <a:pt x="138" y="194"/>
                  </a:cubicBezTo>
                  <a:cubicBezTo>
                    <a:pt x="135" y="191"/>
                    <a:pt x="124" y="186"/>
                    <a:pt x="108" y="183"/>
                  </a:cubicBezTo>
                  <a:cubicBezTo>
                    <a:pt x="121" y="164"/>
                    <a:pt x="121" y="164"/>
                    <a:pt x="121" y="164"/>
                  </a:cubicBezTo>
                  <a:cubicBezTo>
                    <a:pt x="146" y="169"/>
                    <a:pt x="161" y="180"/>
                    <a:pt x="161" y="194"/>
                  </a:cubicBezTo>
                  <a:cubicBezTo>
                    <a:pt x="161" y="219"/>
                    <a:pt x="120" y="229"/>
                    <a:pt x="80" y="229"/>
                  </a:cubicBezTo>
                  <a:close/>
                  <a:moveTo>
                    <a:pt x="80" y="32"/>
                  </a:moveTo>
                  <a:cubicBezTo>
                    <a:pt x="64" y="32"/>
                    <a:pt x="50" y="45"/>
                    <a:pt x="50" y="62"/>
                  </a:cubicBezTo>
                  <a:cubicBezTo>
                    <a:pt x="50" y="78"/>
                    <a:pt x="64" y="92"/>
                    <a:pt x="80" y="92"/>
                  </a:cubicBezTo>
                  <a:cubicBezTo>
                    <a:pt x="97" y="92"/>
                    <a:pt x="110" y="78"/>
                    <a:pt x="110" y="62"/>
                  </a:cubicBezTo>
                  <a:cubicBezTo>
                    <a:pt x="110" y="45"/>
                    <a:pt x="97" y="32"/>
                    <a:pt x="80" y="32"/>
                  </a:cubicBezTo>
                  <a:close/>
                  <a:moveTo>
                    <a:pt x="80" y="32"/>
                  </a:moveTo>
                  <a:cubicBezTo>
                    <a:pt x="80" y="32"/>
                    <a:pt x="80" y="32"/>
                    <a:pt x="80" y="32"/>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24" name="组合 23"/>
          <p:cNvGrpSpPr/>
          <p:nvPr/>
        </p:nvGrpSpPr>
        <p:grpSpPr>
          <a:xfrm>
            <a:off x="5533185" y="1703503"/>
            <a:ext cx="976379" cy="976379"/>
            <a:chOff x="4092739" y="1058552"/>
            <a:chExt cx="732284" cy="732284"/>
          </a:xfrm>
          <a:effectLst>
            <a:outerShdw blurRad="368300" dist="520700" dir="8340000" algn="ctr" rotWithShape="0">
              <a:srgbClr val="000000">
                <a:alpha val="59000"/>
              </a:srgbClr>
            </a:outerShdw>
          </a:effectLst>
        </p:grpSpPr>
        <p:sp>
          <p:nvSpPr>
            <p:cNvPr id="25" name="椭圆 24"/>
            <p:cNvSpPr/>
            <p:nvPr/>
          </p:nvSpPr>
          <p:spPr>
            <a:xfrm>
              <a:off x="4092739" y="1058552"/>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6" name="Freeform 9"/>
            <p:cNvSpPr>
              <a:spLocks noEditPoints="1"/>
            </p:cNvSpPr>
            <p:nvPr/>
          </p:nvSpPr>
          <p:spPr bwMode="auto">
            <a:xfrm>
              <a:off x="4332394" y="1287204"/>
              <a:ext cx="269662" cy="263390"/>
            </a:xfrm>
            <a:custGeom>
              <a:avLst/>
              <a:gdLst>
                <a:gd name="T0" fmla="*/ 138 w 179"/>
                <a:gd name="T1" fmla="*/ 79 h 175"/>
                <a:gd name="T2" fmla="*/ 104 w 179"/>
                <a:gd name="T3" fmla="*/ 152 h 175"/>
                <a:gd name="T4" fmla="*/ 123 w 179"/>
                <a:gd name="T5" fmla="*/ 167 h 175"/>
                <a:gd name="T6" fmla="*/ 131 w 179"/>
                <a:gd name="T7" fmla="*/ 171 h 175"/>
                <a:gd name="T8" fmla="*/ 51 w 179"/>
                <a:gd name="T9" fmla="*/ 175 h 175"/>
                <a:gd name="T10" fmla="*/ 51 w 179"/>
                <a:gd name="T11" fmla="*/ 167 h 175"/>
                <a:gd name="T12" fmla="*/ 74 w 179"/>
                <a:gd name="T13" fmla="*/ 152 h 175"/>
                <a:gd name="T14" fmla="*/ 71 w 179"/>
                <a:gd name="T15" fmla="*/ 116 h 175"/>
                <a:gd name="T16" fmla="*/ 2 w 179"/>
                <a:gd name="T17" fmla="*/ 42 h 175"/>
                <a:gd name="T18" fmla="*/ 29 w 179"/>
                <a:gd name="T19" fmla="*/ 19 h 175"/>
                <a:gd name="T20" fmla="*/ 29 w 179"/>
                <a:gd name="T21" fmla="*/ 5 h 175"/>
                <a:gd name="T22" fmla="*/ 29 w 179"/>
                <a:gd name="T23" fmla="*/ 2 h 175"/>
                <a:gd name="T24" fmla="*/ 32 w 179"/>
                <a:gd name="T25" fmla="*/ 0 h 175"/>
                <a:gd name="T26" fmla="*/ 142 w 179"/>
                <a:gd name="T27" fmla="*/ 0 h 175"/>
                <a:gd name="T28" fmla="*/ 149 w 179"/>
                <a:gd name="T29" fmla="*/ 0 h 175"/>
                <a:gd name="T30" fmla="*/ 150 w 179"/>
                <a:gd name="T31" fmla="*/ 4 h 175"/>
                <a:gd name="T32" fmla="*/ 150 w 179"/>
                <a:gd name="T33" fmla="*/ 15 h 175"/>
                <a:gd name="T34" fmla="*/ 154 w 179"/>
                <a:gd name="T35" fmla="*/ 19 h 175"/>
                <a:gd name="T36" fmla="*/ 74 w 179"/>
                <a:gd name="T37" fmla="*/ 159 h 175"/>
                <a:gd name="T38" fmla="*/ 115 w 179"/>
                <a:gd name="T39" fmla="*/ 167 h 175"/>
                <a:gd name="T40" fmla="*/ 74 w 179"/>
                <a:gd name="T41" fmla="*/ 159 h 175"/>
                <a:gd name="T42" fmla="*/ 82 w 179"/>
                <a:gd name="T43" fmla="*/ 121 h 175"/>
                <a:gd name="T44" fmla="*/ 94 w 179"/>
                <a:gd name="T45" fmla="*/ 152 h 175"/>
                <a:gd name="T46" fmla="*/ 25 w 179"/>
                <a:gd name="T47" fmla="*/ 27 h 175"/>
                <a:gd name="T48" fmla="*/ 15 w 179"/>
                <a:gd name="T49" fmla="*/ 27 h 175"/>
                <a:gd name="T50" fmla="*/ 10 w 179"/>
                <a:gd name="T51" fmla="*/ 36 h 175"/>
                <a:gd name="T52" fmla="*/ 38 w 179"/>
                <a:gd name="T53" fmla="*/ 71 h 175"/>
                <a:gd name="T54" fmla="*/ 25 w 179"/>
                <a:gd name="T55" fmla="*/ 27 h 175"/>
                <a:gd name="T56" fmla="*/ 36 w 179"/>
                <a:gd name="T57" fmla="*/ 8 h 175"/>
                <a:gd name="T58" fmla="*/ 89 w 179"/>
                <a:gd name="T59" fmla="*/ 114 h 175"/>
                <a:gd name="T60" fmla="*/ 142 w 179"/>
                <a:gd name="T61" fmla="*/ 8 h 175"/>
                <a:gd name="T62" fmla="*/ 164 w 179"/>
                <a:gd name="T63" fmla="*/ 27 h 175"/>
                <a:gd name="T64" fmla="*/ 154 w 179"/>
                <a:gd name="T65" fmla="*/ 27 h 175"/>
                <a:gd name="T66" fmla="*/ 141 w 179"/>
                <a:gd name="T67" fmla="*/ 71 h 175"/>
                <a:gd name="T68" fmla="*/ 169 w 179"/>
                <a:gd name="T69" fmla="*/ 36 h 175"/>
                <a:gd name="T70" fmla="*/ 169 w 179"/>
                <a:gd name="T71" fmla="*/ 2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75">
                  <a:moveTo>
                    <a:pt x="177" y="42"/>
                  </a:moveTo>
                  <a:cubicBezTo>
                    <a:pt x="177" y="65"/>
                    <a:pt x="160" y="77"/>
                    <a:pt x="138" y="79"/>
                  </a:cubicBezTo>
                  <a:cubicBezTo>
                    <a:pt x="130" y="96"/>
                    <a:pt x="120" y="109"/>
                    <a:pt x="108" y="116"/>
                  </a:cubicBezTo>
                  <a:cubicBezTo>
                    <a:pt x="104" y="152"/>
                    <a:pt x="104" y="152"/>
                    <a:pt x="104" y="152"/>
                  </a:cubicBezTo>
                  <a:cubicBezTo>
                    <a:pt x="105" y="152"/>
                    <a:pt x="105" y="152"/>
                    <a:pt x="105" y="152"/>
                  </a:cubicBezTo>
                  <a:cubicBezTo>
                    <a:pt x="114" y="152"/>
                    <a:pt x="121" y="158"/>
                    <a:pt x="123" y="167"/>
                  </a:cubicBezTo>
                  <a:cubicBezTo>
                    <a:pt x="127" y="167"/>
                    <a:pt x="127" y="167"/>
                    <a:pt x="127" y="167"/>
                  </a:cubicBezTo>
                  <a:cubicBezTo>
                    <a:pt x="129" y="167"/>
                    <a:pt x="131" y="169"/>
                    <a:pt x="131" y="171"/>
                  </a:cubicBezTo>
                  <a:cubicBezTo>
                    <a:pt x="131" y="173"/>
                    <a:pt x="129" y="175"/>
                    <a:pt x="127" y="175"/>
                  </a:cubicBezTo>
                  <a:cubicBezTo>
                    <a:pt x="51" y="175"/>
                    <a:pt x="51" y="175"/>
                    <a:pt x="51" y="175"/>
                  </a:cubicBezTo>
                  <a:cubicBezTo>
                    <a:pt x="49" y="175"/>
                    <a:pt x="48" y="173"/>
                    <a:pt x="48" y="171"/>
                  </a:cubicBezTo>
                  <a:cubicBezTo>
                    <a:pt x="48" y="169"/>
                    <a:pt x="49" y="167"/>
                    <a:pt x="51" y="167"/>
                  </a:cubicBezTo>
                  <a:cubicBezTo>
                    <a:pt x="56" y="167"/>
                    <a:pt x="56" y="167"/>
                    <a:pt x="56" y="167"/>
                  </a:cubicBezTo>
                  <a:cubicBezTo>
                    <a:pt x="57" y="158"/>
                    <a:pt x="65" y="152"/>
                    <a:pt x="74" y="152"/>
                  </a:cubicBezTo>
                  <a:cubicBezTo>
                    <a:pt x="75" y="152"/>
                    <a:pt x="75" y="152"/>
                    <a:pt x="75" y="152"/>
                  </a:cubicBezTo>
                  <a:cubicBezTo>
                    <a:pt x="71" y="116"/>
                    <a:pt x="71" y="116"/>
                    <a:pt x="71" y="116"/>
                  </a:cubicBezTo>
                  <a:cubicBezTo>
                    <a:pt x="59" y="109"/>
                    <a:pt x="48" y="96"/>
                    <a:pt x="41" y="79"/>
                  </a:cubicBezTo>
                  <a:cubicBezTo>
                    <a:pt x="19" y="77"/>
                    <a:pt x="2" y="65"/>
                    <a:pt x="2" y="42"/>
                  </a:cubicBezTo>
                  <a:cubicBezTo>
                    <a:pt x="2" y="17"/>
                    <a:pt x="0" y="19"/>
                    <a:pt x="25" y="19"/>
                  </a:cubicBezTo>
                  <a:cubicBezTo>
                    <a:pt x="29" y="19"/>
                    <a:pt x="29" y="19"/>
                    <a:pt x="29" y="19"/>
                  </a:cubicBezTo>
                  <a:cubicBezTo>
                    <a:pt x="29" y="18"/>
                    <a:pt x="29" y="16"/>
                    <a:pt x="29" y="15"/>
                  </a:cubicBezTo>
                  <a:cubicBezTo>
                    <a:pt x="29" y="12"/>
                    <a:pt x="29" y="9"/>
                    <a:pt x="29" y="5"/>
                  </a:cubicBezTo>
                  <a:cubicBezTo>
                    <a:pt x="29" y="5"/>
                    <a:pt x="29" y="4"/>
                    <a:pt x="29" y="4"/>
                  </a:cubicBezTo>
                  <a:cubicBezTo>
                    <a:pt x="29" y="3"/>
                    <a:pt x="29" y="2"/>
                    <a:pt x="29" y="2"/>
                  </a:cubicBezTo>
                  <a:cubicBezTo>
                    <a:pt x="29" y="1"/>
                    <a:pt x="29" y="1"/>
                    <a:pt x="29" y="0"/>
                  </a:cubicBezTo>
                  <a:cubicBezTo>
                    <a:pt x="32" y="0"/>
                    <a:pt x="32" y="0"/>
                    <a:pt x="32" y="0"/>
                  </a:cubicBezTo>
                  <a:cubicBezTo>
                    <a:pt x="37" y="0"/>
                    <a:pt x="37" y="0"/>
                    <a:pt x="37" y="0"/>
                  </a:cubicBezTo>
                  <a:cubicBezTo>
                    <a:pt x="142" y="0"/>
                    <a:pt x="142" y="0"/>
                    <a:pt x="142" y="0"/>
                  </a:cubicBezTo>
                  <a:cubicBezTo>
                    <a:pt x="146" y="0"/>
                    <a:pt x="146" y="0"/>
                    <a:pt x="146" y="0"/>
                  </a:cubicBezTo>
                  <a:cubicBezTo>
                    <a:pt x="149" y="0"/>
                    <a:pt x="149" y="0"/>
                    <a:pt x="149" y="0"/>
                  </a:cubicBezTo>
                  <a:cubicBezTo>
                    <a:pt x="149" y="1"/>
                    <a:pt x="149" y="1"/>
                    <a:pt x="149" y="2"/>
                  </a:cubicBezTo>
                  <a:cubicBezTo>
                    <a:pt x="150" y="2"/>
                    <a:pt x="150" y="3"/>
                    <a:pt x="150" y="4"/>
                  </a:cubicBezTo>
                  <a:cubicBezTo>
                    <a:pt x="150" y="4"/>
                    <a:pt x="150" y="5"/>
                    <a:pt x="150" y="5"/>
                  </a:cubicBezTo>
                  <a:cubicBezTo>
                    <a:pt x="150" y="9"/>
                    <a:pt x="150" y="12"/>
                    <a:pt x="150" y="15"/>
                  </a:cubicBezTo>
                  <a:cubicBezTo>
                    <a:pt x="150" y="16"/>
                    <a:pt x="150" y="18"/>
                    <a:pt x="150" y="19"/>
                  </a:cubicBezTo>
                  <a:cubicBezTo>
                    <a:pt x="154" y="19"/>
                    <a:pt x="154" y="19"/>
                    <a:pt x="154" y="19"/>
                  </a:cubicBezTo>
                  <a:cubicBezTo>
                    <a:pt x="179" y="19"/>
                    <a:pt x="177" y="17"/>
                    <a:pt x="177" y="42"/>
                  </a:cubicBezTo>
                  <a:close/>
                  <a:moveTo>
                    <a:pt x="74" y="159"/>
                  </a:moveTo>
                  <a:cubicBezTo>
                    <a:pt x="69" y="159"/>
                    <a:pt x="65" y="163"/>
                    <a:pt x="63" y="167"/>
                  </a:cubicBezTo>
                  <a:cubicBezTo>
                    <a:pt x="115" y="167"/>
                    <a:pt x="115" y="167"/>
                    <a:pt x="115" y="167"/>
                  </a:cubicBezTo>
                  <a:cubicBezTo>
                    <a:pt x="114" y="163"/>
                    <a:pt x="109" y="159"/>
                    <a:pt x="105" y="159"/>
                  </a:cubicBezTo>
                  <a:cubicBezTo>
                    <a:pt x="74" y="159"/>
                    <a:pt x="74" y="159"/>
                    <a:pt x="74" y="159"/>
                  </a:cubicBezTo>
                  <a:close/>
                  <a:moveTo>
                    <a:pt x="97" y="121"/>
                  </a:moveTo>
                  <a:cubicBezTo>
                    <a:pt x="82" y="121"/>
                    <a:pt x="82" y="121"/>
                    <a:pt x="82" y="121"/>
                  </a:cubicBezTo>
                  <a:cubicBezTo>
                    <a:pt x="84" y="152"/>
                    <a:pt x="84" y="152"/>
                    <a:pt x="84" y="152"/>
                  </a:cubicBezTo>
                  <a:cubicBezTo>
                    <a:pt x="94" y="152"/>
                    <a:pt x="94" y="152"/>
                    <a:pt x="94" y="152"/>
                  </a:cubicBezTo>
                  <a:cubicBezTo>
                    <a:pt x="97" y="121"/>
                    <a:pt x="97" y="121"/>
                    <a:pt x="97" y="121"/>
                  </a:cubicBezTo>
                  <a:close/>
                  <a:moveTo>
                    <a:pt x="25" y="27"/>
                  </a:moveTo>
                  <a:cubicBezTo>
                    <a:pt x="23" y="27"/>
                    <a:pt x="21" y="27"/>
                    <a:pt x="19" y="27"/>
                  </a:cubicBezTo>
                  <a:cubicBezTo>
                    <a:pt x="15" y="27"/>
                    <a:pt x="15" y="27"/>
                    <a:pt x="15" y="27"/>
                  </a:cubicBezTo>
                  <a:cubicBezTo>
                    <a:pt x="13" y="27"/>
                    <a:pt x="11" y="27"/>
                    <a:pt x="10" y="27"/>
                  </a:cubicBezTo>
                  <a:cubicBezTo>
                    <a:pt x="10" y="29"/>
                    <a:pt x="10" y="32"/>
                    <a:pt x="10" y="36"/>
                  </a:cubicBezTo>
                  <a:cubicBezTo>
                    <a:pt x="10" y="38"/>
                    <a:pt x="10" y="40"/>
                    <a:pt x="10" y="42"/>
                  </a:cubicBezTo>
                  <a:cubicBezTo>
                    <a:pt x="10" y="59"/>
                    <a:pt x="22" y="69"/>
                    <a:pt x="38" y="71"/>
                  </a:cubicBezTo>
                  <a:cubicBezTo>
                    <a:pt x="33" y="58"/>
                    <a:pt x="30" y="43"/>
                    <a:pt x="29" y="27"/>
                  </a:cubicBezTo>
                  <a:cubicBezTo>
                    <a:pt x="25" y="27"/>
                    <a:pt x="25" y="27"/>
                    <a:pt x="25" y="27"/>
                  </a:cubicBezTo>
                  <a:close/>
                  <a:moveTo>
                    <a:pt x="142" y="8"/>
                  </a:moveTo>
                  <a:cubicBezTo>
                    <a:pt x="36" y="8"/>
                    <a:pt x="36" y="8"/>
                    <a:pt x="36" y="8"/>
                  </a:cubicBezTo>
                  <a:cubicBezTo>
                    <a:pt x="36" y="10"/>
                    <a:pt x="36" y="13"/>
                    <a:pt x="36" y="15"/>
                  </a:cubicBezTo>
                  <a:cubicBezTo>
                    <a:pt x="36" y="69"/>
                    <a:pt x="61" y="114"/>
                    <a:pt x="89" y="114"/>
                  </a:cubicBezTo>
                  <a:cubicBezTo>
                    <a:pt x="118" y="114"/>
                    <a:pt x="142" y="69"/>
                    <a:pt x="142" y="15"/>
                  </a:cubicBezTo>
                  <a:cubicBezTo>
                    <a:pt x="142" y="13"/>
                    <a:pt x="142" y="10"/>
                    <a:pt x="142" y="8"/>
                  </a:cubicBezTo>
                  <a:close/>
                  <a:moveTo>
                    <a:pt x="169" y="27"/>
                  </a:moveTo>
                  <a:cubicBezTo>
                    <a:pt x="168" y="27"/>
                    <a:pt x="166" y="27"/>
                    <a:pt x="164" y="27"/>
                  </a:cubicBezTo>
                  <a:cubicBezTo>
                    <a:pt x="160" y="27"/>
                    <a:pt x="160" y="27"/>
                    <a:pt x="160" y="27"/>
                  </a:cubicBezTo>
                  <a:cubicBezTo>
                    <a:pt x="158" y="27"/>
                    <a:pt x="156" y="27"/>
                    <a:pt x="154" y="27"/>
                  </a:cubicBezTo>
                  <a:cubicBezTo>
                    <a:pt x="150" y="27"/>
                    <a:pt x="150" y="27"/>
                    <a:pt x="150" y="27"/>
                  </a:cubicBezTo>
                  <a:cubicBezTo>
                    <a:pt x="149" y="43"/>
                    <a:pt x="146" y="58"/>
                    <a:pt x="141" y="71"/>
                  </a:cubicBezTo>
                  <a:cubicBezTo>
                    <a:pt x="157" y="69"/>
                    <a:pt x="169" y="59"/>
                    <a:pt x="169" y="42"/>
                  </a:cubicBezTo>
                  <a:cubicBezTo>
                    <a:pt x="169" y="40"/>
                    <a:pt x="169" y="38"/>
                    <a:pt x="169" y="36"/>
                  </a:cubicBezTo>
                  <a:cubicBezTo>
                    <a:pt x="169" y="32"/>
                    <a:pt x="169" y="29"/>
                    <a:pt x="169" y="27"/>
                  </a:cubicBezTo>
                  <a:close/>
                  <a:moveTo>
                    <a:pt x="169" y="27"/>
                  </a:moveTo>
                  <a:cubicBezTo>
                    <a:pt x="169" y="27"/>
                    <a:pt x="169" y="27"/>
                    <a:pt x="169" y="27"/>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27" name="组合 26"/>
          <p:cNvGrpSpPr/>
          <p:nvPr/>
        </p:nvGrpSpPr>
        <p:grpSpPr>
          <a:xfrm>
            <a:off x="3677444" y="3506721"/>
            <a:ext cx="976379" cy="976379"/>
            <a:chOff x="2700933" y="2410966"/>
            <a:chExt cx="732284" cy="732284"/>
          </a:xfrm>
          <a:effectLst>
            <a:outerShdw blurRad="368300" dist="520700" dir="8340000" algn="ctr" rotWithShape="0">
              <a:srgbClr val="000000">
                <a:alpha val="59000"/>
              </a:srgbClr>
            </a:outerShdw>
          </a:effectLst>
        </p:grpSpPr>
        <p:sp>
          <p:nvSpPr>
            <p:cNvPr id="28" name="椭圆 27"/>
            <p:cNvSpPr/>
            <p:nvPr/>
          </p:nvSpPr>
          <p:spPr>
            <a:xfrm>
              <a:off x="2700933" y="2410966"/>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9" name="Freeform 5"/>
            <p:cNvSpPr>
              <a:spLocks noEditPoints="1"/>
            </p:cNvSpPr>
            <p:nvPr/>
          </p:nvSpPr>
          <p:spPr bwMode="auto">
            <a:xfrm>
              <a:off x="2913959" y="2621906"/>
              <a:ext cx="311334" cy="330844"/>
            </a:xfrm>
            <a:custGeom>
              <a:avLst/>
              <a:gdLst>
                <a:gd name="T0" fmla="*/ 699 w 2617"/>
                <a:gd name="T1" fmla="*/ 1600 h 2781"/>
                <a:gd name="T2" fmla="*/ 0 w 2617"/>
                <a:gd name="T3" fmla="*/ 2273 h 2781"/>
                <a:gd name="T4" fmla="*/ 564 w 2617"/>
                <a:gd name="T5" fmla="*/ 2735 h 2781"/>
                <a:gd name="T6" fmla="*/ 1307 w 2617"/>
                <a:gd name="T7" fmla="*/ 1732 h 2781"/>
                <a:gd name="T8" fmla="*/ 1932 w 2617"/>
                <a:gd name="T9" fmla="*/ 1432 h 2781"/>
                <a:gd name="T10" fmla="*/ 1551 w 2617"/>
                <a:gd name="T11" fmla="*/ 1587 h 2781"/>
                <a:gd name="T12" fmla="*/ 1284 w 2617"/>
                <a:gd name="T13" fmla="*/ 1784 h 2781"/>
                <a:gd name="T14" fmla="*/ 2067 w 2617"/>
                <a:gd name="T15" fmla="*/ 2217 h 2781"/>
                <a:gd name="T16" fmla="*/ 1932 w 2617"/>
                <a:gd name="T17" fmla="*/ 1432 h 2781"/>
                <a:gd name="T18" fmla="*/ 1874 w 2617"/>
                <a:gd name="T19" fmla="*/ 1257 h 2781"/>
                <a:gd name="T20" fmla="*/ 1548 w 2617"/>
                <a:gd name="T21" fmla="*/ 1513 h 2781"/>
                <a:gd name="T22" fmla="*/ 1084 w 2617"/>
                <a:gd name="T23" fmla="*/ 1513 h 2781"/>
                <a:gd name="T24" fmla="*/ 756 w 2617"/>
                <a:gd name="T25" fmla="*/ 1257 h 2781"/>
                <a:gd name="T26" fmla="*/ 617 w 2617"/>
                <a:gd name="T27" fmla="*/ 838 h 2781"/>
                <a:gd name="T28" fmla="*/ 756 w 2617"/>
                <a:gd name="T29" fmla="*/ 419 h 2781"/>
                <a:gd name="T30" fmla="*/ 1084 w 2617"/>
                <a:gd name="T31" fmla="*/ 163 h 2781"/>
                <a:gd name="T32" fmla="*/ 1548 w 2617"/>
                <a:gd name="T33" fmla="*/ 163 h 2781"/>
                <a:gd name="T34" fmla="*/ 1874 w 2617"/>
                <a:gd name="T35" fmla="*/ 419 h 2781"/>
                <a:gd name="T36" fmla="*/ 2014 w 2617"/>
                <a:gd name="T37" fmla="*/ 838 h 2781"/>
                <a:gd name="T38" fmla="*/ 2153 w 2617"/>
                <a:gd name="T39" fmla="*/ 1117 h 2781"/>
                <a:gd name="T40" fmla="*/ 1953 w 2617"/>
                <a:gd name="T41" fmla="*/ 1050 h 2781"/>
                <a:gd name="T42" fmla="*/ 1953 w 2617"/>
                <a:gd name="T43" fmla="*/ 625 h 2781"/>
                <a:gd name="T44" fmla="*/ 1741 w 2617"/>
                <a:gd name="T45" fmla="*/ 306 h 2781"/>
                <a:gd name="T46" fmla="*/ 1316 w 2617"/>
                <a:gd name="T47" fmla="*/ 200 h 2781"/>
                <a:gd name="T48" fmla="*/ 892 w 2617"/>
                <a:gd name="T49" fmla="*/ 306 h 2781"/>
                <a:gd name="T50" fmla="*/ 679 w 2617"/>
                <a:gd name="T51" fmla="*/ 620 h 2781"/>
                <a:gd name="T52" fmla="*/ 679 w 2617"/>
                <a:gd name="T53" fmla="*/ 1050 h 2781"/>
                <a:gd name="T54" fmla="*/ 892 w 2617"/>
                <a:gd name="T55" fmla="*/ 1368 h 2781"/>
                <a:gd name="T56" fmla="*/ 1316 w 2617"/>
                <a:gd name="T57" fmla="*/ 1474 h 2781"/>
                <a:gd name="T58" fmla="*/ 1741 w 2617"/>
                <a:gd name="T59" fmla="*/ 1368 h 2781"/>
                <a:gd name="T60" fmla="*/ 1953 w 2617"/>
                <a:gd name="T61" fmla="*/ 1050 h 2781"/>
                <a:gd name="T62" fmla="*/ 1953 w 2617"/>
                <a:gd name="T63" fmla="*/ 1050 h 2781"/>
                <a:gd name="T64" fmla="*/ 1608 w 2617"/>
                <a:gd name="T65" fmla="*/ 1057 h 2781"/>
                <a:gd name="T66" fmla="*/ 1438 w 2617"/>
                <a:gd name="T67" fmla="*/ 1190 h 2781"/>
                <a:gd name="T68" fmla="*/ 1196 w 2617"/>
                <a:gd name="T69" fmla="*/ 1190 h 2781"/>
                <a:gd name="T70" fmla="*/ 1025 w 2617"/>
                <a:gd name="T71" fmla="*/ 1057 h 2781"/>
                <a:gd name="T72" fmla="*/ 952 w 2617"/>
                <a:gd name="T73" fmla="*/ 838 h 2781"/>
                <a:gd name="T74" fmla="*/ 1025 w 2617"/>
                <a:gd name="T75" fmla="*/ 619 h 2781"/>
                <a:gd name="T76" fmla="*/ 1196 w 2617"/>
                <a:gd name="T77" fmla="*/ 486 h 2781"/>
                <a:gd name="T78" fmla="*/ 1438 w 2617"/>
                <a:gd name="T79" fmla="*/ 486 h 2781"/>
                <a:gd name="T80" fmla="*/ 1608 w 2617"/>
                <a:gd name="T81" fmla="*/ 619 h 2781"/>
                <a:gd name="T82" fmla="*/ 1681 w 2617"/>
                <a:gd name="T83" fmla="*/ 838 h 2781"/>
                <a:gd name="T84" fmla="*/ 1754 w 2617"/>
                <a:gd name="T85" fmla="*/ 984 h 2781"/>
                <a:gd name="T86" fmla="*/ 1754 w 2617"/>
                <a:gd name="T87" fmla="*/ 984 h 2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7" h="2781">
                  <a:moveTo>
                    <a:pt x="1081" y="1571"/>
                  </a:moveTo>
                  <a:lnTo>
                    <a:pt x="699" y="1600"/>
                  </a:lnTo>
                  <a:lnTo>
                    <a:pt x="699" y="1420"/>
                  </a:lnTo>
                  <a:lnTo>
                    <a:pt x="0" y="2273"/>
                  </a:lnTo>
                  <a:lnTo>
                    <a:pt x="555" y="2171"/>
                  </a:lnTo>
                  <a:lnTo>
                    <a:pt x="564" y="2735"/>
                  </a:lnTo>
                  <a:lnTo>
                    <a:pt x="1355" y="1770"/>
                  </a:lnTo>
                  <a:lnTo>
                    <a:pt x="1307" y="1732"/>
                  </a:lnTo>
                  <a:lnTo>
                    <a:pt x="1081" y="1571"/>
                  </a:lnTo>
                  <a:close/>
                  <a:moveTo>
                    <a:pt x="1932" y="1432"/>
                  </a:moveTo>
                  <a:lnTo>
                    <a:pt x="1932" y="1614"/>
                  </a:lnTo>
                  <a:lnTo>
                    <a:pt x="1551" y="1587"/>
                  </a:lnTo>
                  <a:lnTo>
                    <a:pt x="1486" y="1632"/>
                  </a:lnTo>
                  <a:lnTo>
                    <a:pt x="1284" y="1784"/>
                  </a:lnTo>
                  <a:lnTo>
                    <a:pt x="2035" y="2781"/>
                  </a:lnTo>
                  <a:lnTo>
                    <a:pt x="2067" y="2217"/>
                  </a:lnTo>
                  <a:lnTo>
                    <a:pt x="2617" y="2342"/>
                  </a:lnTo>
                  <a:lnTo>
                    <a:pt x="1932" y="1432"/>
                  </a:lnTo>
                  <a:close/>
                  <a:moveTo>
                    <a:pt x="2153" y="1117"/>
                  </a:moveTo>
                  <a:lnTo>
                    <a:pt x="1874" y="1257"/>
                  </a:lnTo>
                  <a:lnTo>
                    <a:pt x="1874" y="1536"/>
                  </a:lnTo>
                  <a:lnTo>
                    <a:pt x="1548" y="1513"/>
                  </a:lnTo>
                  <a:lnTo>
                    <a:pt x="1315" y="1676"/>
                  </a:lnTo>
                  <a:lnTo>
                    <a:pt x="1084" y="1513"/>
                  </a:lnTo>
                  <a:lnTo>
                    <a:pt x="756" y="1536"/>
                  </a:lnTo>
                  <a:lnTo>
                    <a:pt x="756" y="1257"/>
                  </a:lnTo>
                  <a:lnTo>
                    <a:pt x="477" y="1117"/>
                  </a:lnTo>
                  <a:lnTo>
                    <a:pt x="617" y="838"/>
                  </a:lnTo>
                  <a:lnTo>
                    <a:pt x="477" y="553"/>
                  </a:lnTo>
                  <a:lnTo>
                    <a:pt x="756" y="419"/>
                  </a:lnTo>
                  <a:lnTo>
                    <a:pt x="756" y="139"/>
                  </a:lnTo>
                  <a:lnTo>
                    <a:pt x="1084" y="163"/>
                  </a:lnTo>
                  <a:lnTo>
                    <a:pt x="1315" y="0"/>
                  </a:lnTo>
                  <a:lnTo>
                    <a:pt x="1548" y="163"/>
                  </a:lnTo>
                  <a:lnTo>
                    <a:pt x="1874" y="139"/>
                  </a:lnTo>
                  <a:lnTo>
                    <a:pt x="1874" y="419"/>
                  </a:lnTo>
                  <a:lnTo>
                    <a:pt x="2153" y="558"/>
                  </a:lnTo>
                  <a:lnTo>
                    <a:pt x="2014" y="838"/>
                  </a:lnTo>
                  <a:lnTo>
                    <a:pt x="2153" y="1117"/>
                  </a:lnTo>
                  <a:lnTo>
                    <a:pt x="2153" y="1117"/>
                  </a:lnTo>
                  <a:lnTo>
                    <a:pt x="2153" y="1117"/>
                  </a:lnTo>
                  <a:close/>
                  <a:moveTo>
                    <a:pt x="1953" y="1050"/>
                  </a:moveTo>
                  <a:lnTo>
                    <a:pt x="1847" y="837"/>
                  </a:lnTo>
                  <a:lnTo>
                    <a:pt x="1953" y="625"/>
                  </a:lnTo>
                  <a:lnTo>
                    <a:pt x="1741" y="519"/>
                  </a:lnTo>
                  <a:lnTo>
                    <a:pt x="1741" y="306"/>
                  </a:lnTo>
                  <a:lnTo>
                    <a:pt x="1492" y="325"/>
                  </a:lnTo>
                  <a:lnTo>
                    <a:pt x="1316" y="200"/>
                  </a:lnTo>
                  <a:lnTo>
                    <a:pt x="1140" y="325"/>
                  </a:lnTo>
                  <a:lnTo>
                    <a:pt x="892" y="306"/>
                  </a:lnTo>
                  <a:lnTo>
                    <a:pt x="892" y="519"/>
                  </a:lnTo>
                  <a:lnTo>
                    <a:pt x="679" y="620"/>
                  </a:lnTo>
                  <a:lnTo>
                    <a:pt x="785" y="837"/>
                  </a:lnTo>
                  <a:lnTo>
                    <a:pt x="679" y="1050"/>
                  </a:lnTo>
                  <a:lnTo>
                    <a:pt x="892" y="1156"/>
                  </a:lnTo>
                  <a:lnTo>
                    <a:pt x="892" y="1368"/>
                  </a:lnTo>
                  <a:lnTo>
                    <a:pt x="1140" y="1351"/>
                  </a:lnTo>
                  <a:lnTo>
                    <a:pt x="1316" y="1474"/>
                  </a:lnTo>
                  <a:lnTo>
                    <a:pt x="1492" y="1351"/>
                  </a:lnTo>
                  <a:lnTo>
                    <a:pt x="1741" y="1368"/>
                  </a:lnTo>
                  <a:lnTo>
                    <a:pt x="1741" y="1156"/>
                  </a:lnTo>
                  <a:lnTo>
                    <a:pt x="1953" y="1050"/>
                  </a:lnTo>
                  <a:lnTo>
                    <a:pt x="1953" y="1050"/>
                  </a:lnTo>
                  <a:lnTo>
                    <a:pt x="1953" y="1050"/>
                  </a:lnTo>
                  <a:close/>
                  <a:moveTo>
                    <a:pt x="1754" y="984"/>
                  </a:moveTo>
                  <a:lnTo>
                    <a:pt x="1608" y="1057"/>
                  </a:lnTo>
                  <a:lnTo>
                    <a:pt x="1608" y="1203"/>
                  </a:lnTo>
                  <a:lnTo>
                    <a:pt x="1438" y="1190"/>
                  </a:lnTo>
                  <a:lnTo>
                    <a:pt x="1316" y="1276"/>
                  </a:lnTo>
                  <a:lnTo>
                    <a:pt x="1196" y="1190"/>
                  </a:lnTo>
                  <a:lnTo>
                    <a:pt x="1025" y="1203"/>
                  </a:lnTo>
                  <a:lnTo>
                    <a:pt x="1025" y="1057"/>
                  </a:lnTo>
                  <a:lnTo>
                    <a:pt x="879" y="984"/>
                  </a:lnTo>
                  <a:lnTo>
                    <a:pt x="952" y="838"/>
                  </a:lnTo>
                  <a:lnTo>
                    <a:pt x="879" y="690"/>
                  </a:lnTo>
                  <a:lnTo>
                    <a:pt x="1025" y="619"/>
                  </a:lnTo>
                  <a:lnTo>
                    <a:pt x="1025" y="474"/>
                  </a:lnTo>
                  <a:lnTo>
                    <a:pt x="1196" y="486"/>
                  </a:lnTo>
                  <a:lnTo>
                    <a:pt x="1316" y="401"/>
                  </a:lnTo>
                  <a:lnTo>
                    <a:pt x="1438" y="486"/>
                  </a:lnTo>
                  <a:lnTo>
                    <a:pt x="1608" y="474"/>
                  </a:lnTo>
                  <a:lnTo>
                    <a:pt x="1608" y="619"/>
                  </a:lnTo>
                  <a:lnTo>
                    <a:pt x="1754" y="692"/>
                  </a:lnTo>
                  <a:lnTo>
                    <a:pt x="1681" y="838"/>
                  </a:lnTo>
                  <a:lnTo>
                    <a:pt x="1754" y="984"/>
                  </a:lnTo>
                  <a:lnTo>
                    <a:pt x="1754" y="984"/>
                  </a:lnTo>
                  <a:close/>
                  <a:moveTo>
                    <a:pt x="1754" y="984"/>
                  </a:moveTo>
                  <a:lnTo>
                    <a:pt x="1754" y="984"/>
                  </a:ln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30" name="组合 29"/>
          <p:cNvGrpSpPr/>
          <p:nvPr/>
        </p:nvGrpSpPr>
        <p:grpSpPr>
          <a:xfrm>
            <a:off x="5520485" y="5307260"/>
            <a:ext cx="976379" cy="976379"/>
            <a:chOff x="4083214" y="3761370"/>
            <a:chExt cx="732284" cy="732284"/>
          </a:xfrm>
          <a:effectLst>
            <a:outerShdw blurRad="368300" dist="520700" dir="8340000" algn="ctr" rotWithShape="0">
              <a:srgbClr val="000000">
                <a:alpha val="59000"/>
              </a:srgbClr>
            </a:outerShdw>
          </a:effectLst>
        </p:grpSpPr>
        <p:sp>
          <p:nvSpPr>
            <p:cNvPr id="31" name="椭圆 30"/>
            <p:cNvSpPr/>
            <p:nvPr/>
          </p:nvSpPr>
          <p:spPr>
            <a:xfrm>
              <a:off x="4083214" y="3761370"/>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2" name="Freeform 14"/>
            <p:cNvSpPr>
              <a:spLocks noEditPoints="1"/>
            </p:cNvSpPr>
            <p:nvPr/>
          </p:nvSpPr>
          <p:spPr bwMode="auto">
            <a:xfrm>
              <a:off x="4292630" y="3995778"/>
              <a:ext cx="349190" cy="253206"/>
            </a:xfrm>
            <a:custGeom>
              <a:avLst/>
              <a:gdLst>
                <a:gd name="T0" fmla="*/ 2661 w 2865"/>
                <a:gd name="T1" fmla="*/ 526 h 2076"/>
                <a:gd name="T2" fmla="*/ 2456 w 2865"/>
                <a:gd name="T3" fmla="*/ 731 h 2076"/>
                <a:gd name="T4" fmla="*/ 2536 w 2865"/>
                <a:gd name="T5" fmla="*/ 893 h 2076"/>
                <a:gd name="T6" fmla="*/ 1988 w 2865"/>
                <a:gd name="T7" fmla="*/ 1316 h 2076"/>
                <a:gd name="T8" fmla="*/ 1503 w 2865"/>
                <a:gd name="T9" fmla="*/ 397 h 2076"/>
                <a:gd name="T10" fmla="*/ 1637 w 2865"/>
                <a:gd name="T11" fmla="*/ 205 h 2076"/>
                <a:gd name="T12" fmla="*/ 1433 w 2865"/>
                <a:gd name="T13" fmla="*/ 0 h 2076"/>
                <a:gd name="T14" fmla="*/ 1228 w 2865"/>
                <a:gd name="T15" fmla="*/ 205 h 2076"/>
                <a:gd name="T16" fmla="*/ 1362 w 2865"/>
                <a:gd name="T17" fmla="*/ 397 h 2076"/>
                <a:gd name="T18" fmla="*/ 877 w 2865"/>
                <a:gd name="T19" fmla="*/ 1316 h 2076"/>
                <a:gd name="T20" fmla="*/ 330 w 2865"/>
                <a:gd name="T21" fmla="*/ 893 h 2076"/>
                <a:gd name="T22" fmla="*/ 409 w 2865"/>
                <a:gd name="T23" fmla="*/ 731 h 2076"/>
                <a:gd name="T24" fmla="*/ 205 w 2865"/>
                <a:gd name="T25" fmla="*/ 526 h 2076"/>
                <a:gd name="T26" fmla="*/ 0 w 2865"/>
                <a:gd name="T27" fmla="*/ 731 h 2076"/>
                <a:gd name="T28" fmla="*/ 205 w 2865"/>
                <a:gd name="T29" fmla="*/ 936 h 2076"/>
                <a:gd name="T30" fmla="*/ 258 w 2865"/>
                <a:gd name="T31" fmla="*/ 929 h 2076"/>
                <a:gd name="T32" fmla="*/ 439 w 2865"/>
                <a:gd name="T33" fmla="*/ 1754 h 2076"/>
                <a:gd name="T34" fmla="*/ 1433 w 2865"/>
                <a:gd name="T35" fmla="*/ 2076 h 2076"/>
                <a:gd name="T36" fmla="*/ 2427 w 2865"/>
                <a:gd name="T37" fmla="*/ 1754 h 2076"/>
                <a:gd name="T38" fmla="*/ 2607 w 2865"/>
                <a:gd name="T39" fmla="*/ 929 h 2076"/>
                <a:gd name="T40" fmla="*/ 2661 w 2865"/>
                <a:gd name="T41" fmla="*/ 936 h 2076"/>
                <a:gd name="T42" fmla="*/ 2865 w 2865"/>
                <a:gd name="T43" fmla="*/ 731 h 2076"/>
                <a:gd name="T44" fmla="*/ 2661 w 2865"/>
                <a:gd name="T45" fmla="*/ 526 h 2076"/>
                <a:gd name="T46" fmla="*/ 2661 w 2865"/>
                <a:gd name="T47" fmla="*/ 526 h 2076"/>
                <a:gd name="T48" fmla="*/ 2661 w 2865"/>
                <a:gd name="T49" fmla="*/ 526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65" h="2076">
                  <a:moveTo>
                    <a:pt x="2661" y="526"/>
                  </a:moveTo>
                  <a:cubicBezTo>
                    <a:pt x="2548" y="526"/>
                    <a:pt x="2456" y="618"/>
                    <a:pt x="2456" y="731"/>
                  </a:cubicBezTo>
                  <a:cubicBezTo>
                    <a:pt x="2456" y="797"/>
                    <a:pt x="2487" y="855"/>
                    <a:pt x="2536" y="893"/>
                  </a:cubicBezTo>
                  <a:cubicBezTo>
                    <a:pt x="1988" y="1316"/>
                    <a:pt x="1988" y="1316"/>
                    <a:pt x="1988" y="1316"/>
                  </a:cubicBezTo>
                  <a:cubicBezTo>
                    <a:pt x="1503" y="397"/>
                    <a:pt x="1503" y="397"/>
                    <a:pt x="1503" y="397"/>
                  </a:cubicBezTo>
                  <a:cubicBezTo>
                    <a:pt x="1582" y="368"/>
                    <a:pt x="1637" y="293"/>
                    <a:pt x="1637" y="205"/>
                  </a:cubicBezTo>
                  <a:cubicBezTo>
                    <a:pt x="1637" y="92"/>
                    <a:pt x="1546" y="0"/>
                    <a:pt x="1433" y="0"/>
                  </a:cubicBezTo>
                  <a:cubicBezTo>
                    <a:pt x="1320" y="0"/>
                    <a:pt x="1228" y="92"/>
                    <a:pt x="1228" y="205"/>
                  </a:cubicBezTo>
                  <a:cubicBezTo>
                    <a:pt x="1228" y="293"/>
                    <a:pt x="1284" y="368"/>
                    <a:pt x="1362" y="397"/>
                  </a:cubicBezTo>
                  <a:cubicBezTo>
                    <a:pt x="877" y="1316"/>
                    <a:pt x="877" y="1316"/>
                    <a:pt x="877" y="1316"/>
                  </a:cubicBezTo>
                  <a:cubicBezTo>
                    <a:pt x="330" y="893"/>
                    <a:pt x="330" y="893"/>
                    <a:pt x="330" y="893"/>
                  </a:cubicBezTo>
                  <a:cubicBezTo>
                    <a:pt x="378" y="855"/>
                    <a:pt x="409" y="797"/>
                    <a:pt x="409" y="731"/>
                  </a:cubicBezTo>
                  <a:cubicBezTo>
                    <a:pt x="409" y="618"/>
                    <a:pt x="318" y="526"/>
                    <a:pt x="205" y="526"/>
                  </a:cubicBezTo>
                  <a:cubicBezTo>
                    <a:pt x="92" y="526"/>
                    <a:pt x="0" y="618"/>
                    <a:pt x="0" y="731"/>
                  </a:cubicBezTo>
                  <a:cubicBezTo>
                    <a:pt x="0" y="844"/>
                    <a:pt x="92" y="936"/>
                    <a:pt x="205" y="936"/>
                  </a:cubicBezTo>
                  <a:cubicBezTo>
                    <a:pt x="223" y="936"/>
                    <a:pt x="241" y="933"/>
                    <a:pt x="258" y="929"/>
                  </a:cubicBezTo>
                  <a:cubicBezTo>
                    <a:pt x="439" y="1754"/>
                    <a:pt x="439" y="1754"/>
                    <a:pt x="439" y="1754"/>
                  </a:cubicBezTo>
                  <a:cubicBezTo>
                    <a:pt x="439" y="1932"/>
                    <a:pt x="884" y="2076"/>
                    <a:pt x="1433" y="2076"/>
                  </a:cubicBezTo>
                  <a:cubicBezTo>
                    <a:pt x="1982" y="2076"/>
                    <a:pt x="2427" y="1932"/>
                    <a:pt x="2427" y="1754"/>
                  </a:cubicBezTo>
                  <a:cubicBezTo>
                    <a:pt x="2607" y="929"/>
                    <a:pt x="2607" y="929"/>
                    <a:pt x="2607" y="929"/>
                  </a:cubicBezTo>
                  <a:cubicBezTo>
                    <a:pt x="2624" y="933"/>
                    <a:pt x="2642" y="936"/>
                    <a:pt x="2661" y="936"/>
                  </a:cubicBezTo>
                  <a:cubicBezTo>
                    <a:pt x="2774" y="936"/>
                    <a:pt x="2865" y="844"/>
                    <a:pt x="2865" y="731"/>
                  </a:cubicBezTo>
                  <a:cubicBezTo>
                    <a:pt x="2865" y="618"/>
                    <a:pt x="2774" y="526"/>
                    <a:pt x="2661" y="526"/>
                  </a:cubicBezTo>
                  <a:close/>
                  <a:moveTo>
                    <a:pt x="2661" y="526"/>
                  </a:moveTo>
                  <a:cubicBezTo>
                    <a:pt x="2661" y="526"/>
                    <a:pt x="2661" y="526"/>
                    <a:pt x="2661" y="526"/>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33" name="组合 32"/>
          <p:cNvGrpSpPr/>
          <p:nvPr/>
        </p:nvGrpSpPr>
        <p:grpSpPr>
          <a:xfrm>
            <a:off x="1432308" y="2209413"/>
            <a:ext cx="2226739" cy="808304"/>
            <a:chOff x="1964947" y="597930"/>
            <a:chExt cx="1670054" cy="606228"/>
          </a:xfrm>
          <a:effectLst>
            <a:outerShdw blurRad="241300" dist="127000" dir="5400000" algn="ctr" rotWithShape="0">
              <a:srgbClr val="000000">
                <a:alpha val="88000"/>
              </a:srgbClr>
            </a:outerShdw>
          </a:effectLst>
        </p:grpSpPr>
        <p:sp>
          <p:nvSpPr>
            <p:cNvPr id="34" name="文本框 33"/>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35" name="文本框 24"/>
            <p:cNvSpPr txBox="1">
              <a:spLocks noChangeArrowheads="1"/>
            </p:cNvSpPr>
            <p:nvPr/>
          </p:nvSpPr>
          <p:spPr bwMode="auto">
            <a:xfrm>
              <a:off x="217871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6" name="组合 35"/>
          <p:cNvGrpSpPr/>
          <p:nvPr/>
        </p:nvGrpSpPr>
        <p:grpSpPr>
          <a:xfrm>
            <a:off x="1432308" y="4927213"/>
            <a:ext cx="2226739" cy="808304"/>
            <a:chOff x="1964947" y="597930"/>
            <a:chExt cx="1670054" cy="606228"/>
          </a:xfrm>
          <a:effectLst>
            <a:outerShdw blurRad="241300" dist="127000" dir="5400000" algn="ctr" rotWithShape="0">
              <a:srgbClr val="000000">
                <a:alpha val="88000"/>
              </a:srgbClr>
            </a:outerShdw>
          </a:effectLst>
        </p:grpSpPr>
        <p:sp>
          <p:nvSpPr>
            <p:cNvPr id="37" name="文本框 36"/>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38" name="文本框 24"/>
            <p:cNvSpPr txBox="1">
              <a:spLocks noChangeArrowheads="1"/>
            </p:cNvSpPr>
            <p:nvPr/>
          </p:nvSpPr>
          <p:spPr bwMode="auto">
            <a:xfrm>
              <a:off x="217871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9" name="组合 38"/>
          <p:cNvGrpSpPr/>
          <p:nvPr/>
        </p:nvGrpSpPr>
        <p:grpSpPr>
          <a:xfrm>
            <a:off x="5331507" y="3315203"/>
            <a:ext cx="1373068" cy="1358397"/>
            <a:chOff x="3998630" y="2486402"/>
            <a:chExt cx="1029801" cy="1018798"/>
          </a:xfrm>
          <a:effectLst>
            <a:outerShdw blurRad="368300" dist="520700" dir="8340000" algn="ctr" rotWithShape="0">
              <a:srgbClr val="000000">
                <a:alpha val="59000"/>
              </a:srgbClr>
            </a:outerShdw>
          </a:effectLst>
        </p:grpSpPr>
        <p:grpSp>
          <p:nvGrpSpPr>
            <p:cNvPr id="40" name="组合 39"/>
            <p:cNvGrpSpPr/>
            <p:nvPr/>
          </p:nvGrpSpPr>
          <p:grpSpPr>
            <a:xfrm>
              <a:off x="4020319" y="2491745"/>
              <a:ext cx="1008112" cy="1008112"/>
              <a:chOff x="3945300" y="2273052"/>
              <a:chExt cx="1008112" cy="1008112"/>
            </a:xfrm>
          </p:grpSpPr>
          <p:sp>
            <p:nvSpPr>
              <p:cNvPr id="42" name="椭圆 41"/>
              <p:cNvSpPr/>
              <p:nvPr/>
            </p:nvSpPr>
            <p:spPr>
              <a:xfrm>
                <a:off x="3945300" y="2273052"/>
                <a:ext cx="1008112" cy="10081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43" name="Freeform 5"/>
              <p:cNvSpPr>
                <a:spLocks noEditPoints="1"/>
              </p:cNvSpPr>
              <p:nvPr/>
            </p:nvSpPr>
            <p:spPr bwMode="auto">
              <a:xfrm>
                <a:off x="4207125" y="2559795"/>
                <a:ext cx="564900" cy="455066"/>
              </a:xfrm>
              <a:custGeom>
                <a:avLst/>
                <a:gdLst>
                  <a:gd name="T0" fmla="*/ 2301 w 2904"/>
                  <a:gd name="T1" fmla="*/ 31 h 2339"/>
                  <a:gd name="T2" fmla="*/ 2054 w 2904"/>
                  <a:gd name="T3" fmla="*/ 168 h 2339"/>
                  <a:gd name="T4" fmla="*/ 2626 w 2904"/>
                  <a:gd name="T5" fmla="*/ 850 h 2339"/>
                  <a:gd name="T6" fmla="*/ 2873 w 2904"/>
                  <a:gd name="T7" fmla="*/ 713 h 2339"/>
                  <a:gd name="T8" fmla="*/ 1930 w 2904"/>
                  <a:gd name="T9" fmla="*/ 383 h 2339"/>
                  <a:gd name="T10" fmla="*/ 970 w 2904"/>
                  <a:gd name="T11" fmla="*/ 371 h 2339"/>
                  <a:gd name="T12" fmla="*/ 737 w 2904"/>
                  <a:gd name="T13" fmla="*/ 935 h 2339"/>
                  <a:gd name="T14" fmla="*/ 1063 w 2904"/>
                  <a:gd name="T15" fmla="*/ 1022 h 2339"/>
                  <a:gd name="T16" fmla="*/ 1323 w 2904"/>
                  <a:gd name="T17" fmla="*/ 699 h 2339"/>
                  <a:gd name="T18" fmla="*/ 2073 w 2904"/>
                  <a:gd name="T19" fmla="*/ 1390 h 2339"/>
                  <a:gd name="T20" fmla="*/ 2153 w 2904"/>
                  <a:gd name="T21" fmla="*/ 1470 h 2339"/>
                  <a:gd name="T22" fmla="*/ 2153 w 2904"/>
                  <a:gd name="T23" fmla="*/ 1617 h 2339"/>
                  <a:gd name="T24" fmla="*/ 2006 w 2904"/>
                  <a:gd name="T25" fmla="*/ 1617 h 2339"/>
                  <a:gd name="T26" fmla="*/ 1665 w 2904"/>
                  <a:gd name="T27" fmla="*/ 1329 h 2339"/>
                  <a:gd name="T28" fmla="*/ 1665 w 2904"/>
                  <a:gd name="T29" fmla="*/ 1383 h 2339"/>
                  <a:gd name="T30" fmla="*/ 1983 w 2904"/>
                  <a:gd name="T31" fmla="*/ 1744 h 2339"/>
                  <a:gd name="T32" fmla="*/ 1806 w 2904"/>
                  <a:gd name="T33" fmla="*/ 1817 h 2339"/>
                  <a:gd name="T34" fmla="*/ 1518 w 2904"/>
                  <a:gd name="T35" fmla="*/ 1530 h 2339"/>
                  <a:gd name="T36" fmla="*/ 1465 w 2904"/>
                  <a:gd name="T37" fmla="*/ 1583 h 2339"/>
                  <a:gd name="T38" fmla="*/ 1783 w 2904"/>
                  <a:gd name="T39" fmla="*/ 1944 h 2339"/>
                  <a:gd name="T40" fmla="*/ 1605 w 2904"/>
                  <a:gd name="T41" fmla="*/ 2018 h 2339"/>
                  <a:gd name="T42" fmla="*/ 1318 w 2904"/>
                  <a:gd name="T43" fmla="*/ 1730 h 2339"/>
                  <a:gd name="T44" fmla="*/ 1253 w 2904"/>
                  <a:gd name="T45" fmla="*/ 1757 h 2339"/>
                  <a:gd name="T46" fmla="*/ 1552 w 2904"/>
                  <a:gd name="T47" fmla="*/ 2072 h 2339"/>
                  <a:gd name="T48" fmla="*/ 1552 w 2904"/>
                  <a:gd name="T49" fmla="*/ 2218 h 2339"/>
                  <a:gd name="T50" fmla="*/ 1405 w 2904"/>
                  <a:gd name="T51" fmla="*/ 2218 h 2339"/>
                  <a:gd name="T52" fmla="*/ 1268 w 2904"/>
                  <a:gd name="T53" fmla="*/ 1915 h 2339"/>
                  <a:gd name="T54" fmla="*/ 1068 w 2904"/>
                  <a:gd name="T55" fmla="*/ 1715 h 2339"/>
                  <a:gd name="T56" fmla="*/ 883 w 2904"/>
                  <a:gd name="T57" fmla="*/ 1695 h 2339"/>
                  <a:gd name="T58" fmla="*/ 687 w 2904"/>
                  <a:gd name="T59" fmla="*/ 1498 h 2339"/>
                  <a:gd name="T60" fmla="*/ 667 w 2904"/>
                  <a:gd name="T61" fmla="*/ 1313 h 2339"/>
                  <a:gd name="T62" fmla="*/ 69 w 2904"/>
                  <a:gd name="T63" fmla="*/ 880 h 2339"/>
                  <a:gd name="T64" fmla="*/ 15 w 2904"/>
                  <a:gd name="T65" fmla="*/ 934 h 2339"/>
                  <a:gd name="T66" fmla="*/ 382 w 2904"/>
                  <a:gd name="T67" fmla="*/ 1397 h 2339"/>
                  <a:gd name="T68" fmla="*/ 299 w 2904"/>
                  <a:gd name="T69" fmla="*/ 1682 h 2339"/>
                  <a:gd name="T70" fmla="*/ 499 w 2904"/>
                  <a:gd name="T71" fmla="*/ 1882 h 2339"/>
                  <a:gd name="T72" fmla="*/ 700 w 2904"/>
                  <a:gd name="T73" fmla="*/ 2083 h 2339"/>
                  <a:gd name="T74" fmla="*/ 900 w 2904"/>
                  <a:gd name="T75" fmla="*/ 2283 h 2339"/>
                  <a:gd name="T76" fmla="*/ 1184 w 2904"/>
                  <a:gd name="T77" fmla="*/ 2199 h 2339"/>
                  <a:gd name="T78" fmla="*/ 1351 w 2904"/>
                  <a:gd name="T79" fmla="*/ 2272 h 2339"/>
                  <a:gd name="T80" fmla="*/ 1605 w 2904"/>
                  <a:gd name="T81" fmla="*/ 2272 h 2339"/>
                  <a:gd name="T82" fmla="*/ 1656 w 2904"/>
                  <a:gd name="T83" fmla="*/ 2122 h 2339"/>
                  <a:gd name="T84" fmla="*/ 1859 w 2904"/>
                  <a:gd name="T85" fmla="*/ 1944 h 2339"/>
                  <a:gd name="T86" fmla="*/ 2006 w 2904"/>
                  <a:gd name="T87" fmla="*/ 1871 h 2339"/>
                  <a:gd name="T88" fmla="*/ 2057 w 2904"/>
                  <a:gd name="T89" fmla="*/ 1721 h 2339"/>
                  <a:gd name="T90" fmla="*/ 2207 w 2904"/>
                  <a:gd name="T91" fmla="*/ 1671 h 2339"/>
                  <a:gd name="T92" fmla="*/ 2207 w 2904"/>
                  <a:gd name="T93" fmla="*/ 1416 h 2339"/>
                  <a:gd name="T94" fmla="*/ 2511 w 2904"/>
                  <a:gd name="T95" fmla="*/ 956 h 2339"/>
                  <a:gd name="T96" fmla="*/ 1930 w 2904"/>
                  <a:gd name="T97" fmla="*/ 383 h 2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04" h="2339">
                    <a:moveTo>
                      <a:pt x="2873" y="603"/>
                    </a:moveTo>
                    <a:cubicBezTo>
                      <a:pt x="2301" y="31"/>
                      <a:pt x="2301" y="31"/>
                      <a:pt x="2301" y="31"/>
                    </a:cubicBezTo>
                    <a:cubicBezTo>
                      <a:pt x="2271" y="0"/>
                      <a:pt x="2222" y="0"/>
                      <a:pt x="2192" y="31"/>
                    </a:cubicBezTo>
                    <a:cubicBezTo>
                      <a:pt x="2054" y="168"/>
                      <a:pt x="2054" y="168"/>
                      <a:pt x="2054" y="168"/>
                    </a:cubicBezTo>
                    <a:cubicBezTo>
                      <a:pt x="2024" y="199"/>
                      <a:pt x="2024" y="248"/>
                      <a:pt x="2054" y="278"/>
                    </a:cubicBezTo>
                    <a:cubicBezTo>
                      <a:pt x="2626" y="850"/>
                      <a:pt x="2626" y="850"/>
                      <a:pt x="2626" y="850"/>
                    </a:cubicBezTo>
                    <a:cubicBezTo>
                      <a:pt x="2656" y="881"/>
                      <a:pt x="2705" y="881"/>
                      <a:pt x="2736" y="850"/>
                    </a:cubicBezTo>
                    <a:cubicBezTo>
                      <a:pt x="2873" y="713"/>
                      <a:pt x="2873" y="713"/>
                      <a:pt x="2873" y="713"/>
                    </a:cubicBezTo>
                    <a:cubicBezTo>
                      <a:pt x="2904" y="683"/>
                      <a:pt x="2904" y="633"/>
                      <a:pt x="2873" y="603"/>
                    </a:cubicBezTo>
                    <a:close/>
                    <a:moveTo>
                      <a:pt x="1930" y="383"/>
                    </a:moveTo>
                    <a:cubicBezTo>
                      <a:pt x="1362" y="216"/>
                      <a:pt x="1362" y="216"/>
                      <a:pt x="1362" y="216"/>
                    </a:cubicBezTo>
                    <a:cubicBezTo>
                      <a:pt x="1211" y="151"/>
                      <a:pt x="1035" y="221"/>
                      <a:pt x="970" y="371"/>
                    </a:cubicBezTo>
                    <a:cubicBezTo>
                      <a:pt x="752" y="875"/>
                      <a:pt x="752" y="875"/>
                      <a:pt x="752" y="875"/>
                    </a:cubicBezTo>
                    <a:cubicBezTo>
                      <a:pt x="743" y="893"/>
                      <a:pt x="738" y="914"/>
                      <a:pt x="737" y="935"/>
                    </a:cubicBezTo>
                    <a:cubicBezTo>
                      <a:pt x="731" y="1030"/>
                      <a:pt x="803" y="1112"/>
                      <a:pt x="898" y="1118"/>
                    </a:cubicBezTo>
                    <a:cubicBezTo>
                      <a:pt x="969" y="1122"/>
                      <a:pt x="1033" y="1083"/>
                      <a:pt x="1063" y="1022"/>
                    </a:cubicBezTo>
                    <a:cubicBezTo>
                      <a:pt x="1153" y="814"/>
                      <a:pt x="1153" y="814"/>
                      <a:pt x="1153" y="814"/>
                    </a:cubicBezTo>
                    <a:cubicBezTo>
                      <a:pt x="1181" y="749"/>
                      <a:pt x="1248" y="694"/>
                      <a:pt x="1323" y="699"/>
                    </a:cubicBezTo>
                    <a:cubicBezTo>
                      <a:pt x="1358" y="701"/>
                      <a:pt x="1390" y="714"/>
                      <a:pt x="1416" y="733"/>
                    </a:cubicBezTo>
                    <a:cubicBezTo>
                      <a:pt x="2073" y="1390"/>
                      <a:pt x="2073" y="1390"/>
                      <a:pt x="2073" y="1390"/>
                    </a:cubicBezTo>
                    <a:cubicBezTo>
                      <a:pt x="2073" y="1390"/>
                      <a:pt x="2073" y="1390"/>
                      <a:pt x="2073" y="1390"/>
                    </a:cubicBezTo>
                    <a:cubicBezTo>
                      <a:pt x="2153" y="1470"/>
                      <a:pt x="2153" y="1470"/>
                      <a:pt x="2153" y="1470"/>
                    </a:cubicBezTo>
                    <a:cubicBezTo>
                      <a:pt x="2173" y="1490"/>
                      <a:pt x="2184" y="1516"/>
                      <a:pt x="2184" y="1544"/>
                    </a:cubicBezTo>
                    <a:cubicBezTo>
                      <a:pt x="2184" y="1571"/>
                      <a:pt x="2173" y="1597"/>
                      <a:pt x="2153" y="1617"/>
                    </a:cubicBezTo>
                    <a:cubicBezTo>
                      <a:pt x="2134" y="1636"/>
                      <a:pt x="2108" y="1647"/>
                      <a:pt x="2080" y="1647"/>
                    </a:cubicBezTo>
                    <a:cubicBezTo>
                      <a:pt x="2052" y="1647"/>
                      <a:pt x="2026" y="1636"/>
                      <a:pt x="2006" y="1617"/>
                    </a:cubicBezTo>
                    <a:cubicBezTo>
                      <a:pt x="1719" y="1329"/>
                      <a:pt x="1719" y="1329"/>
                      <a:pt x="1719" y="1329"/>
                    </a:cubicBezTo>
                    <a:cubicBezTo>
                      <a:pt x="1704" y="1315"/>
                      <a:pt x="1680" y="1315"/>
                      <a:pt x="1665" y="1329"/>
                    </a:cubicBezTo>
                    <a:cubicBezTo>
                      <a:pt x="1658" y="1337"/>
                      <a:pt x="1654" y="1346"/>
                      <a:pt x="1654" y="1356"/>
                    </a:cubicBezTo>
                    <a:cubicBezTo>
                      <a:pt x="1654" y="1366"/>
                      <a:pt x="1658" y="1376"/>
                      <a:pt x="1665" y="1383"/>
                    </a:cubicBezTo>
                    <a:cubicBezTo>
                      <a:pt x="1953" y="1671"/>
                      <a:pt x="1953" y="1671"/>
                      <a:pt x="1953" y="1671"/>
                    </a:cubicBezTo>
                    <a:cubicBezTo>
                      <a:pt x="1972" y="1690"/>
                      <a:pt x="1983" y="1716"/>
                      <a:pt x="1983" y="1744"/>
                    </a:cubicBezTo>
                    <a:cubicBezTo>
                      <a:pt x="1983" y="1772"/>
                      <a:pt x="1972" y="1798"/>
                      <a:pt x="1953" y="1817"/>
                    </a:cubicBezTo>
                    <a:cubicBezTo>
                      <a:pt x="1912" y="1858"/>
                      <a:pt x="1846" y="1858"/>
                      <a:pt x="1806" y="1817"/>
                    </a:cubicBezTo>
                    <a:cubicBezTo>
                      <a:pt x="1806" y="1817"/>
                      <a:pt x="1553" y="1565"/>
                      <a:pt x="1522" y="1533"/>
                    </a:cubicBezTo>
                    <a:cubicBezTo>
                      <a:pt x="1519" y="1531"/>
                      <a:pt x="1518" y="1530"/>
                      <a:pt x="1518" y="1530"/>
                    </a:cubicBezTo>
                    <a:cubicBezTo>
                      <a:pt x="1504" y="1515"/>
                      <a:pt x="1479" y="1515"/>
                      <a:pt x="1465" y="1530"/>
                    </a:cubicBezTo>
                    <a:cubicBezTo>
                      <a:pt x="1450" y="1545"/>
                      <a:pt x="1450" y="1569"/>
                      <a:pt x="1465" y="1583"/>
                    </a:cubicBezTo>
                    <a:cubicBezTo>
                      <a:pt x="1752" y="1871"/>
                      <a:pt x="1752" y="1871"/>
                      <a:pt x="1752" y="1871"/>
                    </a:cubicBezTo>
                    <a:cubicBezTo>
                      <a:pt x="1772" y="1891"/>
                      <a:pt x="1783" y="1917"/>
                      <a:pt x="1783" y="1944"/>
                    </a:cubicBezTo>
                    <a:cubicBezTo>
                      <a:pt x="1783" y="1972"/>
                      <a:pt x="1772" y="1998"/>
                      <a:pt x="1752" y="2018"/>
                    </a:cubicBezTo>
                    <a:cubicBezTo>
                      <a:pt x="1712" y="2058"/>
                      <a:pt x="1646" y="2058"/>
                      <a:pt x="1605" y="2018"/>
                    </a:cubicBezTo>
                    <a:cubicBezTo>
                      <a:pt x="1605" y="2018"/>
                      <a:pt x="1353" y="1765"/>
                      <a:pt x="1321" y="1734"/>
                    </a:cubicBezTo>
                    <a:cubicBezTo>
                      <a:pt x="1319" y="1731"/>
                      <a:pt x="1318" y="1730"/>
                      <a:pt x="1318" y="1730"/>
                    </a:cubicBezTo>
                    <a:cubicBezTo>
                      <a:pt x="1303" y="1715"/>
                      <a:pt x="1279" y="1715"/>
                      <a:pt x="1264" y="1730"/>
                    </a:cubicBezTo>
                    <a:cubicBezTo>
                      <a:pt x="1257" y="1738"/>
                      <a:pt x="1253" y="1747"/>
                      <a:pt x="1253" y="1757"/>
                    </a:cubicBezTo>
                    <a:cubicBezTo>
                      <a:pt x="1253" y="1767"/>
                      <a:pt x="1257" y="1776"/>
                      <a:pt x="1264" y="1784"/>
                    </a:cubicBezTo>
                    <a:cubicBezTo>
                      <a:pt x="1552" y="2072"/>
                      <a:pt x="1552" y="2072"/>
                      <a:pt x="1552" y="2072"/>
                    </a:cubicBezTo>
                    <a:cubicBezTo>
                      <a:pt x="1571" y="2091"/>
                      <a:pt x="1582" y="2117"/>
                      <a:pt x="1582" y="2145"/>
                    </a:cubicBezTo>
                    <a:cubicBezTo>
                      <a:pt x="1582" y="2173"/>
                      <a:pt x="1571" y="2199"/>
                      <a:pt x="1552" y="2218"/>
                    </a:cubicBezTo>
                    <a:cubicBezTo>
                      <a:pt x="1532" y="2238"/>
                      <a:pt x="1506" y="2249"/>
                      <a:pt x="1478" y="2249"/>
                    </a:cubicBezTo>
                    <a:cubicBezTo>
                      <a:pt x="1451" y="2249"/>
                      <a:pt x="1425" y="2238"/>
                      <a:pt x="1405" y="2218"/>
                    </a:cubicBezTo>
                    <a:cubicBezTo>
                      <a:pt x="1283" y="2097"/>
                      <a:pt x="1283" y="2097"/>
                      <a:pt x="1283" y="2097"/>
                    </a:cubicBezTo>
                    <a:cubicBezTo>
                      <a:pt x="1323" y="2041"/>
                      <a:pt x="1318" y="1965"/>
                      <a:pt x="1268" y="1915"/>
                    </a:cubicBezTo>
                    <a:cubicBezTo>
                      <a:pt x="1216" y="1863"/>
                      <a:pt x="1133" y="1859"/>
                      <a:pt x="1077" y="1904"/>
                    </a:cubicBezTo>
                    <a:cubicBezTo>
                      <a:pt x="1122" y="1848"/>
                      <a:pt x="1119" y="1766"/>
                      <a:pt x="1068" y="1715"/>
                    </a:cubicBezTo>
                    <a:cubicBezTo>
                      <a:pt x="1018" y="1665"/>
                      <a:pt x="942" y="1660"/>
                      <a:pt x="887" y="1699"/>
                    </a:cubicBezTo>
                    <a:cubicBezTo>
                      <a:pt x="883" y="1695"/>
                      <a:pt x="883" y="1695"/>
                      <a:pt x="883" y="1695"/>
                    </a:cubicBezTo>
                    <a:cubicBezTo>
                      <a:pt x="922" y="1640"/>
                      <a:pt x="916" y="1563"/>
                      <a:pt x="867" y="1514"/>
                    </a:cubicBezTo>
                    <a:cubicBezTo>
                      <a:pt x="818" y="1465"/>
                      <a:pt x="742" y="1460"/>
                      <a:pt x="687" y="1498"/>
                    </a:cubicBezTo>
                    <a:cubicBezTo>
                      <a:pt x="683" y="1494"/>
                      <a:pt x="683" y="1494"/>
                      <a:pt x="683" y="1494"/>
                    </a:cubicBezTo>
                    <a:cubicBezTo>
                      <a:pt x="721" y="1439"/>
                      <a:pt x="716" y="1363"/>
                      <a:pt x="667" y="1313"/>
                    </a:cubicBezTo>
                    <a:cubicBezTo>
                      <a:pt x="617" y="1265"/>
                      <a:pt x="541" y="1259"/>
                      <a:pt x="486" y="1298"/>
                    </a:cubicBezTo>
                    <a:cubicBezTo>
                      <a:pt x="69" y="880"/>
                      <a:pt x="69" y="880"/>
                      <a:pt x="69" y="880"/>
                    </a:cubicBezTo>
                    <a:cubicBezTo>
                      <a:pt x="54" y="865"/>
                      <a:pt x="30" y="865"/>
                      <a:pt x="15" y="880"/>
                    </a:cubicBezTo>
                    <a:cubicBezTo>
                      <a:pt x="0" y="895"/>
                      <a:pt x="0" y="919"/>
                      <a:pt x="15" y="934"/>
                    </a:cubicBezTo>
                    <a:cubicBezTo>
                      <a:pt x="430" y="1349"/>
                      <a:pt x="430" y="1349"/>
                      <a:pt x="430" y="1349"/>
                    </a:cubicBezTo>
                    <a:cubicBezTo>
                      <a:pt x="382" y="1397"/>
                      <a:pt x="382" y="1397"/>
                      <a:pt x="382" y="1397"/>
                    </a:cubicBezTo>
                    <a:cubicBezTo>
                      <a:pt x="299" y="1481"/>
                      <a:pt x="299" y="1481"/>
                      <a:pt x="299" y="1481"/>
                    </a:cubicBezTo>
                    <a:cubicBezTo>
                      <a:pt x="243" y="1537"/>
                      <a:pt x="243" y="1626"/>
                      <a:pt x="299" y="1682"/>
                    </a:cubicBezTo>
                    <a:cubicBezTo>
                      <a:pt x="354" y="1737"/>
                      <a:pt x="444" y="1737"/>
                      <a:pt x="499" y="1682"/>
                    </a:cubicBezTo>
                    <a:cubicBezTo>
                      <a:pt x="444" y="1737"/>
                      <a:pt x="444" y="1827"/>
                      <a:pt x="499" y="1882"/>
                    </a:cubicBezTo>
                    <a:cubicBezTo>
                      <a:pt x="554" y="1938"/>
                      <a:pt x="644" y="1938"/>
                      <a:pt x="700" y="1882"/>
                    </a:cubicBezTo>
                    <a:cubicBezTo>
                      <a:pt x="644" y="1938"/>
                      <a:pt x="644" y="2027"/>
                      <a:pt x="700" y="2083"/>
                    </a:cubicBezTo>
                    <a:cubicBezTo>
                      <a:pt x="751" y="2135"/>
                      <a:pt x="833" y="2137"/>
                      <a:pt x="889" y="2092"/>
                    </a:cubicBezTo>
                    <a:cubicBezTo>
                      <a:pt x="844" y="2148"/>
                      <a:pt x="848" y="2231"/>
                      <a:pt x="900" y="2283"/>
                    </a:cubicBezTo>
                    <a:cubicBezTo>
                      <a:pt x="955" y="2339"/>
                      <a:pt x="1045" y="2339"/>
                      <a:pt x="1101" y="2283"/>
                    </a:cubicBezTo>
                    <a:cubicBezTo>
                      <a:pt x="1184" y="2199"/>
                      <a:pt x="1184" y="2199"/>
                      <a:pt x="1184" y="2199"/>
                    </a:cubicBezTo>
                    <a:cubicBezTo>
                      <a:pt x="1232" y="2152"/>
                      <a:pt x="1232" y="2152"/>
                      <a:pt x="1232" y="2152"/>
                    </a:cubicBezTo>
                    <a:cubicBezTo>
                      <a:pt x="1351" y="2272"/>
                      <a:pt x="1351" y="2272"/>
                      <a:pt x="1351" y="2272"/>
                    </a:cubicBezTo>
                    <a:cubicBezTo>
                      <a:pt x="1385" y="2306"/>
                      <a:pt x="1430" y="2325"/>
                      <a:pt x="1478" y="2325"/>
                    </a:cubicBezTo>
                    <a:cubicBezTo>
                      <a:pt x="1526" y="2325"/>
                      <a:pt x="1571" y="2306"/>
                      <a:pt x="1605" y="2272"/>
                    </a:cubicBezTo>
                    <a:cubicBezTo>
                      <a:pt x="1639" y="2238"/>
                      <a:pt x="1658" y="2193"/>
                      <a:pt x="1658" y="2145"/>
                    </a:cubicBezTo>
                    <a:cubicBezTo>
                      <a:pt x="1658" y="2137"/>
                      <a:pt x="1657" y="2129"/>
                      <a:pt x="1656" y="2122"/>
                    </a:cubicBezTo>
                    <a:cubicBezTo>
                      <a:pt x="1709" y="2129"/>
                      <a:pt x="1765" y="2113"/>
                      <a:pt x="1806" y="2072"/>
                    </a:cubicBezTo>
                    <a:cubicBezTo>
                      <a:pt x="1840" y="2038"/>
                      <a:pt x="1859" y="1993"/>
                      <a:pt x="1859" y="1944"/>
                    </a:cubicBezTo>
                    <a:cubicBezTo>
                      <a:pt x="1859" y="1937"/>
                      <a:pt x="1857" y="1929"/>
                      <a:pt x="1856" y="1921"/>
                    </a:cubicBezTo>
                    <a:cubicBezTo>
                      <a:pt x="1910" y="1928"/>
                      <a:pt x="1966" y="1912"/>
                      <a:pt x="2006" y="1871"/>
                    </a:cubicBezTo>
                    <a:cubicBezTo>
                      <a:pt x="2040" y="1837"/>
                      <a:pt x="2059" y="1792"/>
                      <a:pt x="2059" y="1744"/>
                    </a:cubicBezTo>
                    <a:cubicBezTo>
                      <a:pt x="2059" y="1736"/>
                      <a:pt x="2058" y="1729"/>
                      <a:pt x="2057" y="1721"/>
                    </a:cubicBezTo>
                    <a:cubicBezTo>
                      <a:pt x="2065" y="1722"/>
                      <a:pt x="2072" y="1723"/>
                      <a:pt x="2080" y="1723"/>
                    </a:cubicBezTo>
                    <a:cubicBezTo>
                      <a:pt x="2128" y="1723"/>
                      <a:pt x="2173" y="1705"/>
                      <a:pt x="2207" y="1671"/>
                    </a:cubicBezTo>
                    <a:cubicBezTo>
                      <a:pt x="2241" y="1637"/>
                      <a:pt x="2260" y="1592"/>
                      <a:pt x="2260" y="1544"/>
                    </a:cubicBezTo>
                    <a:cubicBezTo>
                      <a:pt x="2260" y="1495"/>
                      <a:pt x="2241" y="1450"/>
                      <a:pt x="2207" y="1416"/>
                    </a:cubicBezTo>
                    <a:cubicBezTo>
                      <a:pt x="2127" y="1336"/>
                      <a:pt x="2127" y="1336"/>
                      <a:pt x="2127" y="1336"/>
                    </a:cubicBezTo>
                    <a:cubicBezTo>
                      <a:pt x="2511" y="956"/>
                      <a:pt x="2511" y="956"/>
                      <a:pt x="2511" y="956"/>
                    </a:cubicBezTo>
                    <a:cubicBezTo>
                      <a:pt x="1930" y="383"/>
                      <a:pt x="1930" y="383"/>
                      <a:pt x="1930" y="383"/>
                    </a:cubicBezTo>
                    <a:close/>
                    <a:moveTo>
                      <a:pt x="1930" y="383"/>
                    </a:moveTo>
                    <a:cubicBezTo>
                      <a:pt x="1930" y="383"/>
                      <a:pt x="1930" y="383"/>
                      <a:pt x="1930" y="383"/>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41" name="椭圆 40"/>
            <p:cNvSpPr/>
            <p:nvPr/>
          </p:nvSpPr>
          <p:spPr>
            <a:xfrm>
              <a:off x="3998630" y="2486402"/>
              <a:ext cx="1018798" cy="1018798"/>
            </a:xfrm>
            <a:prstGeom prst="ellipse">
              <a:avLst/>
            </a:prstGeom>
            <a:noFill/>
            <a:ln w="1270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sp>
        <p:nvSpPr>
          <p:cNvPr id="44" name="文本框 43"/>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952410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circle(in)">
                                      <p:cBhvr>
                                        <p:cTn id="33" dur="1000"/>
                                        <p:tgtEl>
                                          <p:spTgt spid="24"/>
                                        </p:tgtEl>
                                      </p:cBhvr>
                                    </p:animEffect>
                                  </p:childTnLst>
                                </p:cTn>
                              </p:par>
                              <p:par>
                                <p:cTn id="34" presetID="6" presetClass="entr" presetSubtype="16"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circle(in)">
                                      <p:cBhvr>
                                        <p:cTn id="36" dur="1000"/>
                                        <p:tgtEl>
                                          <p:spTgt spid="30"/>
                                        </p:tgtEl>
                                      </p:cBhvr>
                                    </p:animEffect>
                                  </p:childTnLst>
                                </p:cTn>
                              </p:par>
                              <p:par>
                                <p:cTn id="37" presetID="6" presetClass="entr" presetSubtype="1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circle(in)">
                                      <p:cBhvr>
                                        <p:cTn id="39" dur="1000"/>
                                        <p:tgtEl>
                                          <p:spTgt spid="27"/>
                                        </p:tgtEl>
                                      </p:cBhvr>
                                    </p:animEffect>
                                  </p:childTnLst>
                                </p:cTn>
                              </p:par>
                              <p:par>
                                <p:cTn id="40" presetID="6" presetClass="entr" presetSubtype="16"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circle(in)">
                                      <p:cBhvr>
                                        <p:cTn id="42" dur="10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nodeType="click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500"/>
                                        <p:tgtEl>
                                          <p:spTgt spid="33"/>
                                        </p:tgtEl>
                                        <p:attrNameLst>
                                          <p:attrName>ppt_y</p:attrName>
                                        </p:attrNameLst>
                                      </p:cBhvr>
                                      <p:tavLst>
                                        <p:tav tm="0">
                                          <p:val>
                                            <p:strVal val="#ppt_y+#ppt_h*1.125000"/>
                                          </p:val>
                                        </p:tav>
                                        <p:tav tm="100000">
                                          <p:val>
                                            <p:strVal val="#ppt_y"/>
                                          </p:val>
                                        </p:tav>
                                      </p:tavLst>
                                    </p:anim>
                                    <p:animEffect transition="in" filter="wipe(up)">
                                      <p:cBhvr>
                                        <p:cTn id="48" dur="500"/>
                                        <p:tgtEl>
                                          <p:spTgt spid="33"/>
                                        </p:tgtEl>
                                      </p:cBhvr>
                                    </p:animEffect>
                                  </p:childTnLst>
                                </p:cTn>
                              </p:par>
                              <p:par>
                                <p:cTn id="49" presetID="12" presetClass="entr" presetSubtype="4"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ppt_y</p:attrName>
                                        </p:attrNameLst>
                                      </p:cBhvr>
                                      <p:tavLst>
                                        <p:tav tm="0">
                                          <p:val>
                                            <p:strVal val="#ppt_y+#ppt_h*1.125000"/>
                                          </p:val>
                                        </p:tav>
                                        <p:tav tm="100000">
                                          <p:val>
                                            <p:strVal val="#ppt_y"/>
                                          </p:val>
                                        </p:tav>
                                      </p:tavLst>
                                    </p:anim>
                                    <p:animEffect transition="in" filter="wipe(up)">
                                      <p:cBhvr>
                                        <p:cTn id="52" dur="500"/>
                                        <p:tgtEl>
                                          <p:spTgt spid="18"/>
                                        </p:tgtEl>
                                      </p:cBhvr>
                                    </p:animEffect>
                                  </p:childTnLst>
                                </p:cTn>
                              </p:par>
                              <p:par>
                                <p:cTn id="53" presetID="12" presetClass="entr" presetSubtype="4" fill="hold" nodeType="withEffect">
                                  <p:stCondLst>
                                    <p:cond delay="0"/>
                                  </p:stCondLst>
                                  <p:childTnLst>
                                    <p:set>
                                      <p:cBhvr>
                                        <p:cTn id="54" dur="1" fill="hold">
                                          <p:stCondLst>
                                            <p:cond delay="0"/>
                                          </p:stCondLst>
                                        </p:cTn>
                                        <p:tgtEl>
                                          <p:spTgt spid="36"/>
                                        </p:tgtEl>
                                        <p:attrNameLst>
                                          <p:attrName>style.visibility</p:attrName>
                                        </p:attrNameLst>
                                      </p:cBhvr>
                                      <p:to>
                                        <p:strVal val="visible"/>
                                      </p:to>
                                    </p:set>
                                    <p:anim calcmode="lin" valueType="num">
                                      <p:cBhvr additive="base">
                                        <p:cTn id="55" dur="500"/>
                                        <p:tgtEl>
                                          <p:spTgt spid="36"/>
                                        </p:tgtEl>
                                        <p:attrNameLst>
                                          <p:attrName>ppt_y</p:attrName>
                                        </p:attrNameLst>
                                      </p:cBhvr>
                                      <p:tavLst>
                                        <p:tav tm="0">
                                          <p:val>
                                            <p:strVal val="#ppt_y+#ppt_h*1.125000"/>
                                          </p:val>
                                        </p:tav>
                                        <p:tav tm="100000">
                                          <p:val>
                                            <p:strVal val="#ppt_y"/>
                                          </p:val>
                                        </p:tav>
                                      </p:tavLst>
                                    </p:anim>
                                    <p:animEffect transition="in" filter="wipe(up)">
                                      <p:cBhvr>
                                        <p:cTn id="56" dur="500"/>
                                        <p:tgtEl>
                                          <p:spTgt spid="36"/>
                                        </p:tgtEl>
                                      </p:cBhvr>
                                    </p:animEffect>
                                  </p:childTnLst>
                                </p:cTn>
                              </p:par>
                              <p:par>
                                <p:cTn id="57" presetID="12" presetClass="entr" presetSubtype="4"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p:tgtEl>
                                          <p:spTgt spid="12"/>
                                        </p:tgtEl>
                                        <p:attrNameLst>
                                          <p:attrName>ppt_y</p:attrName>
                                        </p:attrNameLst>
                                      </p:cBhvr>
                                      <p:tavLst>
                                        <p:tav tm="0">
                                          <p:val>
                                            <p:strVal val="#ppt_y+#ppt_h*1.125000"/>
                                          </p:val>
                                        </p:tav>
                                        <p:tav tm="100000">
                                          <p:val>
                                            <p:strVal val="#ppt_y"/>
                                          </p:val>
                                        </p:tav>
                                      </p:tavLst>
                                    </p:anim>
                                    <p:animEffect transition="in" filter="wipe(up)">
                                      <p:cBhvr>
                                        <p:cTn id="60" dur="500"/>
                                        <p:tgtEl>
                                          <p:spTgt spid="12"/>
                                        </p:tgtEl>
                                      </p:cBhvr>
                                    </p:animEffect>
                                  </p:childTnLst>
                                </p:cTn>
                              </p:par>
                              <p:par>
                                <p:cTn id="61" presetID="12" presetClass="entr" presetSubtype="4"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p:tgtEl>
                                          <p:spTgt spid="15"/>
                                        </p:tgtEl>
                                        <p:attrNameLst>
                                          <p:attrName>ppt_y</p:attrName>
                                        </p:attrNameLst>
                                      </p:cBhvr>
                                      <p:tavLst>
                                        <p:tav tm="0">
                                          <p:val>
                                            <p:strVal val="#ppt_y+#ppt_h*1.125000"/>
                                          </p:val>
                                        </p:tav>
                                        <p:tav tm="100000">
                                          <p:val>
                                            <p:strVal val="#ppt_y"/>
                                          </p:val>
                                        </p:tav>
                                      </p:tavLst>
                                    </p:anim>
                                    <p:animEffect transition="in" filter="wipe(up)">
                                      <p:cBhvr>
                                        <p:cTn id="64" dur="500"/>
                                        <p:tgtEl>
                                          <p:spTgt spid="15"/>
                                        </p:tgtEl>
                                      </p:cBhvr>
                                    </p:animEffect>
                                  </p:childTnLst>
                                </p:cTn>
                              </p:par>
                              <p:par>
                                <p:cTn id="65" presetID="12" presetClass="entr" presetSubtype="4"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p:tgtEl>
                                          <p:spTgt spid="9"/>
                                        </p:tgtEl>
                                        <p:attrNameLst>
                                          <p:attrName>ppt_y</p:attrName>
                                        </p:attrNameLst>
                                      </p:cBhvr>
                                      <p:tavLst>
                                        <p:tav tm="0">
                                          <p:val>
                                            <p:strVal val="#ppt_y+#ppt_h*1.125000"/>
                                          </p:val>
                                        </p:tav>
                                        <p:tav tm="100000">
                                          <p:val>
                                            <p:strVal val="#ppt_y"/>
                                          </p:val>
                                        </p:tav>
                                      </p:tavLst>
                                    </p:anim>
                                    <p:animEffect transition="in" filter="wipe(up)">
                                      <p:cBhvr>
                                        <p:cTn id="68" dur="500"/>
                                        <p:tgtEl>
                                          <p:spTgt spid="9"/>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wipe(down)">
                                      <p:cBhvr>
                                        <p:cTn id="7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4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此处添加标题</a:t>
            </a:r>
          </a:p>
        </p:txBody>
      </p:sp>
      <p:sp>
        <p:nvSpPr>
          <p:cNvPr id="6" name="矩形 5"/>
          <p:cNvSpPr/>
          <p:nvPr/>
        </p:nvSpPr>
        <p:spPr>
          <a:xfrm>
            <a:off x="1100024" y="851268"/>
            <a:ext cx="1383712" cy="369332"/>
          </a:xfrm>
          <a:prstGeom prst="rect">
            <a:avLst/>
          </a:prstGeom>
        </p:spPr>
        <p:txBody>
          <a:bodyPr wrap="none">
            <a:spAutoFit/>
          </a:bodyPr>
          <a:lstStyle/>
          <a:p>
            <a:r>
              <a:rPr lang="zh-CN" altLang="en-US" dirty="0">
                <a:solidFill>
                  <a:schemeClr val="bg1"/>
                </a:solidFill>
              </a:rPr>
              <a:t>Add this title</a:t>
            </a:r>
          </a:p>
        </p:txBody>
      </p:sp>
      <p:sp>
        <p:nvSpPr>
          <p:cNvPr id="7" name="Freeform 5"/>
          <p:cNvSpPr>
            <a:spLocks/>
          </p:cNvSpPr>
          <p:nvPr/>
        </p:nvSpPr>
        <p:spPr bwMode="auto">
          <a:xfrm>
            <a:off x="1335746" y="2398259"/>
            <a:ext cx="1616785" cy="1386051"/>
          </a:xfrm>
          <a:custGeom>
            <a:avLst/>
            <a:gdLst>
              <a:gd name="T0" fmla="*/ 247 w 988"/>
              <a:gd name="T1" fmla="*/ 847 h 847"/>
              <a:gd name="T2" fmla="*/ 0 w 988"/>
              <a:gd name="T3" fmla="*/ 424 h 847"/>
              <a:gd name="T4" fmla="*/ 247 w 988"/>
              <a:gd name="T5" fmla="*/ 0 h 847"/>
              <a:gd name="T6" fmla="*/ 741 w 988"/>
              <a:gd name="T7" fmla="*/ 0 h 847"/>
              <a:gd name="T8" fmla="*/ 988 w 988"/>
              <a:gd name="T9" fmla="*/ 424 h 847"/>
              <a:gd name="T10" fmla="*/ 741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1" y="0"/>
                </a:lnTo>
                <a:lnTo>
                  <a:pt x="988" y="424"/>
                </a:lnTo>
                <a:lnTo>
                  <a:pt x="741" y="847"/>
                </a:lnTo>
                <a:lnTo>
                  <a:pt x="247" y="847"/>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 name="Freeform 6"/>
          <p:cNvSpPr>
            <a:spLocks/>
          </p:cNvSpPr>
          <p:nvPr/>
        </p:nvSpPr>
        <p:spPr bwMode="auto">
          <a:xfrm>
            <a:off x="6512344" y="2398259"/>
            <a:ext cx="1616785" cy="1386051"/>
          </a:xfrm>
          <a:custGeom>
            <a:avLst/>
            <a:gdLst>
              <a:gd name="T0" fmla="*/ 247 w 988"/>
              <a:gd name="T1" fmla="*/ 847 h 847"/>
              <a:gd name="T2" fmla="*/ 0 w 988"/>
              <a:gd name="T3" fmla="*/ 424 h 847"/>
              <a:gd name="T4" fmla="*/ 247 w 988"/>
              <a:gd name="T5" fmla="*/ 0 h 847"/>
              <a:gd name="T6" fmla="*/ 742 w 988"/>
              <a:gd name="T7" fmla="*/ 0 h 847"/>
              <a:gd name="T8" fmla="*/ 988 w 988"/>
              <a:gd name="T9" fmla="*/ 424 h 847"/>
              <a:gd name="T10" fmla="*/ 742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2" y="0"/>
                </a:lnTo>
                <a:lnTo>
                  <a:pt x="988" y="424"/>
                </a:lnTo>
                <a:lnTo>
                  <a:pt x="742" y="847"/>
                </a:lnTo>
                <a:lnTo>
                  <a:pt x="247" y="847"/>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 name="Freeform 7"/>
          <p:cNvSpPr>
            <a:spLocks/>
          </p:cNvSpPr>
          <p:nvPr/>
        </p:nvSpPr>
        <p:spPr bwMode="auto">
          <a:xfrm>
            <a:off x="9082746" y="2398259"/>
            <a:ext cx="1616785" cy="1384415"/>
          </a:xfrm>
          <a:custGeom>
            <a:avLst/>
            <a:gdLst>
              <a:gd name="T0" fmla="*/ 247 w 988"/>
              <a:gd name="T1" fmla="*/ 846 h 846"/>
              <a:gd name="T2" fmla="*/ 0 w 988"/>
              <a:gd name="T3" fmla="*/ 423 h 846"/>
              <a:gd name="T4" fmla="*/ 247 w 988"/>
              <a:gd name="T5" fmla="*/ 0 h 846"/>
              <a:gd name="T6" fmla="*/ 741 w 988"/>
              <a:gd name="T7" fmla="*/ 0 h 846"/>
              <a:gd name="T8" fmla="*/ 988 w 988"/>
              <a:gd name="T9" fmla="*/ 423 h 846"/>
              <a:gd name="T10" fmla="*/ 741 w 988"/>
              <a:gd name="T11" fmla="*/ 846 h 846"/>
              <a:gd name="T12" fmla="*/ 247 w 988"/>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8" h="846">
                <a:moveTo>
                  <a:pt x="247" y="846"/>
                </a:moveTo>
                <a:lnTo>
                  <a:pt x="0" y="423"/>
                </a:lnTo>
                <a:lnTo>
                  <a:pt x="247" y="0"/>
                </a:lnTo>
                <a:lnTo>
                  <a:pt x="741" y="0"/>
                </a:lnTo>
                <a:lnTo>
                  <a:pt x="988" y="423"/>
                </a:lnTo>
                <a:lnTo>
                  <a:pt x="741" y="846"/>
                </a:lnTo>
                <a:lnTo>
                  <a:pt x="247" y="846"/>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0" name="Freeform 12"/>
          <p:cNvSpPr>
            <a:spLocks/>
          </p:cNvSpPr>
          <p:nvPr/>
        </p:nvSpPr>
        <p:spPr bwMode="auto">
          <a:xfrm>
            <a:off x="3939464" y="2398259"/>
            <a:ext cx="1615149" cy="1384415"/>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1" name="组合 10"/>
          <p:cNvGrpSpPr/>
          <p:nvPr/>
        </p:nvGrpSpPr>
        <p:grpSpPr>
          <a:xfrm>
            <a:off x="2635386" y="3194050"/>
            <a:ext cx="1615149" cy="1384415"/>
            <a:chOff x="1900339" y="2494742"/>
            <a:chExt cx="1211362" cy="1038311"/>
          </a:xfrm>
          <a:effectLst>
            <a:outerShdw blurRad="381000" dist="215900" dir="9600000" algn="ctr" rotWithShape="0">
              <a:srgbClr val="000000">
                <a:alpha val="58000"/>
              </a:srgbClr>
            </a:outerShdw>
          </a:effectLst>
        </p:grpSpPr>
        <p:sp>
          <p:nvSpPr>
            <p:cNvPr id="12" name="Freeform 9"/>
            <p:cNvSpPr>
              <a:spLocks/>
            </p:cNvSpPr>
            <p:nvPr/>
          </p:nvSpPr>
          <p:spPr bwMode="auto">
            <a:xfrm>
              <a:off x="1900339" y="2494742"/>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16"/>
            <p:cNvSpPr>
              <a:spLocks noEditPoints="1"/>
            </p:cNvSpPr>
            <p:nvPr/>
          </p:nvSpPr>
          <p:spPr bwMode="auto">
            <a:xfrm>
              <a:off x="2250125" y="2729160"/>
              <a:ext cx="536338" cy="487245"/>
            </a:xfrm>
            <a:custGeom>
              <a:avLst/>
              <a:gdLst>
                <a:gd name="T0" fmla="*/ 311 w 459"/>
                <a:gd name="T1" fmla="*/ 275 h 416"/>
                <a:gd name="T2" fmla="*/ 373 w 459"/>
                <a:gd name="T3" fmla="*/ 268 h 416"/>
                <a:gd name="T4" fmla="*/ 354 w 459"/>
                <a:gd name="T5" fmla="*/ 236 h 416"/>
                <a:gd name="T6" fmla="*/ 299 w 459"/>
                <a:gd name="T7" fmla="*/ 236 h 416"/>
                <a:gd name="T8" fmla="*/ 311 w 459"/>
                <a:gd name="T9" fmla="*/ 275 h 416"/>
                <a:gd name="T10" fmla="*/ 0 w 459"/>
                <a:gd name="T11" fmla="*/ 414 h 416"/>
                <a:gd name="T12" fmla="*/ 145 w 459"/>
                <a:gd name="T13" fmla="*/ 414 h 416"/>
                <a:gd name="T14" fmla="*/ 166 w 459"/>
                <a:gd name="T15" fmla="*/ 324 h 416"/>
                <a:gd name="T16" fmla="*/ 47 w 459"/>
                <a:gd name="T17" fmla="*/ 339 h 416"/>
                <a:gd name="T18" fmla="*/ 0 w 459"/>
                <a:gd name="T19" fmla="*/ 414 h 416"/>
                <a:gd name="T20" fmla="*/ 292 w 459"/>
                <a:gd name="T21" fmla="*/ 240 h 416"/>
                <a:gd name="T22" fmla="*/ 338 w 459"/>
                <a:gd name="T23" fmla="*/ 137 h 416"/>
                <a:gd name="T24" fmla="*/ 297 w 459"/>
                <a:gd name="T25" fmla="*/ 40 h 416"/>
                <a:gd name="T26" fmla="*/ 199 w 459"/>
                <a:gd name="T27" fmla="*/ 0 h 416"/>
                <a:gd name="T28" fmla="*/ 101 w 459"/>
                <a:gd name="T29" fmla="*/ 40 h 416"/>
                <a:gd name="T30" fmla="*/ 60 w 459"/>
                <a:gd name="T31" fmla="*/ 137 h 416"/>
                <a:gd name="T32" fmla="*/ 106 w 459"/>
                <a:gd name="T33" fmla="*/ 240 h 416"/>
                <a:gd name="T34" fmla="*/ 107 w 459"/>
                <a:gd name="T35" fmla="*/ 241 h 416"/>
                <a:gd name="T36" fmla="*/ 70 w 459"/>
                <a:gd name="T37" fmla="*/ 300 h 416"/>
                <a:gd name="T38" fmla="*/ 149 w 459"/>
                <a:gd name="T39" fmla="*/ 292 h 416"/>
                <a:gd name="T40" fmla="*/ 169 w 459"/>
                <a:gd name="T41" fmla="*/ 324 h 416"/>
                <a:gd name="T42" fmla="*/ 199 w 459"/>
                <a:gd name="T43" fmla="*/ 416 h 416"/>
                <a:gd name="T44" fmla="*/ 230 w 459"/>
                <a:gd name="T45" fmla="*/ 324 h 416"/>
                <a:gd name="T46" fmla="*/ 282 w 459"/>
                <a:gd name="T47" fmla="*/ 251 h 416"/>
                <a:gd name="T48" fmla="*/ 292 w 459"/>
                <a:gd name="T49" fmla="*/ 240 h 416"/>
                <a:gd name="T50" fmla="*/ 199 w 459"/>
                <a:gd name="T51" fmla="*/ 208 h 416"/>
                <a:gd name="T52" fmla="*/ 126 w 459"/>
                <a:gd name="T53" fmla="*/ 135 h 416"/>
                <a:gd name="T54" fmla="*/ 199 w 459"/>
                <a:gd name="T55" fmla="*/ 62 h 416"/>
                <a:gd name="T56" fmla="*/ 272 w 459"/>
                <a:gd name="T57" fmla="*/ 135 h 416"/>
                <a:gd name="T58" fmla="*/ 199 w 459"/>
                <a:gd name="T59" fmla="*/ 208 h 416"/>
                <a:gd name="T60" fmla="*/ 389 w 459"/>
                <a:gd name="T61" fmla="*/ 299 h 416"/>
                <a:gd name="T62" fmla="*/ 238 w 459"/>
                <a:gd name="T63" fmla="*/ 316 h 416"/>
                <a:gd name="T64" fmla="*/ 241 w 459"/>
                <a:gd name="T65" fmla="*/ 414 h 416"/>
                <a:gd name="T66" fmla="*/ 459 w 459"/>
                <a:gd name="T67" fmla="*/ 414 h 416"/>
                <a:gd name="T68" fmla="*/ 389 w 459"/>
                <a:gd name="T69" fmla="*/ 299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59" h="416">
                  <a:moveTo>
                    <a:pt x="311" y="275"/>
                  </a:moveTo>
                  <a:cubicBezTo>
                    <a:pt x="373" y="268"/>
                    <a:pt x="373" y="268"/>
                    <a:pt x="373" y="268"/>
                  </a:cubicBezTo>
                  <a:cubicBezTo>
                    <a:pt x="354" y="236"/>
                    <a:pt x="354" y="236"/>
                    <a:pt x="354" y="236"/>
                  </a:cubicBezTo>
                  <a:cubicBezTo>
                    <a:pt x="299" y="236"/>
                    <a:pt x="299" y="236"/>
                    <a:pt x="299" y="236"/>
                  </a:cubicBezTo>
                  <a:lnTo>
                    <a:pt x="311" y="275"/>
                  </a:lnTo>
                  <a:close/>
                  <a:moveTo>
                    <a:pt x="0" y="414"/>
                  </a:moveTo>
                  <a:cubicBezTo>
                    <a:pt x="145" y="414"/>
                    <a:pt x="145" y="414"/>
                    <a:pt x="145" y="414"/>
                  </a:cubicBezTo>
                  <a:cubicBezTo>
                    <a:pt x="166" y="324"/>
                    <a:pt x="166" y="324"/>
                    <a:pt x="166" y="324"/>
                  </a:cubicBezTo>
                  <a:cubicBezTo>
                    <a:pt x="47" y="339"/>
                    <a:pt x="47" y="339"/>
                    <a:pt x="47" y="339"/>
                  </a:cubicBezTo>
                  <a:lnTo>
                    <a:pt x="0" y="414"/>
                  </a:lnTo>
                  <a:close/>
                  <a:moveTo>
                    <a:pt x="292" y="240"/>
                  </a:moveTo>
                  <a:cubicBezTo>
                    <a:pt x="322" y="205"/>
                    <a:pt x="338" y="171"/>
                    <a:pt x="338" y="137"/>
                  </a:cubicBezTo>
                  <a:cubicBezTo>
                    <a:pt x="338" y="100"/>
                    <a:pt x="324" y="67"/>
                    <a:pt x="297" y="40"/>
                  </a:cubicBezTo>
                  <a:cubicBezTo>
                    <a:pt x="270" y="13"/>
                    <a:pt x="237" y="0"/>
                    <a:pt x="199" y="0"/>
                  </a:cubicBezTo>
                  <a:cubicBezTo>
                    <a:pt x="161" y="0"/>
                    <a:pt x="129" y="13"/>
                    <a:pt x="101" y="40"/>
                  </a:cubicBezTo>
                  <a:cubicBezTo>
                    <a:pt x="74" y="67"/>
                    <a:pt x="60" y="100"/>
                    <a:pt x="60" y="137"/>
                  </a:cubicBezTo>
                  <a:cubicBezTo>
                    <a:pt x="60" y="171"/>
                    <a:pt x="76" y="205"/>
                    <a:pt x="106" y="240"/>
                  </a:cubicBezTo>
                  <a:cubicBezTo>
                    <a:pt x="107" y="241"/>
                    <a:pt x="107" y="241"/>
                    <a:pt x="107" y="241"/>
                  </a:cubicBezTo>
                  <a:cubicBezTo>
                    <a:pt x="70" y="300"/>
                    <a:pt x="70" y="300"/>
                    <a:pt x="70" y="300"/>
                  </a:cubicBezTo>
                  <a:cubicBezTo>
                    <a:pt x="149" y="292"/>
                    <a:pt x="149" y="292"/>
                    <a:pt x="149" y="292"/>
                  </a:cubicBezTo>
                  <a:cubicBezTo>
                    <a:pt x="157" y="303"/>
                    <a:pt x="163" y="314"/>
                    <a:pt x="169" y="324"/>
                  </a:cubicBezTo>
                  <a:cubicBezTo>
                    <a:pt x="180" y="347"/>
                    <a:pt x="190" y="378"/>
                    <a:pt x="199" y="416"/>
                  </a:cubicBezTo>
                  <a:cubicBezTo>
                    <a:pt x="208" y="378"/>
                    <a:pt x="218" y="347"/>
                    <a:pt x="230" y="324"/>
                  </a:cubicBezTo>
                  <a:cubicBezTo>
                    <a:pt x="241" y="302"/>
                    <a:pt x="258" y="277"/>
                    <a:pt x="282" y="251"/>
                  </a:cubicBezTo>
                  <a:lnTo>
                    <a:pt x="292" y="240"/>
                  </a:lnTo>
                  <a:close/>
                  <a:moveTo>
                    <a:pt x="199" y="208"/>
                  </a:moveTo>
                  <a:cubicBezTo>
                    <a:pt x="159" y="208"/>
                    <a:pt x="126" y="175"/>
                    <a:pt x="126" y="135"/>
                  </a:cubicBezTo>
                  <a:cubicBezTo>
                    <a:pt x="126" y="95"/>
                    <a:pt x="159" y="62"/>
                    <a:pt x="199" y="62"/>
                  </a:cubicBezTo>
                  <a:cubicBezTo>
                    <a:pt x="239" y="62"/>
                    <a:pt x="272" y="95"/>
                    <a:pt x="272" y="135"/>
                  </a:cubicBezTo>
                  <a:cubicBezTo>
                    <a:pt x="272" y="175"/>
                    <a:pt x="239" y="208"/>
                    <a:pt x="199" y="208"/>
                  </a:cubicBezTo>
                  <a:close/>
                  <a:moveTo>
                    <a:pt x="389" y="299"/>
                  </a:moveTo>
                  <a:cubicBezTo>
                    <a:pt x="238" y="316"/>
                    <a:pt x="238" y="316"/>
                    <a:pt x="238" y="316"/>
                  </a:cubicBezTo>
                  <a:cubicBezTo>
                    <a:pt x="241" y="414"/>
                    <a:pt x="241" y="414"/>
                    <a:pt x="241" y="414"/>
                  </a:cubicBezTo>
                  <a:cubicBezTo>
                    <a:pt x="459" y="414"/>
                    <a:pt x="459" y="414"/>
                    <a:pt x="459" y="414"/>
                  </a:cubicBezTo>
                  <a:lnTo>
                    <a:pt x="389" y="299"/>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4" name="组合 13"/>
          <p:cNvGrpSpPr/>
          <p:nvPr/>
        </p:nvGrpSpPr>
        <p:grpSpPr>
          <a:xfrm>
            <a:off x="7791586" y="3194050"/>
            <a:ext cx="1615149" cy="1384415"/>
            <a:chOff x="5843689" y="2662237"/>
            <a:chExt cx="1211362" cy="1038311"/>
          </a:xfrm>
          <a:effectLst>
            <a:outerShdw blurRad="381000" dist="215900" dir="9600000" algn="ctr" rotWithShape="0">
              <a:srgbClr val="000000">
                <a:alpha val="58000"/>
              </a:srgbClr>
            </a:outerShdw>
          </a:effectLst>
        </p:grpSpPr>
        <p:sp>
          <p:nvSpPr>
            <p:cNvPr id="15" name="Freeform 10"/>
            <p:cNvSpPr>
              <a:spLocks/>
            </p:cNvSpPr>
            <p:nvPr/>
          </p:nvSpPr>
          <p:spPr bwMode="auto">
            <a:xfrm>
              <a:off x="5843689" y="2662237"/>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6" name="组合 15"/>
            <p:cNvGrpSpPr/>
            <p:nvPr/>
          </p:nvGrpSpPr>
          <p:grpSpPr>
            <a:xfrm>
              <a:off x="6121062" y="2928565"/>
              <a:ext cx="679934" cy="493382"/>
              <a:chOff x="2222500" y="1546225"/>
              <a:chExt cx="879475" cy="638176"/>
            </a:xfrm>
          </p:grpSpPr>
          <p:sp>
            <p:nvSpPr>
              <p:cNvPr id="17" name="Freeform 17"/>
              <p:cNvSpPr>
                <a:spLocks/>
              </p:cNvSpPr>
              <p:nvPr/>
            </p:nvSpPr>
            <p:spPr bwMode="auto">
              <a:xfrm>
                <a:off x="2222500" y="1546225"/>
                <a:ext cx="600075" cy="477838"/>
              </a:xfrm>
              <a:custGeom>
                <a:avLst/>
                <a:gdLst>
                  <a:gd name="T0" fmla="*/ 191 w 396"/>
                  <a:gd name="T1" fmla="*/ 122 h 315"/>
                  <a:gd name="T2" fmla="*/ 396 w 396"/>
                  <a:gd name="T3" fmla="*/ 78 h 315"/>
                  <a:gd name="T4" fmla="*/ 109 w 396"/>
                  <a:gd name="T5" fmla="*/ 6 h 315"/>
                  <a:gd name="T6" fmla="*/ 55 w 396"/>
                  <a:gd name="T7" fmla="*/ 38 h 315"/>
                  <a:gd name="T8" fmla="*/ 6 w 396"/>
                  <a:gd name="T9" fmla="*/ 230 h 315"/>
                  <a:gd name="T10" fmla="*/ 38 w 396"/>
                  <a:gd name="T11" fmla="*/ 284 h 315"/>
                  <a:gd name="T12" fmla="*/ 161 w 396"/>
                  <a:gd name="T13" fmla="*/ 315 h 315"/>
                  <a:gd name="T14" fmla="*/ 135 w 396"/>
                  <a:gd name="T15" fmla="*/ 192 h 315"/>
                  <a:gd name="T16" fmla="*/ 191 w 396"/>
                  <a:gd name="T17" fmla="*/ 122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6" h="315">
                    <a:moveTo>
                      <a:pt x="191" y="122"/>
                    </a:moveTo>
                    <a:cubicBezTo>
                      <a:pt x="396" y="78"/>
                      <a:pt x="396" y="78"/>
                      <a:pt x="396" y="78"/>
                    </a:cubicBezTo>
                    <a:cubicBezTo>
                      <a:pt x="109" y="6"/>
                      <a:pt x="109" y="6"/>
                      <a:pt x="109" y="6"/>
                    </a:cubicBezTo>
                    <a:cubicBezTo>
                      <a:pt x="85" y="0"/>
                      <a:pt x="61" y="14"/>
                      <a:pt x="55" y="38"/>
                    </a:cubicBezTo>
                    <a:cubicBezTo>
                      <a:pt x="6" y="230"/>
                      <a:pt x="6" y="230"/>
                      <a:pt x="6" y="230"/>
                    </a:cubicBezTo>
                    <a:cubicBezTo>
                      <a:pt x="0" y="254"/>
                      <a:pt x="15" y="278"/>
                      <a:pt x="38" y="284"/>
                    </a:cubicBezTo>
                    <a:cubicBezTo>
                      <a:pt x="161" y="315"/>
                      <a:pt x="161" y="315"/>
                      <a:pt x="161" y="315"/>
                    </a:cubicBezTo>
                    <a:cubicBezTo>
                      <a:pt x="135" y="192"/>
                      <a:pt x="135" y="192"/>
                      <a:pt x="135" y="192"/>
                    </a:cubicBezTo>
                    <a:cubicBezTo>
                      <a:pt x="127" y="152"/>
                      <a:pt x="147" y="131"/>
                      <a:pt x="191" y="122"/>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8" name="Freeform 18"/>
              <p:cNvSpPr>
                <a:spLocks/>
              </p:cNvSpPr>
              <p:nvPr/>
            </p:nvSpPr>
            <p:spPr bwMode="auto">
              <a:xfrm>
                <a:off x="2536825" y="1800225"/>
                <a:ext cx="100013" cy="98425"/>
              </a:xfrm>
              <a:custGeom>
                <a:avLst/>
                <a:gdLst>
                  <a:gd name="T0" fmla="*/ 39 w 66"/>
                  <a:gd name="T1" fmla="*/ 63 h 66"/>
                  <a:gd name="T2" fmla="*/ 63 w 66"/>
                  <a:gd name="T3" fmla="*/ 27 h 66"/>
                  <a:gd name="T4" fmla="*/ 27 w 66"/>
                  <a:gd name="T5" fmla="*/ 4 h 66"/>
                  <a:gd name="T6" fmla="*/ 3 w 66"/>
                  <a:gd name="T7" fmla="*/ 40 h 66"/>
                  <a:gd name="T8" fmla="*/ 39 w 66"/>
                  <a:gd name="T9" fmla="*/ 63 h 66"/>
                </a:gdLst>
                <a:ahLst/>
                <a:cxnLst>
                  <a:cxn ang="0">
                    <a:pos x="T0" y="T1"/>
                  </a:cxn>
                  <a:cxn ang="0">
                    <a:pos x="T2" y="T3"/>
                  </a:cxn>
                  <a:cxn ang="0">
                    <a:pos x="T4" y="T5"/>
                  </a:cxn>
                  <a:cxn ang="0">
                    <a:pos x="T6" y="T7"/>
                  </a:cxn>
                  <a:cxn ang="0">
                    <a:pos x="T8" y="T9"/>
                  </a:cxn>
                </a:cxnLst>
                <a:rect l="0" t="0" r="r" b="b"/>
                <a:pathLst>
                  <a:path w="66" h="66">
                    <a:moveTo>
                      <a:pt x="39" y="63"/>
                    </a:moveTo>
                    <a:cubicBezTo>
                      <a:pt x="56" y="59"/>
                      <a:pt x="66" y="43"/>
                      <a:pt x="63" y="27"/>
                    </a:cubicBezTo>
                    <a:cubicBezTo>
                      <a:pt x="59" y="11"/>
                      <a:pt x="43" y="0"/>
                      <a:pt x="27" y="4"/>
                    </a:cubicBezTo>
                    <a:cubicBezTo>
                      <a:pt x="10" y="7"/>
                      <a:pt x="0" y="23"/>
                      <a:pt x="3" y="40"/>
                    </a:cubicBezTo>
                    <a:cubicBezTo>
                      <a:pt x="7" y="56"/>
                      <a:pt x="23" y="66"/>
                      <a:pt x="39" y="63"/>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9" name="Freeform 19"/>
              <p:cNvSpPr>
                <a:spLocks noEditPoints="1"/>
              </p:cNvSpPr>
              <p:nvPr/>
            </p:nvSpPr>
            <p:spPr bwMode="auto">
              <a:xfrm>
                <a:off x="2435225" y="1646238"/>
                <a:ext cx="666750" cy="538163"/>
              </a:xfrm>
              <a:custGeom>
                <a:avLst/>
                <a:gdLst>
                  <a:gd name="T0" fmla="*/ 342 w 441"/>
                  <a:gd name="T1" fmla="*/ 5 h 355"/>
                  <a:gd name="T2" fmla="*/ 40 w 441"/>
                  <a:gd name="T3" fmla="*/ 69 h 355"/>
                  <a:gd name="T4" fmla="*/ 6 w 441"/>
                  <a:gd name="T5" fmla="*/ 122 h 355"/>
                  <a:gd name="T6" fmla="*/ 47 w 441"/>
                  <a:gd name="T7" fmla="*/ 316 h 355"/>
                  <a:gd name="T8" fmla="*/ 99 w 441"/>
                  <a:gd name="T9" fmla="*/ 350 h 355"/>
                  <a:gd name="T10" fmla="*/ 401 w 441"/>
                  <a:gd name="T11" fmla="*/ 286 h 355"/>
                  <a:gd name="T12" fmla="*/ 435 w 441"/>
                  <a:gd name="T13" fmla="*/ 234 h 355"/>
                  <a:gd name="T14" fmla="*/ 394 w 441"/>
                  <a:gd name="T15" fmla="*/ 39 h 355"/>
                  <a:gd name="T16" fmla="*/ 342 w 441"/>
                  <a:gd name="T17" fmla="*/ 5 h 355"/>
                  <a:gd name="T18" fmla="*/ 414 w 441"/>
                  <a:gd name="T19" fmla="*/ 238 h 355"/>
                  <a:gd name="T20" fmla="*/ 397 w 441"/>
                  <a:gd name="T21" fmla="*/ 264 h 355"/>
                  <a:gd name="T22" fmla="*/ 95 w 441"/>
                  <a:gd name="T23" fmla="*/ 329 h 355"/>
                  <a:gd name="T24" fmla="*/ 68 w 441"/>
                  <a:gd name="T25" fmla="*/ 312 h 355"/>
                  <a:gd name="T26" fmla="*/ 27 w 441"/>
                  <a:gd name="T27" fmla="*/ 117 h 355"/>
                  <a:gd name="T28" fmla="*/ 44 w 441"/>
                  <a:gd name="T29" fmla="*/ 91 h 355"/>
                  <a:gd name="T30" fmla="*/ 346 w 441"/>
                  <a:gd name="T31" fmla="*/ 27 h 355"/>
                  <a:gd name="T32" fmla="*/ 373 w 441"/>
                  <a:gd name="T33" fmla="*/ 44 h 355"/>
                  <a:gd name="T34" fmla="*/ 414 w 441"/>
                  <a:gd name="T35" fmla="*/ 238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355">
                    <a:moveTo>
                      <a:pt x="342" y="5"/>
                    </a:moveTo>
                    <a:cubicBezTo>
                      <a:pt x="40" y="69"/>
                      <a:pt x="40" y="69"/>
                      <a:pt x="40" y="69"/>
                    </a:cubicBezTo>
                    <a:cubicBezTo>
                      <a:pt x="16" y="75"/>
                      <a:pt x="0" y="98"/>
                      <a:pt x="6" y="122"/>
                    </a:cubicBezTo>
                    <a:cubicBezTo>
                      <a:pt x="47" y="316"/>
                      <a:pt x="47" y="316"/>
                      <a:pt x="47" y="316"/>
                    </a:cubicBezTo>
                    <a:cubicBezTo>
                      <a:pt x="52" y="340"/>
                      <a:pt x="75" y="355"/>
                      <a:pt x="99" y="350"/>
                    </a:cubicBezTo>
                    <a:cubicBezTo>
                      <a:pt x="401" y="286"/>
                      <a:pt x="401" y="286"/>
                      <a:pt x="401" y="286"/>
                    </a:cubicBezTo>
                    <a:cubicBezTo>
                      <a:pt x="425" y="281"/>
                      <a:pt x="441" y="258"/>
                      <a:pt x="435" y="234"/>
                    </a:cubicBezTo>
                    <a:cubicBezTo>
                      <a:pt x="394" y="39"/>
                      <a:pt x="394" y="39"/>
                      <a:pt x="394" y="39"/>
                    </a:cubicBezTo>
                    <a:cubicBezTo>
                      <a:pt x="389" y="16"/>
                      <a:pt x="366" y="0"/>
                      <a:pt x="342" y="5"/>
                    </a:cubicBezTo>
                    <a:close/>
                    <a:moveTo>
                      <a:pt x="414" y="238"/>
                    </a:moveTo>
                    <a:cubicBezTo>
                      <a:pt x="416" y="250"/>
                      <a:pt x="409" y="262"/>
                      <a:pt x="397" y="264"/>
                    </a:cubicBezTo>
                    <a:cubicBezTo>
                      <a:pt x="95" y="329"/>
                      <a:pt x="95" y="329"/>
                      <a:pt x="95" y="329"/>
                    </a:cubicBezTo>
                    <a:cubicBezTo>
                      <a:pt x="83" y="331"/>
                      <a:pt x="71" y="323"/>
                      <a:pt x="68" y="312"/>
                    </a:cubicBezTo>
                    <a:cubicBezTo>
                      <a:pt x="27" y="117"/>
                      <a:pt x="27" y="117"/>
                      <a:pt x="27" y="117"/>
                    </a:cubicBezTo>
                    <a:cubicBezTo>
                      <a:pt x="25" y="105"/>
                      <a:pt x="32" y="94"/>
                      <a:pt x="44" y="91"/>
                    </a:cubicBezTo>
                    <a:cubicBezTo>
                      <a:pt x="346" y="27"/>
                      <a:pt x="346" y="27"/>
                      <a:pt x="346" y="27"/>
                    </a:cubicBezTo>
                    <a:cubicBezTo>
                      <a:pt x="358" y="24"/>
                      <a:pt x="370" y="32"/>
                      <a:pt x="373" y="44"/>
                    </a:cubicBezTo>
                    <a:lnTo>
                      <a:pt x="414" y="238"/>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0" name="Freeform 20"/>
              <p:cNvSpPr>
                <a:spLocks/>
              </p:cNvSpPr>
              <p:nvPr/>
            </p:nvSpPr>
            <p:spPr bwMode="auto">
              <a:xfrm>
                <a:off x="2582863" y="1816100"/>
                <a:ext cx="465138" cy="309563"/>
              </a:xfrm>
              <a:custGeom>
                <a:avLst/>
                <a:gdLst>
                  <a:gd name="T0" fmla="*/ 150 w 293"/>
                  <a:gd name="T1" fmla="*/ 73 h 195"/>
                  <a:gd name="T2" fmla="*/ 114 w 293"/>
                  <a:gd name="T3" fmla="*/ 51 h 195"/>
                  <a:gd name="T4" fmla="*/ 79 w 293"/>
                  <a:gd name="T5" fmla="*/ 133 h 195"/>
                  <a:gd name="T6" fmla="*/ 27 w 293"/>
                  <a:gd name="T7" fmla="*/ 110 h 195"/>
                  <a:gd name="T8" fmla="*/ 0 w 293"/>
                  <a:gd name="T9" fmla="*/ 195 h 195"/>
                  <a:gd name="T10" fmla="*/ 293 w 293"/>
                  <a:gd name="T11" fmla="*/ 133 h 195"/>
                  <a:gd name="T12" fmla="*/ 274 w 293"/>
                  <a:gd name="T13" fmla="*/ 43 h 195"/>
                  <a:gd name="T14" fmla="*/ 197 w 293"/>
                  <a:gd name="T15" fmla="*/ 0 h 195"/>
                  <a:gd name="T16" fmla="*/ 150 w 293"/>
                  <a:gd name="T17" fmla="*/ 73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95">
                    <a:moveTo>
                      <a:pt x="150" y="73"/>
                    </a:moveTo>
                    <a:lnTo>
                      <a:pt x="114" y="51"/>
                    </a:lnTo>
                    <a:lnTo>
                      <a:pt x="79" y="133"/>
                    </a:lnTo>
                    <a:lnTo>
                      <a:pt x="27" y="110"/>
                    </a:lnTo>
                    <a:lnTo>
                      <a:pt x="0" y="195"/>
                    </a:lnTo>
                    <a:lnTo>
                      <a:pt x="293" y="133"/>
                    </a:lnTo>
                    <a:lnTo>
                      <a:pt x="274" y="43"/>
                    </a:lnTo>
                    <a:lnTo>
                      <a:pt x="197" y="0"/>
                    </a:lnTo>
                    <a:lnTo>
                      <a:pt x="150" y="73"/>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grpSp>
        <p:nvGrpSpPr>
          <p:cNvPr id="21" name="组合 20"/>
          <p:cNvGrpSpPr/>
          <p:nvPr/>
        </p:nvGrpSpPr>
        <p:grpSpPr>
          <a:xfrm>
            <a:off x="5223674" y="3194050"/>
            <a:ext cx="1615149" cy="1384415"/>
            <a:chOff x="3908230" y="2494742"/>
            <a:chExt cx="1211362" cy="1038311"/>
          </a:xfrm>
          <a:effectLst>
            <a:outerShdw blurRad="381000" dist="215900" dir="9600000" algn="ctr" rotWithShape="0">
              <a:srgbClr val="000000">
                <a:alpha val="58000"/>
              </a:srgbClr>
            </a:outerShdw>
          </a:effectLst>
        </p:grpSpPr>
        <p:sp>
          <p:nvSpPr>
            <p:cNvPr id="22" name="Freeform 11"/>
            <p:cNvSpPr>
              <a:spLocks/>
            </p:cNvSpPr>
            <p:nvPr/>
          </p:nvSpPr>
          <p:spPr bwMode="auto">
            <a:xfrm>
              <a:off x="3908230" y="2494742"/>
              <a:ext cx="1211362" cy="1038311"/>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23" name="组合 22"/>
            <p:cNvGrpSpPr/>
            <p:nvPr/>
          </p:nvGrpSpPr>
          <p:grpSpPr>
            <a:xfrm>
              <a:off x="4329963" y="2695639"/>
              <a:ext cx="392442" cy="623016"/>
              <a:chOff x="5006376" y="2920505"/>
              <a:chExt cx="507613" cy="805854"/>
            </a:xfrm>
          </p:grpSpPr>
          <p:sp>
            <p:nvSpPr>
              <p:cNvPr id="24" name="Freeform 21"/>
              <p:cNvSpPr>
                <a:spLocks/>
              </p:cNvSpPr>
              <p:nvPr/>
            </p:nvSpPr>
            <p:spPr bwMode="auto">
              <a:xfrm>
                <a:off x="5235575" y="3157538"/>
                <a:ext cx="134938" cy="247650"/>
              </a:xfrm>
              <a:custGeom>
                <a:avLst/>
                <a:gdLst>
                  <a:gd name="T0" fmla="*/ 80 w 90"/>
                  <a:gd name="T1" fmla="*/ 129 h 164"/>
                  <a:gd name="T2" fmla="*/ 80 w 90"/>
                  <a:gd name="T3" fmla="*/ 129 h 164"/>
                  <a:gd name="T4" fmla="*/ 80 w 90"/>
                  <a:gd name="T5" fmla="*/ 129 h 164"/>
                  <a:gd name="T6" fmla="*/ 36 w 90"/>
                  <a:gd name="T7" fmla="*/ 98 h 164"/>
                  <a:gd name="T8" fmla="*/ 36 w 90"/>
                  <a:gd name="T9" fmla="*/ 18 h 164"/>
                  <a:gd name="T10" fmla="*/ 18 w 90"/>
                  <a:gd name="T11" fmla="*/ 0 h 164"/>
                  <a:gd name="T12" fmla="*/ 0 w 90"/>
                  <a:gd name="T13" fmla="*/ 18 h 164"/>
                  <a:gd name="T14" fmla="*/ 0 w 90"/>
                  <a:gd name="T15" fmla="*/ 117 h 164"/>
                  <a:gd name="T16" fmla="*/ 36 w 90"/>
                  <a:gd name="T17" fmla="*/ 142 h 164"/>
                  <a:gd name="T18" fmla="*/ 58 w 90"/>
                  <a:gd name="T19" fmla="*/ 158 h 164"/>
                  <a:gd name="T20" fmla="*/ 60 w 90"/>
                  <a:gd name="T21" fmla="*/ 159 h 164"/>
                  <a:gd name="T22" fmla="*/ 84 w 90"/>
                  <a:gd name="T23" fmla="*/ 154 h 164"/>
                  <a:gd name="T24" fmla="*/ 80 w 90"/>
                  <a:gd name="T2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64">
                    <a:moveTo>
                      <a:pt x="80" y="129"/>
                    </a:moveTo>
                    <a:cubicBezTo>
                      <a:pt x="80" y="129"/>
                      <a:pt x="80" y="129"/>
                      <a:pt x="80" y="129"/>
                    </a:cubicBezTo>
                    <a:cubicBezTo>
                      <a:pt x="80" y="129"/>
                      <a:pt x="80" y="129"/>
                      <a:pt x="80" y="129"/>
                    </a:cubicBezTo>
                    <a:cubicBezTo>
                      <a:pt x="36" y="98"/>
                      <a:pt x="36" y="98"/>
                      <a:pt x="36" y="98"/>
                    </a:cubicBezTo>
                    <a:cubicBezTo>
                      <a:pt x="36" y="18"/>
                      <a:pt x="36" y="18"/>
                      <a:pt x="36" y="18"/>
                    </a:cubicBezTo>
                    <a:cubicBezTo>
                      <a:pt x="36" y="8"/>
                      <a:pt x="28" y="0"/>
                      <a:pt x="18" y="0"/>
                    </a:cubicBezTo>
                    <a:cubicBezTo>
                      <a:pt x="8" y="0"/>
                      <a:pt x="0" y="8"/>
                      <a:pt x="0" y="18"/>
                    </a:cubicBezTo>
                    <a:cubicBezTo>
                      <a:pt x="0" y="117"/>
                      <a:pt x="0" y="117"/>
                      <a:pt x="0" y="117"/>
                    </a:cubicBezTo>
                    <a:cubicBezTo>
                      <a:pt x="36" y="142"/>
                      <a:pt x="36" y="142"/>
                      <a:pt x="36" y="142"/>
                    </a:cubicBezTo>
                    <a:cubicBezTo>
                      <a:pt x="58" y="158"/>
                      <a:pt x="58" y="158"/>
                      <a:pt x="58" y="158"/>
                    </a:cubicBezTo>
                    <a:cubicBezTo>
                      <a:pt x="59" y="158"/>
                      <a:pt x="59" y="158"/>
                      <a:pt x="60" y="159"/>
                    </a:cubicBezTo>
                    <a:cubicBezTo>
                      <a:pt x="68" y="164"/>
                      <a:pt x="79" y="162"/>
                      <a:pt x="84" y="154"/>
                    </a:cubicBezTo>
                    <a:cubicBezTo>
                      <a:pt x="90" y="146"/>
                      <a:pt x="88" y="135"/>
                      <a:pt x="80" y="129"/>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5" name="Freeform 22"/>
              <p:cNvSpPr>
                <a:spLocks noEditPoints="1"/>
              </p:cNvSpPr>
              <p:nvPr/>
            </p:nvSpPr>
            <p:spPr bwMode="auto">
              <a:xfrm>
                <a:off x="5006376" y="2920505"/>
                <a:ext cx="507613" cy="805854"/>
              </a:xfrm>
              <a:custGeom>
                <a:avLst/>
                <a:gdLst>
                  <a:gd name="T0" fmla="*/ 354 w 354"/>
                  <a:gd name="T1" fmla="*/ 279 h 561"/>
                  <a:gd name="T2" fmla="*/ 281 w 354"/>
                  <a:gd name="T3" fmla="*/ 136 h 561"/>
                  <a:gd name="T4" fmla="*/ 281 w 354"/>
                  <a:gd name="T5" fmla="*/ 44 h 561"/>
                  <a:gd name="T6" fmla="*/ 237 w 354"/>
                  <a:gd name="T7" fmla="*/ 0 h 561"/>
                  <a:gd name="T8" fmla="*/ 117 w 354"/>
                  <a:gd name="T9" fmla="*/ 0 h 561"/>
                  <a:gd name="T10" fmla="*/ 73 w 354"/>
                  <a:gd name="T11" fmla="*/ 44 h 561"/>
                  <a:gd name="T12" fmla="*/ 73 w 354"/>
                  <a:gd name="T13" fmla="*/ 136 h 561"/>
                  <a:gd name="T14" fmla="*/ 0 w 354"/>
                  <a:gd name="T15" fmla="*/ 279 h 561"/>
                  <a:gd name="T16" fmla="*/ 73 w 354"/>
                  <a:gd name="T17" fmla="*/ 423 h 561"/>
                  <a:gd name="T18" fmla="*/ 73 w 354"/>
                  <a:gd name="T19" fmla="*/ 517 h 561"/>
                  <a:gd name="T20" fmla="*/ 117 w 354"/>
                  <a:gd name="T21" fmla="*/ 561 h 561"/>
                  <a:gd name="T22" fmla="*/ 237 w 354"/>
                  <a:gd name="T23" fmla="*/ 561 h 561"/>
                  <a:gd name="T24" fmla="*/ 281 w 354"/>
                  <a:gd name="T25" fmla="*/ 517 h 561"/>
                  <a:gd name="T26" fmla="*/ 281 w 354"/>
                  <a:gd name="T27" fmla="*/ 423 h 561"/>
                  <a:gd name="T28" fmla="*/ 354 w 354"/>
                  <a:gd name="T29" fmla="*/ 279 h 561"/>
                  <a:gd name="T30" fmla="*/ 37 w 354"/>
                  <a:gd name="T31" fmla="*/ 279 h 561"/>
                  <a:gd name="T32" fmla="*/ 177 w 354"/>
                  <a:gd name="T33" fmla="*/ 139 h 561"/>
                  <a:gd name="T34" fmla="*/ 317 w 354"/>
                  <a:gd name="T35" fmla="*/ 279 h 561"/>
                  <a:gd name="T36" fmla="*/ 177 w 354"/>
                  <a:gd name="T37" fmla="*/ 419 h 561"/>
                  <a:gd name="T38" fmla="*/ 37 w 354"/>
                  <a:gd name="T39" fmla="*/ 279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4" h="561">
                    <a:moveTo>
                      <a:pt x="354" y="279"/>
                    </a:moveTo>
                    <a:cubicBezTo>
                      <a:pt x="354" y="220"/>
                      <a:pt x="325" y="168"/>
                      <a:pt x="281" y="136"/>
                    </a:cubicBezTo>
                    <a:cubicBezTo>
                      <a:pt x="281" y="44"/>
                      <a:pt x="281" y="44"/>
                      <a:pt x="281" y="44"/>
                    </a:cubicBezTo>
                    <a:cubicBezTo>
                      <a:pt x="281" y="20"/>
                      <a:pt x="261" y="0"/>
                      <a:pt x="237" y="0"/>
                    </a:cubicBezTo>
                    <a:cubicBezTo>
                      <a:pt x="117" y="0"/>
                      <a:pt x="117" y="0"/>
                      <a:pt x="117" y="0"/>
                    </a:cubicBezTo>
                    <a:cubicBezTo>
                      <a:pt x="92" y="0"/>
                      <a:pt x="73" y="20"/>
                      <a:pt x="73" y="44"/>
                    </a:cubicBezTo>
                    <a:cubicBezTo>
                      <a:pt x="73" y="136"/>
                      <a:pt x="73" y="136"/>
                      <a:pt x="73" y="136"/>
                    </a:cubicBezTo>
                    <a:cubicBezTo>
                      <a:pt x="28" y="168"/>
                      <a:pt x="0" y="220"/>
                      <a:pt x="0" y="279"/>
                    </a:cubicBezTo>
                    <a:cubicBezTo>
                      <a:pt x="0" y="338"/>
                      <a:pt x="28" y="391"/>
                      <a:pt x="73" y="423"/>
                    </a:cubicBezTo>
                    <a:cubicBezTo>
                      <a:pt x="73" y="517"/>
                      <a:pt x="73" y="517"/>
                      <a:pt x="73" y="517"/>
                    </a:cubicBezTo>
                    <a:cubicBezTo>
                      <a:pt x="73" y="542"/>
                      <a:pt x="92" y="561"/>
                      <a:pt x="117" y="561"/>
                    </a:cubicBezTo>
                    <a:cubicBezTo>
                      <a:pt x="237" y="561"/>
                      <a:pt x="237" y="561"/>
                      <a:pt x="237" y="561"/>
                    </a:cubicBezTo>
                    <a:cubicBezTo>
                      <a:pt x="261" y="561"/>
                      <a:pt x="281" y="542"/>
                      <a:pt x="281" y="517"/>
                    </a:cubicBezTo>
                    <a:cubicBezTo>
                      <a:pt x="281" y="423"/>
                      <a:pt x="281" y="423"/>
                      <a:pt x="281" y="423"/>
                    </a:cubicBezTo>
                    <a:cubicBezTo>
                      <a:pt x="325" y="391"/>
                      <a:pt x="354" y="338"/>
                      <a:pt x="354" y="279"/>
                    </a:cubicBezTo>
                    <a:close/>
                    <a:moveTo>
                      <a:pt x="37" y="279"/>
                    </a:moveTo>
                    <a:cubicBezTo>
                      <a:pt x="37" y="202"/>
                      <a:pt x="99" y="139"/>
                      <a:pt x="177" y="139"/>
                    </a:cubicBezTo>
                    <a:cubicBezTo>
                      <a:pt x="254" y="139"/>
                      <a:pt x="317" y="202"/>
                      <a:pt x="317" y="279"/>
                    </a:cubicBezTo>
                    <a:cubicBezTo>
                      <a:pt x="317" y="357"/>
                      <a:pt x="254" y="419"/>
                      <a:pt x="177" y="419"/>
                    </a:cubicBezTo>
                    <a:cubicBezTo>
                      <a:pt x="99" y="419"/>
                      <a:pt x="37" y="357"/>
                      <a:pt x="37" y="279"/>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grpSp>
        <p:nvGrpSpPr>
          <p:cNvPr id="26" name="组合 25"/>
          <p:cNvGrpSpPr/>
          <p:nvPr/>
        </p:nvGrpSpPr>
        <p:grpSpPr>
          <a:xfrm>
            <a:off x="1194797" y="5251454"/>
            <a:ext cx="2965724" cy="936944"/>
            <a:chOff x="1121522" y="3624266"/>
            <a:chExt cx="2224293" cy="702708"/>
          </a:xfrm>
          <a:effectLst>
            <a:outerShdw blurRad="241300" dist="127000" dir="5400000" algn="ctr" rotWithShape="0">
              <a:srgbClr val="000000">
                <a:alpha val="88000"/>
              </a:srgbClr>
            </a:outerShdw>
          </a:effectLst>
        </p:grpSpPr>
        <p:sp>
          <p:nvSpPr>
            <p:cNvPr id="27" name="文本框 69"/>
            <p:cNvSpPr txBox="1">
              <a:spLocks noChangeArrowheads="1"/>
            </p:cNvSpPr>
            <p:nvPr/>
          </p:nvSpPr>
          <p:spPr bwMode="auto">
            <a:xfrm>
              <a:off x="1124698" y="3624266"/>
              <a:ext cx="1709461"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4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矩形 27"/>
            <p:cNvSpPr/>
            <p:nvPr/>
          </p:nvSpPr>
          <p:spPr>
            <a:xfrm>
              <a:off x="1121522" y="3824914"/>
              <a:ext cx="2224293" cy="502060"/>
            </a:xfrm>
            <a:prstGeom prst="rect">
              <a:avLst/>
            </a:prstGeom>
          </p:spPr>
          <p:txBody>
            <a:bodyPr wrap="square">
              <a:spAutoFit/>
            </a:bodyPr>
            <a:lstStyle/>
            <a:p>
              <a:pPr defTabSz="1219170" eaLnBrk="0" fontAlgn="base" hangingPunct="0">
                <a:lnSpc>
                  <a:spcPts val="1467"/>
                </a:lnSpc>
                <a:spcBef>
                  <a:spcPct val="0"/>
                </a:spcBef>
                <a:spcAft>
                  <a:spcPct val="0"/>
                </a:spcAft>
              </a:pPr>
              <a:r>
                <a:rPr lang="en-US" altLang="zh-CN" sz="800"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867" dirty="0">
                <a:solidFill>
                  <a:schemeClr val="bg1"/>
                </a:solidFill>
              </a:endParaRPr>
            </a:p>
          </p:txBody>
        </p:sp>
      </p:grpSp>
      <p:grpSp>
        <p:nvGrpSpPr>
          <p:cNvPr id="29" name="组合 28"/>
          <p:cNvGrpSpPr/>
          <p:nvPr/>
        </p:nvGrpSpPr>
        <p:grpSpPr>
          <a:xfrm>
            <a:off x="4903197" y="5251454"/>
            <a:ext cx="2965724" cy="936944"/>
            <a:chOff x="1121522" y="3624266"/>
            <a:chExt cx="2224293" cy="702708"/>
          </a:xfrm>
          <a:effectLst>
            <a:outerShdw blurRad="241300" dist="127000" dir="5400000" algn="ctr" rotWithShape="0">
              <a:srgbClr val="000000">
                <a:alpha val="88000"/>
              </a:srgbClr>
            </a:outerShdw>
          </a:effectLst>
        </p:grpSpPr>
        <p:sp>
          <p:nvSpPr>
            <p:cNvPr id="30" name="文本框 69"/>
            <p:cNvSpPr txBox="1">
              <a:spLocks noChangeArrowheads="1"/>
            </p:cNvSpPr>
            <p:nvPr/>
          </p:nvSpPr>
          <p:spPr bwMode="auto">
            <a:xfrm>
              <a:off x="1124698" y="3624266"/>
              <a:ext cx="1709461"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4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矩形 30"/>
            <p:cNvSpPr/>
            <p:nvPr/>
          </p:nvSpPr>
          <p:spPr>
            <a:xfrm>
              <a:off x="1121522" y="3824914"/>
              <a:ext cx="2224293" cy="502060"/>
            </a:xfrm>
            <a:prstGeom prst="rect">
              <a:avLst/>
            </a:prstGeom>
          </p:spPr>
          <p:txBody>
            <a:bodyPr wrap="square">
              <a:spAutoFit/>
            </a:bodyPr>
            <a:lstStyle/>
            <a:p>
              <a:pPr defTabSz="1219170" eaLnBrk="0" fontAlgn="base" hangingPunct="0">
                <a:lnSpc>
                  <a:spcPts val="1467"/>
                </a:lnSpc>
                <a:spcBef>
                  <a:spcPct val="0"/>
                </a:spcBef>
                <a:spcAft>
                  <a:spcPct val="0"/>
                </a:spcAft>
              </a:pPr>
              <a:r>
                <a:rPr lang="en-US" altLang="zh-CN" sz="800"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867" dirty="0">
                <a:solidFill>
                  <a:schemeClr val="bg1"/>
                </a:solidFill>
              </a:endParaRPr>
            </a:p>
          </p:txBody>
        </p:sp>
      </p:grpSp>
      <p:grpSp>
        <p:nvGrpSpPr>
          <p:cNvPr id="32" name="组合 31"/>
          <p:cNvGrpSpPr/>
          <p:nvPr/>
        </p:nvGrpSpPr>
        <p:grpSpPr>
          <a:xfrm>
            <a:off x="8560797" y="5251454"/>
            <a:ext cx="2965724" cy="936944"/>
            <a:chOff x="1121522" y="3624266"/>
            <a:chExt cx="2224293" cy="702708"/>
          </a:xfrm>
          <a:effectLst>
            <a:outerShdw blurRad="241300" dist="127000" dir="5400000" algn="ctr" rotWithShape="0">
              <a:srgbClr val="000000">
                <a:alpha val="88000"/>
              </a:srgbClr>
            </a:outerShdw>
          </a:effectLst>
        </p:grpSpPr>
        <p:sp>
          <p:nvSpPr>
            <p:cNvPr id="33" name="文本框 69"/>
            <p:cNvSpPr txBox="1">
              <a:spLocks noChangeArrowheads="1"/>
            </p:cNvSpPr>
            <p:nvPr/>
          </p:nvSpPr>
          <p:spPr bwMode="auto">
            <a:xfrm>
              <a:off x="1124698" y="3624266"/>
              <a:ext cx="1709461"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4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4" name="矩形 33"/>
            <p:cNvSpPr/>
            <p:nvPr/>
          </p:nvSpPr>
          <p:spPr>
            <a:xfrm>
              <a:off x="1121522" y="3824914"/>
              <a:ext cx="2224293" cy="502060"/>
            </a:xfrm>
            <a:prstGeom prst="rect">
              <a:avLst/>
            </a:prstGeom>
          </p:spPr>
          <p:txBody>
            <a:bodyPr wrap="square">
              <a:spAutoFit/>
            </a:bodyPr>
            <a:lstStyle/>
            <a:p>
              <a:pPr defTabSz="1219170" eaLnBrk="0" fontAlgn="base" hangingPunct="0">
                <a:lnSpc>
                  <a:spcPts val="1467"/>
                </a:lnSpc>
                <a:spcBef>
                  <a:spcPct val="0"/>
                </a:spcBef>
                <a:spcAft>
                  <a:spcPct val="0"/>
                </a:spcAft>
              </a:pPr>
              <a:r>
                <a:rPr lang="en-US" altLang="zh-CN" sz="800"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867" dirty="0">
                <a:solidFill>
                  <a:schemeClr val="bg1"/>
                </a:solidFill>
              </a:endParaRPr>
            </a:p>
          </p:txBody>
        </p:sp>
      </p:grpSp>
      <p:grpSp>
        <p:nvGrpSpPr>
          <p:cNvPr id="35" name="组合 34"/>
          <p:cNvGrpSpPr/>
          <p:nvPr/>
        </p:nvGrpSpPr>
        <p:grpSpPr>
          <a:xfrm>
            <a:off x="1714501" y="2711106"/>
            <a:ext cx="863599" cy="698864"/>
            <a:chOff x="1285875" y="2033329"/>
            <a:chExt cx="647699" cy="524148"/>
          </a:xfrm>
        </p:grpSpPr>
        <p:sp>
          <p:nvSpPr>
            <p:cNvPr id="36" name="文本框 35"/>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a:solidFill>
                    <a:schemeClr val="tx1">
                      <a:lumMod val="75000"/>
                      <a:lumOff val="25000"/>
                    </a:schemeClr>
                  </a:solidFill>
                  <a:latin typeface="Impact" panose="020B0806030902050204" pitchFamily="34" charset="0"/>
                  <a:ea typeface="方正兰亭刊黑_GBK" panose="02000000000000000000" pitchFamily="2" charset="-122"/>
                </a:rPr>
                <a:t>2014</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7" name="矩形 36"/>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38" name="组合 37"/>
          <p:cNvGrpSpPr/>
          <p:nvPr/>
        </p:nvGrpSpPr>
        <p:grpSpPr>
          <a:xfrm>
            <a:off x="4305301" y="2711106"/>
            <a:ext cx="863599" cy="698864"/>
            <a:chOff x="1285875" y="2033329"/>
            <a:chExt cx="647699" cy="524148"/>
          </a:xfrm>
        </p:grpSpPr>
        <p:sp>
          <p:nvSpPr>
            <p:cNvPr id="39" name="文本框 38"/>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a:solidFill>
                    <a:schemeClr val="tx1">
                      <a:lumMod val="75000"/>
                      <a:lumOff val="25000"/>
                    </a:schemeClr>
                  </a:solidFill>
                  <a:latin typeface="Impact" panose="020B0806030902050204" pitchFamily="34" charset="0"/>
                  <a:ea typeface="方正兰亭刊黑_GBK" panose="02000000000000000000" pitchFamily="2" charset="-122"/>
                </a:rPr>
                <a:t>2015</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40" name="矩形 39"/>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41" name="组合 40"/>
          <p:cNvGrpSpPr/>
          <p:nvPr/>
        </p:nvGrpSpPr>
        <p:grpSpPr>
          <a:xfrm>
            <a:off x="6896101" y="2711106"/>
            <a:ext cx="863599" cy="698864"/>
            <a:chOff x="1285875" y="2033329"/>
            <a:chExt cx="647699" cy="524148"/>
          </a:xfrm>
        </p:grpSpPr>
        <p:sp>
          <p:nvSpPr>
            <p:cNvPr id="42" name="文本框 41"/>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a:solidFill>
                    <a:schemeClr val="tx1">
                      <a:lumMod val="75000"/>
                      <a:lumOff val="25000"/>
                    </a:schemeClr>
                  </a:solidFill>
                  <a:latin typeface="Impact" panose="020B0806030902050204" pitchFamily="34" charset="0"/>
                  <a:ea typeface="方正兰亭刊黑_GBK" panose="02000000000000000000" pitchFamily="2" charset="-122"/>
                </a:rPr>
                <a:t>2016</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43" name="矩形 42"/>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44" name="组合 43"/>
          <p:cNvGrpSpPr/>
          <p:nvPr/>
        </p:nvGrpSpPr>
        <p:grpSpPr>
          <a:xfrm>
            <a:off x="9448801" y="2711106"/>
            <a:ext cx="863599" cy="698864"/>
            <a:chOff x="1285875" y="2033329"/>
            <a:chExt cx="647699" cy="524148"/>
          </a:xfrm>
        </p:grpSpPr>
        <p:sp>
          <p:nvSpPr>
            <p:cNvPr id="45" name="文本框 44"/>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smtClean="0">
                  <a:solidFill>
                    <a:schemeClr val="tx1">
                      <a:lumMod val="75000"/>
                      <a:lumOff val="25000"/>
                    </a:schemeClr>
                  </a:solidFill>
                  <a:latin typeface="Impact" panose="020B0806030902050204" pitchFamily="34" charset="0"/>
                  <a:ea typeface="方正兰亭刊黑_GBK" panose="02000000000000000000" pitchFamily="2" charset="-122"/>
                </a:rPr>
                <a:t>2019</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46" name="矩形 45"/>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sp>
        <p:nvSpPr>
          <p:cNvPr id="47" name="文本框 46"/>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3517264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2" presetClass="entr" presetSubtype="8" fill="hold" nodeType="withEffect" p14:presetBounceEnd="60000">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14:bounceEnd="60000">
                                          <p:cBhvr additive="base">
                                            <p:cTn id="17" dur="1000" fill="hold"/>
                                            <p:tgtEl>
                                              <p:spTgt spid="26"/>
                                            </p:tgtEl>
                                            <p:attrNameLst>
                                              <p:attrName>ppt_x</p:attrName>
                                            </p:attrNameLst>
                                          </p:cBhvr>
                                          <p:tavLst>
                                            <p:tav tm="0">
                                              <p:val>
                                                <p:strVal val="0-#ppt_w/2"/>
                                              </p:val>
                                            </p:tav>
                                            <p:tav tm="100000">
                                              <p:val>
                                                <p:strVal val="#ppt_x"/>
                                              </p:val>
                                            </p:tav>
                                          </p:tavLst>
                                        </p:anim>
                                        <p:anim calcmode="lin" valueType="num" p14:bounceEnd="60000">
                                          <p:cBhvr additive="base">
                                            <p:cTn id="18" dur="1000" fill="hold"/>
                                            <p:tgtEl>
                                              <p:spTgt spid="2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14:presetBounceEnd="60000">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14:bounceEnd="60000">
                                          <p:cBhvr additive="base">
                                            <p:cTn id="21" dur="1000" fill="hold"/>
                                            <p:tgtEl>
                                              <p:spTgt spid="29"/>
                                            </p:tgtEl>
                                            <p:attrNameLst>
                                              <p:attrName>ppt_x</p:attrName>
                                            </p:attrNameLst>
                                          </p:cBhvr>
                                          <p:tavLst>
                                            <p:tav tm="0">
                                              <p:val>
                                                <p:strVal val="0-#ppt_w/2"/>
                                              </p:val>
                                            </p:tav>
                                            <p:tav tm="100000">
                                              <p:val>
                                                <p:strVal val="#ppt_x"/>
                                              </p:val>
                                            </p:tav>
                                          </p:tavLst>
                                        </p:anim>
                                        <p:anim calcmode="lin" valueType="num" p14:bounceEnd="60000">
                                          <p:cBhvr additive="base">
                                            <p:cTn id="22" dur="1000" fill="hold"/>
                                            <p:tgtEl>
                                              <p:spTgt spid="2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14:presetBounceEnd="60000">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14:bounceEnd="60000">
                                          <p:cBhvr additive="base">
                                            <p:cTn id="25" dur="1000" fill="hold"/>
                                            <p:tgtEl>
                                              <p:spTgt spid="32"/>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ppt_x"/>
                                              </p:val>
                                            </p:tav>
                                            <p:tav tm="100000">
                                              <p:val>
                                                <p:strVal val="#ppt_x"/>
                                              </p:val>
                                            </p:tav>
                                          </p:tavLst>
                                        </p:anim>
                                        <p:anim calcmode="lin" valueType="num">
                                          <p:cBhvr additive="base">
                                            <p:cTn id="56"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down)">
                                          <p:cBhvr>
                                            <p:cTn id="6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1000" fill="hold"/>
                                            <p:tgtEl>
                                              <p:spTgt spid="26"/>
                                            </p:tgtEl>
                                            <p:attrNameLst>
                                              <p:attrName>ppt_x</p:attrName>
                                            </p:attrNameLst>
                                          </p:cBhvr>
                                          <p:tavLst>
                                            <p:tav tm="0">
                                              <p:val>
                                                <p:strVal val="0-#ppt_w/2"/>
                                              </p:val>
                                            </p:tav>
                                            <p:tav tm="100000">
                                              <p:val>
                                                <p:strVal val="#ppt_x"/>
                                              </p:val>
                                            </p:tav>
                                          </p:tavLst>
                                        </p:anim>
                                        <p:anim calcmode="lin" valueType="num">
                                          <p:cBhvr additive="base">
                                            <p:cTn id="18" dur="1000" fill="hold"/>
                                            <p:tgtEl>
                                              <p:spTgt spid="2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1000" fill="hold"/>
                                            <p:tgtEl>
                                              <p:spTgt spid="29"/>
                                            </p:tgtEl>
                                            <p:attrNameLst>
                                              <p:attrName>ppt_x</p:attrName>
                                            </p:attrNameLst>
                                          </p:cBhvr>
                                          <p:tavLst>
                                            <p:tav tm="0">
                                              <p:val>
                                                <p:strVal val="0-#ppt_w/2"/>
                                              </p:val>
                                            </p:tav>
                                            <p:tav tm="100000">
                                              <p:val>
                                                <p:strVal val="#ppt_x"/>
                                              </p:val>
                                            </p:tav>
                                          </p:tavLst>
                                        </p:anim>
                                        <p:anim calcmode="lin" valueType="num">
                                          <p:cBhvr additive="base">
                                            <p:cTn id="22" dur="1000" fill="hold"/>
                                            <p:tgtEl>
                                              <p:spTgt spid="2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1000" fill="hold"/>
                                            <p:tgtEl>
                                              <p:spTgt spid="32"/>
                                            </p:tgtEl>
                                            <p:attrNameLst>
                                              <p:attrName>ppt_x</p:attrName>
                                            </p:attrNameLst>
                                          </p:cBhvr>
                                          <p:tavLst>
                                            <p:tav tm="0">
                                              <p:val>
                                                <p:strVal val="0-#ppt_w/2"/>
                                              </p:val>
                                            </p:tav>
                                            <p:tav tm="100000">
                                              <p:val>
                                                <p:strVal val="#ppt_x"/>
                                              </p:val>
                                            </p:tav>
                                          </p:tavLst>
                                        </p:anim>
                                        <p:anim calcmode="lin" valueType="num">
                                          <p:cBhvr additive="base">
                                            <p:cTn id="26" dur="10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ppt_x"/>
                                              </p:val>
                                            </p:tav>
                                            <p:tav tm="100000">
                                              <p:val>
                                                <p:strVal val="#ppt_x"/>
                                              </p:val>
                                            </p:tav>
                                          </p:tavLst>
                                        </p:anim>
                                        <p:anim calcmode="lin" valueType="num">
                                          <p:cBhvr additive="base">
                                            <p:cTn id="56"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down)">
                                          <p:cBhvr>
                                            <p:cTn id="6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47"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E1D57C63-4905-4B52-95FE-062ADAB219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95"/>
            <a:ext cx="12194135" cy="6858594"/>
          </a:xfrm>
          <a:prstGeom prst="rect">
            <a:avLst/>
          </a:prstGeom>
        </p:spPr>
      </p:pic>
      <p:sp>
        <p:nvSpPr>
          <p:cNvPr id="3" name="文本框 2"/>
          <p:cNvSpPr txBox="1"/>
          <p:nvPr/>
        </p:nvSpPr>
        <p:spPr>
          <a:xfrm>
            <a:off x="9286875" y="-1143000"/>
            <a:ext cx="877163" cy="369332"/>
          </a:xfrm>
          <a:prstGeom prst="rect">
            <a:avLst/>
          </a:prstGeom>
          <a:noFill/>
        </p:spPr>
        <p:txBody>
          <a:bodyPr wrap="none" rtlCol="0">
            <a:spAutoFit/>
          </a:bodyPr>
          <a:lstStyle/>
          <a:p>
            <a:r>
              <a:rPr lang="zh-CN" altLang="en-US" dirty="0"/>
              <a:t>延迟符</a:t>
            </a:r>
          </a:p>
        </p:txBody>
      </p:sp>
      <p:sp>
        <p:nvSpPr>
          <p:cNvPr id="17" name="TextBox 7">
            <a:extLst>
              <a:ext uri="{FF2B5EF4-FFF2-40B4-BE49-F238E27FC236}">
                <a16:creationId xmlns="" xmlns:a16="http://schemas.microsoft.com/office/drawing/2014/main" id="{1FFA7E03-E6CF-4A15-B963-C77C1C826002}"/>
              </a:ext>
            </a:extLst>
          </p:cNvPr>
          <p:cNvSpPr txBox="1"/>
          <p:nvPr/>
        </p:nvSpPr>
        <p:spPr>
          <a:xfrm>
            <a:off x="6197600" y="2484025"/>
            <a:ext cx="4914900" cy="1015663"/>
          </a:xfrm>
          <a:prstGeom prst="rect">
            <a:avLst/>
          </a:prstGeom>
          <a:noFill/>
        </p:spPr>
        <p:txBody>
          <a:bodyPr wrap="square" rtlCol="0">
            <a:spAutoFit/>
          </a:bodyPr>
          <a:lstStyle/>
          <a:p>
            <a:pPr algn="dist"/>
            <a:r>
              <a:rPr lang="en-US" altLang="zh-CN" sz="6000"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THANKS</a:t>
            </a:r>
            <a:endParaRPr lang="zh-CN" altLang="en-US" sz="6000"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9" name="矩形 18">
            <a:extLst>
              <a:ext uri="{FF2B5EF4-FFF2-40B4-BE49-F238E27FC236}">
                <a16:creationId xmlns="" xmlns:a16="http://schemas.microsoft.com/office/drawing/2014/main" id="{A52FAD5D-611C-43E0-B26A-65DF50CB0C60}"/>
              </a:ext>
            </a:extLst>
          </p:cNvPr>
          <p:cNvSpPr/>
          <p:nvPr/>
        </p:nvSpPr>
        <p:spPr>
          <a:xfrm>
            <a:off x="6708427" y="3565474"/>
            <a:ext cx="3960000" cy="18000"/>
          </a:xfrm>
          <a:prstGeom prst="rect">
            <a:avLst/>
          </a:prstGeom>
          <a:solidFill>
            <a:srgbClr val="D10026"/>
          </a:solidFill>
          <a:ln w="25400" cap="flat" cmpd="sng" algn="ctr">
            <a:solidFill>
              <a:srgbClr val="F8DB2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0" name="TextBox 7">
            <a:extLst>
              <a:ext uri="{FF2B5EF4-FFF2-40B4-BE49-F238E27FC236}">
                <a16:creationId xmlns="" xmlns:a16="http://schemas.microsoft.com/office/drawing/2014/main" id="{8939DFD3-AE04-4CEC-8ED8-2C827C79D740}"/>
              </a:ext>
            </a:extLst>
          </p:cNvPr>
          <p:cNvSpPr>
            <a:spLocks noChangeArrowheads="1"/>
          </p:cNvSpPr>
          <p:nvPr/>
        </p:nvSpPr>
        <p:spPr bwMode="auto">
          <a:xfrm>
            <a:off x="5942047" y="3651034"/>
            <a:ext cx="543870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2800" spc="300" dirty="0">
                <a:solidFill>
                  <a:schemeClr val="bg1"/>
                </a:solidFill>
                <a:latin typeface="微软雅黑" panose="020B0503020204020204" pitchFamily="34" charset="-122"/>
                <a:ea typeface="微软雅黑" panose="020B0503020204020204" pitchFamily="34" charset="-122"/>
                <a:sym typeface="微软雅黑" pitchFamily="34" charset="-122"/>
              </a:rPr>
              <a:t>BUSINESS POWERPOINT</a:t>
            </a:r>
            <a:endParaRPr lang="zh-CN" altLang="en-US" sz="2800" spc="300" dirty="0">
              <a:solidFill>
                <a:schemeClr val="bg1"/>
              </a:solidFill>
              <a:latin typeface="微软雅黑" panose="020B0503020204020204" pitchFamily="34" charset="-122"/>
              <a:ea typeface="微软雅黑" panose="020B0503020204020204" pitchFamily="34" charset="-122"/>
              <a:sym typeface="微软雅黑" pitchFamily="34" charset="-122"/>
            </a:endParaRPr>
          </a:p>
        </p:txBody>
      </p:sp>
    </p:spTree>
    <p:extLst>
      <p:ext uri="{BB962C8B-B14F-4D97-AF65-F5344CB8AC3E}">
        <p14:creationId xmlns:p14="http://schemas.microsoft.com/office/powerpoint/2010/main" val="23530391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3" presetClass="entr" presetSubtype="32" fill="hold" grpId="0" nodeType="afterEffect">
                                  <p:stCondLst>
                                    <p:cond delay="0"/>
                                  </p:stCondLst>
                                  <p:iterate type="lt">
                                    <p:tmPct val="4000"/>
                                  </p:iterate>
                                  <p:childTnLst>
                                    <p:set>
                                      <p:cBhvr>
                                        <p:cTn id="10" dur="1" fill="hold">
                                          <p:stCondLst>
                                            <p:cond delay="0"/>
                                          </p:stCondLst>
                                        </p:cTn>
                                        <p:tgtEl>
                                          <p:spTgt spid="17"/>
                                        </p:tgtEl>
                                        <p:attrNameLst>
                                          <p:attrName>style.visibility</p:attrName>
                                        </p:attrNameLst>
                                      </p:cBhvr>
                                      <p:to>
                                        <p:strVal val="visible"/>
                                      </p:to>
                                    </p:set>
                                    <p:anim calcmode="lin" valueType="num">
                                      <p:cBhvr>
                                        <p:cTn id="11" dur="1000" fill="hold"/>
                                        <p:tgtEl>
                                          <p:spTgt spid="17"/>
                                        </p:tgtEl>
                                        <p:attrNameLst>
                                          <p:attrName>ppt_w</p:attrName>
                                        </p:attrNameLst>
                                      </p:cBhvr>
                                      <p:tavLst>
                                        <p:tav tm="0">
                                          <p:val>
                                            <p:strVal val="4*#ppt_w"/>
                                          </p:val>
                                        </p:tav>
                                        <p:tav tm="100000">
                                          <p:val>
                                            <p:strVal val="#ppt_w"/>
                                          </p:val>
                                        </p:tav>
                                      </p:tavLst>
                                    </p:anim>
                                    <p:anim calcmode="lin" valueType="num">
                                      <p:cBhvr>
                                        <p:cTn id="12" dur="1000" fill="hold"/>
                                        <p:tgtEl>
                                          <p:spTgt spid="17"/>
                                        </p:tgtEl>
                                        <p:attrNameLst>
                                          <p:attrName>ppt_h</p:attrName>
                                        </p:attrNameLst>
                                      </p:cBhvr>
                                      <p:tavLst>
                                        <p:tav tm="0">
                                          <p:val>
                                            <p:strVal val="4*#ppt_h"/>
                                          </p:val>
                                        </p:tav>
                                        <p:tav tm="100000">
                                          <p:val>
                                            <p:strVal val="#ppt_h"/>
                                          </p:val>
                                        </p:tav>
                                      </p:tavLst>
                                    </p:anim>
                                  </p:childTnLst>
                                </p:cTn>
                              </p:par>
                            </p:childTnLst>
                          </p:cTn>
                        </p:par>
                        <p:par>
                          <p:cTn id="13" fill="hold">
                            <p:stCondLst>
                              <p:cond delay="1700"/>
                            </p:stCondLst>
                            <p:childTnLst>
                              <p:par>
                                <p:cTn id="14" presetID="16" presetClass="entr" presetSubtype="21"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500"/>
                                        <p:tgtEl>
                                          <p:spTgt spid="19"/>
                                        </p:tgtEl>
                                      </p:cBhvr>
                                    </p:animEffect>
                                  </p:childTnLst>
                                </p:cTn>
                              </p:par>
                            </p:childTnLst>
                          </p:cTn>
                        </p:par>
                        <p:par>
                          <p:cTn id="17" fill="hold">
                            <p:stCondLst>
                              <p:cond delay="2200"/>
                            </p:stCondLst>
                            <p:childTnLst>
                              <p:par>
                                <p:cTn id="18" presetID="31" presetClass="entr" presetSubtype="0" fill="hold" grpId="0" nodeType="afterEffect">
                                  <p:stCondLst>
                                    <p:cond delay="0"/>
                                  </p:stCondLst>
                                  <p:iterate type="lt">
                                    <p:tmPct val="5000"/>
                                  </p:iterate>
                                  <p:childTnLst>
                                    <p:set>
                                      <p:cBhvr>
                                        <p:cTn id="19" dur="1" fill="hold">
                                          <p:stCondLst>
                                            <p:cond delay="0"/>
                                          </p:stCondLst>
                                        </p:cTn>
                                        <p:tgtEl>
                                          <p:spTgt spid="20"/>
                                        </p:tgtEl>
                                        <p:attrNameLst>
                                          <p:attrName>style.visibility</p:attrName>
                                        </p:attrNameLst>
                                      </p:cBhvr>
                                      <p:to>
                                        <p:strVal val="visible"/>
                                      </p:to>
                                    </p:set>
                                    <p:anim calcmode="lin" valueType="num">
                                      <p:cBhvr>
                                        <p:cTn id="20" dur="1000" fill="hold"/>
                                        <p:tgtEl>
                                          <p:spTgt spid="20"/>
                                        </p:tgtEl>
                                        <p:attrNameLst>
                                          <p:attrName>ppt_w</p:attrName>
                                        </p:attrNameLst>
                                      </p:cBhvr>
                                      <p:tavLst>
                                        <p:tav tm="0">
                                          <p:val>
                                            <p:fltVal val="0"/>
                                          </p:val>
                                        </p:tav>
                                        <p:tav tm="100000">
                                          <p:val>
                                            <p:strVal val="#ppt_w"/>
                                          </p:val>
                                        </p:tav>
                                      </p:tavLst>
                                    </p:anim>
                                    <p:anim calcmode="lin" valueType="num">
                                      <p:cBhvr>
                                        <p:cTn id="21" dur="1000" fill="hold"/>
                                        <p:tgtEl>
                                          <p:spTgt spid="20"/>
                                        </p:tgtEl>
                                        <p:attrNameLst>
                                          <p:attrName>ppt_h</p:attrName>
                                        </p:attrNameLst>
                                      </p:cBhvr>
                                      <p:tavLst>
                                        <p:tav tm="0">
                                          <p:val>
                                            <p:fltVal val="0"/>
                                          </p:val>
                                        </p:tav>
                                        <p:tav tm="100000">
                                          <p:val>
                                            <p:strVal val="#ppt_h"/>
                                          </p:val>
                                        </p:tav>
                                      </p:tavLst>
                                    </p:anim>
                                    <p:anim calcmode="lin" valueType="num">
                                      <p:cBhvr>
                                        <p:cTn id="22" dur="1000" fill="hold"/>
                                        <p:tgtEl>
                                          <p:spTgt spid="20"/>
                                        </p:tgtEl>
                                        <p:attrNameLst>
                                          <p:attrName>style.rotation</p:attrName>
                                        </p:attrNameLst>
                                      </p:cBhvr>
                                      <p:tavLst>
                                        <p:tav tm="0">
                                          <p:val>
                                            <p:fltVal val="90"/>
                                          </p:val>
                                        </p:tav>
                                        <p:tav tm="100000">
                                          <p:val>
                                            <p:fltVal val="0"/>
                                          </p:val>
                                        </p:tav>
                                      </p:tavLst>
                                    </p:anim>
                                    <p:animEffect transition="in" filter="fade">
                                      <p:cBhvr>
                                        <p:cTn id="2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p:bldP spid="19" grpId="0" animBg="1"/>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21293AC-0135-4BC1-A962-0C0AF55C6A44"/>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系统信息库"/>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工作计划(1)"/>
</p:tagLst>
</file>

<file path=ppt/theme/theme1.xml><?xml version="1.0" encoding="utf-8"?>
<a:theme xmlns:a="http://schemas.openxmlformats.org/drawingml/2006/main" name="第一PPT，www.1ppt.com">
  <a:themeElements>
    <a:clrScheme name="MC-欧美风主题色">
      <a:dk1>
        <a:srgbClr val="000000"/>
      </a:dk1>
      <a:lt1>
        <a:srgbClr val="FFFFFF"/>
      </a:lt1>
      <a:dk2>
        <a:srgbClr val="44546A"/>
      </a:dk2>
      <a:lt2>
        <a:srgbClr val="E7E6E6"/>
      </a:lt2>
      <a:accent1>
        <a:srgbClr val="E84C33"/>
      </a:accent1>
      <a:accent2>
        <a:srgbClr val="4A9143"/>
      </a:accent2>
      <a:accent3>
        <a:srgbClr val="B22B27"/>
      </a:accent3>
      <a:accent4>
        <a:srgbClr val="01596F"/>
      </a:accent4>
      <a:accent5>
        <a:srgbClr val="E7E2DC"/>
      </a:accent5>
      <a:accent6>
        <a:srgbClr val="071D2B"/>
      </a:accent6>
      <a:hlink>
        <a:srgbClr val="0563C1"/>
      </a:hlink>
      <a:folHlink>
        <a:srgbClr val="954F72"/>
      </a:folHlink>
    </a:clrScheme>
    <a:fontScheme name="自定义 1">
      <a:majorFont>
        <a:latin typeface="Impact"/>
        <a:ea typeface="华康俪金黑W8(P)"/>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nchor="ctr">
        <a:spAutoFit/>
      </a:bodyPr>
      <a:lstStyle>
        <a:defPPr>
          <a:lnSpc>
            <a:spcPct val="120000"/>
          </a:lnSpc>
          <a:defRPr dirty="0" smtClean="0">
            <a:solidFill>
              <a:schemeClr val="tx1">
                <a:lumMod val="75000"/>
                <a:lumOff val="25000"/>
              </a:schemeClr>
            </a:solidFill>
          </a:defRPr>
        </a:defPPr>
      </a:lstStyle>
    </a:txDef>
  </a:objectDefaults>
  <a:extraClrSchemeLst/>
  <a:extLst>
    <a:ext uri="{05A4C25C-085E-4340-85A3-A5531E510DB2}">
      <thm15:themeFamily xmlns:thm15="http://schemas.microsoft.com/office/thememl/2012/main" name="MC-.potx" id="{F245F98B-A7FA-44AD-B8C5-FD9938FF4CB4}" vid="{AF67692B-30E7-4B31-A33A-7E672886C321}"/>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MC-</Template>
  <TotalTime>21</TotalTime>
  <Words>2881</Words>
  <Application>Microsoft Office PowerPoint</Application>
  <PresentationFormat>宽屏</PresentationFormat>
  <Paragraphs>353</Paragraphs>
  <Slides>28</Slides>
  <Notes>28</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28</vt:i4>
      </vt:variant>
    </vt:vector>
  </HeadingPairs>
  <TitlesOfParts>
    <vt:vector size="41" baseType="lpstr">
      <vt:lpstr>DIN-BoldItalic</vt:lpstr>
      <vt:lpstr>UKIJ Qolyazma</vt:lpstr>
      <vt:lpstr>等线</vt:lpstr>
      <vt:lpstr>方正兰亭刊黑_GBK</vt:lpstr>
      <vt:lpstr>华康俪金黑W8(P)</vt:lpstr>
      <vt:lpstr>宋体</vt:lpstr>
      <vt:lpstr>微软雅黑</vt:lpstr>
      <vt:lpstr>Agency FB</vt:lpstr>
      <vt:lpstr>Arial</vt:lpstr>
      <vt:lpstr>Calibri</vt:lpstr>
      <vt:lpstr>Impact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工作计划(1)</dc:title>
  <dc:creator>第一PPT</dc:creator>
  <cp:keywords>www.1ppt.com</cp:keywords>
  <dc:description>www.1ppt.com</dc:description>
  <cp:lastModifiedBy>faith123</cp:lastModifiedBy>
  <cp:revision>14</cp:revision>
  <dcterms:created xsi:type="dcterms:W3CDTF">2017-04-28T13:06:00Z</dcterms:created>
  <dcterms:modified xsi:type="dcterms:W3CDTF">2020-04-03T05:26:11Z</dcterms:modified>
  <cp:category>模板</cp:category>
</cp:coreProperties>
</file>