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88" r:id="rId2"/>
    <p:sldId id="289" r:id="rId3"/>
    <p:sldId id="290" r:id="rId4"/>
    <p:sldId id="294" r:id="rId5"/>
    <p:sldId id="297" r:id="rId6"/>
    <p:sldId id="299" r:id="rId7"/>
    <p:sldId id="304" r:id="rId8"/>
    <p:sldId id="302" r:id="rId9"/>
    <p:sldId id="291" r:id="rId10"/>
    <p:sldId id="296" r:id="rId11"/>
    <p:sldId id="303" r:id="rId12"/>
    <p:sldId id="295" r:id="rId13"/>
    <p:sldId id="298" r:id="rId14"/>
    <p:sldId id="301" r:id="rId15"/>
    <p:sldId id="292" r:id="rId16"/>
    <p:sldId id="309" r:id="rId17"/>
    <p:sldId id="300" r:id="rId18"/>
    <p:sldId id="311" r:id="rId19"/>
    <p:sldId id="310" r:id="rId20"/>
    <p:sldId id="306" r:id="rId21"/>
    <p:sldId id="293" r:id="rId22"/>
    <p:sldId id="305" r:id="rId23"/>
    <p:sldId id="307" r:id="rId24"/>
    <p:sldId id="308" r:id="rId25"/>
    <p:sldId id="312" r:id="rId26"/>
    <p:sldId id="313" r:id="rId27"/>
    <p:sldId id="314"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59BD"/>
    <a:srgbClr val="0047B3"/>
    <a:srgbClr val="55375F"/>
    <a:srgbClr val="442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E8BE76-29C8-41AB-8544-889D89FA4F96}" type="datetimeFigureOut">
              <a:rPr lang="zh-CN" altLang="en-US" smtClean="0"/>
              <a:t>2020/4/3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AD677-048F-409F-AACD-0A0B5EF61C8C}" type="slidenum">
              <a:rPr lang="zh-CN" altLang="en-US" smtClean="0"/>
              <a:t>‹#›</a:t>
            </a:fld>
            <a:endParaRPr lang="zh-CN" altLang="en-US"/>
          </a:p>
        </p:txBody>
      </p:sp>
    </p:spTree>
    <p:extLst>
      <p:ext uri="{BB962C8B-B14F-4D97-AF65-F5344CB8AC3E}">
        <p14:creationId xmlns:p14="http://schemas.microsoft.com/office/powerpoint/2010/main" val="3282366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1</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011991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2</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2055150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3</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5526025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9171596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555546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6253238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288EACC-3148-4639-B8F8-DA7D85113A1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80935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t>8</a:t>
            </a:fld>
            <a:endParaRPr lang="zh-CN" altLang="en-US">
              <a:solidFill>
                <a:prstClr val="black"/>
              </a:solidFill>
            </a:endParaRPr>
          </a:p>
        </p:txBody>
      </p:sp>
    </p:spTree>
    <p:extLst>
      <p:ext uri="{BB962C8B-B14F-4D97-AF65-F5344CB8AC3E}">
        <p14:creationId xmlns:p14="http://schemas.microsoft.com/office/powerpoint/2010/main" val="8108476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9</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1397200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3250244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288EACC-3148-4639-B8F8-DA7D85113A1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588060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3492116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9127996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9111965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15</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3362317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16</a:t>
            </a:fld>
            <a:endParaRPr lang="zh-CN" altLang="en-US"/>
          </a:p>
        </p:txBody>
      </p:sp>
    </p:spTree>
    <p:extLst>
      <p:ext uri="{BB962C8B-B14F-4D97-AF65-F5344CB8AC3E}">
        <p14:creationId xmlns:p14="http://schemas.microsoft.com/office/powerpoint/2010/main" val="29716629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4690915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18</a:t>
            </a:fld>
            <a:endParaRPr lang="zh-CN" altLang="en-US"/>
          </a:p>
        </p:txBody>
      </p:sp>
    </p:spTree>
    <p:extLst>
      <p:ext uri="{BB962C8B-B14F-4D97-AF65-F5344CB8AC3E}">
        <p14:creationId xmlns:p14="http://schemas.microsoft.com/office/powerpoint/2010/main" val="17751742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19</a:t>
            </a:fld>
            <a:endParaRPr lang="zh-CN" altLang="en-US"/>
          </a:p>
        </p:txBody>
      </p:sp>
    </p:spTree>
    <p:extLst>
      <p:ext uri="{BB962C8B-B14F-4D97-AF65-F5344CB8AC3E}">
        <p14:creationId xmlns:p14="http://schemas.microsoft.com/office/powerpoint/2010/main" val="23555916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288EACC-3148-4639-B8F8-DA7D85113A1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765110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21</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210026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288EACC-3148-4639-B8F8-DA7D85113A1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574867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288EACC-3148-4639-B8F8-DA7D85113A1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4903077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24</a:t>
            </a:fld>
            <a:endParaRPr lang="zh-CN" altLang="en-US"/>
          </a:p>
        </p:txBody>
      </p:sp>
    </p:spTree>
    <p:extLst>
      <p:ext uri="{BB962C8B-B14F-4D97-AF65-F5344CB8AC3E}">
        <p14:creationId xmlns:p14="http://schemas.microsoft.com/office/powerpoint/2010/main" val="1716335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25</a:t>
            </a:fld>
            <a:endParaRPr lang="zh-CN" altLang="en-US"/>
          </a:p>
        </p:txBody>
      </p:sp>
    </p:spTree>
    <p:extLst>
      <p:ext uri="{BB962C8B-B14F-4D97-AF65-F5344CB8AC3E}">
        <p14:creationId xmlns:p14="http://schemas.microsoft.com/office/powerpoint/2010/main" val="31678205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26</a:t>
            </a:fld>
            <a:endParaRPr lang="zh-CN" altLang="en-US"/>
          </a:p>
        </p:txBody>
      </p:sp>
    </p:spTree>
    <p:extLst>
      <p:ext uri="{BB962C8B-B14F-4D97-AF65-F5344CB8AC3E}">
        <p14:creationId xmlns:p14="http://schemas.microsoft.com/office/powerpoint/2010/main" val="28646802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8E734D7E-DDC1-43BA-BA84-4A1CFE3D3418}" type="slidenum">
              <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17989929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2020/4/3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923746729"/>
      </p:ext>
    </p:extLst>
  </p:cSld>
  <p:clrMapOvr>
    <a:masterClrMapping/>
  </p:clrMapOvr>
  <p:transition spd="slow" advClick="0" advTm="0">
    <p:cov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2020/4/3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2446103537"/>
      </p:ext>
    </p:extLst>
  </p:cSld>
  <p:clrMapOvr>
    <a:masterClrMapping/>
  </p:clrMapOvr>
  <p:transition spd="slow" advClick="0" advTm="0">
    <p:cov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ACA37975-6AF7-4301-9DC5-87C074AA59D1}" type="datetimeFigureOut">
              <a:rPr lang="zh-CN" altLang="en-US" smtClean="0"/>
              <a:t>2020/4/3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8579085"/>
      </p:ext>
    </p:extLst>
  </p:cSld>
  <p:clrMapOvr>
    <a:masterClrMapping/>
  </p:clrMapOvr>
  <p:transition spd="slow" advClick="0" advTm="0">
    <p:cov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CA37975-6AF7-4301-9DC5-87C074AA59D1}" type="datetimeFigureOut">
              <a:rPr lang="zh-CN" altLang="en-US" smtClean="0"/>
              <a:t>2020/4/3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635159219"/>
      </p:ext>
    </p:extLst>
  </p:cSld>
  <p:clrMapOvr>
    <a:masterClrMapping/>
  </p:clrMapOvr>
  <p:transition spd="slow" advClick="0" advTm="0">
    <p:cov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6509128" y="2913225"/>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ACA37975-6AF7-4301-9DC5-87C074AA59D1}" type="datetimeFigureOut">
              <a:rPr lang="zh-CN" altLang="en-US" smtClean="0"/>
              <a:t>2020/4/3</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5492275"/>
      </p:ext>
    </p:extLst>
  </p:cSld>
  <p:clrMapOvr>
    <a:masterClrMapping/>
  </p:clrMapOvr>
  <p:transition spd="slow" advClick="0" advTm="0">
    <p:cov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ACA37975-6AF7-4301-9DC5-87C074AA59D1}" type="datetimeFigureOut">
              <a:rPr lang="zh-CN" altLang="en-US" smtClean="0"/>
              <a:t>2020/4/3</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2389057927"/>
      </p:ext>
    </p:extLst>
  </p:cSld>
  <p:clrMapOvr>
    <a:masterClrMapping/>
  </p:clrMapOvr>
  <p:transition spd="slow" advClick="0" advTm="0">
    <p:cov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A37975-6AF7-4301-9DC5-87C074AA59D1}" type="datetimeFigureOut">
              <a:rPr lang="zh-CN" altLang="en-US" smtClean="0"/>
              <a:t>2020/4/3</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4040428924"/>
      </p:ext>
    </p:extLst>
  </p:cSld>
  <p:clrMapOvr>
    <a:masterClrMapping/>
  </p:clrMapOvr>
  <p:transition spd="slow" advClick="0" advTm="0">
    <p:cov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ACA37975-6AF7-4301-9DC5-87C074AA59D1}" type="datetimeFigureOut">
              <a:rPr lang="zh-CN" altLang="en-US" smtClean="0"/>
              <a:t>2020/4/3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526863871"/>
      </p:ext>
    </p:extLst>
  </p:cSld>
  <p:clrMapOvr>
    <a:masterClrMapping/>
  </p:clrMapOvr>
  <p:transition spd="slow" advClick="0" advTm="0">
    <p:cov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ACA37975-6AF7-4301-9DC5-87C074AA59D1}" type="datetimeFigureOut">
              <a:rPr lang="zh-CN" altLang="en-US" smtClean="0"/>
              <a:t>2020/4/3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427201385"/>
      </p:ext>
    </p:extLst>
  </p:cSld>
  <p:clrMapOvr>
    <a:masterClrMapping/>
  </p:clrMapOvr>
  <p:transition spd="slow" advClick="0" advTm="0">
    <p:cov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2020/4/3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1859827731"/>
      </p:ext>
    </p:extLst>
  </p:cSld>
  <p:clrMapOvr>
    <a:masterClrMapping/>
  </p:clrMapOvr>
  <p:transition spd="slow" advClick="0" advTm="0">
    <p:cov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2020/4/3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468846656"/>
      </p:ext>
    </p:extLst>
  </p:cSld>
  <p:clrMapOvr>
    <a:masterClrMapping/>
  </p:clrMapOvr>
  <p:transition spd="slow" advClick="0" advTm="0">
    <p:cov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4643704"/>
      </p:ext>
    </p:extLst>
  </p:cSld>
  <p:clrMapOvr>
    <a:masterClrMapping/>
  </p:clrMapOvr>
  <p:transition spd="slow" advClick="0" advTm="0">
    <p:cove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5956397"/>
      </p:ext>
    </p:extLst>
  </p:cSld>
  <p:clrMapOvr>
    <a:masterClrMapping/>
  </p:clrMapOvr>
  <p:transition spd="slow" advClick="0" advTm="0">
    <p:cover/>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5956397"/>
      </p:ext>
    </p:extLst>
  </p:cSld>
  <p:clrMapOvr>
    <a:masterClrMapping/>
  </p:clrMapOvr>
  <p:transition spd="slow" advClick="0" advTm="0">
    <p:cover/>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5956397"/>
      </p:ext>
    </p:extLst>
  </p:cSld>
  <p:clrMapOvr>
    <a:masterClrMapping/>
  </p:clrMapOvr>
  <p:transition spd="slow" advClick="0" advTm="0">
    <p:cover/>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1992522"/>
      </p:ext>
    </p:extLst>
  </p:cSld>
  <p:clrMapOvr>
    <a:masterClrMapping/>
  </p:clrMapOvr>
  <p:transition spd="slow" advClick="0" advTm="0">
    <p:cover/>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5956397"/>
      </p:ext>
    </p:extLst>
  </p:cSld>
  <p:clrMapOvr>
    <a:masterClrMapping/>
  </p:clrMapOvr>
  <p:transition spd="slow" advClick="0" advTm="0">
    <p:cover/>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5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5956397"/>
      </p:ext>
    </p:extLst>
  </p:cSld>
  <p:clrMapOvr>
    <a:masterClrMapping/>
  </p:clrMapOvr>
  <p:transition spd="slow" advClick="0" advTm="0">
    <p:cover/>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1992522"/>
      </p:ext>
    </p:extLst>
  </p:cSld>
  <p:clrMapOvr>
    <a:masterClrMapping/>
  </p:clrMapOvr>
  <p:transition spd="slow" advClick="0" advTm="0">
    <p:cover/>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5956397"/>
      </p:ext>
    </p:extLst>
  </p:cSld>
  <p:clrMapOvr>
    <a:masterClrMapping/>
  </p:clrMapOvr>
  <p:transition spd="slow" advClick="0" advTm="0">
    <p:cover/>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5956397"/>
      </p:ext>
    </p:extLst>
  </p:cSld>
  <p:clrMapOvr>
    <a:masterClrMapping/>
  </p:clrMapOvr>
  <p:transition spd="slow" advClick="0" advTm="0">
    <p:cover/>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5956397"/>
      </p:ext>
    </p:extLst>
  </p:cSld>
  <p:clrMapOvr>
    <a:masterClrMapping/>
  </p:clrMapOvr>
  <p:transition spd="slow" advClick="0" advTm="0">
    <p:cover/>
  </p:transition>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9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5956397"/>
      </p:ext>
    </p:extLst>
  </p:cSld>
  <p:clrMapOvr>
    <a:masterClrMapping/>
  </p:clrMapOvr>
  <p:transition spd="slow" advClick="0" advTm="0">
    <p:cover/>
  </p:transition>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1992522"/>
      </p:ext>
    </p:extLst>
  </p:cSld>
  <p:clrMapOvr>
    <a:masterClrMapping/>
  </p:clrMapOvr>
  <p:transition spd="slow" advClick="0" advTm="0">
    <p:cover/>
  </p:transition>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1992522"/>
      </p:ext>
    </p:extLst>
  </p:cSld>
  <p:clrMapOvr>
    <a:masterClrMapping/>
  </p:clrMapOvr>
  <p:transition spd="slow" advClick="0" advTm="0">
    <p:cover/>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1992522"/>
      </p:ext>
    </p:extLst>
  </p:cSld>
  <p:clrMapOvr>
    <a:masterClrMapping/>
  </p:clrMapOvr>
  <p:transition spd="slow" advClick="0" advTm="0">
    <p:cover/>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1992522"/>
      </p:ext>
    </p:extLst>
  </p:cSld>
  <p:clrMapOvr>
    <a:masterClrMapping/>
  </p:clrMapOvr>
  <p:transition spd="slow" advClick="0" advTm="0">
    <p:cove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9">
            <a:extLst>
              <a:ext uri="{28A0092B-C50C-407E-A947-70E740481C1C}">
                <a14:useLocalDpi xmlns:a14="http://schemas.microsoft.com/office/drawing/2010/main" val="0"/>
              </a:ext>
            </a:extLst>
          </a:blip>
          <a:stretch>
            <a:fillRect/>
          </a:stretch>
        </p:blipFill>
        <p:spPr>
          <a:xfrm>
            <a:off x="1" y="0"/>
            <a:ext cx="9138264" cy="5143500"/>
          </a:xfrm>
          <a:prstGeom prst="rect">
            <a:avLst/>
          </a:prstGeom>
        </p:spPr>
      </p:pic>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CA37975-6AF7-4301-9DC5-87C074AA59D1}" type="datetimeFigureOut">
              <a:rPr lang="zh-CN" altLang="en-US" smtClean="0"/>
              <a:t>2020/4/3</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18818591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93" r:id="rId13"/>
    <p:sldLayoutId id="2147483694" r:id="rId14"/>
    <p:sldLayoutId id="2147483695" r:id="rId15"/>
    <p:sldLayoutId id="2147483696" r:id="rId16"/>
    <p:sldLayoutId id="2147483697" r:id="rId17"/>
    <p:sldLayoutId id="2147483698" r:id="rId18"/>
    <p:sldLayoutId id="2147483699" r:id="rId19"/>
    <p:sldLayoutId id="2147483700" r:id="rId20"/>
    <p:sldLayoutId id="2147483701" r:id="rId21"/>
    <p:sldLayoutId id="2147483702" r:id="rId22"/>
    <p:sldLayoutId id="2147483703" r:id="rId23"/>
    <p:sldLayoutId id="2147483704" r:id="rId24"/>
    <p:sldLayoutId id="2147483705" r:id="rId25"/>
    <p:sldLayoutId id="2147483706" r:id="rId26"/>
    <p:sldLayoutId id="2147483707" r:id="rId27"/>
  </p:sldLayoutIdLst>
  <p:transition spd="slow" advClick="0" advTm="0">
    <p:cover/>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2.jp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7.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tags" Target="../tags/tag14.xml"/><Relationship Id="rId7" Type="http://schemas.openxmlformats.org/officeDocument/2006/relationships/notesSlide" Target="../notesSlides/notesSlide3.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Layout" Target="../slideLayouts/slideLayout7.xml"/><Relationship Id="rId5" Type="http://schemas.openxmlformats.org/officeDocument/2006/relationships/tags" Target="../tags/tag16.xml"/><Relationship Id="rId4" Type="http://schemas.openxmlformats.org/officeDocument/2006/relationships/tags" Target="../tags/tag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6.xml"/><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tags" Target="../tags/tag19.xml"/><Relationship Id="rId7" Type="http://schemas.openxmlformats.org/officeDocument/2006/relationships/notesSlide" Target="../notesSlides/notesSlide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Layout" Target="../slideLayouts/slideLayout7.xml"/><Relationship Id="rId5" Type="http://schemas.openxmlformats.org/officeDocument/2006/relationships/tags" Target="../tags/tag21.xml"/><Relationship Id="rId4" Type="http://schemas.openxmlformats.org/officeDocument/2006/relationships/tags" Target="../tags/tag2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tags" Target="../tags/tag24.xml"/><Relationship Id="rId7" Type="http://schemas.openxmlformats.org/officeDocument/2006/relationships/notesSlide" Target="../notesSlides/notesSlide15.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slideLayout" Target="../slideLayouts/slideLayout7.xml"/><Relationship Id="rId5" Type="http://schemas.openxmlformats.org/officeDocument/2006/relationships/tags" Target="../tags/tag26.xml"/><Relationship Id="rId4" Type="http://schemas.openxmlformats.org/officeDocument/2006/relationships/tags" Target="../tags/tag2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tags" Target="../tags/tag29.xml"/><Relationship Id="rId7" Type="http://schemas.openxmlformats.org/officeDocument/2006/relationships/notesSlide" Target="../notesSlides/notesSlide21.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slideLayout" Target="../slideLayouts/slideLayout7.xml"/><Relationship Id="rId5" Type="http://schemas.openxmlformats.org/officeDocument/2006/relationships/tags" Target="../tags/tag31.xml"/><Relationship Id="rId4" Type="http://schemas.openxmlformats.org/officeDocument/2006/relationships/tags" Target="../tags/tag3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flipH="1">
            <a:off x="0" y="1861222"/>
            <a:ext cx="9144000" cy="3286926"/>
          </a:xfrm>
          <a:prstGeom prst="rect">
            <a:avLst/>
          </a:prstGeom>
          <a:noFill/>
          <a:ln w="9525">
            <a:noFill/>
            <a:miter lim="800000"/>
            <a:headEnd/>
            <a:tailEnd/>
          </a:ln>
        </p:spPr>
      </p:pic>
      <p:sp>
        <p:nvSpPr>
          <p:cNvPr id="16" name="矩形 15"/>
          <p:cNvSpPr/>
          <p:nvPr/>
        </p:nvSpPr>
        <p:spPr>
          <a:xfrm>
            <a:off x="3730176" y="2522067"/>
            <a:ext cx="4726549" cy="623248"/>
          </a:xfrm>
          <a:prstGeom prst="rect">
            <a:avLst/>
          </a:prstGeom>
        </p:spPr>
        <p:txBody>
          <a:bodyPr wrap="square" lIns="68580" tIns="34290" rIns="68580" bIns="34290">
            <a:spAutoFit/>
          </a:bodyPr>
          <a:lstStyle/>
          <a:p>
            <a:pPr algn="just" defTabSz="914400"/>
            <a:r>
              <a:rPr lang="en-US" altLang="zh-CN" sz="1200" dirty="0">
                <a:solidFill>
                  <a:schemeClr val="bg1">
                    <a:lumMod val="50000"/>
                  </a:schemeClr>
                </a:solidFill>
                <a:cs typeface="+mn-ea"/>
                <a:sym typeface="+mn-lt"/>
              </a:rPr>
              <a:t>The Concepts National Income And National Product Have Roughly The Same Value And Can Be Used Interchangeably If Our Interest Is In </a:t>
            </a:r>
            <a:r>
              <a:rPr lang="en-US" altLang="zh-CN" sz="1200" dirty="0" smtClean="0">
                <a:solidFill>
                  <a:schemeClr val="bg1">
                    <a:lumMod val="50000"/>
                  </a:schemeClr>
                </a:solidFill>
                <a:cs typeface="+mn-ea"/>
                <a:sym typeface="+mn-lt"/>
              </a:rPr>
              <a:t>Their</a:t>
            </a:r>
            <a:endParaRPr lang="en-US" altLang="zh-CN" sz="1200" dirty="0">
              <a:solidFill>
                <a:schemeClr val="bg1">
                  <a:lumMod val="50000"/>
                </a:schemeClr>
              </a:solidFill>
              <a:cs typeface="+mn-ea"/>
              <a:sym typeface="+mn-lt"/>
            </a:endParaRPr>
          </a:p>
        </p:txBody>
      </p:sp>
      <p:sp>
        <p:nvSpPr>
          <p:cNvPr id="17" name="矩形 16"/>
          <p:cNvSpPr>
            <a:spLocks noChangeArrowheads="1"/>
          </p:cNvSpPr>
          <p:nvPr/>
        </p:nvSpPr>
        <p:spPr bwMode="auto">
          <a:xfrm>
            <a:off x="3609225" y="970550"/>
            <a:ext cx="51625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a:r>
              <a:rPr lang="zh-CN" altLang="en-US" sz="3200" b="1" dirty="0">
                <a:solidFill>
                  <a:srgbClr val="0047B3"/>
                </a:solidFill>
                <a:latin typeface="+mn-lt"/>
                <a:ea typeface="+mn-ea"/>
                <a:cs typeface="+mn-ea"/>
                <a:sym typeface="+mn-lt"/>
              </a:rPr>
              <a:t>生产班组安全演讲</a:t>
            </a:r>
            <a:r>
              <a:rPr lang="en-US" altLang="zh-CN" sz="3200" b="1" dirty="0" err="1">
                <a:solidFill>
                  <a:srgbClr val="0047B3"/>
                </a:solidFill>
                <a:latin typeface="+mn-lt"/>
                <a:ea typeface="+mn-ea"/>
                <a:cs typeface="+mn-ea"/>
                <a:sym typeface="+mn-lt"/>
              </a:rPr>
              <a:t>ppt</a:t>
            </a:r>
            <a:r>
              <a:rPr lang="zh-CN" altLang="en-US" sz="3200" b="1" dirty="0">
                <a:solidFill>
                  <a:srgbClr val="0047B3"/>
                </a:solidFill>
                <a:latin typeface="+mn-lt"/>
                <a:ea typeface="+mn-ea"/>
                <a:cs typeface="+mn-ea"/>
                <a:sym typeface="+mn-lt"/>
              </a:rPr>
              <a:t>模板</a:t>
            </a:r>
            <a:endParaRPr lang="zh-CN" altLang="en-US" sz="3200" b="1" dirty="0">
              <a:solidFill>
                <a:srgbClr val="0047B3"/>
              </a:solidFill>
              <a:latin typeface="+mn-lt"/>
              <a:ea typeface="+mn-ea"/>
              <a:cs typeface="+mn-ea"/>
              <a:sym typeface="+mn-lt"/>
            </a:endParaRPr>
          </a:p>
        </p:txBody>
      </p:sp>
      <p:sp>
        <p:nvSpPr>
          <p:cNvPr id="18" name="矩形 17"/>
          <p:cNvSpPr/>
          <p:nvPr/>
        </p:nvSpPr>
        <p:spPr>
          <a:xfrm>
            <a:off x="3759204" y="1875736"/>
            <a:ext cx="4697521" cy="493719"/>
          </a:xfrm>
          <a:prstGeom prst="rect">
            <a:avLst/>
          </a:prstGeom>
          <a:solidFill>
            <a:srgbClr val="004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7"/>
          <p:cNvSpPr>
            <a:spLocks noChangeArrowheads="1"/>
          </p:cNvSpPr>
          <p:nvPr/>
        </p:nvSpPr>
        <p:spPr bwMode="auto">
          <a:xfrm>
            <a:off x="3774216" y="1856185"/>
            <a:ext cx="466749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914400"/>
            <a:r>
              <a:rPr lang="en-US" altLang="zh-CN" sz="2800" dirty="0" smtClean="0">
                <a:solidFill>
                  <a:schemeClr val="bg1"/>
                </a:solidFill>
                <a:latin typeface="+mn-lt"/>
                <a:ea typeface="+mn-ea"/>
                <a:cs typeface="+mn-ea"/>
                <a:sym typeface="+mn-lt"/>
              </a:rPr>
              <a:t>BUSINESS   PowerPoint</a:t>
            </a:r>
            <a:endParaRPr lang="zh-CN" altLang="en-US" sz="2800" dirty="0">
              <a:solidFill>
                <a:schemeClr val="bg1"/>
              </a:solidFill>
              <a:latin typeface="+mn-lt"/>
              <a:ea typeface="+mn-ea"/>
              <a:cs typeface="+mn-ea"/>
              <a:sym typeface="+mn-lt"/>
            </a:endParaRPr>
          </a:p>
        </p:txBody>
      </p:sp>
    </p:spTree>
    <p:extLst>
      <p:ext uri="{BB962C8B-B14F-4D97-AF65-F5344CB8AC3E}">
        <p14:creationId xmlns:p14="http://schemas.microsoft.com/office/powerpoint/2010/main" val="241263866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1000"/>
                                        <p:tgtEl>
                                          <p:spTgt spid="10"/>
                                        </p:tgtEl>
                                      </p:cBhvr>
                                    </p:animEffect>
                                  </p:childTnLst>
                                </p:cTn>
                              </p:par>
                            </p:childTnLst>
                          </p:cTn>
                        </p:par>
                        <p:par>
                          <p:cTn id="8" fill="hold">
                            <p:stCondLst>
                              <p:cond delay="1000"/>
                            </p:stCondLst>
                            <p:childTnLst>
                              <p:par>
                                <p:cTn id="9" presetID="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0-#ppt_w/2"/>
                                          </p:val>
                                        </p:tav>
                                        <p:tav tm="100000">
                                          <p:val>
                                            <p:strVal val="#ppt_x"/>
                                          </p:val>
                                        </p:tav>
                                      </p:tavLst>
                                    </p:anim>
                                    <p:anim calcmode="lin" valueType="num">
                                      <p:cBhvr additive="base">
                                        <p:cTn id="12" dur="500" fill="hold"/>
                                        <p:tgtEl>
                                          <p:spTgt spid="17"/>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12" presetClass="entr" presetSubtype="4"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p:tgtEl>
                                          <p:spTgt spid="18"/>
                                        </p:tgtEl>
                                        <p:attrNameLst>
                                          <p:attrName>ppt_y</p:attrName>
                                        </p:attrNameLst>
                                      </p:cBhvr>
                                      <p:tavLst>
                                        <p:tav tm="0">
                                          <p:val>
                                            <p:strVal val="#ppt_y+#ppt_h*1.125000"/>
                                          </p:val>
                                        </p:tav>
                                        <p:tav tm="100000">
                                          <p:val>
                                            <p:strVal val="#ppt_y"/>
                                          </p:val>
                                        </p:tav>
                                      </p:tavLst>
                                    </p:anim>
                                    <p:animEffect transition="in" filter="wipe(up)">
                                      <p:cBhvr>
                                        <p:cTn id="17" dur="500"/>
                                        <p:tgtEl>
                                          <p:spTgt spid="18"/>
                                        </p:tgtEl>
                                      </p:cBhvr>
                                    </p:animEffect>
                                  </p:childTnLst>
                                </p:cTn>
                              </p:par>
                            </p:childTnLst>
                          </p:cTn>
                        </p:par>
                        <p:par>
                          <p:cTn id="18" fill="hold">
                            <p:stCondLst>
                              <p:cond delay="2000"/>
                            </p:stCondLst>
                            <p:childTnLst>
                              <p:par>
                                <p:cTn id="19" presetID="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0-#ppt_w/2"/>
                                          </p:val>
                                        </p:tav>
                                        <p:tav tm="100000">
                                          <p:val>
                                            <p:strVal val="#ppt_x"/>
                                          </p:val>
                                        </p:tav>
                                      </p:tavLst>
                                    </p:anim>
                                    <p:anim calcmode="lin" valueType="num">
                                      <p:cBhvr additive="base">
                                        <p:cTn id="22" dur="500" fill="hold"/>
                                        <p:tgtEl>
                                          <p:spTgt spid="15"/>
                                        </p:tgtEl>
                                        <p:attrNameLst>
                                          <p:attrName>ppt_y</p:attrName>
                                        </p:attrNameLst>
                                      </p:cBhvr>
                                      <p:tavLst>
                                        <p:tav tm="0">
                                          <p:val>
                                            <p:strVal val="#ppt_y"/>
                                          </p:val>
                                        </p:tav>
                                        <p:tav tm="100000">
                                          <p:val>
                                            <p:strVal val="#ppt_y"/>
                                          </p:val>
                                        </p:tav>
                                      </p:tavLst>
                                    </p:anim>
                                  </p:childTnLst>
                                </p:cTn>
                              </p:par>
                            </p:childTnLst>
                          </p:cTn>
                        </p:par>
                        <p:par>
                          <p:cTn id="23" fill="hold">
                            <p:stCondLst>
                              <p:cond delay="2500"/>
                            </p:stCondLst>
                            <p:childTnLst>
                              <p:par>
                                <p:cTn id="24" presetID="2" presetClass="entr" presetSubtype="8"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0-#ppt_w/2"/>
                                          </p:val>
                                        </p:tav>
                                        <p:tav tm="100000">
                                          <p:val>
                                            <p:strVal val="#ppt_x"/>
                                          </p:val>
                                        </p:tav>
                                      </p:tavLst>
                                    </p:anim>
                                    <p:anim calcmode="lin" valueType="num">
                                      <p:cBhvr additive="base">
                                        <p:cTn id="27"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animBg="1"/>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noChangeArrowheads="1"/>
          </p:cNvPicPr>
          <p:nvPr/>
        </p:nvPicPr>
        <p:blipFill>
          <a:blip r:embed="rId13">
            <a:extLst>
              <a:ext uri="{28A0092B-C50C-407E-A947-70E740481C1C}">
                <a14:useLocalDpi xmlns:a14="http://schemas.microsoft.com/office/drawing/2010/main"/>
              </a:ext>
            </a:extLst>
          </a:blip>
          <a:stretch>
            <a:fillRect/>
          </a:stretch>
        </p:blipFill>
        <p:spPr bwMode="auto">
          <a:xfrm flipH="1">
            <a:off x="0" y="1861222"/>
            <a:ext cx="9144000" cy="3286926"/>
          </a:xfrm>
          <a:prstGeom prst="rect">
            <a:avLst/>
          </a:prstGeom>
          <a:noFill/>
          <a:ln w="9525">
            <a:noFill/>
            <a:miter lim="800000"/>
            <a:headEnd/>
            <a:tailEnd/>
          </a:ln>
        </p:spPr>
      </p:pic>
      <p:sp>
        <p:nvSpPr>
          <p:cNvPr id="25" name="任意多边形 24"/>
          <p:cNvSpPr/>
          <p:nvPr>
            <p:custDataLst>
              <p:tags r:id="rId1"/>
            </p:custDataLst>
          </p:nvPr>
        </p:nvSpPr>
        <p:spPr>
          <a:xfrm>
            <a:off x="1721813" y="1036268"/>
            <a:ext cx="896503" cy="920239"/>
          </a:xfrm>
          <a:custGeom>
            <a:avLst/>
            <a:gdLst>
              <a:gd name="connsiteX0" fmla="*/ 0 w 779499"/>
              <a:gd name="connsiteY0" fmla="*/ 0 h 800100"/>
              <a:gd name="connsiteX1" fmla="*/ 779499 w 779499"/>
              <a:gd name="connsiteY1" fmla="*/ 78101 h 800100"/>
              <a:gd name="connsiteX2" fmla="*/ 779499 w 779499"/>
              <a:gd name="connsiteY2" fmla="*/ 673172 h 800100"/>
              <a:gd name="connsiteX3" fmla="*/ 12477 w 779499"/>
              <a:gd name="connsiteY3" fmla="*/ 800100 h 800100"/>
              <a:gd name="connsiteX4" fmla="*/ 0 w 779499"/>
              <a:gd name="connsiteY4" fmla="*/ 0 h 800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499" h="800100">
                <a:moveTo>
                  <a:pt x="0" y="0"/>
                </a:moveTo>
                <a:lnTo>
                  <a:pt x="779499" y="78101"/>
                </a:lnTo>
                <a:lnTo>
                  <a:pt x="779499" y="673172"/>
                </a:lnTo>
                <a:lnTo>
                  <a:pt x="12477" y="800100"/>
                </a:lnTo>
                <a:lnTo>
                  <a:pt x="0" y="0"/>
                </a:lnTo>
                <a:close/>
              </a:path>
            </a:pathLst>
          </a:custGeom>
          <a:solidFill>
            <a:srgbClr val="0047B3"/>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r>
              <a:rPr lang="zh-CN" altLang="en-US" sz="6000" dirty="0">
                <a:solidFill>
                  <a:srgbClr val="FFFFFF"/>
                </a:solidFill>
                <a:cs typeface="+mn-ea"/>
                <a:sym typeface="+mn-lt"/>
              </a:rPr>
              <a:t>目</a:t>
            </a:r>
          </a:p>
        </p:txBody>
      </p:sp>
      <p:sp>
        <p:nvSpPr>
          <p:cNvPr id="26" name="任意多边形 25"/>
          <p:cNvSpPr/>
          <p:nvPr>
            <p:custDataLst>
              <p:tags r:id="rId2"/>
            </p:custDataLst>
          </p:nvPr>
        </p:nvSpPr>
        <p:spPr>
          <a:xfrm>
            <a:off x="2687699" y="1036268"/>
            <a:ext cx="896503" cy="920239"/>
          </a:xfrm>
          <a:custGeom>
            <a:avLst/>
            <a:gdLst>
              <a:gd name="connsiteX0" fmla="*/ 779433 w 779433"/>
              <a:gd name="connsiteY0" fmla="*/ 0 h 800100"/>
              <a:gd name="connsiteX1" fmla="*/ 766956 w 779433"/>
              <a:gd name="connsiteY1" fmla="*/ 800100 h 800100"/>
              <a:gd name="connsiteX2" fmla="*/ 0 w 779433"/>
              <a:gd name="connsiteY2" fmla="*/ 673183 h 800100"/>
              <a:gd name="connsiteX3" fmla="*/ 0 w 779433"/>
              <a:gd name="connsiteY3" fmla="*/ 78095 h 800100"/>
              <a:gd name="connsiteX4" fmla="*/ 779433 w 779433"/>
              <a:gd name="connsiteY4" fmla="*/ 0 h 800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9433" h="800100">
                <a:moveTo>
                  <a:pt x="779433" y="0"/>
                </a:moveTo>
                <a:lnTo>
                  <a:pt x="766956" y="800100"/>
                </a:lnTo>
                <a:lnTo>
                  <a:pt x="0" y="673183"/>
                </a:lnTo>
                <a:lnTo>
                  <a:pt x="0" y="78095"/>
                </a:lnTo>
                <a:lnTo>
                  <a:pt x="779433" y="0"/>
                </a:lnTo>
                <a:close/>
              </a:path>
            </a:pathLst>
          </a:custGeom>
          <a:solidFill>
            <a:srgbClr val="0047B3"/>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r>
              <a:rPr lang="zh-CN" altLang="en-US" sz="6000" dirty="0">
                <a:solidFill>
                  <a:srgbClr val="FFFFFF"/>
                </a:solidFill>
                <a:cs typeface="+mn-ea"/>
                <a:sym typeface="+mn-lt"/>
              </a:rPr>
              <a:t>录</a:t>
            </a:r>
          </a:p>
        </p:txBody>
      </p:sp>
      <p:sp>
        <p:nvSpPr>
          <p:cNvPr id="27" name="任意多边形 26"/>
          <p:cNvSpPr/>
          <p:nvPr>
            <p:custDataLst>
              <p:tags r:id="rId3"/>
            </p:custDataLst>
          </p:nvPr>
        </p:nvSpPr>
        <p:spPr>
          <a:xfrm>
            <a:off x="4891711" y="535160"/>
            <a:ext cx="410944" cy="417747"/>
          </a:xfrm>
          <a:custGeom>
            <a:avLst/>
            <a:gdLst>
              <a:gd name="connsiteX0" fmla="*/ 0 w 478971"/>
              <a:gd name="connsiteY0" fmla="*/ 0 h 488627"/>
              <a:gd name="connsiteX1" fmla="*/ 478971 w 478971"/>
              <a:gd name="connsiteY1" fmla="*/ 47991 h 488627"/>
              <a:gd name="connsiteX2" fmla="*/ 478971 w 478971"/>
              <a:gd name="connsiteY2" fmla="*/ 410627 h 488627"/>
              <a:gd name="connsiteX3" fmla="*/ 7620 w 478971"/>
              <a:gd name="connsiteY3" fmla="*/ 488627 h 488627"/>
              <a:gd name="connsiteX4" fmla="*/ 0 w 478971"/>
              <a:gd name="connsiteY4" fmla="*/ 0 h 488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971" h="488627">
                <a:moveTo>
                  <a:pt x="0" y="0"/>
                </a:moveTo>
                <a:lnTo>
                  <a:pt x="478971" y="47991"/>
                </a:lnTo>
                <a:lnTo>
                  <a:pt x="478971" y="410627"/>
                </a:lnTo>
                <a:lnTo>
                  <a:pt x="7620" y="488627"/>
                </a:lnTo>
                <a:lnTo>
                  <a:pt x="0" y="0"/>
                </a:lnTo>
                <a:close/>
              </a:path>
            </a:pathLst>
          </a:custGeom>
          <a:solidFill>
            <a:srgbClr val="1859B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1800" dirty="0">
                <a:solidFill>
                  <a:srgbClr val="FFFFFF"/>
                </a:solidFill>
                <a:cs typeface="+mn-ea"/>
                <a:sym typeface="+mn-lt"/>
              </a:rPr>
              <a:t>#1</a:t>
            </a:r>
            <a:endParaRPr lang="zh-CN" altLang="en-US" sz="1800" dirty="0">
              <a:solidFill>
                <a:srgbClr val="FFFFFF"/>
              </a:solidFill>
              <a:cs typeface="+mn-ea"/>
              <a:sym typeface="+mn-lt"/>
            </a:endParaRPr>
          </a:p>
        </p:txBody>
      </p:sp>
      <p:sp>
        <p:nvSpPr>
          <p:cNvPr id="28" name="任意多边形 27"/>
          <p:cNvSpPr/>
          <p:nvPr>
            <p:custDataLst>
              <p:tags r:id="rId4"/>
            </p:custDataLst>
          </p:nvPr>
        </p:nvSpPr>
        <p:spPr>
          <a:xfrm>
            <a:off x="4891711" y="1384262"/>
            <a:ext cx="410944" cy="417747"/>
          </a:xfrm>
          <a:custGeom>
            <a:avLst/>
            <a:gdLst>
              <a:gd name="connsiteX0" fmla="*/ 0 w 478971"/>
              <a:gd name="connsiteY0" fmla="*/ 0 h 488627"/>
              <a:gd name="connsiteX1" fmla="*/ 478971 w 478971"/>
              <a:gd name="connsiteY1" fmla="*/ 47991 h 488627"/>
              <a:gd name="connsiteX2" fmla="*/ 478971 w 478971"/>
              <a:gd name="connsiteY2" fmla="*/ 410627 h 488627"/>
              <a:gd name="connsiteX3" fmla="*/ 7620 w 478971"/>
              <a:gd name="connsiteY3" fmla="*/ 488627 h 488627"/>
              <a:gd name="connsiteX4" fmla="*/ 0 w 478971"/>
              <a:gd name="connsiteY4" fmla="*/ 0 h 488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971" h="488627">
                <a:moveTo>
                  <a:pt x="0" y="0"/>
                </a:moveTo>
                <a:lnTo>
                  <a:pt x="478971" y="47991"/>
                </a:lnTo>
                <a:lnTo>
                  <a:pt x="478971" y="410627"/>
                </a:lnTo>
                <a:lnTo>
                  <a:pt x="7620" y="488627"/>
                </a:lnTo>
                <a:lnTo>
                  <a:pt x="0" y="0"/>
                </a:lnTo>
                <a:close/>
              </a:path>
            </a:pathLst>
          </a:custGeom>
          <a:solidFill>
            <a:srgbClr val="1859B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1800" dirty="0">
                <a:solidFill>
                  <a:srgbClr val="FFFFFF"/>
                </a:solidFill>
                <a:cs typeface="+mn-ea"/>
                <a:sym typeface="+mn-lt"/>
              </a:rPr>
              <a:t>#2</a:t>
            </a:r>
            <a:endParaRPr lang="zh-CN" altLang="en-US" sz="1800" dirty="0">
              <a:solidFill>
                <a:srgbClr val="FFFFFF"/>
              </a:solidFill>
              <a:cs typeface="+mn-ea"/>
              <a:sym typeface="+mn-lt"/>
            </a:endParaRPr>
          </a:p>
        </p:txBody>
      </p:sp>
      <p:sp>
        <p:nvSpPr>
          <p:cNvPr id="29" name="任意多边形 28"/>
          <p:cNvSpPr/>
          <p:nvPr>
            <p:custDataLst>
              <p:tags r:id="rId5"/>
            </p:custDataLst>
          </p:nvPr>
        </p:nvSpPr>
        <p:spPr>
          <a:xfrm>
            <a:off x="4891711" y="2233363"/>
            <a:ext cx="410944" cy="417747"/>
          </a:xfrm>
          <a:custGeom>
            <a:avLst/>
            <a:gdLst>
              <a:gd name="connsiteX0" fmla="*/ 0 w 478971"/>
              <a:gd name="connsiteY0" fmla="*/ 0 h 488627"/>
              <a:gd name="connsiteX1" fmla="*/ 478971 w 478971"/>
              <a:gd name="connsiteY1" fmla="*/ 47991 h 488627"/>
              <a:gd name="connsiteX2" fmla="*/ 478971 w 478971"/>
              <a:gd name="connsiteY2" fmla="*/ 410627 h 488627"/>
              <a:gd name="connsiteX3" fmla="*/ 7620 w 478971"/>
              <a:gd name="connsiteY3" fmla="*/ 488627 h 488627"/>
              <a:gd name="connsiteX4" fmla="*/ 0 w 478971"/>
              <a:gd name="connsiteY4" fmla="*/ 0 h 488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971" h="488627">
                <a:moveTo>
                  <a:pt x="0" y="0"/>
                </a:moveTo>
                <a:lnTo>
                  <a:pt x="478971" y="47991"/>
                </a:lnTo>
                <a:lnTo>
                  <a:pt x="478971" y="410627"/>
                </a:lnTo>
                <a:lnTo>
                  <a:pt x="7620" y="488627"/>
                </a:lnTo>
                <a:lnTo>
                  <a:pt x="0" y="0"/>
                </a:lnTo>
                <a:close/>
              </a:path>
            </a:pathLst>
          </a:custGeom>
          <a:solidFill>
            <a:srgbClr val="1859B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1800" dirty="0">
                <a:solidFill>
                  <a:srgbClr val="FFFFFF"/>
                </a:solidFill>
                <a:cs typeface="+mn-ea"/>
                <a:sym typeface="+mn-lt"/>
              </a:rPr>
              <a:t>#3</a:t>
            </a:r>
            <a:endParaRPr lang="zh-CN" altLang="en-US" sz="1800" dirty="0">
              <a:solidFill>
                <a:srgbClr val="FFFFFF"/>
              </a:solidFill>
              <a:cs typeface="+mn-ea"/>
              <a:sym typeface="+mn-lt"/>
            </a:endParaRPr>
          </a:p>
        </p:txBody>
      </p:sp>
      <p:sp>
        <p:nvSpPr>
          <p:cNvPr id="30" name="任意多边形 29"/>
          <p:cNvSpPr/>
          <p:nvPr>
            <p:custDataLst>
              <p:tags r:id="rId6"/>
            </p:custDataLst>
          </p:nvPr>
        </p:nvSpPr>
        <p:spPr>
          <a:xfrm>
            <a:off x="4891711" y="3082465"/>
            <a:ext cx="410944" cy="417747"/>
          </a:xfrm>
          <a:custGeom>
            <a:avLst/>
            <a:gdLst>
              <a:gd name="connsiteX0" fmla="*/ 0 w 478971"/>
              <a:gd name="connsiteY0" fmla="*/ 0 h 488627"/>
              <a:gd name="connsiteX1" fmla="*/ 478971 w 478971"/>
              <a:gd name="connsiteY1" fmla="*/ 47991 h 488627"/>
              <a:gd name="connsiteX2" fmla="*/ 478971 w 478971"/>
              <a:gd name="connsiteY2" fmla="*/ 410627 h 488627"/>
              <a:gd name="connsiteX3" fmla="*/ 7620 w 478971"/>
              <a:gd name="connsiteY3" fmla="*/ 488627 h 488627"/>
              <a:gd name="connsiteX4" fmla="*/ 0 w 478971"/>
              <a:gd name="connsiteY4" fmla="*/ 0 h 488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971" h="488627">
                <a:moveTo>
                  <a:pt x="0" y="0"/>
                </a:moveTo>
                <a:lnTo>
                  <a:pt x="478971" y="47991"/>
                </a:lnTo>
                <a:lnTo>
                  <a:pt x="478971" y="410627"/>
                </a:lnTo>
                <a:lnTo>
                  <a:pt x="7620" y="488627"/>
                </a:lnTo>
                <a:lnTo>
                  <a:pt x="0" y="0"/>
                </a:lnTo>
                <a:close/>
              </a:path>
            </a:pathLst>
          </a:custGeom>
          <a:solidFill>
            <a:srgbClr val="1859B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1800">
                <a:solidFill>
                  <a:srgbClr val="FFFFFF"/>
                </a:solidFill>
                <a:cs typeface="+mn-ea"/>
                <a:sym typeface="+mn-lt"/>
              </a:rPr>
              <a:t>#4</a:t>
            </a:r>
            <a:endParaRPr lang="zh-CN" altLang="en-US" sz="1800">
              <a:solidFill>
                <a:srgbClr val="FFFFFF"/>
              </a:solidFill>
              <a:cs typeface="+mn-ea"/>
              <a:sym typeface="+mn-lt"/>
            </a:endParaRPr>
          </a:p>
        </p:txBody>
      </p:sp>
      <p:sp>
        <p:nvSpPr>
          <p:cNvPr id="31" name="任意多边形 30"/>
          <p:cNvSpPr/>
          <p:nvPr>
            <p:custDataLst>
              <p:tags r:id="rId7"/>
            </p:custDataLst>
          </p:nvPr>
        </p:nvSpPr>
        <p:spPr>
          <a:xfrm>
            <a:off x="5389741" y="484813"/>
            <a:ext cx="2578601" cy="493949"/>
          </a:xfrm>
          <a:custGeom>
            <a:avLst/>
            <a:gdLst>
              <a:gd name="connsiteX0" fmla="*/ 3008811 w 3008811"/>
              <a:gd name="connsiteY0" fmla="*/ 0 h 576580"/>
              <a:gd name="connsiteX1" fmla="*/ 3008811 w 3008811"/>
              <a:gd name="connsiteY1" fmla="*/ 576580 h 576580"/>
              <a:gd name="connsiteX2" fmla="*/ 0 w 3008811"/>
              <a:gd name="connsiteY2" fmla="*/ 469121 h 576580"/>
              <a:gd name="connsiteX3" fmla="*/ 0 w 3008811"/>
              <a:gd name="connsiteY3" fmla="*/ 107188 h 576580"/>
              <a:gd name="connsiteX4" fmla="*/ 3008811 w 3008811"/>
              <a:gd name="connsiteY4" fmla="*/ 0 h 576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08811" h="576580">
                <a:moveTo>
                  <a:pt x="3008811" y="0"/>
                </a:moveTo>
                <a:lnTo>
                  <a:pt x="3008811" y="576580"/>
                </a:lnTo>
                <a:lnTo>
                  <a:pt x="0" y="469121"/>
                </a:lnTo>
                <a:lnTo>
                  <a:pt x="0" y="107188"/>
                </a:lnTo>
                <a:lnTo>
                  <a:pt x="3008811" y="0"/>
                </a:lnTo>
                <a:close/>
              </a:path>
            </a:pathLst>
          </a:custGeom>
          <a:solidFill>
            <a:srgbClr val="0047B3"/>
          </a:solidFill>
          <a:ln>
            <a:noFill/>
          </a:ln>
        </p:spPr>
        <p:style>
          <a:lnRef idx="2">
            <a:schemeClr val="accent1">
              <a:shade val="50000"/>
            </a:schemeClr>
          </a:lnRef>
          <a:fillRef idx="1">
            <a:schemeClr val="accent1"/>
          </a:fillRef>
          <a:effectRef idx="0">
            <a:schemeClr val="accent1"/>
          </a:effectRef>
          <a:fontRef idx="minor">
            <a:schemeClr val="lt1"/>
          </a:fontRef>
        </p:style>
        <p:txBody>
          <a:bodyPr lIns="135000" tIns="0" rIns="27000" bIns="0" anchor="ctr">
            <a:normAutofit/>
          </a:bodyPr>
          <a:lstStyle/>
          <a:p>
            <a:pPr algn="ctr">
              <a:defRPr/>
            </a:pPr>
            <a:r>
              <a:rPr lang="zh-CN" altLang="en-US" sz="1400" b="1" dirty="0" smtClean="0">
                <a:solidFill>
                  <a:srgbClr val="FFFFFF"/>
                </a:solidFill>
                <a:cs typeface="+mn-ea"/>
                <a:sym typeface="+mn-lt"/>
              </a:rPr>
              <a:t>单击此处添加文字标题内容</a:t>
            </a:r>
            <a:endParaRPr lang="zh-CN" altLang="en-US" sz="1400" b="1" dirty="0">
              <a:solidFill>
                <a:srgbClr val="FFFFFF"/>
              </a:solidFill>
              <a:cs typeface="+mn-ea"/>
              <a:sym typeface="+mn-lt"/>
            </a:endParaRPr>
          </a:p>
        </p:txBody>
      </p:sp>
      <p:sp>
        <p:nvSpPr>
          <p:cNvPr id="32" name="任意多边形 31"/>
          <p:cNvSpPr/>
          <p:nvPr>
            <p:custDataLst>
              <p:tags r:id="rId8"/>
            </p:custDataLst>
          </p:nvPr>
        </p:nvSpPr>
        <p:spPr>
          <a:xfrm>
            <a:off x="5389741" y="1333914"/>
            <a:ext cx="2578601" cy="493949"/>
          </a:xfrm>
          <a:custGeom>
            <a:avLst/>
            <a:gdLst>
              <a:gd name="connsiteX0" fmla="*/ 3008811 w 3008811"/>
              <a:gd name="connsiteY0" fmla="*/ 0 h 576580"/>
              <a:gd name="connsiteX1" fmla="*/ 3008811 w 3008811"/>
              <a:gd name="connsiteY1" fmla="*/ 576580 h 576580"/>
              <a:gd name="connsiteX2" fmla="*/ 0 w 3008811"/>
              <a:gd name="connsiteY2" fmla="*/ 469121 h 576580"/>
              <a:gd name="connsiteX3" fmla="*/ 0 w 3008811"/>
              <a:gd name="connsiteY3" fmla="*/ 107188 h 576580"/>
              <a:gd name="connsiteX4" fmla="*/ 3008811 w 3008811"/>
              <a:gd name="connsiteY4" fmla="*/ 0 h 576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08811" h="576580">
                <a:moveTo>
                  <a:pt x="3008811" y="0"/>
                </a:moveTo>
                <a:lnTo>
                  <a:pt x="3008811" y="576580"/>
                </a:lnTo>
                <a:lnTo>
                  <a:pt x="0" y="469121"/>
                </a:lnTo>
                <a:lnTo>
                  <a:pt x="0" y="107188"/>
                </a:lnTo>
                <a:lnTo>
                  <a:pt x="3008811" y="0"/>
                </a:lnTo>
                <a:close/>
              </a:path>
            </a:pathLst>
          </a:custGeom>
          <a:solidFill>
            <a:srgbClr val="0047B3"/>
          </a:solidFill>
          <a:ln>
            <a:noFill/>
          </a:ln>
        </p:spPr>
        <p:style>
          <a:lnRef idx="2">
            <a:schemeClr val="accent1">
              <a:shade val="50000"/>
            </a:schemeClr>
          </a:lnRef>
          <a:fillRef idx="1">
            <a:schemeClr val="accent1"/>
          </a:fillRef>
          <a:effectRef idx="0">
            <a:schemeClr val="accent1"/>
          </a:effectRef>
          <a:fontRef idx="minor">
            <a:schemeClr val="lt1"/>
          </a:fontRef>
        </p:style>
        <p:txBody>
          <a:bodyPr lIns="135000" tIns="0" rIns="27000" bIns="0" anchor="ctr">
            <a:normAutofit/>
          </a:bodyPr>
          <a:lstStyle/>
          <a:p>
            <a:pPr lvl="0" algn="ctr">
              <a:defRPr/>
            </a:pPr>
            <a:r>
              <a:rPr lang="zh-CN" altLang="en-US" sz="1400" b="1" dirty="0">
                <a:solidFill>
                  <a:srgbClr val="FFFFFF"/>
                </a:solidFill>
                <a:cs typeface="+mn-ea"/>
                <a:sym typeface="+mn-lt"/>
              </a:rPr>
              <a:t>单击此处添加文字标题内容</a:t>
            </a:r>
          </a:p>
        </p:txBody>
      </p:sp>
      <p:sp>
        <p:nvSpPr>
          <p:cNvPr id="33" name="任意多边形 32"/>
          <p:cNvSpPr/>
          <p:nvPr>
            <p:custDataLst>
              <p:tags r:id="rId9"/>
            </p:custDataLst>
          </p:nvPr>
        </p:nvSpPr>
        <p:spPr>
          <a:xfrm>
            <a:off x="5389741" y="2183016"/>
            <a:ext cx="2578601" cy="493949"/>
          </a:xfrm>
          <a:custGeom>
            <a:avLst/>
            <a:gdLst>
              <a:gd name="connsiteX0" fmla="*/ 3008811 w 3008811"/>
              <a:gd name="connsiteY0" fmla="*/ 0 h 576580"/>
              <a:gd name="connsiteX1" fmla="*/ 3008811 w 3008811"/>
              <a:gd name="connsiteY1" fmla="*/ 576580 h 576580"/>
              <a:gd name="connsiteX2" fmla="*/ 0 w 3008811"/>
              <a:gd name="connsiteY2" fmla="*/ 469121 h 576580"/>
              <a:gd name="connsiteX3" fmla="*/ 0 w 3008811"/>
              <a:gd name="connsiteY3" fmla="*/ 107188 h 576580"/>
              <a:gd name="connsiteX4" fmla="*/ 3008811 w 3008811"/>
              <a:gd name="connsiteY4" fmla="*/ 0 h 576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08811" h="576580">
                <a:moveTo>
                  <a:pt x="3008811" y="0"/>
                </a:moveTo>
                <a:lnTo>
                  <a:pt x="3008811" y="576580"/>
                </a:lnTo>
                <a:lnTo>
                  <a:pt x="0" y="469121"/>
                </a:lnTo>
                <a:lnTo>
                  <a:pt x="0" y="107188"/>
                </a:lnTo>
                <a:lnTo>
                  <a:pt x="3008811" y="0"/>
                </a:lnTo>
                <a:close/>
              </a:path>
            </a:pathLst>
          </a:custGeom>
          <a:solidFill>
            <a:srgbClr val="0047B3"/>
          </a:solidFill>
          <a:ln>
            <a:noFill/>
          </a:ln>
        </p:spPr>
        <p:style>
          <a:lnRef idx="2">
            <a:schemeClr val="accent1">
              <a:shade val="50000"/>
            </a:schemeClr>
          </a:lnRef>
          <a:fillRef idx="1">
            <a:schemeClr val="accent1"/>
          </a:fillRef>
          <a:effectRef idx="0">
            <a:schemeClr val="accent1"/>
          </a:effectRef>
          <a:fontRef idx="minor">
            <a:schemeClr val="lt1"/>
          </a:fontRef>
        </p:style>
        <p:txBody>
          <a:bodyPr lIns="135000" tIns="0" rIns="27000" bIns="0" anchor="ctr">
            <a:normAutofit/>
          </a:bodyPr>
          <a:lstStyle/>
          <a:p>
            <a:pPr lvl="0" algn="ctr">
              <a:defRPr/>
            </a:pPr>
            <a:r>
              <a:rPr lang="zh-CN" altLang="en-US" sz="1400" b="1" dirty="0">
                <a:solidFill>
                  <a:srgbClr val="FFFFFF"/>
                </a:solidFill>
                <a:cs typeface="+mn-ea"/>
                <a:sym typeface="+mn-lt"/>
              </a:rPr>
              <a:t>单击此处添加文字标题内容</a:t>
            </a:r>
          </a:p>
        </p:txBody>
      </p:sp>
      <p:sp>
        <p:nvSpPr>
          <p:cNvPr id="34" name="任意多边形 33"/>
          <p:cNvSpPr/>
          <p:nvPr>
            <p:custDataLst>
              <p:tags r:id="rId10"/>
            </p:custDataLst>
          </p:nvPr>
        </p:nvSpPr>
        <p:spPr>
          <a:xfrm>
            <a:off x="5389741" y="3032117"/>
            <a:ext cx="2578601" cy="493949"/>
          </a:xfrm>
          <a:custGeom>
            <a:avLst/>
            <a:gdLst>
              <a:gd name="connsiteX0" fmla="*/ 3008811 w 3008811"/>
              <a:gd name="connsiteY0" fmla="*/ 0 h 576580"/>
              <a:gd name="connsiteX1" fmla="*/ 3008811 w 3008811"/>
              <a:gd name="connsiteY1" fmla="*/ 576580 h 576580"/>
              <a:gd name="connsiteX2" fmla="*/ 0 w 3008811"/>
              <a:gd name="connsiteY2" fmla="*/ 469121 h 576580"/>
              <a:gd name="connsiteX3" fmla="*/ 0 w 3008811"/>
              <a:gd name="connsiteY3" fmla="*/ 107188 h 576580"/>
              <a:gd name="connsiteX4" fmla="*/ 3008811 w 3008811"/>
              <a:gd name="connsiteY4" fmla="*/ 0 h 576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08811" h="576580">
                <a:moveTo>
                  <a:pt x="3008811" y="0"/>
                </a:moveTo>
                <a:lnTo>
                  <a:pt x="3008811" y="576580"/>
                </a:lnTo>
                <a:lnTo>
                  <a:pt x="0" y="469121"/>
                </a:lnTo>
                <a:lnTo>
                  <a:pt x="0" y="107188"/>
                </a:lnTo>
                <a:lnTo>
                  <a:pt x="3008811" y="0"/>
                </a:lnTo>
                <a:close/>
              </a:path>
            </a:pathLst>
          </a:custGeom>
          <a:solidFill>
            <a:srgbClr val="0047B3"/>
          </a:solidFill>
          <a:ln>
            <a:noFill/>
          </a:ln>
        </p:spPr>
        <p:style>
          <a:lnRef idx="2">
            <a:schemeClr val="accent1">
              <a:shade val="50000"/>
            </a:schemeClr>
          </a:lnRef>
          <a:fillRef idx="1">
            <a:schemeClr val="accent1"/>
          </a:fillRef>
          <a:effectRef idx="0">
            <a:schemeClr val="accent1"/>
          </a:effectRef>
          <a:fontRef idx="minor">
            <a:schemeClr val="lt1"/>
          </a:fontRef>
        </p:style>
        <p:txBody>
          <a:bodyPr lIns="135000" tIns="0" rIns="27000" bIns="0" anchor="ctr">
            <a:normAutofit/>
          </a:bodyPr>
          <a:lstStyle/>
          <a:p>
            <a:pPr lvl="0" algn="ctr">
              <a:defRPr/>
            </a:pPr>
            <a:r>
              <a:rPr lang="zh-CN" altLang="en-US" sz="1400" b="1" dirty="0">
                <a:solidFill>
                  <a:srgbClr val="FFFFFF"/>
                </a:solidFill>
                <a:cs typeface="+mn-ea"/>
                <a:sym typeface="+mn-lt"/>
              </a:rPr>
              <a:t>单击此处添加文字标题内容</a:t>
            </a:r>
          </a:p>
        </p:txBody>
      </p:sp>
    </p:spTree>
    <p:extLst>
      <p:ext uri="{BB962C8B-B14F-4D97-AF65-F5344CB8AC3E}">
        <p14:creationId xmlns:p14="http://schemas.microsoft.com/office/powerpoint/2010/main" val="3139211252"/>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right)">
                                      <p:cBhvr>
                                        <p:cTn id="7" dur="750"/>
                                        <p:tgtEl>
                                          <p:spTgt spid="2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wipe(left)">
                                      <p:cBhvr>
                                        <p:cTn id="10" dur="750"/>
                                        <p:tgtEl>
                                          <p:spTgt spid="26"/>
                                        </p:tgtEl>
                                      </p:cBhvr>
                                    </p:animEffect>
                                  </p:childTnLst>
                                </p:cTn>
                              </p:par>
                            </p:childTnLst>
                          </p:cTn>
                        </p:par>
                        <p:par>
                          <p:cTn id="11" fill="hold">
                            <p:stCondLst>
                              <p:cond delay="750"/>
                            </p:stCondLst>
                            <p:childTnLst>
                              <p:par>
                                <p:cTn id="12" presetID="22" presetClass="entr" presetSubtype="2" fill="hold" grpId="0"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wipe(right)">
                                      <p:cBhvr>
                                        <p:cTn id="14" dur="500"/>
                                        <p:tgtEl>
                                          <p:spTgt spid="27"/>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250"/>
                            </p:stCondLst>
                            <p:childTnLst>
                              <p:par>
                                <p:cTn id="19" presetID="22" presetClass="entr" presetSubtype="2"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ipe(right)">
                                      <p:cBhvr>
                                        <p:cTn id="21" dur="500"/>
                                        <p:tgtEl>
                                          <p:spTgt spid="28"/>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wipe(left)">
                                      <p:cBhvr>
                                        <p:cTn id="24" dur="500"/>
                                        <p:tgtEl>
                                          <p:spTgt spid="32"/>
                                        </p:tgtEl>
                                      </p:cBhvr>
                                    </p:animEffect>
                                  </p:childTnLst>
                                </p:cTn>
                              </p:par>
                            </p:childTnLst>
                          </p:cTn>
                        </p:par>
                        <p:par>
                          <p:cTn id="25" fill="hold">
                            <p:stCondLst>
                              <p:cond delay="1750"/>
                            </p:stCondLst>
                            <p:childTnLst>
                              <p:par>
                                <p:cTn id="26" presetID="22" presetClass="entr" presetSubtype="2"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right)">
                                      <p:cBhvr>
                                        <p:cTn id="28" dur="500"/>
                                        <p:tgtEl>
                                          <p:spTgt spid="29"/>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left)">
                                      <p:cBhvr>
                                        <p:cTn id="31" dur="500"/>
                                        <p:tgtEl>
                                          <p:spTgt spid="33"/>
                                        </p:tgtEl>
                                      </p:cBhvr>
                                    </p:animEffect>
                                  </p:childTnLst>
                                </p:cTn>
                              </p:par>
                            </p:childTnLst>
                          </p:cTn>
                        </p:par>
                        <p:par>
                          <p:cTn id="32" fill="hold">
                            <p:stCondLst>
                              <p:cond delay="2250"/>
                            </p:stCondLst>
                            <p:childTnLst>
                              <p:par>
                                <p:cTn id="33" presetID="22" presetClass="entr" presetSubtype="2"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wipe(right)">
                                      <p:cBhvr>
                                        <p:cTn id="35" dur="500"/>
                                        <p:tgtEl>
                                          <p:spTgt spid="3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left)">
                                      <p:cBhvr>
                                        <p:cTn id="3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noChangeArrowheads="1"/>
          </p:cNvPicPr>
          <p:nvPr/>
        </p:nvPicPr>
        <p:blipFill>
          <a:blip r:embed="rId8">
            <a:extLst>
              <a:ext uri="{28A0092B-C50C-407E-A947-70E740481C1C}">
                <a14:useLocalDpi xmlns:a14="http://schemas.microsoft.com/office/drawing/2010/main"/>
              </a:ext>
            </a:extLst>
          </a:blip>
          <a:stretch>
            <a:fillRect/>
          </a:stretch>
        </p:blipFill>
        <p:spPr bwMode="auto">
          <a:xfrm flipH="1">
            <a:off x="0" y="1861222"/>
            <a:ext cx="9144000" cy="3286926"/>
          </a:xfrm>
          <a:prstGeom prst="rect">
            <a:avLst/>
          </a:prstGeom>
          <a:noFill/>
          <a:ln w="9525">
            <a:noFill/>
            <a:miter lim="800000"/>
            <a:headEnd/>
            <a:tailEnd/>
          </a:ln>
        </p:spPr>
      </p:pic>
      <p:sp>
        <p:nvSpPr>
          <p:cNvPr id="13" name="文本框 6"/>
          <p:cNvSpPr txBox="1">
            <a:spLocks noChangeArrowheads="1"/>
          </p:cNvSpPr>
          <p:nvPr>
            <p:custDataLst>
              <p:tags r:id="rId1"/>
            </p:custDataLst>
          </p:nvPr>
        </p:nvSpPr>
        <p:spPr bwMode="auto">
          <a:xfrm>
            <a:off x="2177824" y="505732"/>
            <a:ext cx="3153966"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925" b="1" dirty="0">
                <a:solidFill>
                  <a:srgbClr val="1859BD"/>
                </a:solidFill>
                <a:latin typeface="+mn-lt"/>
                <a:ea typeface="+mn-ea"/>
                <a:cs typeface="+mn-ea"/>
                <a:sym typeface="+mn-lt"/>
              </a:rPr>
              <a:t>01</a:t>
            </a:r>
            <a:endParaRPr lang="zh-CN" altLang="en-US" sz="14925" b="1" dirty="0">
              <a:solidFill>
                <a:srgbClr val="1859BD"/>
              </a:solidFill>
              <a:latin typeface="+mn-lt"/>
              <a:ea typeface="+mn-ea"/>
              <a:cs typeface="+mn-ea"/>
              <a:sym typeface="+mn-lt"/>
            </a:endParaRPr>
          </a:p>
        </p:txBody>
      </p:sp>
      <p:sp>
        <p:nvSpPr>
          <p:cNvPr id="14" name="文本框 7"/>
          <p:cNvSpPr txBox="1">
            <a:spLocks noChangeArrowheads="1"/>
          </p:cNvSpPr>
          <p:nvPr>
            <p:custDataLst>
              <p:tags r:id="rId2"/>
            </p:custDataLst>
          </p:nvPr>
        </p:nvSpPr>
        <p:spPr bwMode="auto">
          <a:xfrm>
            <a:off x="2144486" y="1446326"/>
            <a:ext cx="2915841" cy="5078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b="1" dirty="0">
                <a:solidFill>
                  <a:srgbClr val="1859BD"/>
                </a:solidFill>
                <a:latin typeface="+mn-lt"/>
                <a:ea typeface="+mn-ea"/>
                <a:cs typeface="+mn-ea"/>
                <a:sym typeface="+mn-lt"/>
              </a:rPr>
              <a:t>      PART ONE</a:t>
            </a:r>
            <a:endParaRPr lang="zh-CN" altLang="en-US" sz="2700" b="1" dirty="0">
              <a:solidFill>
                <a:srgbClr val="1859BD"/>
              </a:solidFill>
              <a:latin typeface="+mn-lt"/>
              <a:ea typeface="+mn-ea"/>
              <a:cs typeface="+mn-ea"/>
              <a:sym typeface="+mn-lt"/>
            </a:endParaRPr>
          </a:p>
        </p:txBody>
      </p:sp>
      <p:sp>
        <p:nvSpPr>
          <p:cNvPr id="15" name="文本框 8"/>
          <p:cNvSpPr txBox="1">
            <a:spLocks noChangeArrowheads="1"/>
          </p:cNvSpPr>
          <p:nvPr>
            <p:custDataLst>
              <p:tags r:id="rId3"/>
            </p:custDataLst>
          </p:nvPr>
        </p:nvSpPr>
        <p:spPr bwMode="auto">
          <a:xfrm>
            <a:off x="5081759" y="1149861"/>
            <a:ext cx="3496865" cy="539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rmAutofit fontScale="92500"/>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2700" dirty="0" smtClean="0">
                <a:solidFill>
                  <a:srgbClr val="1859BD"/>
                </a:solidFill>
                <a:latin typeface="+mn-lt"/>
                <a:ea typeface="+mn-ea"/>
                <a:cs typeface="+mn-ea"/>
                <a:sym typeface="+mn-lt"/>
              </a:rPr>
              <a:t>单击此处添加标题内容</a:t>
            </a:r>
            <a:endParaRPr lang="en-US" altLang="zh-CN" sz="2700" dirty="0">
              <a:solidFill>
                <a:srgbClr val="1859BD"/>
              </a:solidFill>
              <a:latin typeface="+mn-lt"/>
              <a:ea typeface="+mn-ea"/>
              <a:cs typeface="+mn-ea"/>
              <a:sym typeface="+mn-lt"/>
            </a:endParaRPr>
          </a:p>
        </p:txBody>
      </p:sp>
      <p:sp>
        <p:nvSpPr>
          <p:cNvPr id="16" name="文本框 9"/>
          <p:cNvSpPr txBox="1">
            <a:spLocks noChangeArrowheads="1"/>
          </p:cNvSpPr>
          <p:nvPr>
            <p:custDataLst>
              <p:tags r:id="rId4"/>
            </p:custDataLst>
          </p:nvPr>
        </p:nvSpPr>
        <p:spPr bwMode="auto">
          <a:xfrm>
            <a:off x="5060327" y="1746363"/>
            <a:ext cx="3483769"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da-DK" altLang="zh-CN" sz="1200" dirty="0">
                <a:solidFill>
                  <a:schemeClr val="tx1">
                    <a:lumMod val="50000"/>
                    <a:lumOff val="50000"/>
                  </a:schemeClr>
                </a:solidFill>
                <a:latin typeface="+mn-lt"/>
                <a:ea typeface="+mn-ea"/>
                <a:cs typeface="+mn-ea"/>
                <a:sym typeface="+mn-lt"/>
              </a:rPr>
              <a:t>Lorem ipsum dolor sit amet</a:t>
            </a:r>
          </a:p>
          <a:p>
            <a:pPr algn="ctr" eaLnBrk="1" hangingPunct="1">
              <a:defRPr/>
            </a:pPr>
            <a:r>
              <a:rPr lang="da-DK" altLang="zh-CN" sz="1200" dirty="0">
                <a:solidFill>
                  <a:schemeClr val="tx1">
                    <a:lumMod val="50000"/>
                    <a:lumOff val="50000"/>
                  </a:schemeClr>
                </a:solidFill>
                <a:latin typeface="+mn-lt"/>
                <a:ea typeface="+mn-ea"/>
                <a:cs typeface="+mn-ea"/>
                <a:sym typeface="+mn-lt"/>
              </a:rPr>
              <a:t>Lorem ipsum dolor sit amet  </a:t>
            </a:r>
          </a:p>
        </p:txBody>
      </p:sp>
      <p:cxnSp>
        <p:nvCxnSpPr>
          <p:cNvPr id="17" name="直接连接符 10"/>
          <p:cNvCxnSpPr>
            <a:cxnSpLocks noChangeShapeType="1"/>
          </p:cNvCxnSpPr>
          <p:nvPr>
            <p:custDataLst>
              <p:tags r:id="rId5"/>
            </p:custDataLst>
          </p:nvPr>
        </p:nvCxnSpPr>
        <p:spPr bwMode="auto">
          <a:xfrm>
            <a:off x="5122240" y="1689213"/>
            <a:ext cx="3456384" cy="0"/>
          </a:xfrm>
          <a:prstGeom prst="line">
            <a:avLst/>
          </a:prstGeom>
          <a:noFill/>
          <a:ln w="12700" algn="ctr">
            <a:solidFill>
              <a:srgbClr val="DFDFDF"/>
            </a:solidFill>
            <a:miter lim="800000"/>
            <a:headEnd type="oval" w="med" len="med"/>
            <a:tailEnd type="oval"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21551731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750" fill="hold"/>
                                        <p:tgtEl>
                                          <p:spTgt spid="13"/>
                                        </p:tgtEl>
                                        <p:attrNameLst>
                                          <p:attrName>ppt_x</p:attrName>
                                        </p:attrNameLst>
                                      </p:cBhvr>
                                      <p:tavLst>
                                        <p:tav tm="0">
                                          <p:val>
                                            <p:strVal val="0-#ppt_w/2"/>
                                          </p:val>
                                        </p:tav>
                                        <p:tav tm="100000">
                                          <p:val>
                                            <p:strVal val="#ppt_x"/>
                                          </p:val>
                                        </p:tav>
                                      </p:tavLst>
                                    </p:anim>
                                    <p:anim calcmode="lin" valueType="num">
                                      <p:cBhvr additive="base">
                                        <p:cTn id="8" dur="75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750" fill="hold"/>
                                        <p:tgtEl>
                                          <p:spTgt spid="14"/>
                                        </p:tgtEl>
                                        <p:attrNameLst>
                                          <p:attrName>ppt_x</p:attrName>
                                        </p:attrNameLst>
                                      </p:cBhvr>
                                      <p:tavLst>
                                        <p:tav tm="0">
                                          <p:val>
                                            <p:strVal val="1+#ppt_w/2"/>
                                          </p:val>
                                        </p:tav>
                                        <p:tav tm="100000">
                                          <p:val>
                                            <p:strVal val="#ppt_x"/>
                                          </p:val>
                                        </p:tav>
                                      </p:tavLst>
                                    </p:anim>
                                    <p:anim calcmode="lin" valueType="num">
                                      <p:cBhvr additive="base">
                                        <p:cTn id="12" dur="750" fill="hold"/>
                                        <p:tgtEl>
                                          <p:spTgt spid="14"/>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2" presetClass="entr" presetSubtype="4"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1000"/>
                                        <p:tgtEl>
                                          <p:spTgt spid="15"/>
                                        </p:tgtEl>
                                        <p:attrNameLst>
                                          <p:attrName>ppt_y</p:attrName>
                                        </p:attrNameLst>
                                      </p:cBhvr>
                                      <p:tavLst>
                                        <p:tav tm="0">
                                          <p:val>
                                            <p:strVal val="#ppt_y+#ppt_h*1.125000"/>
                                          </p:val>
                                        </p:tav>
                                        <p:tav tm="100000">
                                          <p:val>
                                            <p:strVal val="#ppt_y"/>
                                          </p:val>
                                        </p:tav>
                                      </p:tavLst>
                                    </p:anim>
                                    <p:animEffect transition="in" filter="wipe(up)">
                                      <p:cBhvr>
                                        <p:cTn id="17" dur="1000"/>
                                        <p:tgtEl>
                                          <p:spTgt spid="15"/>
                                        </p:tgtEl>
                                      </p:cBhvr>
                                    </p:animEffect>
                                  </p:childTnLst>
                                </p:cTn>
                              </p:par>
                            </p:childTnLst>
                          </p:cTn>
                        </p:par>
                        <p:par>
                          <p:cTn id="18" fill="hold">
                            <p:stCondLst>
                              <p:cond delay="1750"/>
                            </p:stCondLst>
                            <p:childTnLst>
                              <p:par>
                                <p:cTn id="19" presetID="16" presetClass="entr" presetSubtype="21"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barn(inVertical)">
                                      <p:cBhvr>
                                        <p:cTn id="21" dur="500"/>
                                        <p:tgtEl>
                                          <p:spTgt spid="17"/>
                                        </p:tgtEl>
                                      </p:cBhvr>
                                    </p:animEffect>
                                  </p:childTnLst>
                                </p:cTn>
                              </p:par>
                            </p:childTnLst>
                          </p:cTn>
                        </p:par>
                        <p:par>
                          <p:cTn id="22" fill="hold">
                            <p:stCondLst>
                              <p:cond delay="2250"/>
                            </p:stCondLst>
                            <p:childTnLst>
                              <p:par>
                                <p:cTn id="23" presetID="12" presetClass="entr" presetSubtype="1"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p:tgtEl>
                                          <p:spTgt spid="16"/>
                                        </p:tgtEl>
                                        <p:attrNameLst>
                                          <p:attrName>ppt_y</p:attrName>
                                        </p:attrNameLst>
                                      </p:cBhvr>
                                      <p:tavLst>
                                        <p:tav tm="0">
                                          <p:val>
                                            <p:strVal val="#ppt_y-#ppt_h*1.125000"/>
                                          </p:val>
                                        </p:tav>
                                        <p:tav tm="100000">
                                          <p:val>
                                            <p:strVal val="#ppt_y"/>
                                          </p:val>
                                        </p:tav>
                                      </p:tavLst>
                                    </p:anim>
                                    <p:animEffect transition="in" filter="wipe(down)">
                                      <p:cBhvr>
                                        <p:cTn id="2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P spid="15"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60" name="椭圆 2"/>
          <p:cNvSpPr>
            <a:spLocks noChangeAspect="1" noChangeArrowheads="1"/>
          </p:cNvSpPr>
          <p:nvPr/>
        </p:nvSpPr>
        <p:spPr bwMode="auto">
          <a:xfrm>
            <a:off x="4573191" y="1914871"/>
            <a:ext cx="336947" cy="338138"/>
          </a:xfrm>
          <a:prstGeom prst="ellipse">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1</a:t>
            </a:r>
          </a:p>
        </p:txBody>
      </p:sp>
      <p:sp>
        <p:nvSpPr>
          <p:cNvPr id="61" name="椭圆 3"/>
          <p:cNvSpPr>
            <a:spLocks noChangeAspect="1" noChangeArrowheads="1"/>
          </p:cNvSpPr>
          <p:nvPr/>
        </p:nvSpPr>
        <p:spPr bwMode="auto">
          <a:xfrm>
            <a:off x="4573191" y="2634009"/>
            <a:ext cx="336947" cy="336947"/>
          </a:xfrm>
          <a:prstGeom prst="ellipse">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a:t>
            </a:r>
          </a:p>
        </p:txBody>
      </p:sp>
      <p:sp>
        <p:nvSpPr>
          <p:cNvPr id="62" name="椭圆 4"/>
          <p:cNvSpPr>
            <a:spLocks noChangeAspect="1" noChangeArrowheads="1"/>
          </p:cNvSpPr>
          <p:nvPr/>
        </p:nvSpPr>
        <p:spPr bwMode="auto">
          <a:xfrm>
            <a:off x="4573191" y="3351956"/>
            <a:ext cx="336947" cy="338138"/>
          </a:xfrm>
          <a:prstGeom prst="ellipse">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3</a:t>
            </a:r>
          </a:p>
        </p:txBody>
      </p:sp>
      <p:sp>
        <p:nvSpPr>
          <p:cNvPr id="63" name="文本框 6"/>
          <p:cNvSpPr>
            <a:spLocks noChangeArrowheads="1"/>
          </p:cNvSpPr>
          <p:nvPr/>
        </p:nvSpPr>
        <p:spPr bwMode="auto">
          <a:xfrm>
            <a:off x="5036344" y="1914872"/>
            <a:ext cx="170735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80808"/>
                </a:solidFill>
                <a:effectLst/>
                <a:uLnTx/>
                <a:uFillTx/>
                <a:cs typeface="+mn-ea"/>
                <a:sym typeface="+mn-lt"/>
              </a:rPr>
              <a:t>DESCRIPTION</a:t>
            </a:r>
            <a:endParaRPr kumimoji="0" lang="zh-CN" altLang="en-US" sz="1200" b="1" i="0" u="none" strike="noStrike" kern="1200" cap="none" spc="0" normalizeH="0" baseline="0" noProof="0" dirty="0">
              <a:ln>
                <a:noFill/>
              </a:ln>
              <a:solidFill>
                <a:srgbClr val="080808"/>
              </a:solidFill>
              <a:effectLst/>
              <a:uLnTx/>
              <a:uFillTx/>
              <a:cs typeface="+mn-ea"/>
              <a:sym typeface="+mn-lt"/>
            </a:endParaRPr>
          </a:p>
        </p:txBody>
      </p:sp>
      <p:sp>
        <p:nvSpPr>
          <p:cNvPr id="64" name="矩形 7"/>
          <p:cNvSpPr>
            <a:spLocks noChangeArrowheads="1"/>
          </p:cNvSpPr>
          <p:nvPr/>
        </p:nvSpPr>
        <p:spPr bwMode="auto">
          <a:xfrm>
            <a:off x="5036344" y="2116087"/>
            <a:ext cx="347900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rgbClr val="080808"/>
                </a:solidFill>
                <a:effectLst/>
                <a:uLnTx/>
                <a:uFillTx/>
                <a:cs typeface="+mn-ea"/>
                <a:sym typeface="+mn-lt"/>
              </a:rPr>
              <a:t>在此录入上述图表的综合描述说明，</a:t>
            </a:r>
          </a:p>
        </p:txBody>
      </p:sp>
      <p:sp>
        <p:nvSpPr>
          <p:cNvPr id="65" name="文本框 8"/>
          <p:cNvSpPr>
            <a:spLocks noChangeArrowheads="1"/>
          </p:cNvSpPr>
          <p:nvPr/>
        </p:nvSpPr>
        <p:spPr bwMode="auto">
          <a:xfrm>
            <a:off x="5036344" y="2629247"/>
            <a:ext cx="170735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80808"/>
                </a:solidFill>
                <a:effectLst/>
                <a:uLnTx/>
                <a:uFillTx/>
                <a:cs typeface="+mn-ea"/>
                <a:sym typeface="+mn-lt"/>
              </a:rPr>
              <a:t>DESCRIPTION</a:t>
            </a:r>
            <a:endParaRPr kumimoji="0" lang="zh-CN" altLang="en-US" sz="1200" b="1" i="0" u="none" strike="noStrike" kern="1200" cap="none" spc="0" normalizeH="0" baseline="0" noProof="0">
              <a:ln>
                <a:noFill/>
              </a:ln>
              <a:solidFill>
                <a:srgbClr val="080808"/>
              </a:solidFill>
              <a:effectLst/>
              <a:uLnTx/>
              <a:uFillTx/>
              <a:cs typeface="+mn-ea"/>
              <a:sym typeface="+mn-lt"/>
            </a:endParaRPr>
          </a:p>
        </p:txBody>
      </p:sp>
      <p:sp>
        <p:nvSpPr>
          <p:cNvPr id="66" name="矩形 9"/>
          <p:cNvSpPr>
            <a:spLocks noChangeArrowheads="1"/>
          </p:cNvSpPr>
          <p:nvPr/>
        </p:nvSpPr>
        <p:spPr bwMode="auto">
          <a:xfrm>
            <a:off x="5036344" y="2830462"/>
            <a:ext cx="347900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rgbClr val="080808"/>
                </a:solidFill>
                <a:effectLst/>
                <a:uLnTx/>
                <a:uFillTx/>
                <a:cs typeface="+mn-ea"/>
                <a:sym typeface="+mn-lt"/>
              </a:rPr>
              <a:t>在此录入上述图表的综合描述说明，</a:t>
            </a:r>
          </a:p>
        </p:txBody>
      </p:sp>
      <p:sp>
        <p:nvSpPr>
          <p:cNvPr id="67" name="文本框 10"/>
          <p:cNvSpPr>
            <a:spLocks noChangeArrowheads="1"/>
          </p:cNvSpPr>
          <p:nvPr/>
        </p:nvSpPr>
        <p:spPr bwMode="auto">
          <a:xfrm>
            <a:off x="5036344" y="3325763"/>
            <a:ext cx="170735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80808"/>
                </a:solidFill>
                <a:effectLst/>
                <a:uLnTx/>
                <a:uFillTx/>
                <a:cs typeface="+mn-ea"/>
                <a:sym typeface="+mn-lt"/>
              </a:rPr>
              <a:t>DESCRIPTION</a:t>
            </a:r>
            <a:endParaRPr kumimoji="0" lang="zh-CN" altLang="en-US" sz="1200" b="1" i="0" u="none" strike="noStrike" kern="1200" cap="none" spc="0" normalizeH="0" baseline="0" noProof="0" dirty="0">
              <a:ln>
                <a:noFill/>
              </a:ln>
              <a:solidFill>
                <a:srgbClr val="080808"/>
              </a:solidFill>
              <a:effectLst/>
              <a:uLnTx/>
              <a:uFillTx/>
              <a:cs typeface="+mn-ea"/>
              <a:sym typeface="+mn-lt"/>
            </a:endParaRPr>
          </a:p>
        </p:txBody>
      </p:sp>
      <p:sp>
        <p:nvSpPr>
          <p:cNvPr id="68" name="矩形 11"/>
          <p:cNvSpPr>
            <a:spLocks noChangeArrowheads="1"/>
          </p:cNvSpPr>
          <p:nvPr/>
        </p:nvSpPr>
        <p:spPr bwMode="auto">
          <a:xfrm>
            <a:off x="5036344" y="3526977"/>
            <a:ext cx="347900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rgbClr val="080808"/>
                </a:solidFill>
                <a:effectLst/>
                <a:uLnTx/>
                <a:uFillTx/>
                <a:cs typeface="+mn-ea"/>
                <a:sym typeface="+mn-lt"/>
              </a:rPr>
              <a:t>在此录入上述图表的综合描述说明，</a:t>
            </a:r>
          </a:p>
        </p:txBody>
      </p:sp>
      <p:sp>
        <p:nvSpPr>
          <p:cNvPr id="69" name="直接连接符 14"/>
          <p:cNvSpPr>
            <a:spLocks noChangeShapeType="1"/>
          </p:cNvSpPr>
          <p:nvPr/>
        </p:nvSpPr>
        <p:spPr bwMode="auto">
          <a:xfrm>
            <a:off x="4573191" y="2542332"/>
            <a:ext cx="3942159" cy="1190"/>
          </a:xfrm>
          <a:prstGeom prst="line">
            <a:avLst/>
          </a:prstGeom>
          <a:noFill/>
          <a:ln w="12700" cap="flat" cmpd="sng">
            <a:solidFill>
              <a:schemeClr val="accent3"/>
            </a:solidFill>
            <a:bevel/>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1AC4E0"/>
              </a:solidFill>
              <a:effectLst/>
              <a:uLnTx/>
              <a:uFillTx/>
              <a:cs typeface="+mn-ea"/>
              <a:sym typeface="+mn-lt"/>
            </a:endParaRPr>
          </a:p>
        </p:txBody>
      </p:sp>
      <p:sp>
        <p:nvSpPr>
          <p:cNvPr id="70" name="直接连接符 15"/>
          <p:cNvSpPr>
            <a:spLocks noChangeShapeType="1"/>
          </p:cNvSpPr>
          <p:nvPr/>
        </p:nvSpPr>
        <p:spPr bwMode="auto">
          <a:xfrm>
            <a:off x="4573191" y="3279328"/>
            <a:ext cx="3942159" cy="0"/>
          </a:xfrm>
          <a:prstGeom prst="line">
            <a:avLst/>
          </a:prstGeom>
          <a:noFill/>
          <a:ln w="12700" cap="flat" cmpd="sng">
            <a:solidFill>
              <a:schemeClr val="accent3"/>
            </a:solidFill>
            <a:bevel/>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1AC4E0"/>
              </a:solidFill>
              <a:effectLst/>
              <a:uLnTx/>
              <a:uFillTx/>
              <a:cs typeface="+mn-ea"/>
              <a:sym typeface="+mn-lt"/>
            </a:endParaRPr>
          </a:p>
        </p:txBody>
      </p:sp>
      <p:sp>
        <p:nvSpPr>
          <p:cNvPr id="71" name="任意多边形 19"/>
          <p:cNvSpPr>
            <a:spLocks noChangeArrowheads="1"/>
          </p:cNvSpPr>
          <p:nvPr/>
        </p:nvSpPr>
        <p:spPr bwMode="auto">
          <a:xfrm>
            <a:off x="973932" y="1563638"/>
            <a:ext cx="817960" cy="2463403"/>
          </a:xfrm>
          <a:custGeom>
            <a:avLst/>
            <a:gdLst>
              <a:gd name="T0" fmla="*/ 0 w 10000"/>
              <a:gd name="T1" fmla="*/ 0 h 10000"/>
              <a:gd name="T2" fmla="*/ 10000 w 10000"/>
              <a:gd name="T3" fmla="*/ 0 h 10000"/>
              <a:gd name="T4" fmla="*/ 8000 w 10000"/>
              <a:gd name="T5" fmla="*/ 10000 h 10000"/>
              <a:gd name="T6" fmla="*/ 2000 w 10000"/>
              <a:gd name="T7" fmla="*/ 10000 h 10000"/>
              <a:gd name="T8" fmla="*/ 0 w 10000"/>
              <a:gd name="T9" fmla="*/ 0 h 10000"/>
              <a:gd name="T10" fmla="*/ 0 60000 65536"/>
              <a:gd name="T11" fmla="*/ 0 60000 65536"/>
              <a:gd name="T12" fmla="*/ 0 60000 65536"/>
              <a:gd name="T13" fmla="*/ 0 60000 65536"/>
              <a:gd name="T14" fmla="*/ 0 60000 65536"/>
              <a:gd name="T15" fmla="*/ 0 w 10000"/>
              <a:gd name="T16" fmla="*/ 0 h 10000"/>
              <a:gd name="T17" fmla="*/ 10000 w 10000"/>
              <a:gd name="T18" fmla="*/ 10000 h 10000"/>
            </a:gdLst>
            <a:ahLst/>
            <a:cxnLst>
              <a:cxn ang="T10">
                <a:pos x="T0" y="T1"/>
              </a:cxn>
              <a:cxn ang="T11">
                <a:pos x="T2" y="T3"/>
              </a:cxn>
              <a:cxn ang="T12">
                <a:pos x="T4" y="T5"/>
              </a:cxn>
              <a:cxn ang="T13">
                <a:pos x="T6" y="T7"/>
              </a:cxn>
              <a:cxn ang="T14">
                <a:pos x="T8" y="T9"/>
              </a:cxn>
            </a:cxnLst>
            <a:rect l="T15" t="T16" r="T17" b="T18"/>
            <a:pathLst>
              <a:path w="10000" h="10000">
                <a:moveTo>
                  <a:pt x="0" y="10000"/>
                </a:moveTo>
                <a:lnTo>
                  <a:pt x="0" y="0"/>
                </a:lnTo>
                <a:lnTo>
                  <a:pt x="10000" y="2000"/>
                </a:lnTo>
                <a:lnTo>
                  <a:pt x="10000" y="8000"/>
                </a:lnTo>
                <a:lnTo>
                  <a:pt x="0" y="10000"/>
                </a:lnTo>
                <a:close/>
              </a:path>
            </a:pathLst>
          </a:cu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cs typeface="+mn-ea"/>
              <a:sym typeface="+mn-lt"/>
            </a:endParaRPr>
          </a:p>
        </p:txBody>
      </p:sp>
      <p:sp>
        <p:nvSpPr>
          <p:cNvPr id="72" name="任意多边形 20"/>
          <p:cNvSpPr>
            <a:spLocks noChangeArrowheads="1"/>
          </p:cNvSpPr>
          <p:nvPr/>
        </p:nvSpPr>
        <p:spPr bwMode="auto">
          <a:xfrm>
            <a:off x="1852613" y="1563638"/>
            <a:ext cx="819150" cy="2463403"/>
          </a:xfrm>
          <a:custGeom>
            <a:avLst/>
            <a:gdLst>
              <a:gd name="T0" fmla="*/ 0 w 10000"/>
              <a:gd name="T1" fmla="*/ 0 h 10000"/>
              <a:gd name="T2" fmla="*/ 10000 w 10000"/>
              <a:gd name="T3" fmla="*/ 0 h 10000"/>
              <a:gd name="T4" fmla="*/ 8000 w 10000"/>
              <a:gd name="T5" fmla="*/ 10000 h 10000"/>
              <a:gd name="T6" fmla="*/ 2000 w 10000"/>
              <a:gd name="T7" fmla="*/ 10000 h 10000"/>
              <a:gd name="T8" fmla="*/ 0 w 10000"/>
              <a:gd name="T9" fmla="*/ 0 h 10000"/>
              <a:gd name="T10" fmla="*/ 0 60000 65536"/>
              <a:gd name="T11" fmla="*/ 0 60000 65536"/>
              <a:gd name="T12" fmla="*/ 0 60000 65536"/>
              <a:gd name="T13" fmla="*/ 0 60000 65536"/>
              <a:gd name="T14" fmla="*/ 0 60000 65536"/>
              <a:gd name="T15" fmla="*/ 0 w 10000"/>
              <a:gd name="T16" fmla="*/ 0 h 10000"/>
              <a:gd name="T17" fmla="*/ 10000 w 10000"/>
              <a:gd name="T18" fmla="*/ 10000 h 10000"/>
            </a:gdLst>
            <a:ahLst/>
            <a:cxnLst>
              <a:cxn ang="T10">
                <a:pos x="T0" y="T1"/>
              </a:cxn>
              <a:cxn ang="T11">
                <a:pos x="T2" y="T3"/>
              </a:cxn>
              <a:cxn ang="T12">
                <a:pos x="T4" y="T5"/>
              </a:cxn>
              <a:cxn ang="T13">
                <a:pos x="T6" y="T7"/>
              </a:cxn>
              <a:cxn ang="T14">
                <a:pos x="T8" y="T9"/>
              </a:cxn>
            </a:cxnLst>
            <a:rect l="T15" t="T16" r="T17" b="T18"/>
            <a:pathLst>
              <a:path w="10000" h="10000">
                <a:moveTo>
                  <a:pt x="0" y="10000"/>
                </a:moveTo>
                <a:lnTo>
                  <a:pt x="0" y="0"/>
                </a:lnTo>
                <a:lnTo>
                  <a:pt x="10000" y="2000"/>
                </a:lnTo>
                <a:lnTo>
                  <a:pt x="10000" y="8000"/>
                </a:lnTo>
                <a:lnTo>
                  <a:pt x="0" y="10000"/>
                </a:lnTo>
                <a:close/>
              </a:path>
            </a:pathLst>
          </a:cu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cs typeface="+mn-ea"/>
              <a:sym typeface="+mn-lt"/>
            </a:endParaRPr>
          </a:p>
        </p:txBody>
      </p:sp>
      <p:sp>
        <p:nvSpPr>
          <p:cNvPr id="73" name="任意多边形 21"/>
          <p:cNvSpPr>
            <a:spLocks noChangeArrowheads="1"/>
          </p:cNvSpPr>
          <p:nvPr/>
        </p:nvSpPr>
        <p:spPr bwMode="auto">
          <a:xfrm>
            <a:off x="2732485" y="1563638"/>
            <a:ext cx="817959" cy="2463403"/>
          </a:xfrm>
          <a:custGeom>
            <a:avLst/>
            <a:gdLst>
              <a:gd name="T0" fmla="*/ 0 w 10000"/>
              <a:gd name="T1" fmla="*/ 0 h 10000"/>
              <a:gd name="T2" fmla="*/ 10000 w 10000"/>
              <a:gd name="T3" fmla="*/ 0 h 10000"/>
              <a:gd name="T4" fmla="*/ 8000 w 10000"/>
              <a:gd name="T5" fmla="*/ 10000 h 10000"/>
              <a:gd name="T6" fmla="*/ 2000 w 10000"/>
              <a:gd name="T7" fmla="*/ 10000 h 10000"/>
              <a:gd name="T8" fmla="*/ 0 w 10000"/>
              <a:gd name="T9" fmla="*/ 0 h 10000"/>
              <a:gd name="T10" fmla="*/ 0 60000 65536"/>
              <a:gd name="T11" fmla="*/ 0 60000 65536"/>
              <a:gd name="T12" fmla="*/ 0 60000 65536"/>
              <a:gd name="T13" fmla="*/ 0 60000 65536"/>
              <a:gd name="T14" fmla="*/ 0 60000 65536"/>
              <a:gd name="T15" fmla="*/ 0 w 10000"/>
              <a:gd name="T16" fmla="*/ 0 h 10000"/>
              <a:gd name="T17" fmla="*/ 10000 w 10000"/>
              <a:gd name="T18" fmla="*/ 10000 h 10000"/>
            </a:gdLst>
            <a:ahLst/>
            <a:cxnLst>
              <a:cxn ang="T10">
                <a:pos x="T0" y="T1"/>
              </a:cxn>
              <a:cxn ang="T11">
                <a:pos x="T2" y="T3"/>
              </a:cxn>
              <a:cxn ang="T12">
                <a:pos x="T4" y="T5"/>
              </a:cxn>
              <a:cxn ang="T13">
                <a:pos x="T6" y="T7"/>
              </a:cxn>
              <a:cxn ang="T14">
                <a:pos x="T8" y="T9"/>
              </a:cxn>
            </a:cxnLst>
            <a:rect l="T15" t="T16" r="T17" b="T18"/>
            <a:pathLst>
              <a:path w="10000" h="10000">
                <a:moveTo>
                  <a:pt x="0" y="10000"/>
                </a:moveTo>
                <a:lnTo>
                  <a:pt x="0" y="0"/>
                </a:lnTo>
                <a:lnTo>
                  <a:pt x="10000" y="2000"/>
                </a:lnTo>
                <a:lnTo>
                  <a:pt x="10000" y="8000"/>
                </a:lnTo>
                <a:lnTo>
                  <a:pt x="0" y="10000"/>
                </a:lnTo>
                <a:close/>
              </a:path>
            </a:pathLst>
          </a:cu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cs typeface="+mn-ea"/>
              <a:sym typeface="+mn-lt"/>
            </a:endParaRPr>
          </a:p>
        </p:txBody>
      </p:sp>
      <p:sp>
        <p:nvSpPr>
          <p:cNvPr id="74" name="TextBox 692"/>
          <p:cNvSpPr>
            <a:spLocks noChangeArrowheads="1"/>
          </p:cNvSpPr>
          <p:nvPr/>
        </p:nvSpPr>
        <p:spPr bwMode="auto">
          <a:xfrm>
            <a:off x="1103027" y="2160080"/>
            <a:ext cx="559769"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smtClean="0">
                <a:ln>
                  <a:noFill/>
                </a:ln>
                <a:solidFill>
                  <a:srgbClr val="FFFFFF"/>
                </a:solidFill>
                <a:effectLst/>
                <a:uLnTx/>
                <a:uFillTx/>
                <a:latin typeface="+mn-lt"/>
                <a:ea typeface="+mn-ea"/>
                <a:cs typeface="+mn-ea"/>
                <a:sym typeface="+mn-lt"/>
              </a:rPr>
              <a:t>01</a:t>
            </a:r>
            <a:endParaRPr kumimoji="0" lang="zh-CN" altLang="en-US" sz="2500" b="0" i="0" u="none" strike="noStrike" kern="1200" cap="none" spc="0" normalizeH="0" baseline="0" noProof="0" dirty="0">
              <a:ln>
                <a:noFill/>
              </a:ln>
              <a:solidFill>
                <a:srgbClr val="FFFFFF"/>
              </a:solidFill>
              <a:effectLst/>
              <a:uLnTx/>
              <a:uFillTx/>
              <a:latin typeface="+mn-lt"/>
              <a:ea typeface="+mn-ea"/>
              <a:cs typeface="+mn-ea"/>
              <a:sym typeface="+mn-lt"/>
            </a:endParaRPr>
          </a:p>
        </p:txBody>
      </p:sp>
      <p:sp>
        <p:nvSpPr>
          <p:cNvPr id="75" name="矩形 1"/>
          <p:cNvSpPr>
            <a:spLocks noChangeArrowheads="1"/>
          </p:cNvSpPr>
          <p:nvPr/>
        </p:nvSpPr>
        <p:spPr bwMode="auto">
          <a:xfrm>
            <a:off x="1024059" y="2655952"/>
            <a:ext cx="73639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mn-lt"/>
                <a:ea typeface="+mn-ea"/>
                <a:cs typeface="+mn-ea"/>
                <a:sym typeface="+mn-lt"/>
              </a:rPr>
              <a:t>在此录入上述图表的综合描述</a:t>
            </a:r>
            <a:r>
              <a:rPr kumimoji="0" lang="zh-CN" altLang="en-US" sz="1000" b="0" i="0" u="none" strike="noStrike" kern="1200" cap="none" spc="0" normalizeH="0" baseline="0" noProof="0" dirty="0" smtClean="0">
                <a:ln>
                  <a:noFill/>
                </a:ln>
                <a:solidFill>
                  <a:srgbClr val="FFFFFF"/>
                </a:solidFill>
                <a:effectLst/>
                <a:uLnTx/>
                <a:uFillTx/>
                <a:latin typeface="+mn-lt"/>
                <a:ea typeface="+mn-ea"/>
                <a:cs typeface="+mn-ea"/>
                <a:sym typeface="+mn-lt"/>
              </a:rPr>
              <a:t>说明</a:t>
            </a:r>
            <a:endParaRPr kumimoji="0" lang="zh-CN" altLang="en-US" sz="1000" b="0" i="0" u="none" strike="noStrike" kern="1200" cap="none" spc="0" normalizeH="0" baseline="0" noProof="0" dirty="0">
              <a:ln>
                <a:noFill/>
              </a:ln>
              <a:solidFill>
                <a:srgbClr val="FFFFFF"/>
              </a:solidFill>
              <a:effectLst/>
              <a:uLnTx/>
              <a:uFillTx/>
              <a:latin typeface="+mn-lt"/>
              <a:ea typeface="+mn-ea"/>
              <a:cs typeface="+mn-ea"/>
              <a:sym typeface="+mn-lt"/>
            </a:endParaRPr>
          </a:p>
        </p:txBody>
      </p:sp>
      <p:sp>
        <p:nvSpPr>
          <p:cNvPr id="76" name="TextBox 692"/>
          <p:cNvSpPr>
            <a:spLocks noChangeArrowheads="1"/>
          </p:cNvSpPr>
          <p:nvPr/>
        </p:nvSpPr>
        <p:spPr bwMode="auto">
          <a:xfrm>
            <a:off x="1970795" y="2160080"/>
            <a:ext cx="559769"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smtClean="0">
                <a:ln>
                  <a:noFill/>
                </a:ln>
                <a:solidFill>
                  <a:srgbClr val="FFFFFF"/>
                </a:solidFill>
                <a:effectLst/>
                <a:uLnTx/>
                <a:uFillTx/>
                <a:latin typeface="+mn-lt"/>
                <a:ea typeface="+mn-ea"/>
                <a:cs typeface="+mn-ea"/>
                <a:sym typeface="+mn-lt"/>
              </a:rPr>
              <a:t>02</a:t>
            </a:r>
            <a:endParaRPr kumimoji="0" lang="zh-CN" altLang="en-US" sz="2500" b="0" i="0" u="none" strike="noStrike" kern="1200" cap="none" spc="0" normalizeH="0" baseline="0" noProof="0" dirty="0">
              <a:ln>
                <a:noFill/>
              </a:ln>
              <a:solidFill>
                <a:srgbClr val="FFFFFF"/>
              </a:solidFill>
              <a:effectLst/>
              <a:uLnTx/>
              <a:uFillTx/>
              <a:latin typeface="+mn-lt"/>
              <a:ea typeface="+mn-ea"/>
              <a:cs typeface="+mn-ea"/>
              <a:sym typeface="+mn-lt"/>
            </a:endParaRPr>
          </a:p>
        </p:txBody>
      </p:sp>
      <p:sp>
        <p:nvSpPr>
          <p:cNvPr id="77" name="矩形 1"/>
          <p:cNvSpPr>
            <a:spLocks noChangeArrowheads="1"/>
          </p:cNvSpPr>
          <p:nvPr/>
        </p:nvSpPr>
        <p:spPr bwMode="auto">
          <a:xfrm>
            <a:off x="1891827" y="2655952"/>
            <a:ext cx="73639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mn-lt"/>
                <a:ea typeface="+mn-ea"/>
                <a:cs typeface="+mn-ea"/>
                <a:sym typeface="+mn-lt"/>
              </a:rPr>
              <a:t>在此录入上述图表的综合描述</a:t>
            </a:r>
            <a:r>
              <a:rPr kumimoji="0" lang="zh-CN" altLang="en-US" sz="1000" b="0" i="0" u="none" strike="noStrike" kern="1200" cap="none" spc="0" normalizeH="0" baseline="0" noProof="0" dirty="0" smtClean="0">
                <a:ln>
                  <a:noFill/>
                </a:ln>
                <a:solidFill>
                  <a:srgbClr val="FFFFFF"/>
                </a:solidFill>
                <a:effectLst/>
                <a:uLnTx/>
                <a:uFillTx/>
                <a:latin typeface="+mn-lt"/>
                <a:ea typeface="+mn-ea"/>
                <a:cs typeface="+mn-ea"/>
                <a:sym typeface="+mn-lt"/>
              </a:rPr>
              <a:t>说明</a:t>
            </a:r>
            <a:endParaRPr kumimoji="0" lang="zh-CN" altLang="en-US" sz="1000" b="0" i="0" u="none" strike="noStrike" kern="1200" cap="none" spc="0" normalizeH="0" baseline="0" noProof="0" dirty="0">
              <a:ln>
                <a:noFill/>
              </a:ln>
              <a:solidFill>
                <a:srgbClr val="FFFFFF"/>
              </a:solidFill>
              <a:effectLst/>
              <a:uLnTx/>
              <a:uFillTx/>
              <a:latin typeface="+mn-lt"/>
              <a:ea typeface="+mn-ea"/>
              <a:cs typeface="+mn-ea"/>
              <a:sym typeface="+mn-lt"/>
            </a:endParaRPr>
          </a:p>
        </p:txBody>
      </p:sp>
      <p:sp>
        <p:nvSpPr>
          <p:cNvPr id="78" name="TextBox 692"/>
          <p:cNvSpPr>
            <a:spLocks noChangeArrowheads="1"/>
          </p:cNvSpPr>
          <p:nvPr/>
        </p:nvSpPr>
        <p:spPr bwMode="auto">
          <a:xfrm>
            <a:off x="2855959" y="2160080"/>
            <a:ext cx="559769"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500" b="0" i="0" u="none" strike="noStrike" kern="1200" cap="none" spc="0" normalizeH="0" baseline="0" noProof="0" dirty="0" smtClean="0">
                <a:ln>
                  <a:noFill/>
                </a:ln>
                <a:solidFill>
                  <a:srgbClr val="FFFFFF"/>
                </a:solidFill>
                <a:effectLst/>
                <a:uLnTx/>
                <a:uFillTx/>
                <a:latin typeface="+mn-lt"/>
                <a:ea typeface="+mn-ea"/>
                <a:cs typeface="+mn-ea"/>
                <a:sym typeface="+mn-lt"/>
              </a:rPr>
              <a:t>03</a:t>
            </a:r>
            <a:endParaRPr kumimoji="0" lang="zh-CN" altLang="en-US" sz="2500" b="0" i="0" u="none" strike="noStrike" kern="1200" cap="none" spc="0" normalizeH="0" baseline="0" noProof="0" dirty="0">
              <a:ln>
                <a:noFill/>
              </a:ln>
              <a:solidFill>
                <a:srgbClr val="FFFFFF"/>
              </a:solidFill>
              <a:effectLst/>
              <a:uLnTx/>
              <a:uFillTx/>
              <a:latin typeface="+mn-lt"/>
              <a:ea typeface="+mn-ea"/>
              <a:cs typeface="+mn-ea"/>
              <a:sym typeface="+mn-lt"/>
            </a:endParaRPr>
          </a:p>
        </p:txBody>
      </p:sp>
      <p:sp>
        <p:nvSpPr>
          <p:cNvPr id="79" name="矩形 1"/>
          <p:cNvSpPr>
            <a:spLocks noChangeArrowheads="1"/>
          </p:cNvSpPr>
          <p:nvPr/>
        </p:nvSpPr>
        <p:spPr bwMode="auto">
          <a:xfrm>
            <a:off x="2776991" y="2655952"/>
            <a:ext cx="73639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FFFFFF"/>
                </a:solidFill>
                <a:effectLst/>
                <a:uLnTx/>
                <a:uFillTx/>
                <a:latin typeface="+mn-lt"/>
                <a:ea typeface="+mn-ea"/>
                <a:cs typeface="+mn-ea"/>
                <a:sym typeface="+mn-lt"/>
              </a:rPr>
              <a:t>在此录入上述图表的综合描述</a:t>
            </a:r>
            <a:r>
              <a:rPr kumimoji="0" lang="zh-CN" altLang="en-US" sz="1000" b="0" i="0" u="none" strike="noStrike" kern="1200" cap="none" spc="0" normalizeH="0" baseline="0" noProof="0" dirty="0" smtClean="0">
                <a:ln>
                  <a:noFill/>
                </a:ln>
                <a:solidFill>
                  <a:srgbClr val="FFFFFF"/>
                </a:solidFill>
                <a:effectLst/>
                <a:uLnTx/>
                <a:uFillTx/>
                <a:latin typeface="+mn-lt"/>
                <a:ea typeface="+mn-ea"/>
                <a:cs typeface="+mn-ea"/>
                <a:sym typeface="+mn-lt"/>
              </a:rPr>
              <a:t>说明</a:t>
            </a:r>
            <a:endParaRPr kumimoji="0" lang="zh-CN" altLang="en-US" sz="1000" b="0" i="0" u="none" strike="noStrike" kern="1200" cap="none" spc="0" normalizeH="0" baseline="0" noProof="0" dirty="0">
              <a:ln>
                <a:noFill/>
              </a:ln>
              <a:solidFill>
                <a:srgbClr val="FFFFFF"/>
              </a:solidFill>
              <a:effectLst/>
              <a:uLnTx/>
              <a:uFillTx/>
              <a:latin typeface="+mn-lt"/>
              <a:ea typeface="+mn-ea"/>
              <a:cs typeface="+mn-ea"/>
              <a:sym typeface="+mn-lt"/>
            </a:endParaRPr>
          </a:p>
        </p:txBody>
      </p:sp>
    </p:spTree>
    <p:extLst>
      <p:ext uri="{BB962C8B-B14F-4D97-AF65-F5344CB8AC3E}">
        <p14:creationId xmlns:p14="http://schemas.microsoft.com/office/powerpoint/2010/main" val="74423836"/>
      </p:ext>
    </p:extLst>
  </p:cSld>
  <p:clrMapOvr>
    <a:masterClrMapping/>
  </p:clrMapOvr>
  <p:transition spd="slow" advClick="0" advTm="0">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24" name="图片 4"/>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4190023" y="1851670"/>
            <a:ext cx="1483390" cy="989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图片 8"/>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5755695" y="1851670"/>
            <a:ext cx="1483390" cy="989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图片 9"/>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320112" y="1851670"/>
            <a:ext cx="1485900" cy="989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矩形 10"/>
          <p:cNvSpPr>
            <a:spLocks noChangeArrowheads="1"/>
          </p:cNvSpPr>
          <p:nvPr/>
        </p:nvSpPr>
        <p:spPr bwMode="auto">
          <a:xfrm>
            <a:off x="4139952" y="3147070"/>
            <a:ext cx="4714875" cy="1131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900" b="0" i="0" u="none" strike="noStrike" kern="1200" cap="none" spc="-10" normalizeH="0" baseline="0" noProof="0" dirty="0" smtClean="0">
                <a:ln>
                  <a:noFill/>
                </a:ln>
                <a:solidFill>
                  <a:srgbClr val="080808"/>
                </a:solidFill>
                <a:effectLst/>
                <a:uLnTx/>
                <a:uFillTx/>
                <a:latin typeface="+mn-lt"/>
                <a:ea typeface="+mn-ea"/>
                <a:cs typeface="+mn-ea"/>
                <a:sym typeface="+mn-lt"/>
              </a:rPr>
              <a:t>请输入内容请输入文字内容请输入内容请输入文字内容请输入内容请输入文字内容请输入内容请输入文字内容请输入内容请输入文字内容请输入内容请</a:t>
            </a:r>
            <a:r>
              <a:rPr kumimoji="0" lang="zh-CN" altLang="en-US" sz="900" b="0" i="0" u="none" strike="noStrike" kern="1200" cap="none" spc="-10" normalizeH="0" baseline="0" noProof="0" dirty="0">
                <a:ln>
                  <a:noFill/>
                </a:ln>
                <a:solidFill>
                  <a:srgbClr val="080808"/>
                </a:solidFill>
                <a:effectLst/>
                <a:uLnTx/>
                <a:uFillTx/>
                <a:latin typeface="+mn-lt"/>
                <a:ea typeface="+mn-ea"/>
                <a:cs typeface="+mn-ea"/>
                <a:sym typeface="+mn-lt"/>
              </a:rPr>
              <a:t>输入内容请输入文字内容请输入内容请输入文字内容请输入内容请输入文字内容请输入内容请输入文字内容请输入内容请输入文字内容请输入内容</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zh-CN" altLang="en-US" sz="900" b="0" i="0" u="none" strike="noStrike" kern="1200" cap="none" spc="-10" normalizeH="0" baseline="0" noProof="0" dirty="0">
              <a:ln>
                <a:noFill/>
              </a:ln>
              <a:solidFill>
                <a:srgbClr val="080808"/>
              </a:solidFill>
              <a:effectLst/>
              <a:uLnTx/>
              <a:uFillTx/>
              <a:latin typeface="+mn-lt"/>
              <a:ea typeface="+mn-ea"/>
              <a:cs typeface="+mn-ea"/>
              <a:sym typeface="+mn-lt"/>
            </a:endParaRPr>
          </a:p>
        </p:txBody>
      </p:sp>
      <p:pic>
        <p:nvPicPr>
          <p:cNvPr id="31" name="图片 11"/>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031081" y="812007"/>
            <a:ext cx="3025379" cy="4536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740992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1+#ppt_w/2"/>
                                          </p:val>
                                        </p:tav>
                                        <p:tav tm="100000">
                                          <p:val>
                                            <p:strVal val="#ppt_x"/>
                                          </p:val>
                                        </p:tav>
                                      </p:tavLst>
                                    </p:anim>
                                    <p:anim calcmode="lin" valueType="num">
                                      <p:cBhvr additive="base">
                                        <p:cTn id="13" dur="500" fill="hold"/>
                                        <p:tgtEl>
                                          <p:spTgt spid="24"/>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additive="base">
                                        <p:cTn id="16" dur="500" fill="hold"/>
                                        <p:tgtEl>
                                          <p:spTgt spid="25"/>
                                        </p:tgtEl>
                                        <p:attrNameLst>
                                          <p:attrName>ppt_x</p:attrName>
                                        </p:attrNameLst>
                                      </p:cBhvr>
                                      <p:tavLst>
                                        <p:tav tm="0">
                                          <p:val>
                                            <p:strVal val="1+#ppt_w/2"/>
                                          </p:val>
                                        </p:tav>
                                        <p:tav tm="100000">
                                          <p:val>
                                            <p:strVal val="#ppt_x"/>
                                          </p:val>
                                        </p:tav>
                                      </p:tavLst>
                                    </p:anim>
                                    <p:anim calcmode="lin" valueType="num">
                                      <p:cBhvr additive="base">
                                        <p:cTn id="17" dur="500" fill="hold"/>
                                        <p:tgtEl>
                                          <p:spTgt spid="25"/>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500" fill="hold"/>
                                        <p:tgtEl>
                                          <p:spTgt spid="29"/>
                                        </p:tgtEl>
                                        <p:attrNameLst>
                                          <p:attrName>ppt_x</p:attrName>
                                        </p:attrNameLst>
                                      </p:cBhvr>
                                      <p:tavLst>
                                        <p:tav tm="0">
                                          <p:val>
                                            <p:strVal val="1+#ppt_w/2"/>
                                          </p:val>
                                        </p:tav>
                                        <p:tav tm="100000">
                                          <p:val>
                                            <p:strVal val="#ppt_x"/>
                                          </p:val>
                                        </p:tav>
                                      </p:tavLst>
                                    </p:anim>
                                    <p:anim calcmode="lin" valueType="num">
                                      <p:cBhvr additive="base">
                                        <p:cTn id="21" dur="500" fill="hold"/>
                                        <p:tgtEl>
                                          <p:spTgt spid="29"/>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1+#ppt_w/2"/>
                                          </p:val>
                                        </p:tav>
                                        <p:tav tm="100000">
                                          <p:val>
                                            <p:strVal val="#ppt_x"/>
                                          </p:val>
                                        </p:tav>
                                      </p:tavLst>
                                    </p:anim>
                                    <p:anim calcmode="lin" valueType="num">
                                      <p:cBhvr additive="base">
                                        <p:cTn id="25"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2771800" y="1131590"/>
            <a:ext cx="1656184" cy="1656184"/>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17A6BE"/>
              </a:solidFill>
              <a:effectLst/>
              <a:uLnTx/>
              <a:uFillTx/>
              <a:cs typeface="+mn-ea"/>
              <a:sym typeface="+mn-lt"/>
            </a:endParaRPr>
          </a:p>
        </p:txBody>
      </p:sp>
      <p:sp>
        <p:nvSpPr>
          <p:cNvPr id="17" name="矩形 16"/>
          <p:cNvSpPr/>
          <p:nvPr/>
        </p:nvSpPr>
        <p:spPr>
          <a:xfrm>
            <a:off x="1043608" y="2871071"/>
            <a:ext cx="1656184" cy="1656184"/>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17A6BE"/>
              </a:solidFill>
              <a:effectLst/>
              <a:uLnTx/>
              <a:uFillTx/>
              <a:cs typeface="+mn-ea"/>
              <a:sym typeface="+mn-lt"/>
            </a:endParaRPr>
          </a:p>
        </p:txBody>
      </p:sp>
      <p:sp>
        <p:nvSpPr>
          <p:cNvPr id="18" name="矩形 17"/>
          <p:cNvSpPr/>
          <p:nvPr/>
        </p:nvSpPr>
        <p:spPr>
          <a:xfrm>
            <a:off x="4716016" y="1131589"/>
            <a:ext cx="3528392" cy="3395665"/>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17A6BE"/>
              </a:solidFill>
              <a:effectLst/>
              <a:uLnTx/>
              <a:uFillTx/>
              <a:cs typeface="+mn-ea"/>
              <a:sym typeface="+mn-lt"/>
            </a:endParaRPr>
          </a:p>
        </p:txBody>
      </p:sp>
      <p:sp>
        <p:nvSpPr>
          <p:cNvPr id="19" name="矩形 18"/>
          <p:cNvSpPr/>
          <p:nvPr/>
        </p:nvSpPr>
        <p:spPr>
          <a:xfrm>
            <a:off x="1043608" y="1131590"/>
            <a:ext cx="1656184" cy="1656184"/>
          </a:xfrm>
          <a:prstGeom prst="rect">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20" name="文本框 347"/>
          <p:cNvSpPr txBox="1"/>
          <p:nvPr/>
        </p:nvSpPr>
        <p:spPr>
          <a:xfrm>
            <a:off x="1316672" y="1851670"/>
            <a:ext cx="1273012" cy="77200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smtClean="0">
                <a:ln>
                  <a:noFill/>
                </a:ln>
                <a:solidFill>
                  <a:srgbClr val="FFFFFF"/>
                </a:solidFill>
                <a:effectLst/>
                <a:uLnTx/>
                <a:uFillTx/>
                <a:cs typeface="+mn-ea"/>
                <a:sym typeface="+mn-lt"/>
              </a:rPr>
              <a:t>在</a:t>
            </a:r>
            <a:r>
              <a:rPr kumimoji="0" lang="zh-CN" altLang="en-US" sz="1000" b="0" i="0" u="none" strike="noStrike" kern="1200" cap="none" spc="0" normalizeH="0" baseline="0" noProof="0" dirty="0">
                <a:ln>
                  <a:noFill/>
                </a:ln>
                <a:solidFill>
                  <a:srgbClr val="FFFFFF"/>
                </a:solidFill>
                <a:effectLst/>
                <a:uLnTx/>
                <a:uFillTx/>
                <a:cs typeface="+mn-ea"/>
                <a:sym typeface="+mn-lt"/>
              </a:rPr>
              <a:t>此处添加</a:t>
            </a:r>
            <a:r>
              <a:rPr kumimoji="0" lang="zh-CN" altLang="en-US" sz="1000" b="0" i="0" u="none" strike="noStrike" kern="1200" cap="none" spc="0" normalizeH="0" baseline="0" noProof="0" dirty="0" smtClean="0">
                <a:ln>
                  <a:noFill/>
                </a:ln>
                <a:solidFill>
                  <a:srgbClr val="FFFFFF"/>
                </a:solidFill>
                <a:effectLst/>
                <a:uLnTx/>
                <a:uFillTx/>
                <a:cs typeface="+mn-ea"/>
                <a:sym typeface="+mn-lt"/>
              </a:rPr>
              <a:t>文字在</a:t>
            </a:r>
            <a:r>
              <a:rPr kumimoji="0" lang="zh-CN" altLang="en-US" sz="1000" b="0" i="0" u="none" strike="noStrike" kern="1200" cap="none" spc="0" normalizeH="0" baseline="0" noProof="0" dirty="0">
                <a:ln>
                  <a:noFill/>
                </a:ln>
                <a:solidFill>
                  <a:srgbClr val="FFFFFF"/>
                </a:solidFill>
                <a:effectLst/>
                <a:uLnTx/>
                <a:uFillTx/>
                <a:cs typeface="+mn-ea"/>
                <a:sym typeface="+mn-lt"/>
              </a:rPr>
              <a:t>此处添加在此处添加文字在此处添加</a:t>
            </a:r>
          </a:p>
          <a:p>
            <a:pPr marL="0" marR="0" lvl="0" indent="0" algn="l" defTabSz="914400" rtl="0" eaLnBrk="1" fontAlgn="auto" latinLnBrk="0" hangingPunct="1">
              <a:lnSpc>
                <a:spcPct val="100000"/>
              </a:lnSpc>
              <a:spcBef>
                <a:spcPts val="45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cs typeface="+mn-ea"/>
              <a:sym typeface="+mn-lt"/>
            </a:endParaRPr>
          </a:p>
        </p:txBody>
      </p:sp>
      <p:sp>
        <p:nvSpPr>
          <p:cNvPr id="21" name="文本框 347"/>
          <p:cNvSpPr txBox="1"/>
          <p:nvPr/>
        </p:nvSpPr>
        <p:spPr>
          <a:xfrm>
            <a:off x="1460688" y="1573679"/>
            <a:ext cx="984980"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400" b="0" i="0" u="none" strike="noStrike" kern="1200" cap="none" spc="0" normalizeH="0" baseline="0" noProof="0" dirty="0" smtClean="0">
                <a:ln>
                  <a:noFill/>
                </a:ln>
                <a:solidFill>
                  <a:srgbClr val="FFFFFF"/>
                </a:solidFill>
                <a:effectLst/>
                <a:uLnTx/>
                <a:uFillTx/>
                <a:cs typeface="+mn-ea"/>
                <a:sym typeface="+mn-lt"/>
              </a:rPr>
              <a:t>标题内容</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22" name="矩形 21"/>
          <p:cNvSpPr/>
          <p:nvPr/>
        </p:nvSpPr>
        <p:spPr>
          <a:xfrm>
            <a:off x="2771800" y="2871071"/>
            <a:ext cx="1656184" cy="1656184"/>
          </a:xfrm>
          <a:prstGeom prst="rect">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grpSp>
        <p:nvGrpSpPr>
          <p:cNvPr id="23" name="组合 22"/>
          <p:cNvGrpSpPr/>
          <p:nvPr/>
        </p:nvGrpSpPr>
        <p:grpSpPr>
          <a:xfrm>
            <a:off x="3013001" y="3193766"/>
            <a:ext cx="1273012" cy="1049997"/>
            <a:chOff x="3013001" y="3193766"/>
            <a:chExt cx="1273012" cy="1049997"/>
          </a:xfrm>
        </p:grpSpPr>
        <p:sp>
          <p:nvSpPr>
            <p:cNvPr id="24" name="文本框 347"/>
            <p:cNvSpPr txBox="1"/>
            <p:nvPr/>
          </p:nvSpPr>
          <p:spPr>
            <a:xfrm>
              <a:off x="3013001" y="3471757"/>
              <a:ext cx="1273012" cy="77200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000" b="0" i="0" u="none" strike="noStrike" kern="1200" cap="none" spc="0" normalizeH="0" baseline="0" noProof="0" dirty="0" smtClean="0">
                  <a:ln>
                    <a:noFill/>
                  </a:ln>
                  <a:solidFill>
                    <a:srgbClr val="FFFFFF"/>
                  </a:solidFill>
                  <a:effectLst/>
                  <a:uLnTx/>
                  <a:uFillTx/>
                  <a:cs typeface="+mn-ea"/>
                  <a:sym typeface="+mn-lt"/>
                </a:rPr>
                <a:t>在</a:t>
              </a:r>
              <a:r>
                <a:rPr kumimoji="0" lang="zh-CN" altLang="en-US" sz="1000" b="0" i="0" u="none" strike="noStrike" kern="1200" cap="none" spc="0" normalizeH="0" baseline="0" noProof="0" dirty="0">
                  <a:ln>
                    <a:noFill/>
                  </a:ln>
                  <a:solidFill>
                    <a:srgbClr val="FFFFFF"/>
                  </a:solidFill>
                  <a:effectLst/>
                  <a:uLnTx/>
                  <a:uFillTx/>
                  <a:cs typeface="+mn-ea"/>
                  <a:sym typeface="+mn-lt"/>
                </a:rPr>
                <a:t>此处添加</a:t>
              </a:r>
              <a:r>
                <a:rPr kumimoji="0" lang="zh-CN" altLang="en-US" sz="1000" b="0" i="0" u="none" strike="noStrike" kern="1200" cap="none" spc="0" normalizeH="0" baseline="0" noProof="0" dirty="0" smtClean="0">
                  <a:ln>
                    <a:noFill/>
                  </a:ln>
                  <a:solidFill>
                    <a:srgbClr val="FFFFFF"/>
                  </a:solidFill>
                  <a:effectLst/>
                  <a:uLnTx/>
                  <a:uFillTx/>
                  <a:cs typeface="+mn-ea"/>
                  <a:sym typeface="+mn-lt"/>
                </a:rPr>
                <a:t>文字在</a:t>
              </a:r>
              <a:r>
                <a:rPr kumimoji="0" lang="zh-CN" altLang="en-US" sz="1000" b="0" i="0" u="none" strike="noStrike" kern="1200" cap="none" spc="0" normalizeH="0" baseline="0" noProof="0" dirty="0">
                  <a:ln>
                    <a:noFill/>
                  </a:ln>
                  <a:solidFill>
                    <a:srgbClr val="FFFFFF"/>
                  </a:solidFill>
                  <a:effectLst/>
                  <a:uLnTx/>
                  <a:uFillTx/>
                  <a:cs typeface="+mn-ea"/>
                  <a:sym typeface="+mn-lt"/>
                </a:rPr>
                <a:t>此处添加在此处添加文字在此处添加</a:t>
              </a:r>
            </a:p>
            <a:p>
              <a:pPr marL="0" marR="0" lvl="0" indent="0" algn="l" defTabSz="914400" rtl="0" eaLnBrk="1" fontAlgn="auto" latinLnBrk="0" hangingPunct="1">
                <a:lnSpc>
                  <a:spcPct val="100000"/>
                </a:lnSpc>
                <a:spcBef>
                  <a:spcPts val="450"/>
                </a:spcBef>
                <a:spcAft>
                  <a:spcPts val="0"/>
                </a:spcAft>
                <a:buClrTx/>
                <a:buSzTx/>
                <a:buFontTx/>
                <a:buNone/>
                <a:tabLst/>
                <a:defRPr/>
              </a:pPr>
              <a:endParaRPr kumimoji="0" lang="zh-CN" altLang="en-US" sz="1000" b="0" i="0" u="none" strike="noStrike" kern="1200" cap="none" spc="0" normalizeH="0" baseline="0" noProof="0" dirty="0">
                <a:ln>
                  <a:noFill/>
                </a:ln>
                <a:solidFill>
                  <a:srgbClr val="FFFFFF"/>
                </a:solidFill>
                <a:effectLst/>
                <a:uLnTx/>
                <a:uFillTx/>
                <a:cs typeface="+mn-ea"/>
                <a:sym typeface="+mn-lt"/>
              </a:endParaRPr>
            </a:p>
          </p:txBody>
        </p:sp>
        <p:sp>
          <p:nvSpPr>
            <p:cNvPr id="25" name="文本框 347"/>
            <p:cNvSpPr txBox="1"/>
            <p:nvPr/>
          </p:nvSpPr>
          <p:spPr>
            <a:xfrm>
              <a:off x="3157017" y="3193766"/>
              <a:ext cx="984980"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450"/>
                </a:spcBef>
                <a:spcAft>
                  <a:spcPts val="0"/>
                </a:spcAft>
                <a:buClrTx/>
                <a:buSzTx/>
                <a:buFontTx/>
                <a:buNone/>
                <a:tabLst/>
                <a:defRPr/>
              </a:pPr>
              <a:r>
                <a:rPr kumimoji="0" lang="zh-CN" altLang="en-US" sz="1400" b="0" i="0" u="none" strike="noStrike" kern="1200" cap="none" spc="0" normalizeH="0" baseline="0" noProof="0" dirty="0" smtClean="0">
                  <a:ln>
                    <a:noFill/>
                  </a:ln>
                  <a:solidFill>
                    <a:srgbClr val="FFFFFF"/>
                  </a:solidFill>
                  <a:effectLst/>
                  <a:uLnTx/>
                  <a:uFillTx/>
                  <a:cs typeface="+mn-ea"/>
                  <a:sym typeface="+mn-lt"/>
                </a:rPr>
                <a:t>标题内容</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grpSp>
    </p:spTree>
    <p:extLst>
      <p:ext uri="{BB962C8B-B14F-4D97-AF65-F5344CB8AC3E}">
        <p14:creationId xmlns:p14="http://schemas.microsoft.com/office/powerpoint/2010/main" val="336353180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0-#ppt_w/2"/>
                                          </p:val>
                                        </p:tav>
                                        <p:tav tm="100000">
                                          <p:val>
                                            <p:strVal val="#ppt_x"/>
                                          </p:val>
                                        </p:tav>
                                      </p:tavLst>
                                    </p:anim>
                                    <p:anim calcmode="lin" valueType="num">
                                      <p:cBhvr additive="base">
                                        <p:cTn id="22" dur="500" fill="hold"/>
                                        <p:tgtEl>
                                          <p:spTgt spid="1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0-#ppt_w/2"/>
                                          </p:val>
                                        </p:tav>
                                        <p:tav tm="100000">
                                          <p:val>
                                            <p:strVal val="#ppt_x"/>
                                          </p:val>
                                        </p:tav>
                                      </p:tavLst>
                                    </p:anim>
                                    <p:anim calcmode="lin" valueType="num">
                                      <p:cBhvr additive="base">
                                        <p:cTn id="30"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ppt_x"/>
                                          </p:val>
                                        </p:tav>
                                        <p:tav tm="100000">
                                          <p:val>
                                            <p:strVal val="#ppt_x"/>
                                          </p:val>
                                        </p:tav>
                                      </p:tavLst>
                                    </p:anim>
                                    <p:anim calcmode="lin" valueType="num">
                                      <p:cBhvr additive="base">
                                        <p:cTn id="36" dur="500" fill="hold"/>
                                        <p:tgtEl>
                                          <p:spTgt spid="2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500" fill="hold"/>
                                        <p:tgtEl>
                                          <p:spTgt spid="23"/>
                                        </p:tgtEl>
                                        <p:attrNameLst>
                                          <p:attrName>ppt_x</p:attrName>
                                        </p:attrNameLst>
                                      </p:cBhvr>
                                      <p:tavLst>
                                        <p:tav tm="0">
                                          <p:val>
                                            <p:strVal val="#ppt_x"/>
                                          </p:val>
                                        </p:tav>
                                        <p:tav tm="100000">
                                          <p:val>
                                            <p:strVal val="#ppt_x"/>
                                          </p:val>
                                        </p:tav>
                                      </p:tavLst>
                                    </p:anim>
                                    <p:anim calcmode="lin" valueType="num">
                                      <p:cBhvr additive="base">
                                        <p:cTn id="4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p:bldP spid="21" grpId="0"/>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6"/>
          <p:cNvSpPr txBox="1"/>
          <p:nvPr/>
        </p:nvSpPr>
        <p:spPr>
          <a:xfrm>
            <a:off x="891054" y="1534839"/>
            <a:ext cx="3953238" cy="819455"/>
          </a:xfrm>
          <a:prstGeom prst="rect">
            <a:avLst/>
          </a:prstGeom>
          <a:noFill/>
        </p:spPr>
        <p:txBody>
          <a:bodyPr wrap="square" rtlCol="0">
            <a:spAutoFit/>
          </a:bodyPr>
          <a:lstStyle/>
          <a:p>
            <a:pPr marL="0" marR="0" lvl="0" indent="0" algn="l" defTabSz="685800" rtl="0" eaLnBrk="1" fontAlgn="auto" latinLnBrk="0" hangingPunct="1">
              <a:lnSpc>
                <a:spcPct val="125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srgbClr val="E7E6E6">
                    <a:lumMod val="10000"/>
                  </a:srgbClr>
                </a:solidFill>
                <a:effectLst/>
                <a:uLnTx/>
                <a:uFillTx/>
                <a:cs typeface="+mn-ea"/>
                <a:sym typeface="+mn-lt"/>
              </a:rPr>
              <a:t>添加文本说明内容添加文本说明内容添加文本说明内容添加文本说明内容添加文本说明内容添加文本说明内容添加文本说明内容添加内容</a:t>
            </a:r>
          </a:p>
        </p:txBody>
      </p:sp>
      <p:sp>
        <p:nvSpPr>
          <p:cNvPr id="29" name="TextBox 6"/>
          <p:cNvSpPr txBox="1"/>
          <p:nvPr/>
        </p:nvSpPr>
        <p:spPr>
          <a:xfrm>
            <a:off x="891054" y="2713155"/>
            <a:ext cx="3694010" cy="352276"/>
          </a:xfrm>
          <a:prstGeom prst="rect">
            <a:avLst/>
          </a:prstGeom>
          <a:noFill/>
        </p:spPr>
        <p:txBody>
          <a:bodyPr wrap="square"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srgbClr val="E7E6E6">
                    <a:lumMod val="10000"/>
                  </a:srgbClr>
                </a:solidFill>
                <a:effectLst/>
                <a:uLnTx/>
                <a:uFillTx/>
                <a:cs typeface="+mn-ea"/>
                <a:sym typeface="+mn-lt"/>
              </a:rPr>
              <a:t>添加文本说明内容添加文本说明内容添加文本</a:t>
            </a:r>
          </a:p>
        </p:txBody>
      </p:sp>
      <p:sp>
        <p:nvSpPr>
          <p:cNvPr id="30" name="对角圆角矩形 29"/>
          <p:cNvSpPr/>
          <p:nvPr/>
        </p:nvSpPr>
        <p:spPr>
          <a:xfrm>
            <a:off x="955861" y="1210799"/>
            <a:ext cx="1283080" cy="343248"/>
          </a:xfrm>
          <a:prstGeom prst="round2DiagRect">
            <a:avLst>
              <a:gd name="adj1" fmla="val 30205"/>
              <a:gd name="adj2" fmla="val 0"/>
            </a:avLst>
          </a:prstGeom>
          <a:solidFill>
            <a:srgbClr val="185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15" b="1" i="0" u="none" strike="noStrike" kern="1200" cap="none" spc="0" normalizeH="0" baseline="0" noProof="0" dirty="0">
                <a:ln>
                  <a:noFill/>
                </a:ln>
                <a:solidFill>
                  <a:prstClr val="white"/>
                </a:solidFill>
                <a:effectLst/>
                <a:uLnTx/>
                <a:uFillTx/>
                <a:cs typeface="+mn-ea"/>
                <a:sym typeface="+mn-lt"/>
              </a:rPr>
              <a:t>标题一</a:t>
            </a:r>
          </a:p>
        </p:txBody>
      </p:sp>
      <p:sp>
        <p:nvSpPr>
          <p:cNvPr id="31" name="对角圆角矩形 30"/>
          <p:cNvSpPr/>
          <p:nvPr/>
        </p:nvSpPr>
        <p:spPr>
          <a:xfrm>
            <a:off x="955861" y="2410643"/>
            <a:ext cx="1283080" cy="343248"/>
          </a:xfrm>
          <a:prstGeom prst="round2DiagRect">
            <a:avLst>
              <a:gd name="adj1" fmla="val 30205"/>
              <a:gd name="adj2" fmla="val 0"/>
            </a:avLst>
          </a:prstGeom>
          <a:solidFill>
            <a:srgbClr val="185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15" b="1" i="0" u="none" strike="noStrike" kern="1200" cap="none" spc="0" normalizeH="0" baseline="0" noProof="0" dirty="0">
                <a:ln>
                  <a:noFill/>
                </a:ln>
                <a:solidFill>
                  <a:prstClr val="white"/>
                </a:solidFill>
                <a:effectLst/>
                <a:uLnTx/>
                <a:uFillTx/>
                <a:cs typeface="+mn-ea"/>
                <a:sym typeface="+mn-lt"/>
              </a:rPr>
              <a:t>标题二</a:t>
            </a:r>
          </a:p>
        </p:txBody>
      </p:sp>
      <p:sp>
        <p:nvSpPr>
          <p:cNvPr id="32" name="对角圆角矩形 31"/>
          <p:cNvSpPr/>
          <p:nvPr/>
        </p:nvSpPr>
        <p:spPr>
          <a:xfrm>
            <a:off x="955861" y="3151489"/>
            <a:ext cx="1283080" cy="343248"/>
          </a:xfrm>
          <a:prstGeom prst="round2DiagRect">
            <a:avLst>
              <a:gd name="adj1" fmla="val 30205"/>
              <a:gd name="adj2" fmla="val 0"/>
            </a:avLst>
          </a:prstGeom>
          <a:solidFill>
            <a:srgbClr val="185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15" b="1" i="0" u="none" strike="noStrike" kern="1200" cap="none" spc="0" normalizeH="0" baseline="0" noProof="0" dirty="0">
                <a:ln>
                  <a:noFill/>
                </a:ln>
                <a:solidFill>
                  <a:prstClr val="white"/>
                </a:solidFill>
                <a:effectLst/>
                <a:uLnTx/>
                <a:uFillTx/>
                <a:cs typeface="+mn-ea"/>
                <a:sym typeface="+mn-lt"/>
              </a:rPr>
              <a:t>标题三</a:t>
            </a:r>
          </a:p>
        </p:txBody>
      </p:sp>
      <p:sp>
        <p:nvSpPr>
          <p:cNvPr id="33" name="TextBox 6"/>
          <p:cNvSpPr txBox="1"/>
          <p:nvPr/>
        </p:nvSpPr>
        <p:spPr>
          <a:xfrm>
            <a:off x="891054" y="3484468"/>
            <a:ext cx="3953238" cy="554639"/>
          </a:xfrm>
          <a:prstGeom prst="rect">
            <a:avLst/>
          </a:prstGeom>
          <a:noFill/>
        </p:spPr>
        <p:txBody>
          <a:bodyPr wrap="square" rtlCol="0">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pPr marL="0" marR="0" lvl="0" indent="0" algn="l" defTabSz="685800" rtl="0" eaLnBrk="1" fontAlgn="auto" latinLnBrk="0" hangingPunct="1">
              <a:lnSpc>
                <a:spcPct val="125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srgbClr val="E7E6E6">
                    <a:lumMod val="10000"/>
                  </a:srgbClr>
                </a:solidFill>
                <a:effectLst/>
                <a:uLnTx/>
                <a:uFillTx/>
                <a:latin typeface="+mn-lt"/>
                <a:ea typeface="+mn-ea"/>
                <a:cs typeface="+mn-ea"/>
                <a:sym typeface="+mn-lt"/>
              </a:rPr>
              <a:t>添加文本说明内容添加文本说明内容添加文本说明内容添加文本说明内容添加内容</a:t>
            </a:r>
          </a:p>
        </p:txBody>
      </p:sp>
      <p:pic>
        <p:nvPicPr>
          <p:cNvPr id="34"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180872" y="1654511"/>
            <a:ext cx="2483873" cy="155242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35" name="Picture 4"/>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rot="422593">
            <a:off x="5656633" y="1887014"/>
            <a:ext cx="2600051" cy="198050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36" name="Picture 6"/>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rot="854817">
            <a:off x="5168360" y="2689270"/>
            <a:ext cx="2306092" cy="163999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11"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12"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4385688"/>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1000"/>
                                        <p:tgtEl>
                                          <p:spTgt spid="28"/>
                                        </p:tgtEl>
                                      </p:cBhvr>
                                    </p:animEffect>
                                    <p:anim calcmode="lin" valueType="num">
                                      <p:cBhvr>
                                        <p:cTn id="14" dur="1000" fill="hold"/>
                                        <p:tgtEl>
                                          <p:spTgt spid="28"/>
                                        </p:tgtEl>
                                        <p:attrNameLst>
                                          <p:attrName>ppt_x</p:attrName>
                                        </p:attrNameLst>
                                      </p:cBhvr>
                                      <p:tavLst>
                                        <p:tav tm="0">
                                          <p:val>
                                            <p:strVal val="#ppt_x"/>
                                          </p:val>
                                        </p:tav>
                                        <p:tav tm="100000">
                                          <p:val>
                                            <p:strVal val="#ppt_x"/>
                                          </p:val>
                                        </p:tav>
                                      </p:tavLst>
                                    </p:anim>
                                    <p:anim calcmode="lin" valueType="num">
                                      <p:cBhvr>
                                        <p:cTn id="15" dur="1000" fill="hold"/>
                                        <p:tgtEl>
                                          <p:spTgt spid="28"/>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9" presetClass="entr" presetSubtype="0" decel="10000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500" fill="hold"/>
                                        <p:tgtEl>
                                          <p:spTgt spid="34"/>
                                        </p:tgtEl>
                                        <p:attrNameLst>
                                          <p:attrName>ppt_w</p:attrName>
                                        </p:attrNameLst>
                                      </p:cBhvr>
                                      <p:tavLst>
                                        <p:tav tm="0">
                                          <p:val>
                                            <p:fltVal val="0"/>
                                          </p:val>
                                        </p:tav>
                                        <p:tav tm="100000">
                                          <p:val>
                                            <p:strVal val="#ppt_w"/>
                                          </p:val>
                                        </p:tav>
                                      </p:tavLst>
                                    </p:anim>
                                    <p:anim calcmode="lin" valueType="num">
                                      <p:cBhvr>
                                        <p:cTn id="20" dur="500" fill="hold"/>
                                        <p:tgtEl>
                                          <p:spTgt spid="34"/>
                                        </p:tgtEl>
                                        <p:attrNameLst>
                                          <p:attrName>ppt_h</p:attrName>
                                        </p:attrNameLst>
                                      </p:cBhvr>
                                      <p:tavLst>
                                        <p:tav tm="0">
                                          <p:val>
                                            <p:fltVal val="0"/>
                                          </p:val>
                                        </p:tav>
                                        <p:tav tm="100000">
                                          <p:val>
                                            <p:strVal val="#ppt_h"/>
                                          </p:val>
                                        </p:tav>
                                      </p:tavLst>
                                    </p:anim>
                                    <p:anim calcmode="lin" valueType="num">
                                      <p:cBhvr>
                                        <p:cTn id="21" dur="500" fill="hold"/>
                                        <p:tgtEl>
                                          <p:spTgt spid="34"/>
                                        </p:tgtEl>
                                        <p:attrNameLst>
                                          <p:attrName>style.rotation</p:attrName>
                                        </p:attrNameLst>
                                      </p:cBhvr>
                                      <p:tavLst>
                                        <p:tav tm="0">
                                          <p:val>
                                            <p:fltVal val="360"/>
                                          </p:val>
                                        </p:tav>
                                        <p:tav tm="100000">
                                          <p:val>
                                            <p:fltVal val="0"/>
                                          </p:val>
                                        </p:tav>
                                      </p:tavLst>
                                    </p:anim>
                                    <p:animEffect transition="in" filter="fade">
                                      <p:cBhvr>
                                        <p:cTn id="22" dur="500"/>
                                        <p:tgtEl>
                                          <p:spTgt spid="34"/>
                                        </p:tgtEl>
                                      </p:cBhvr>
                                    </p:animEffect>
                                  </p:childTnLst>
                                </p:cTn>
                              </p:par>
                            </p:childTnLst>
                          </p:cTn>
                        </p:par>
                        <p:par>
                          <p:cTn id="23" fill="hold">
                            <p:stCondLst>
                              <p:cond delay="2750"/>
                            </p:stCondLst>
                            <p:childTnLst>
                              <p:par>
                                <p:cTn id="24" presetID="6" presetClass="emph" presetSubtype="0" fill="hold" nodeType="afterEffect">
                                  <p:stCondLst>
                                    <p:cond delay="0"/>
                                  </p:stCondLst>
                                  <p:childTnLst>
                                    <p:animScale>
                                      <p:cBhvr>
                                        <p:cTn id="25" dur="2000" fill="hold"/>
                                        <p:tgtEl>
                                          <p:spTgt spid="34"/>
                                        </p:tgtEl>
                                      </p:cBhvr>
                                      <p:by x="75000" y="75000"/>
                                    </p:animScale>
                                  </p:childTnLst>
                                </p:cTn>
                              </p:par>
                              <p:par>
                                <p:cTn id="26" presetID="56" presetClass="path" presetSubtype="0" accel="50000" decel="50000" fill="hold" nodeType="withEffect">
                                  <p:stCondLst>
                                    <p:cond delay="250"/>
                                  </p:stCondLst>
                                  <p:childTnLst>
                                    <p:animMotion origin="layout" path="M 3.88889E-6 -2.22222E-6 L -0.07848 -0.26611 " pathEditMode="relative" rAng="0" ptsTypes="AA">
                                      <p:cBhvr>
                                        <p:cTn id="27" dur="750" fill="hold"/>
                                        <p:tgtEl>
                                          <p:spTgt spid="34"/>
                                        </p:tgtEl>
                                        <p:attrNameLst>
                                          <p:attrName>ppt_x</p:attrName>
                                          <p:attrName>ppt_y</p:attrName>
                                        </p:attrNameLst>
                                      </p:cBhvr>
                                      <p:rCtr x="-3924" y="-13306"/>
                                    </p:animMotion>
                                  </p:childTnLst>
                                </p:cTn>
                              </p:par>
                            </p:childTnLst>
                          </p:cTn>
                        </p:par>
                        <p:par>
                          <p:cTn id="28" fill="hold">
                            <p:stCondLst>
                              <p:cond delay="4750"/>
                            </p:stCondLst>
                            <p:childTnLst>
                              <p:par>
                                <p:cTn id="29" presetID="42" presetClass="entr" presetSubtype="0"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1000"/>
                                        <p:tgtEl>
                                          <p:spTgt spid="31"/>
                                        </p:tgtEl>
                                      </p:cBhvr>
                                    </p:animEffect>
                                    <p:anim calcmode="lin" valueType="num">
                                      <p:cBhvr>
                                        <p:cTn id="32" dur="1000" fill="hold"/>
                                        <p:tgtEl>
                                          <p:spTgt spid="31"/>
                                        </p:tgtEl>
                                        <p:attrNameLst>
                                          <p:attrName>ppt_x</p:attrName>
                                        </p:attrNameLst>
                                      </p:cBhvr>
                                      <p:tavLst>
                                        <p:tav tm="0">
                                          <p:val>
                                            <p:strVal val="#ppt_x"/>
                                          </p:val>
                                        </p:tav>
                                        <p:tav tm="100000">
                                          <p:val>
                                            <p:strVal val="#ppt_x"/>
                                          </p:val>
                                        </p:tav>
                                      </p:tavLst>
                                    </p:anim>
                                    <p:anim calcmode="lin" valueType="num">
                                      <p:cBhvr>
                                        <p:cTn id="33" dur="1000" fill="hold"/>
                                        <p:tgtEl>
                                          <p:spTgt spid="31"/>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25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1000"/>
                                        <p:tgtEl>
                                          <p:spTgt spid="29"/>
                                        </p:tgtEl>
                                      </p:cBhvr>
                                    </p:animEffect>
                                    <p:anim calcmode="lin" valueType="num">
                                      <p:cBhvr>
                                        <p:cTn id="37" dur="1000" fill="hold"/>
                                        <p:tgtEl>
                                          <p:spTgt spid="29"/>
                                        </p:tgtEl>
                                        <p:attrNameLst>
                                          <p:attrName>ppt_x</p:attrName>
                                        </p:attrNameLst>
                                      </p:cBhvr>
                                      <p:tavLst>
                                        <p:tav tm="0">
                                          <p:val>
                                            <p:strVal val="#ppt_x"/>
                                          </p:val>
                                        </p:tav>
                                        <p:tav tm="100000">
                                          <p:val>
                                            <p:strVal val="#ppt_x"/>
                                          </p:val>
                                        </p:tav>
                                      </p:tavLst>
                                    </p:anim>
                                    <p:anim calcmode="lin" valueType="num">
                                      <p:cBhvr>
                                        <p:cTn id="38" dur="1000" fill="hold"/>
                                        <p:tgtEl>
                                          <p:spTgt spid="29"/>
                                        </p:tgtEl>
                                        <p:attrNameLst>
                                          <p:attrName>ppt_y</p:attrName>
                                        </p:attrNameLst>
                                      </p:cBhvr>
                                      <p:tavLst>
                                        <p:tav tm="0">
                                          <p:val>
                                            <p:strVal val="#ppt_y+.1"/>
                                          </p:val>
                                        </p:tav>
                                        <p:tav tm="100000">
                                          <p:val>
                                            <p:strVal val="#ppt_y"/>
                                          </p:val>
                                        </p:tav>
                                      </p:tavLst>
                                    </p:anim>
                                  </p:childTnLst>
                                </p:cTn>
                              </p:par>
                            </p:childTnLst>
                          </p:cTn>
                        </p:par>
                        <p:par>
                          <p:cTn id="39" fill="hold">
                            <p:stCondLst>
                              <p:cond delay="6000"/>
                            </p:stCondLst>
                            <p:childTnLst>
                              <p:par>
                                <p:cTn id="40" presetID="49" presetClass="entr" presetSubtype="0" decel="100000" fill="hold" nodeType="after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p:cTn id="42" dur="500" fill="hold"/>
                                        <p:tgtEl>
                                          <p:spTgt spid="35"/>
                                        </p:tgtEl>
                                        <p:attrNameLst>
                                          <p:attrName>ppt_w</p:attrName>
                                        </p:attrNameLst>
                                      </p:cBhvr>
                                      <p:tavLst>
                                        <p:tav tm="0">
                                          <p:val>
                                            <p:fltVal val="0"/>
                                          </p:val>
                                        </p:tav>
                                        <p:tav tm="100000">
                                          <p:val>
                                            <p:strVal val="#ppt_w"/>
                                          </p:val>
                                        </p:tav>
                                      </p:tavLst>
                                    </p:anim>
                                    <p:anim calcmode="lin" valueType="num">
                                      <p:cBhvr>
                                        <p:cTn id="43" dur="500" fill="hold"/>
                                        <p:tgtEl>
                                          <p:spTgt spid="35"/>
                                        </p:tgtEl>
                                        <p:attrNameLst>
                                          <p:attrName>ppt_h</p:attrName>
                                        </p:attrNameLst>
                                      </p:cBhvr>
                                      <p:tavLst>
                                        <p:tav tm="0">
                                          <p:val>
                                            <p:fltVal val="0"/>
                                          </p:val>
                                        </p:tav>
                                        <p:tav tm="100000">
                                          <p:val>
                                            <p:strVal val="#ppt_h"/>
                                          </p:val>
                                        </p:tav>
                                      </p:tavLst>
                                    </p:anim>
                                    <p:anim calcmode="lin" valueType="num">
                                      <p:cBhvr>
                                        <p:cTn id="44" dur="500" fill="hold"/>
                                        <p:tgtEl>
                                          <p:spTgt spid="35"/>
                                        </p:tgtEl>
                                        <p:attrNameLst>
                                          <p:attrName>style.rotation</p:attrName>
                                        </p:attrNameLst>
                                      </p:cBhvr>
                                      <p:tavLst>
                                        <p:tav tm="0">
                                          <p:val>
                                            <p:fltVal val="360"/>
                                          </p:val>
                                        </p:tav>
                                        <p:tav tm="100000">
                                          <p:val>
                                            <p:fltVal val="0"/>
                                          </p:val>
                                        </p:tav>
                                      </p:tavLst>
                                    </p:anim>
                                    <p:animEffect transition="in" filter="fade">
                                      <p:cBhvr>
                                        <p:cTn id="45" dur="500"/>
                                        <p:tgtEl>
                                          <p:spTgt spid="35"/>
                                        </p:tgtEl>
                                      </p:cBhvr>
                                    </p:animEffect>
                                  </p:childTnLst>
                                </p:cTn>
                              </p:par>
                            </p:childTnLst>
                          </p:cTn>
                        </p:par>
                        <p:par>
                          <p:cTn id="46" fill="hold">
                            <p:stCondLst>
                              <p:cond delay="6500"/>
                            </p:stCondLst>
                            <p:childTnLst>
                              <p:par>
                                <p:cTn id="47" presetID="6" presetClass="emph" presetSubtype="0" fill="hold" nodeType="afterEffect">
                                  <p:stCondLst>
                                    <p:cond delay="0"/>
                                  </p:stCondLst>
                                  <p:childTnLst>
                                    <p:animScale>
                                      <p:cBhvr>
                                        <p:cTn id="48" dur="2000" fill="hold"/>
                                        <p:tgtEl>
                                          <p:spTgt spid="35"/>
                                        </p:tgtEl>
                                      </p:cBhvr>
                                      <p:by x="75000" y="75000"/>
                                    </p:animScale>
                                  </p:childTnLst>
                                </p:cTn>
                              </p:par>
                              <p:par>
                                <p:cTn id="49" presetID="56" presetClass="path" presetSubtype="0" accel="50000" decel="50000" fill="hold" nodeType="withEffect">
                                  <p:stCondLst>
                                    <p:cond delay="250"/>
                                  </p:stCondLst>
                                  <p:childTnLst>
                                    <p:animMotion origin="layout" path="M 3.05556E-6 0 L -0.00625 -0.16028 " pathEditMode="relative" rAng="0" ptsTypes="AA">
                                      <p:cBhvr>
                                        <p:cTn id="50" dur="750" fill="hold"/>
                                        <p:tgtEl>
                                          <p:spTgt spid="35"/>
                                        </p:tgtEl>
                                        <p:attrNameLst>
                                          <p:attrName>ppt_x</p:attrName>
                                          <p:attrName>ppt_y</p:attrName>
                                        </p:attrNameLst>
                                      </p:cBhvr>
                                      <p:rCtr x="-313" y="-8028"/>
                                    </p:animMotion>
                                  </p:childTnLst>
                                </p:cTn>
                              </p:par>
                            </p:childTnLst>
                          </p:cTn>
                        </p:par>
                        <p:par>
                          <p:cTn id="51" fill="hold">
                            <p:stCondLst>
                              <p:cond delay="8500"/>
                            </p:stCondLst>
                            <p:childTnLst>
                              <p:par>
                                <p:cTn id="52" presetID="42" presetClass="entr" presetSubtype="0" fill="hold" grpId="0"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1000"/>
                                        <p:tgtEl>
                                          <p:spTgt spid="32"/>
                                        </p:tgtEl>
                                      </p:cBhvr>
                                    </p:animEffect>
                                    <p:anim calcmode="lin" valueType="num">
                                      <p:cBhvr>
                                        <p:cTn id="55" dur="1000" fill="hold"/>
                                        <p:tgtEl>
                                          <p:spTgt spid="32"/>
                                        </p:tgtEl>
                                        <p:attrNameLst>
                                          <p:attrName>ppt_x</p:attrName>
                                        </p:attrNameLst>
                                      </p:cBhvr>
                                      <p:tavLst>
                                        <p:tav tm="0">
                                          <p:val>
                                            <p:strVal val="#ppt_x"/>
                                          </p:val>
                                        </p:tav>
                                        <p:tav tm="100000">
                                          <p:val>
                                            <p:strVal val="#ppt_x"/>
                                          </p:val>
                                        </p:tav>
                                      </p:tavLst>
                                    </p:anim>
                                    <p:anim calcmode="lin" valueType="num">
                                      <p:cBhvr>
                                        <p:cTn id="56" dur="1000" fill="hold"/>
                                        <p:tgtEl>
                                          <p:spTgt spid="3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25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1000"/>
                                        <p:tgtEl>
                                          <p:spTgt spid="33"/>
                                        </p:tgtEl>
                                      </p:cBhvr>
                                    </p:animEffect>
                                    <p:anim calcmode="lin" valueType="num">
                                      <p:cBhvr>
                                        <p:cTn id="60" dur="1000" fill="hold"/>
                                        <p:tgtEl>
                                          <p:spTgt spid="33"/>
                                        </p:tgtEl>
                                        <p:attrNameLst>
                                          <p:attrName>ppt_x</p:attrName>
                                        </p:attrNameLst>
                                      </p:cBhvr>
                                      <p:tavLst>
                                        <p:tav tm="0">
                                          <p:val>
                                            <p:strVal val="#ppt_x"/>
                                          </p:val>
                                        </p:tav>
                                        <p:tav tm="100000">
                                          <p:val>
                                            <p:strVal val="#ppt_x"/>
                                          </p:val>
                                        </p:tav>
                                      </p:tavLst>
                                    </p:anim>
                                    <p:anim calcmode="lin" valueType="num">
                                      <p:cBhvr>
                                        <p:cTn id="61" dur="1000" fill="hold"/>
                                        <p:tgtEl>
                                          <p:spTgt spid="33"/>
                                        </p:tgtEl>
                                        <p:attrNameLst>
                                          <p:attrName>ppt_y</p:attrName>
                                        </p:attrNameLst>
                                      </p:cBhvr>
                                      <p:tavLst>
                                        <p:tav tm="0">
                                          <p:val>
                                            <p:strVal val="#ppt_y+.1"/>
                                          </p:val>
                                        </p:tav>
                                        <p:tav tm="100000">
                                          <p:val>
                                            <p:strVal val="#ppt_y"/>
                                          </p:val>
                                        </p:tav>
                                      </p:tavLst>
                                    </p:anim>
                                  </p:childTnLst>
                                </p:cTn>
                              </p:par>
                            </p:childTnLst>
                          </p:cTn>
                        </p:par>
                        <p:par>
                          <p:cTn id="62" fill="hold">
                            <p:stCondLst>
                              <p:cond delay="9750"/>
                            </p:stCondLst>
                            <p:childTnLst>
                              <p:par>
                                <p:cTn id="63" presetID="49" presetClass="entr" presetSubtype="0" decel="100000" fill="hold" nodeType="afterEffect">
                                  <p:stCondLst>
                                    <p:cond delay="0"/>
                                  </p:stCondLst>
                                  <p:childTnLst>
                                    <p:set>
                                      <p:cBhvr>
                                        <p:cTn id="64" dur="1" fill="hold">
                                          <p:stCondLst>
                                            <p:cond delay="0"/>
                                          </p:stCondLst>
                                        </p:cTn>
                                        <p:tgtEl>
                                          <p:spTgt spid="36"/>
                                        </p:tgtEl>
                                        <p:attrNameLst>
                                          <p:attrName>style.visibility</p:attrName>
                                        </p:attrNameLst>
                                      </p:cBhvr>
                                      <p:to>
                                        <p:strVal val="visible"/>
                                      </p:to>
                                    </p:set>
                                    <p:anim calcmode="lin" valueType="num">
                                      <p:cBhvr>
                                        <p:cTn id="65" dur="500" fill="hold"/>
                                        <p:tgtEl>
                                          <p:spTgt spid="36"/>
                                        </p:tgtEl>
                                        <p:attrNameLst>
                                          <p:attrName>ppt_w</p:attrName>
                                        </p:attrNameLst>
                                      </p:cBhvr>
                                      <p:tavLst>
                                        <p:tav tm="0">
                                          <p:val>
                                            <p:fltVal val="0"/>
                                          </p:val>
                                        </p:tav>
                                        <p:tav tm="100000">
                                          <p:val>
                                            <p:strVal val="#ppt_w"/>
                                          </p:val>
                                        </p:tav>
                                      </p:tavLst>
                                    </p:anim>
                                    <p:anim calcmode="lin" valueType="num">
                                      <p:cBhvr>
                                        <p:cTn id="66" dur="500" fill="hold"/>
                                        <p:tgtEl>
                                          <p:spTgt spid="36"/>
                                        </p:tgtEl>
                                        <p:attrNameLst>
                                          <p:attrName>ppt_h</p:attrName>
                                        </p:attrNameLst>
                                      </p:cBhvr>
                                      <p:tavLst>
                                        <p:tav tm="0">
                                          <p:val>
                                            <p:fltVal val="0"/>
                                          </p:val>
                                        </p:tav>
                                        <p:tav tm="100000">
                                          <p:val>
                                            <p:strVal val="#ppt_h"/>
                                          </p:val>
                                        </p:tav>
                                      </p:tavLst>
                                    </p:anim>
                                    <p:anim calcmode="lin" valueType="num">
                                      <p:cBhvr>
                                        <p:cTn id="67" dur="500" fill="hold"/>
                                        <p:tgtEl>
                                          <p:spTgt spid="36"/>
                                        </p:tgtEl>
                                        <p:attrNameLst>
                                          <p:attrName>style.rotation</p:attrName>
                                        </p:attrNameLst>
                                      </p:cBhvr>
                                      <p:tavLst>
                                        <p:tav tm="0">
                                          <p:val>
                                            <p:fltVal val="360"/>
                                          </p:val>
                                        </p:tav>
                                        <p:tav tm="100000">
                                          <p:val>
                                            <p:fltVal val="0"/>
                                          </p:val>
                                        </p:tav>
                                      </p:tavLst>
                                    </p:anim>
                                    <p:animEffect transition="in" filter="fade">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animBg="1"/>
      <p:bldP spid="31" grpId="0" animBg="1"/>
      <p:bldP spid="32" grpId="0" animBg="1"/>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smtClean="0">
                <a:solidFill>
                  <a:schemeClr val="accent1"/>
                </a:solidFill>
                <a:latin typeface="+mn-lt"/>
                <a:ea typeface="+mn-ea"/>
                <a:cs typeface="+mn-ea"/>
                <a:sym typeface="+mn-lt"/>
              </a:rPr>
              <a:t>标题内容</a:t>
            </a:r>
            <a:endParaRPr lang="zh-CN" altLang="en-US" sz="2500" dirty="0">
              <a:solidFill>
                <a:schemeClr val="accent1"/>
              </a:solidFill>
              <a:latin typeface="+mn-lt"/>
              <a:ea typeface="+mn-ea"/>
              <a:cs typeface="+mn-ea"/>
              <a:sym typeface="+mn-lt"/>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1006747" y="1190848"/>
            <a:ext cx="6696075" cy="654050"/>
            <a:chOff x="1006747" y="1190848"/>
            <a:chExt cx="6696075" cy="654050"/>
          </a:xfrm>
        </p:grpSpPr>
        <p:sp>
          <p:nvSpPr>
            <p:cNvPr id="44" name="矩形 1"/>
            <p:cNvSpPr>
              <a:spLocks noChangeArrowheads="1"/>
            </p:cNvSpPr>
            <p:nvPr/>
          </p:nvSpPr>
          <p:spPr bwMode="auto">
            <a:xfrm>
              <a:off x="1006747" y="1190848"/>
              <a:ext cx="41322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a:solidFill>
                    <a:schemeClr val="accent1"/>
                  </a:solidFill>
                  <a:latin typeface="+mn-lt"/>
                  <a:ea typeface="+mn-ea"/>
                  <a:cs typeface="+mn-ea"/>
                  <a:sym typeface="+mn-lt"/>
                </a:rPr>
                <a:t>在此录入上述图表的综合描述说明，在此录入上述图表的综合描述说明，在此录入上述图表的综合描述说明</a:t>
              </a:r>
              <a:r>
                <a:rPr lang="zh-CN" altLang="en-US" sz="1200" dirty="0" smtClean="0">
                  <a:solidFill>
                    <a:schemeClr val="accent1"/>
                  </a:solidFill>
                  <a:latin typeface="+mn-lt"/>
                  <a:ea typeface="+mn-ea"/>
                  <a:cs typeface="+mn-ea"/>
                  <a:sym typeface="+mn-lt"/>
                </a:rPr>
                <a:t>，</a:t>
              </a:r>
              <a:endParaRPr lang="zh-CN" altLang="en-US" sz="1200" dirty="0">
                <a:solidFill>
                  <a:schemeClr val="accent1"/>
                </a:solidFill>
                <a:latin typeface="+mn-lt"/>
                <a:ea typeface="+mn-ea"/>
                <a:cs typeface="+mn-ea"/>
                <a:sym typeface="+mn-lt"/>
              </a:endParaRPr>
            </a:p>
          </p:txBody>
        </p:sp>
        <p:sp>
          <p:nvSpPr>
            <p:cNvPr id="45" name="任意多边形 577"/>
            <p:cNvSpPr>
              <a:spLocks noChangeArrowheads="1"/>
            </p:cNvSpPr>
            <p:nvPr/>
          </p:nvSpPr>
          <p:spPr bwMode="auto">
            <a:xfrm>
              <a:off x="1024210" y="1798861"/>
              <a:ext cx="6678612" cy="46037"/>
            </a:xfrm>
            <a:custGeom>
              <a:avLst/>
              <a:gdLst>
                <a:gd name="T0" fmla="*/ 6678612 w 4397828"/>
                <a:gd name="T1" fmla="*/ 0 h 46990"/>
                <a:gd name="T2" fmla="*/ 6678612 w 4397828"/>
                <a:gd name="T3" fmla="*/ 0 h 46990"/>
                <a:gd name="T4" fmla="*/ 0 w 4397828"/>
                <a:gd name="T5" fmla="*/ 0 h 46990"/>
                <a:gd name="T6" fmla="*/ 0 60000 65536"/>
                <a:gd name="T7" fmla="*/ 0 60000 65536"/>
                <a:gd name="T8" fmla="*/ 0 60000 65536"/>
                <a:gd name="T9" fmla="*/ 0 w 4397828"/>
                <a:gd name="T10" fmla="*/ 0 h 46990"/>
                <a:gd name="T11" fmla="*/ 4397828 w 4397828"/>
                <a:gd name="T12" fmla="*/ 46990 h 46990"/>
              </a:gdLst>
              <a:ahLst/>
              <a:cxnLst>
                <a:cxn ang="T6">
                  <a:pos x="T0" y="T1"/>
                </a:cxn>
                <a:cxn ang="T7">
                  <a:pos x="T2" y="T3"/>
                </a:cxn>
                <a:cxn ang="T8">
                  <a:pos x="T4" y="T5"/>
                </a:cxn>
              </a:cxnLst>
              <a:rect l="T9" t="T10" r="T11" b="T12"/>
              <a:pathLst>
                <a:path w="4397828" h="46990">
                  <a:moveTo>
                    <a:pt x="4397828" y="0"/>
                  </a:moveTo>
                  <a:lnTo>
                    <a:pt x="4397828" y="0"/>
                  </a:lnTo>
                  <a:lnTo>
                    <a:pt x="0" y="0"/>
                  </a:lnTo>
                </a:path>
              </a:pathLst>
            </a:custGeom>
            <a:solidFill>
              <a:schemeClr val="tx2"/>
            </a:solidFill>
            <a:ln w="12700" cap="flat" cmpd="sng">
              <a:solidFill>
                <a:srgbClr val="1859BD"/>
              </a:solidFill>
              <a:prstDash val="solid"/>
              <a:bevel/>
            </a:ln>
          </p:spPr>
          <p:txBody>
            <a:bodyPr anchor="ctr"/>
            <a:lstStyle/>
            <a:p>
              <a:endParaRPr lang="zh-CN" altLang="en-US">
                <a:cs typeface="+mn-ea"/>
                <a:sym typeface="+mn-lt"/>
              </a:endParaRPr>
            </a:p>
          </p:txBody>
        </p:sp>
      </p:grpSp>
      <p:grpSp>
        <p:nvGrpSpPr>
          <p:cNvPr id="46" name="组合 45"/>
          <p:cNvGrpSpPr/>
          <p:nvPr/>
        </p:nvGrpSpPr>
        <p:grpSpPr>
          <a:xfrm>
            <a:off x="1006747" y="2060798"/>
            <a:ext cx="6630988" cy="773113"/>
            <a:chOff x="1006747" y="2060798"/>
            <a:chExt cx="6630988" cy="773113"/>
          </a:xfrm>
        </p:grpSpPr>
        <p:sp>
          <p:nvSpPr>
            <p:cNvPr id="47" name="矩形 1"/>
            <p:cNvSpPr>
              <a:spLocks noChangeArrowheads="1"/>
            </p:cNvSpPr>
            <p:nvPr/>
          </p:nvSpPr>
          <p:spPr bwMode="auto">
            <a:xfrm>
              <a:off x="1006747" y="2060798"/>
              <a:ext cx="38766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a:solidFill>
                    <a:schemeClr val="accent1"/>
                  </a:solidFill>
                  <a:latin typeface="+mn-lt"/>
                  <a:ea typeface="+mn-ea"/>
                  <a:cs typeface="+mn-ea"/>
                  <a:sym typeface="+mn-lt"/>
                </a:rPr>
                <a:t>在此录入上述图表的综合描述说明，在此录入上述图表的综合描述说明，在此录入上述图表的综合描述说明，</a:t>
              </a:r>
            </a:p>
          </p:txBody>
        </p:sp>
        <p:sp>
          <p:nvSpPr>
            <p:cNvPr id="48" name="任意多边形 631"/>
            <p:cNvSpPr>
              <a:spLocks noChangeArrowheads="1"/>
            </p:cNvSpPr>
            <p:nvPr/>
          </p:nvSpPr>
          <p:spPr bwMode="auto">
            <a:xfrm>
              <a:off x="1024210" y="2786286"/>
              <a:ext cx="6613525" cy="47625"/>
            </a:xfrm>
            <a:custGeom>
              <a:avLst/>
              <a:gdLst>
                <a:gd name="T0" fmla="*/ 6613525 w 4397828"/>
                <a:gd name="T1" fmla="*/ 0 h 46990"/>
                <a:gd name="T2" fmla="*/ 6613525 w 4397828"/>
                <a:gd name="T3" fmla="*/ 0 h 46990"/>
                <a:gd name="T4" fmla="*/ 0 w 4397828"/>
                <a:gd name="T5" fmla="*/ 0 h 46990"/>
                <a:gd name="T6" fmla="*/ 0 60000 65536"/>
                <a:gd name="T7" fmla="*/ 0 60000 65536"/>
                <a:gd name="T8" fmla="*/ 0 60000 65536"/>
                <a:gd name="T9" fmla="*/ 0 w 4397828"/>
                <a:gd name="T10" fmla="*/ 0 h 46990"/>
                <a:gd name="T11" fmla="*/ 4397828 w 4397828"/>
                <a:gd name="T12" fmla="*/ 46990 h 46990"/>
              </a:gdLst>
              <a:ahLst/>
              <a:cxnLst>
                <a:cxn ang="T6">
                  <a:pos x="T0" y="T1"/>
                </a:cxn>
                <a:cxn ang="T7">
                  <a:pos x="T2" y="T3"/>
                </a:cxn>
                <a:cxn ang="T8">
                  <a:pos x="T4" y="T5"/>
                </a:cxn>
              </a:cxnLst>
              <a:rect l="T9" t="T10" r="T11" b="T12"/>
              <a:pathLst>
                <a:path w="4397828" h="46990">
                  <a:moveTo>
                    <a:pt x="4397828" y="0"/>
                  </a:moveTo>
                  <a:lnTo>
                    <a:pt x="4397828" y="0"/>
                  </a:lnTo>
                  <a:lnTo>
                    <a:pt x="0" y="0"/>
                  </a:lnTo>
                </a:path>
              </a:pathLst>
            </a:custGeom>
            <a:solidFill>
              <a:schemeClr val="accent3"/>
            </a:solidFill>
            <a:ln w="12700" cap="flat" cmpd="sng">
              <a:solidFill>
                <a:srgbClr val="1859BD"/>
              </a:solidFill>
              <a:prstDash val="solid"/>
              <a:bevel/>
            </a:ln>
          </p:spPr>
          <p:txBody>
            <a:bodyPr anchor="ctr"/>
            <a:lstStyle/>
            <a:p>
              <a:endParaRPr lang="zh-CN" altLang="en-US">
                <a:cs typeface="+mn-ea"/>
                <a:sym typeface="+mn-lt"/>
              </a:endParaRPr>
            </a:p>
          </p:txBody>
        </p:sp>
      </p:grpSp>
      <p:grpSp>
        <p:nvGrpSpPr>
          <p:cNvPr id="49" name="组合 48"/>
          <p:cNvGrpSpPr/>
          <p:nvPr/>
        </p:nvGrpSpPr>
        <p:grpSpPr>
          <a:xfrm>
            <a:off x="1006747" y="3122836"/>
            <a:ext cx="6319838" cy="693737"/>
            <a:chOff x="1006747" y="3122836"/>
            <a:chExt cx="6319838" cy="693737"/>
          </a:xfrm>
        </p:grpSpPr>
        <p:sp>
          <p:nvSpPr>
            <p:cNvPr id="50" name="矩形 1"/>
            <p:cNvSpPr>
              <a:spLocks noChangeArrowheads="1"/>
            </p:cNvSpPr>
            <p:nvPr/>
          </p:nvSpPr>
          <p:spPr bwMode="auto">
            <a:xfrm>
              <a:off x="1006747" y="3122836"/>
              <a:ext cx="40751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a:solidFill>
                    <a:schemeClr val="accent1"/>
                  </a:solidFill>
                  <a:latin typeface="+mn-lt"/>
                  <a:ea typeface="+mn-ea"/>
                  <a:cs typeface="+mn-ea"/>
                  <a:sym typeface="+mn-lt"/>
                </a:rPr>
                <a:t>在此录入上述图表的综合描述说明，在此录入上述图表的综合描述说明，在此录入上述图表的综合描述说明，</a:t>
              </a:r>
            </a:p>
          </p:txBody>
        </p:sp>
        <p:sp>
          <p:nvSpPr>
            <p:cNvPr id="51" name="任意多边形 634"/>
            <p:cNvSpPr>
              <a:spLocks noChangeArrowheads="1"/>
            </p:cNvSpPr>
            <p:nvPr/>
          </p:nvSpPr>
          <p:spPr bwMode="auto">
            <a:xfrm>
              <a:off x="1024210" y="3773711"/>
              <a:ext cx="6302375" cy="42862"/>
            </a:xfrm>
            <a:custGeom>
              <a:avLst/>
              <a:gdLst>
                <a:gd name="T0" fmla="*/ 6302375 w 4397828"/>
                <a:gd name="T1" fmla="*/ 0 h 43180"/>
                <a:gd name="T2" fmla="*/ 6302375 w 4397828"/>
                <a:gd name="T3" fmla="*/ 0 h 43180"/>
                <a:gd name="T4" fmla="*/ 0 w 4397828"/>
                <a:gd name="T5" fmla="*/ 0 h 43180"/>
                <a:gd name="T6" fmla="*/ 0 60000 65536"/>
                <a:gd name="T7" fmla="*/ 0 60000 65536"/>
                <a:gd name="T8" fmla="*/ 0 60000 65536"/>
                <a:gd name="T9" fmla="*/ 0 w 4397828"/>
                <a:gd name="T10" fmla="*/ 0 h 43180"/>
                <a:gd name="T11" fmla="*/ 4397828 w 4397828"/>
                <a:gd name="T12" fmla="*/ 43180 h 43180"/>
              </a:gdLst>
              <a:ahLst/>
              <a:cxnLst>
                <a:cxn ang="T6">
                  <a:pos x="T0" y="T1"/>
                </a:cxn>
                <a:cxn ang="T7">
                  <a:pos x="T2" y="T3"/>
                </a:cxn>
                <a:cxn ang="T8">
                  <a:pos x="T4" y="T5"/>
                </a:cxn>
              </a:cxnLst>
              <a:rect l="T9" t="T10" r="T11" b="T12"/>
              <a:pathLst>
                <a:path w="4397828" h="43180">
                  <a:moveTo>
                    <a:pt x="4397828" y="0"/>
                  </a:moveTo>
                  <a:lnTo>
                    <a:pt x="4397828" y="0"/>
                  </a:lnTo>
                  <a:lnTo>
                    <a:pt x="0" y="0"/>
                  </a:lnTo>
                </a:path>
              </a:pathLst>
            </a:custGeom>
            <a:solidFill>
              <a:schemeClr val="accent3"/>
            </a:solidFill>
            <a:ln w="12700" cap="flat" cmpd="sng">
              <a:solidFill>
                <a:srgbClr val="1859BD"/>
              </a:solidFill>
              <a:prstDash val="solid"/>
              <a:bevel/>
            </a:ln>
          </p:spPr>
          <p:txBody>
            <a:bodyPr anchor="ctr"/>
            <a:lstStyle/>
            <a:p>
              <a:endParaRPr lang="zh-CN" altLang="en-US">
                <a:cs typeface="+mn-ea"/>
                <a:sym typeface="+mn-lt"/>
              </a:endParaRPr>
            </a:p>
          </p:txBody>
        </p:sp>
      </p:grpSp>
      <p:grpSp>
        <p:nvGrpSpPr>
          <p:cNvPr id="52" name="组合 51"/>
          <p:cNvGrpSpPr/>
          <p:nvPr/>
        </p:nvGrpSpPr>
        <p:grpSpPr>
          <a:xfrm>
            <a:off x="1006747" y="3961036"/>
            <a:ext cx="6724650" cy="842962"/>
            <a:chOff x="1006747" y="3961036"/>
            <a:chExt cx="6724650" cy="842962"/>
          </a:xfrm>
        </p:grpSpPr>
        <p:sp>
          <p:nvSpPr>
            <p:cNvPr id="53" name="矩形 1"/>
            <p:cNvSpPr>
              <a:spLocks noChangeArrowheads="1"/>
            </p:cNvSpPr>
            <p:nvPr/>
          </p:nvSpPr>
          <p:spPr bwMode="auto">
            <a:xfrm>
              <a:off x="1006747" y="3961036"/>
              <a:ext cx="4822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a:solidFill>
                    <a:schemeClr val="accent1"/>
                  </a:solidFill>
                  <a:latin typeface="+mn-lt"/>
                  <a:ea typeface="+mn-ea"/>
                  <a:cs typeface="+mn-ea"/>
                  <a:sym typeface="+mn-lt"/>
                </a:rPr>
                <a:t>在此录入上述图表的综合描述说明，在此录入上述图表的综合描述说明，在此录入上述图表的综合描述说明，</a:t>
              </a:r>
            </a:p>
          </p:txBody>
        </p:sp>
        <p:sp>
          <p:nvSpPr>
            <p:cNvPr id="54" name="任意多边形 636"/>
            <p:cNvSpPr>
              <a:spLocks noChangeArrowheads="1"/>
            </p:cNvSpPr>
            <p:nvPr/>
          </p:nvSpPr>
          <p:spPr bwMode="auto">
            <a:xfrm>
              <a:off x="1024210" y="4759548"/>
              <a:ext cx="6707187" cy="44450"/>
            </a:xfrm>
            <a:custGeom>
              <a:avLst/>
              <a:gdLst>
                <a:gd name="T0" fmla="*/ 6707187 w 4397828"/>
                <a:gd name="T1" fmla="*/ 0 h 45720"/>
                <a:gd name="T2" fmla="*/ 6707187 w 4397828"/>
                <a:gd name="T3" fmla="*/ 0 h 45720"/>
                <a:gd name="T4" fmla="*/ 0 w 4397828"/>
                <a:gd name="T5" fmla="*/ 0 h 45720"/>
                <a:gd name="T6" fmla="*/ 0 60000 65536"/>
                <a:gd name="T7" fmla="*/ 0 60000 65536"/>
                <a:gd name="T8" fmla="*/ 0 60000 65536"/>
                <a:gd name="T9" fmla="*/ 0 w 4397828"/>
                <a:gd name="T10" fmla="*/ 0 h 45720"/>
                <a:gd name="T11" fmla="*/ 4397828 w 4397828"/>
                <a:gd name="T12" fmla="*/ 45720 h 45720"/>
              </a:gdLst>
              <a:ahLst/>
              <a:cxnLst>
                <a:cxn ang="T6">
                  <a:pos x="T0" y="T1"/>
                </a:cxn>
                <a:cxn ang="T7">
                  <a:pos x="T2" y="T3"/>
                </a:cxn>
                <a:cxn ang="T8">
                  <a:pos x="T4" y="T5"/>
                </a:cxn>
              </a:cxnLst>
              <a:rect l="T9" t="T10" r="T11" b="T12"/>
              <a:pathLst>
                <a:path w="4397828" h="45720">
                  <a:moveTo>
                    <a:pt x="4397828" y="0"/>
                  </a:moveTo>
                  <a:lnTo>
                    <a:pt x="4397828" y="0"/>
                  </a:lnTo>
                  <a:lnTo>
                    <a:pt x="0" y="0"/>
                  </a:lnTo>
                </a:path>
              </a:pathLst>
            </a:custGeom>
            <a:solidFill>
              <a:schemeClr val="accent3"/>
            </a:solidFill>
            <a:ln w="12700" cap="flat" cmpd="sng">
              <a:solidFill>
                <a:srgbClr val="1859BD"/>
              </a:solidFill>
              <a:prstDash val="solid"/>
              <a:bevel/>
            </a:ln>
          </p:spPr>
          <p:txBody>
            <a:bodyPr anchor="ctr"/>
            <a:lstStyle/>
            <a:p>
              <a:endParaRPr lang="zh-CN" altLang="en-US">
                <a:cs typeface="+mn-ea"/>
                <a:sym typeface="+mn-lt"/>
              </a:endParaRPr>
            </a:p>
          </p:txBody>
        </p:sp>
      </p:grpSp>
      <p:sp>
        <p:nvSpPr>
          <p:cNvPr id="55" name="Freeform 5"/>
          <p:cNvSpPr>
            <a:spLocks noChangeArrowheads="1"/>
          </p:cNvSpPr>
          <p:nvPr/>
        </p:nvSpPr>
        <p:spPr bwMode="auto">
          <a:xfrm>
            <a:off x="4969594" y="612998"/>
            <a:ext cx="2589212" cy="1192213"/>
          </a:xfrm>
          <a:custGeom>
            <a:avLst/>
            <a:gdLst>
              <a:gd name="T0" fmla="*/ 2463608 w 1175"/>
              <a:gd name="T1" fmla="*/ 857247 h 541"/>
              <a:gd name="T2" fmla="*/ 1004835 w 1175"/>
              <a:gd name="T3" fmla="*/ 229187 h 541"/>
              <a:gd name="T4" fmla="*/ 0 w 1175"/>
              <a:gd name="T5" fmla="*/ 1192213 h 541"/>
              <a:gd name="T6" fmla="*/ 2589212 w 1175"/>
              <a:gd name="T7" fmla="*/ 1192213 h 541"/>
              <a:gd name="T8" fmla="*/ 2463608 w 1175"/>
              <a:gd name="T9" fmla="*/ 857247 h 541"/>
              <a:gd name="T10" fmla="*/ 0 60000 65536"/>
              <a:gd name="T11" fmla="*/ 0 60000 65536"/>
              <a:gd name="T12" fmla="*/ 0 60000 65536"/>
              <a:gd name="T13" fmla="*/ 0 60000 65536"/>
              <a:gd name="T14" fmla="*/ 0 60000 65536"/>
              <a:gd name="T15" fmla="*/ 0 w 1175"/>
              <a:gd name="T16" fmla="*/ 0 h 541"/>
              <a:gd name="T17" fmla="*/ 1175 w 1175"/>
              <a:gd name="T18" fmla="*/ 541 h 541"/>
            </a:gdLst>
            <a:ahLst/>
            <a:cxnLst>
              <a:cxn ang="T10">
                <a:pos x="T0" y="T1"/>
              </a:cxn>
              <a:cxn ang="T11">
                <a:pos x="T2" y="T3"/>
              </a:cxn>
              <a:cxn ang="T12">
                <a:pos x="T4" y="T5"/>
              </a:cxn>
              <a:cxn ang="T13">
                <a:pos x="T6" y="T7"/>
              </a:cxn>
              <a:cxn ang="T14">
                <a:pos x="T8" y="T9"/>
              </a:cxn>
            </a:cxnLst>
            <a:rect l="T15" t="T16" r="T17" b="T18"/>
            <a:pathLst>
              <a:path w="1175" h="541">
                <a:moveTo>
                  <a:pt x="1118" y="389"/>
                </a:moveTo>
                <a:cubicBezTo>
                  <a:pt x="895" y="0"/>
                  <a:pt x="456" y="104"/>
                  <a:pt x="456" y="104"/>
                </a:cubicBezTo>
                <a:cubicBezTo>
                  <a:pt x="126" y="200"/>
                  <a:pt x="25" y="389"/>
                  <a:pt x="0" y="541"/>
                </a:cubicBezTo>
                <a:cubicBezTo>
                  <a:pt x="1175" y="541"/>
                  <a:pt x="1175" y="541"/>
                  <a:pt x="1175" y="541"/>
                </a:cubicBezTo>
                <a:cubicBezTo>
                  <a:pt x="1150" y="449"/>
                  <a:pt x="1118" y="389"/>
                  <a:pt x="1118" y="389"/>
                </a:cubicBezTo>
                <a:close/>
              </a:path>
            </a:pathLst>
          </a:cu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6" name="Freeform 6"/>
          <p:cNvSpPr>
            <a:spLocks noChangeArrowheads="1"/>
          </p:cNvSpPr>
          <p:nvPr/>
        </p:nvSpPr>
        <p:spPr bwMode="auto">
          <a:xfrm>
            <a:off x="4883422" y="1805211"/>
            <a:ext cx="2928938" cy="984250"/>
          </a:xfrm>
          <a:custGeom>
            <a:avLst/>
            <a:gdLst>
              <a:gd name="T0" fmla="*/ 259861 w 1330"/>
              <a:gd name="T1" fmla="*/ 495428 h 447"/>
              <a:gd name="T2" fmla="*/ 224625 w 1330"/>
              <a:gd name="T3" fmla="*/ 618734 h 447"/>
              <a:gd name="T4" fmla="*/ 17618 w 1330"/>
              <a:gd name="T5" fmla="*/ 955625 h 447"/>
              <a:gd name="T6" fmla="*/ 0 w 1330"/>
              <a:gd name="T7" fmla="*/ 984250 h 447"/>
              <a:gd name="T8" fmla="*/ 2752761 w 1330"/>
              <a:gd name="T9" fmla="*/ 984250 h 447"/>
              <a:gd name="T10" fmla="*/ 2818828 w 1330"/>
              <a:gd name="T11" fmla="*/ 0 h 447"/>
              <a:gd name="T12" fmla="*/ 231232 w 1330"/>
              <a:gd name="T13" fmla="*/ 0 h 447"/>
              <a:gd name="T14" fmla="*/ 259861 w 1330"/>
              <a:gd name="T15" fmla="*/ 495428 h 447"/>
              <a:gd name="T16" fmla="*/ 0 60000 65536"/>
              <a:gd name="T17" fmla="*/ 0 60000 65536"/>
              <a:gd name="T18" fmla="*/ 0 60000 65536"/>
              <a:gd name="T19" fmla="*/ 0 60000 65536"/>
              <a:gd name="T20" fmla="*/ 0 60000 65536"/>
              <a:gd name="T21" fmla="*/ 0 60000 65536"/>
              <a:gd name="T22" fmla="*/ 0 60000 65536"/>
              <a:gd name="T23" fmla="*/ 0 60000 65536"/>
              <a:gd name="T24" fmla="*/ 0 w 1330"/>
              <a:gd name="T25" fmla="*/ 0 h 447"/>
              <a:gd name="T26" fmla="*/ 1330 w 1330"/>
              <a:gd name="T27" fmla="*/ 447 h 44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30" h="447">
                <a:moveTo>
                  <a:pt x="118" y="225"/>
                </a:moveTo>
                <a:cubicBezTo>
                  <a:pt x="121" y="237"/>
                  <a:pt x="116" y="242"/>
                  <a:pt x="102" y="281"/>
                </a:cubicBezTo>
                <a:cubicBezTo>
                  <a:pt x="89" y="321"/>
                  <a:pt x="18" y="422"/>
                  <a:pt x="8" y="434"/>
                </a:cubicBezTo>
                <a:cubicBezTo>
                  <a:pt x="5" y="438"/>
                  <a:pt x="2" y="442"/>
                  <a:pt x="0" y="447"/>
                </a:cubicBezTo>
                <a:cubicBezTo>
                  <a:pt x="1250" y="447"/>
                  <a:pt x="1250" y="447"/>
                  <a:pt x="1250" y="447"/>
                </a:cubicBezTo>
                <a:cubicBezTo>
                  <a:pt x="1330" y="289"/>
                  <a:pt x="1311" y="119"/>
                  <a:pt x="1280" y="0"/>
                </a:cubicBezTo>
                <a:cubicBezTo>
                  <a:pt x="105" y="0"/>
                  <a:pt x="105" y="0"/>
                  <a:pt x="105" y="0"/>
                </a:cubicBezTo>
                <a:cubicBezTo>
                  <a:pt x="85" y="125"/>
                  <a:pt x="118" y="225"/>
                  <a:pt x="118" y="225"/>
                </a:cubicBezTo>
              </a:path>
            </a:pathLst>
          </a:cu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7" name="Freeform 7"/>
          <p:cNvSpPr>
            <a:spLocks noChangeArrowheads="1"/>
          </p:cNvSpPr>
          <p:nvPr/>
        </p:nvSpPr>
        <p:spPr bwMode="auto">
          <a:xfrm>
            <a:off x="4864372" y="2789461"/>
            <a:ext cx="2773363" cy="985837"/>
          </a:xfrm>
          <a:custGeom>
            <a:avLst/>
            <a:gdLst>
              <a:gd name="T0" fmla="*/ 2205 w 1258"/>
              <a:gd name="T1" fmla="*/ 55136 h 447"/>
              <a:gd name="T2" fmla="*/ 44092 w 1258"/>
              <a:gd name="T3" fmla="*/ 143354 h 447"/>
              <a:gd name="T4" fmla="*/ 257936 w 1258"/>
              <a:gd name="T5" fmla="*/ 176436 h 447"/>
              <a:gd name="T6" fmla="*/ 288800 w 1258"/>
              <a:gd name="T7" fmla="*/ 240394 h 447"/>
              <a:gd name="T8" fmla="*/ 242504 w 1258"/>
              <a:gd name="T9" fmla="*/ 286709 h 447"/>
              <a:gd name="T10" fmla="*/ 220458 w 1258"/>
              <a:gd name="T11" fmla="*/ 333023 h 447"/>
              <a:gd name="T12" fmla="*/ 242504 w 1258"/>
              <a:gd name="T13" fmla="*/ 385954 h 447"/>
              <a:gd name="T14" fmla="*/ 304232 w 1258"/>
              <a:gd name="T15" fmla="*/ 476378 h 447"/>
              <a:gd name="T16" fmla="*/ 286596 w 1258"/>
              <a:gd name="T17" fmla="*/ 502843 h 447"/>
              <a:gd name="T18" fmla="*/ 268959 w 1258"/>
              <a:gd name="T19" fmla="*/ 542541 h 447"/>
              <a:gd name="T20" fmla="*/ 273368 w 1258"/>
              <a:gd name="T21" fmla="*/ 602088 h 447"/>
              <a:gd name="T22" fmla="*/ 374779 w 1258"/>
              <a:gd name="T23" fmla="*/ 694717 h 447"/>
              <a:gd name="T24" fmla="*/ 376983 w 1258"/>
              <a:gd name="T25" fmla="*/ 725594 h 447"/>
              <a:gd name="T26" fmla="*/ 394620 w 1258"/>
              <a:gd name="T27" fmla="*/ 985837 h 447"/>
              <a:gd name="T28" fmla="*/ 2460312 w 1258"/>
              <a:gd name="T29" fmla="*/ 985837 h 447"/>
              <a:gd name="T30" fmla="*/ 2387561 w 1258"/>
              <a:gd name="T31" fmla="*/ 730005 h 447"/>
              <a:gd name="T32" fmla="*/ 2623451 w 1258"/>
              <a:gd name="T33" fmla="*/ 222751 h 447"/>
              <a:gd name="T34" fmla="*/ 2773363 w 1258"/>
              <a:gd name="T35" fmla="*/ 0 h 447"/>
              <a:gd name="T36" fmla="*/ 17637 w 1258"/>
              <a:gd name="T37" fmla="*/ 0 h 447"/>
              <a:gd name="T38" fmla="*/ 2205 w 1258"/>
              <a:gd name="T39" fmla="*/ 55136 h 44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258"/>
              <a:gd name="T61" fmla="*/ 0 h 447"/>
              <a:gd name="T62" fmla="*/ 1258 w 1258"/>
              <a:gd name="T63" fmla="*/ 447 h 44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258" h="447">
                <a:moveTo>
                  <a:pt x="1" y="25"/>
                </a:moveTo>
                <a:cubicBezTo>
                  <a:pt x="0" y="43"/>
                  <a:pt x="7" y="58"/>
                  <a:pt x="20" y="65"/>
                </a:cubicBezTo>
                <a:cubicBezTo>
                  <a:pt x="33" y="73"/>
                  <a:pt x="117" y="80"/>
                  <a:pt x="117" y="80"/>
                </a:cubicBezTo>
                <a:cubicBezTo>
                  <a:pt x="131" y="109"/>
                  <a:pt x="131" y="109"/>
                  <a:pt x="131" y="109"/>
                </a:cubicBezTo>
                <a:cubicBezTo>
                  <a:pt x="131" y="109"/>
                  <a:pt x="117" y="122"/>
                  <a:pt x="110" y="130"/>
                </a:cubicBezTo>
                <a:cubicBezTo>
                  <a:pt x="104" y="139"/>
                  <a:pt x="102" y="143"/>
                  <a:pt x="100" y="151"/>
                </a:cubicBezTo>
                <a:cubicBezTo>
                  <a:pt x="99" y="160"/>
                  <a:pt x="105" y="169"/>
                  <a:pt x="110" y="175"/>
                </a:cubicBezTo>
                <a:cubicBezTo>
                  <a:pt x="114" y="182"/>
                  <a:pt x="138" y="216"/>
                  <a:pt x="138" y="216"/>
                </a:cubicBezTo>
                <a:cubicBezTo>
                  <a:pt x="138" y="216"/>
                  <a:pt x="134" y="222"/>
                  <a:pt x="130" y="228"/>
                </a:cubicBezTo>
                <a:cubicBezTo>
                  <a:pt x="125" y="235"/>
                  <a:pt x="122" y="246"/>
                  <a:pt x="122" y="246"/>
                </a:cubicBezTo>
                <a:cubicBezTo>
                  <a:pt x="119" y="254"/>
                  <a:pt x="119" y="263"/>
                  <a:pt x="124" y="273"/>
                </a:cubicBezTo>
                <a:cubicBezTo>
                  <a:pt x="130" y="282"/>
                  <a:pt x="165" y="309"/>
                  <a:pt x="170" y="315"/>
                </a:cubicBezTo>
                <a:cubicBezTo>
                  <a:pt x="174" y="322"/>
                  <a:pt x="171" y="329"/>
                  <a:pt x="171" y="329"/>
                </a:cubicBezTo>
                <a:cubicBezTo>
                  <a:pt x="154" y="381"/>
                  <a:pt x="165" y="422"/>
                  <a:pt x="179" y="447"/>
                </a:cubicBezTo>
                <a:cubicBezTo>
                  <a:pt x="1116" y="447"/>
                  <a:pt x="1116" y="447"/>
                  <a:pt x="1116" y="447"/>
                </a:cubicBezTo>
                <a:cubicBezTo>
                  <a:pt x="1100" y="402"/>
                  <a:pt x="1088" y="361"/>
                  <a:pt x="1083" y="331"/>
                </a:cubicBezTo>
                <a:cubicBezTo>
                  <a:pt x="1068" y="232"/>
                  <a:pt x="1190" y="101"/>
                  <a:pt x="1190" y="101"/>
                </a:cubicBezTo>
                <a:cubicBezTo>
                  <a:pt x="1218" y="68"/>
                  <a:pt x="1240" y="34"/>
                  <a:pt x="1258" y="0"/>
                </a:cubicBezTo>
                <a:cubicBezTo>
                  <a:pt x="8" y="0"/>
                  <a:pt x="8" y="0"/>
                  <a:pt x="8" y="0"/>
                </a:cubicBezTo>
                <a:cubicBezTo>
                  <a:pt x="4" y="7"/>
                  <a:pt x="2" y="14"/>
                  <a:pt x="1" y="25"/>
                </a:cubicBezTo>
              </a:path>
            </a:pathLst>
          </a:cu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8" name="Freeform 8"/>
          <p:cNvSpPr>
            <a:spLocks noChangeArrowheads="1"/>
          </p:cNvSpPr>
          <p:nvPr/>
        </p:nvSpPr>
        <p:spPr bwMode="auto">
          <a:xfrm>
            <a:off x="5259660" y="3773711"/>
            <a:ext cx="2471737" cy="985837"/>
          </a:xfrm>
          <a:custGeom>
            <a:avLst/>
            <a:gdLst>
              <a:gd name="T0" fmla="*/ 48465 w 1122"/>
              <a:gd name="T1" fmla="*/ 63958 h 447"/>
              <a:gd name="T2" fmla="*/ 641065 w 1122"/>
              <a:gd name="T3" fmla="*/ 28671 h 447"/>
              <a:gd name="T4" fmla="*/ 786462 w 1122"/>
              <a:gd name="T5" fmla="*/ 500638 h 447"/>
              <a:gd name="T6" fmla="*/ 777650 w 1122"/>
              <a:gd name="T7" fmla="*/ 500638 h 447"/>
              <a:gd name="T8" fmla="*/ 308416 w 1122"/>
              <a:gd name="T9" fmla="*/ 985837 h 447"/>
              <a:gd name="T10" fmla="*/ 2324138 w 1122"/>
              <a:gd name="T11" fmla="*/ 985837 h 447"/>
              <a:gd name="T12" fmla="*/ 2471737 w 1122"/>
              <a:gd name="T13" fmla="*/ 985837 h 447"/>
              <a:gd name="T14" fmla="*/ 2286687 w 1122"/>
              <a:gd name="T15" fmla="*/ 494021 h 447"/>
              <a:gd name="T16" fmla="*/ 2064187 w 1122"/>
              <a:gd name="T17" fmla="*/ 0 h 447"/>
              <a:gd name="T18" fmla="*/ 0 w 1122"/>
              <a:gd name="T19" fmla="*/ 0 h 447"/>
              <a:gd name="T20" fmla="*/ 48465 w 1122"/>
              <a:gd name="T21" fmla="*/ 63958 h 4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122"/>
              <a:gd name="T34" fmla="*/ 0 h 447"/>
              <a:gd name="T35" fmla="*/ 1122 w 1122"/>
              <a:gd name="T36" fmla="*/ 447 h 4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122" h="447">
                <a:moveTo>
                  <a:pt x="22" y="29"/>
                </a:moveTo>
                <a:cubicBezTo>
                  <a:pt x="73" y="71"/>
                  <a:pt x="257" y="9"/>
                  <a:pt x="291" y="13"/>
                </a:cubicBezTo>
                <a:cubicBezTo>
                  <a:pt x="316" y="17"/>
                  <a:pt x="345" y="158"/>
                  <a:pt x="357" y="227"/>
                </a:cubicBezTo>
                <a:cubicBezTo>
                  <a:pt x="353" y="227"/>
                  <a:pt x="353" y="227"/>
                  <a:pt x="353" y="227"/>
                </a:cubicBezTo>
                <a:cubicBezTo>
                  <a:pt x="353" y="227"/>
                  <a:pt x="194" y="418"/>
                  <a:pt x="140" y="447"/>
                </a:cubicBezTo>
                <a:cubicBezTo>
                  <a:pt x="1055" y="447"/>
                  <a:pt x="1055" y="447"/>
                  <a:pt x="1055" y="447"/>
                </a:cubicBezTo>
                <a:cubicBezTo>
                  <a:pt x="1122" y="447"/>
                  <a:pt x="1122" y="447"/>
                  <a:pt x="1122" y="447"/>
                </a:cubicBezTo>
                <a:cubicBezTo>
                  <a:pt x="1038" y="224"/>
                  <a:pt x="1038" y="224"/>
                  <a:pt x="1038" y="224"/>
                </a:cubicBezTo>
                <a:cubicBezTo>
                  <a:pt x="1004" y="162"/>
                  <a:pt x="965" y="76"/>
                  <a:pt x="937" y="0"/>
                </a:cubicBezTo>
                <a:cubicBezTo>
                  <a:pt x="0" y="0"/>
                  <a:pt x="0" y="0"/>
                  <a:pt x="0" y="0"/>
                </a:cubicBezTo>
                <a:cubicBezTo>
                  <a:pt x="8" y="15"/>
                  <a:pt x="18" y="25"/>
                  <a:pt x="22" y="29"/>
                </a:cubicBezTo>
                <a:close/>
              </a:path>
            </a:pathLst>
          </a:cu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59" name="TextBox 614"/>
          <p:cNvSpPr>
            <a:spLocks noChangeArrowheads="1"/>
          </p:cNvSpPr>
          <p:nvPr/>
        </p:nvSpPr>
        <p:spPr bwMode="auto">
          <a:xfrm>
            <a:off x="5447520" y="122259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mn-lt"/>
                <a:ea typeface="+mn-ea"/>
                <a:cs typeface="+mn-ea"/>
                <a:sym typeface="+mn-lt"/>
              </a:rPr>
              <a:t>添加标题</a:t>
            </a:r>
            <a:endParaRPr lang="zh-CN" altLang="en-US" dirty="0">
              <a:solidFill>
                <a:schemeClr val="bg1"/>
              </a:solidFill>
              <a:latin typeface="+mn-lt"/>
              <a:ea typeface="+mn-ea"/>
              <a:cs typeface="+mn-ea"/>
              <a:sym typeface="+mn-lt"/>
            </a:endParaRPr>
          </a:p>
        </p:txBody>
      </p:sp>
      <p:sp>
        <p:nvSpPr>
          <p:cNvPr id="60" name="TextBox 626"/>
          <p:cNvSpPr>
            <a:spLocks noChangeArrowheads="1"/>
          </p:cNvSpPr>
          <p:nvPr/>
        </p:nvSpPr>
        <p:spPr bwMode="auto">
          <a:xfrm>
            <a:off x="6293658" y="213064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a:solidFill>
                  <a:schemeClr val="bg1"/>
                </a:solidFill>
                <a:latin typeface="+mn-lt"/>
                <a:ea typeface="+mn-ea"/>
                <a:cs typeface="+mn-ea"/>
                <a:sym typeface="+mn-lt"/>
              </a:rPr>
              <a:t>添加标题</a:t>
            </a:r>
            <a:endParaRPr lang="zh-CN" altLang="en-US">
              <a:solidFill>
                <a:schemeClr val="bg1"/>
              </a:solidFill>
              <a:latin typeface="+mn-lt"/>
              <a:ea typeface="+mn-ea"/>
              <a:cs typeface="+mn-ea"/>
              <a:sym typeface="+mn-lt"/>
            </a:endParaRPr>
          </a:p>
        </p:txBody>
      </p:sp>
      <p:sp>
        <p:nvSpPr>
          <p:cNvPr id="61" name="TextBox 627"/>
          <p:cNvSpPr>
            <a:spLocks noChangeArrowheads="1"/>
          </p:cNvSpPr>
          <p:nvPr/>
        </p:nvSpPr>
        <p:spPr bwMode="auto">
          <a:xfrm>
            <a:off x="5581664" y="312283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a:solidFill>
                  <a:schemeClr val="bg1"/>
                </a:solidFill>
                <a:latin typeface="+mn-lt"/>
                <a:ea typeface="+mn-ea"/>
                <a:cs typeface="+mn-ea"/>
                <a:sym typeface="+mn-lt"/>
              </a:rPr>
              <a:t>添加标题</a:t>
            </a:r>
            <a:endParaRPr lang="zh-CN" altLang="en-US">
              <a:solidFill>
                <a:schemeClr val="bg1"/>
              </a:solidFill>
              <a:latin typeface="+mn-lt"/>
              <a:ea typeface="+mn-ea"/>
              <a:cs typeface="+mn-ea"/>
              <a:sym typeface="+mn-lt"/>
            </a:endParaRPr>
          </a:p>
        </p:txBody>
      </p:sp>
      <p:sp>
        <p:nvSpPr>
          <p:cNvPr id="62" name="TextBox 628"/>
          <p:cNvSpPr>
            <a:spLocks noChangeArrowheads="1"/>
          </p:cNvSpPr>
          <p:nvPr/>
        </p:nvSpPr>
        <p:spPr bwMode="auto">
          <a:xfrm>
            <a:off x="6510352" y="413407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a:solidFill>
                  <a:schemeClr val="bg1"/>
                </a:solidFill>
                <a:latin typeface="+mn-lt"/>
                <a:ea typeface="+mn-ea"/>
                <a:cs typeface="+mn-ea"/>
                <a:sym typeface="+mn-lt"/>
              </a:rPr>
              <a:t>添加标题</a:t>
            </a:r>
            <a:endParaRPr lang="zh-CN" altLang="en-US">
              <a:solidFill>
                <a:schemeClr val="bg1"/>
              </a:solidFill>
              <a:latin typeface="+mn-lt"/>
              <a:ea typeface="+mn-ea"/>
              <a:cs typeface="+mn-ea"/>
              <a:sym typeface="+mn-lt"/>
            </a:endParaRPr>
          </a:p>
        </p:txBody>
      </p:sp>
    </p:spTree>
    <p:extLst>
      <p:ext uri="{BB962C8B-B14F-4D97-AF65-F5344CB8AC3E}">
        <p14:creationId xmlns:p14="http://schemas.microsoft.com/office/powerpoint/2010/main" val="4146746828"/>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1+#ppt_w/2"/>
                                          </p:val>
                                        </p:tav>
                                        <p:tav tm="100000">
                                          <p:val>
                                            <p:strVal val="#ppt_x"/>
                                          </p:val>
                                        </p:tav>
                                      </p:tavLst>
                                    </p:anim>
                                    <p:anim calcmode="lin" valueType="num">
                                      <p:cBhvr additive="base">
                                        <p:cTn id="8" dur="500" fill="hold"/>
                                        <p:tgtEl>
                                          <p:spTgt spid="5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500" fill="hold"/>
                                        <p:tgtEl>
                                          <p:spTgt spid="56"/>
                                        </p:tgtEl>
                                        <p:attrNameLst>
                                          <p:attrName>ppt_x</p:attrName>
                                        </p:attrNameLst>
                                      </p:cBhvr>
                                      <p:tavLst>
                                        <p:tav tm="0">
                                          <p:val>
                                            <p:strVal val="1+#ppt_w/2"/>
                                          </p:val>
                                        </p:tav>
                                        <p:tav tm="100000">
                                          <p:val>
                                            <p:strVal val="#ppt_x"/>
                                          </p:val>
                                        </p:tav>
                                      </p:tavLst>
                                    </p:anim>
                                    <p:anim calcmode="lin" valueType="num">
                                      <p:cBhvr additive="base">
                                        <p:cTn id="12" dur="500" fill="hold"/>
                                        <p:tgtEl>
                                          <p:spTgt spid="56"/>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500" fill="hold"/>
                                        <p:tgtEl>
                                          <p:spTgt spid="57"/>
                                        </p:tgtEl>
                                        <p:attrNameLst>
                                          <p:attrName>ppt_x</p:attrName>
                                        </p:attrNameLst>
                                      </p:cBhvr>
                                      <p:tavLst>
                                        <p:tav tm="0">
                                          <p:val>
                                            <p:strVal val="1+#ppt_w/2"/>
                                          </p:val>
                                        </p:tav>
                                        <p:tav tm="100000">
                                          <p:val>
                                            <p:strVal val="#ppt_x"/>
                                          </p:val>
                                        </p:tav>
                                      </p:tavLst>
                                    </p:anim>
                                    <p:anim calcmode="lin" valueType="num">
                                      <p:cBhvr additive="base">
                                        <p:cTn id="16" dur="500" fill="hold"/>
                                        <p:tgtEl>
                                          <p:spTgt spid="5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500" fill="hold"/>
                                        <p:tgtEl>
                                          <p:spTgt spid="58"/>
                                        </p:tgtEl>
                                        <p:attrNameLst>
                                          <p:attrName>ppt_x</p:attrName>
                                        </p:attrNameLst>
                                      </p:cBhvr>
                                      <p:tavLst>
                                        <p:tav tm="0">
                                          <p:val>
                                            <p:strVal val="1+#ppt_w/2"/>
                                          </p:val>
                                        </p:tav>
                                        <p:tav tm="100000">
                                          <p:val>
                                            <p:strVal val="#ppt_x"/>
                                          </p:val>
                                        </p:tav>
                                      </p:tavLst>
                                    </p:anim>
                                    <p:anim calcmode="lin" valueType="num">
                                      <p:cBhvr additive="base">
                                        <p:cTn id="20" dur="500" fill="hold"/>
                                        <p:tgtEl>
                                          <p:spTgt spid="58"/>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9"/>
                                        </p:tgtEl>
                                        <p:attrNameLst>
                                          <p:attrName>style.visibility</p:attrName>
                                        </p:attrNameLst>
                                      </p:cBhvr>
                                      <p:to>
                                        <p:strVal val="visible"/>
                                      </p:to>
                                    </p:set>
                                    <p:anim calcmode="lin" valueType="num">
                                      <p:cBhvr additive="base">
                                        <p:cTn id="23" dur="500" fill="hold"/>
                                        <p:tgtEl>
                                          <p:spTgt spid="59"/>
                                        </p:tgtEl>
                                        <p:attrNameLst>
                                          <p:attrName>ppt_x</p:attrName>
                                        </p:attrNameLst>
                                      </p:cBhvr>
                                      <p:tavLst>
                                        <p:tav tm="0">
                                          <p:val>
                                            <p:strVal val="1+#ppt_w/2"/>
                                          </p:val>
                                        </p:tav>
                                        <p:tav tm="100000">
                                          <p:val>
                                            <p:strVal val="#ppt_x"/>
                                          </p:val>
                                        </p:tav>
                                      </p:tavLst>
                                    </p:anim>
                                    <p:anim calcmode="lin" valueType="num">
                                      <p:cBhvr additive="base">
                                        <p:cTn id="24" dur="500" fill="hold"/>
                                        <p:tgtEl>
                                          <p:spTgt spid="59"/>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additive="base">
                                        <p:cTn id="27" dur="500" fill="hold"/>
                                        <p:tgtEl>
                                          <p:spTgt spid="60"/>
                                        </p:tgtEl>
                                        <p:attrNameLst>
                                          <p:attrName>ppt_x</p:attrName>
                                        </p:attrNameLst>
                                      </p:cBhvr>
                                      <p:tavLst>
                                        <p:tav tm="0">
                                          <p:val>
                                            <p:strVal val="1+#ppt_w/2"/>
                                          </p:val>
                                        </p:tav>
                                        <p:tav tm="100000">
                                          <p:val>
                                            <p:strVal val="#ppt_x"/>
                                          </p:val>
                                        </p:tav>
                                      </p:tavLst>
                                    </p:anim>
                                    <p:anim calcmode="lin" valueType="num">
                                      <p:cBhvr additive="base">
                                        <p:cTn id="28" dur="500" fill="hold"/>
                                        <p:tgtEl>
                                          <p:spTgt spid="6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1"/>
                                        </p:tgtEl>
                                        <p:attrNameLst>
                                          <p:attrName>style.visibility</p:attrName>
                                        </p:attrNameLst>
                                      </p:cBhvr>
                                      <p:to>
                                        <p:strVal val="visible"/>
                                      </p:to>
                                    </p:set>
                                    <p:anim calcmode="lin" valueType="num">
                                      <p:cBhvr additive="base">
                                        <p:cTn id="31" dur="500" fill="hold"/>
                                        <p:tgtEl>
                                          <p:spTgt spid="61"/>
                                        </p:tgtEl>
                                        <p:attrNameLst>
                                          <p:attrName>ppt_x</p:attrName>
                                        </p:attrNameLst>
                                      </p:cBhvr>
                                      <p:tavLst>
                                        <p:tav tm="0">
                                          <p:val>
                                            <p:strVal val="1+#ppt_w/2"/>
                                          </p:val>
                                        </p:tav>
                                        <p:tav tm="100000">
                                          <p:val>
                                            <p:strVal val="#ppt_x"/>
                                          </p:val>
                                        </p:tav>
                                      </p:tavLst>
                                    </p:anim>
                                    <p:anim calcmode="lin" valueType="num">
                                      <p:cBhvr additive="base">
                                        <p:cTn id="32" dur="500" fill="hold"/>
                                        <p:tgtEl>
                                          <p:spTgt spid="61"/>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additive="base">
                                        <p:cTn id="35" dur="500" fill="hold"/>
                                        <p:tgtEl>
                                          <p:spTgt spid="62"/>
                                        </p:tgtEl>
                                        <p:attrNameLst>
                                          <p:attrName>ppt_x</p:attrName>
                                        </p:attrNameLst>
                                      </p:cBhvr>
                                      <p:tavLst>
                                        <p:tav tm="0">
                                          <p:val>
                                            <p:strVal val="1+#ppt_w/2"/>
                                          </p:val>
                                        </p:tav>
                                        <p:tav tm="100000">
                                          <p:val>
                                            <p:strVal val="#ppt_x"/>
                                          </p:val>
                                        </p:tav>
                                      </p:tavLst>
                                    </p:anim>
                                    <p:anim calcmode="lin" valueType="num">
                                      <p:cBhvr additive="base">
                                        <p:cTn id="36" dur="500" fill="hold"/>
                                        <p:tgtEl>
                                          <p:spTgt spid="62"/>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stCondLst>
                                    <p:cond delay="0"/>
                                  </p:stCondLst>
                                  <p:childTnLst>
                                    <p:set>
                                      <p:cBhvr>
                                        <p:cTn id="40" dur="1" fill="hold">
                                          <p:stCondLst>
                                            <p:cond delay="0"/>
                                          </p:stCondLst>
                                        </p:cTn>
                                        <p:tgtEl>
                                          <p:spTgt spid="43"/>
                                        </p:tgtEl>
                                        <p:attrNameLst>
                                          <p:attrName>style.visibility</p:attrName>
                                        </p:attrNameLst>
                                      </p:cBhvr>
                                      <p:to>
                                        <p:strVal val="visible"/>
                                      </p:to>
                                    </p:set>
                                    <p:anim calcmode="lin" valueType="num">
                                      <p:cBhvr additive="base">
                                        <p:cTn id="41" dur="500" fill="hold"/>
                                        <p:tgtEl>
                                          <p:spTgt spid="43"/>
                                        </p:tgtEl>
                                        <p:attrNameLst>
                                          <p:attrName>ppt_x</p:attrName>
                                        </p:attrNameLst>
                                      </p:cBhvr>
                                      <p:tavLst>
                                        <p:tav tm="0">
                                          <p:val>
                                            <p:strVal val="1+#ppt_w/2"/>
                                          </p:val>
                                        </p:tav>
                                        <p:tav tm="100000">
                                          <p:val>
                                            <p:strVal val="#ppt_x"/>
                                          </p:val>
                                        </p:tav>
                                      </p:tavLst>
                                    </p:anim>
                                    <p:anim calcmode="lin" valueType="num">
                                      <p:cBhvr additive="base">
                                        <p:cTn id="42" dur="500" fill="hold"/>
                                        <p:tgtEl>
                                          <p:spTgt spid="43"/>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stCondLst>
                                    <p:cond delay="0"/>
                                  </p:stCondLst>
                                  <p:childTnLst>
                                    <p:set>
                                      <p:cBhvr>
                                        <p:cTn id="46" dur="1" fill="hold">
                                          <p:stCondLst>
                                            <p:cond delay="0"/>
                                          </p:stCondLst>
                                        </p:cTn>
                                        <p:tgtEl>
                                          <p:spTgt spid="46"/>
                                        </p:tgtEl>
                                        <p:attrNameLst>
                                          <p:attrName>style.visibility</p:attrName>
                                        </p:attrNameLst>
                                      </p:cBhvr>
                                      <p:to>
                                        <p:strVal val="visible"/>
                                      </p:to>
                                    </p:set>
                                    <p:anim calcmode="lin" valueType="num">
                                      <p:cBhvr additive="base">
                                        <p:cTn id="47" dur="500" fill="hold"/>
                                        <p:tgtEl>
                                          <p:spTgt spid="46"/>
                                        </p:tgtEl>
                                        <p:attrNameLst>
                                          <p:attrName>ppt_x</p:attrName>
                                        </p:attrNameLst>
                                      </p:cBhvr>
                                      <p:tavLst>
                                        <p:tav tm="0">
                                          <p:val>
                                            <p:strVal val="1+#ppt_w/2"/>
                                          </p:val>
                                        </p:tav>
                                        <p:tav tm="100000">
                                          <p:val>
                                            <p:strVal val="#ppt_x"/>
                                          </p:val>
                                        </p:tav>
                                      </p:tavLst>
                                    </p:anim>
                                    <p:anim calcmode="lin" valueType="num">
                                      <p:cBhvr additive="base">
                                        <p:cTn id="48" dur="5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nodeType="clickEffect">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cBhvr additive="base">
                                        <p:cTn id="53" dur="500" fill="hold"/>
                                        <p:tgtEl>
                                          <p:spTgt spid="49"/>
                                        </p:tgtEl>
                                        <p:attrNameLst>
                                          <p:attrName>ppt_x</p:attrName>
                                        </p:attrNameLst>
                                      </p:cBhvr>
                                      <p:tavLst>
                                        <p:tav tm="0">
                                          <p:val>
                                            <p:strVal val="1+#ppt_w/2"/>
                                          </p:val>
                                        </p:tav>
                                        <p:tav tm="100000">
                                          <p:val>
                                            <p:strVal val="#ppt_x"/>
                                          </p:val>
                                        </p:tav>
                                      </p:tavLst>
                                    </p:anim>
                                    <p:anim calcmode="lin" valueType="num">
                                      <p:cBhvr additive="base">
                                        <p:cTn id="54" dur="500" fill="hold"/>
                                        <p:tgtEl>
                                          <p:spTgt spid="49"/>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2" fill="hold" nodeType="click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1+#ppt_w/2"/>
                                          </p:val>
                                        </p:tav>
                                        <p:tav tm="100000">
                                          <p:val>
                                            <p:strVal val="#ppt_x"/>
                                          </p:val>
                                        </p:tav>
                                      </p:tavLst>
                                    </p:anim>
                                    <p:anim calcmode="lin" valueType="num">
                                      <p:cBhvr additive="base">
                                        <p:cTn id="60"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P spid="57" grpId="0" animBg="1"/>
      <p:bldP spid="58" grpId="0" animBg="1"/>
      <p:bldP spid="59" grpId="0"/>
      <p:bldP spid="60" grpId="0"/>
      <p:bldP spid="61" grpId="0"/>
      <p:bldP spid="6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noChangeArrowheads="1"/>
          </p:cNvPicPr>
          <p:nvPr/>
        </p:nvPicPr>
        <p:blipFill>
          <a:blip r:embed="rId8">
            <a:extLst>
              <a:ext uri="{28A0092B-C50C-407E-A947-70E740481C1C}">
                <a14:useLocalDpi xmlns:a14="http://schemas.microsoft.com/office/drawing/2010/main"/>
              </a:ext>
            </a:extLst>
          </a:blip>
          <a:stretch>
            <a:fillRect/>
          </a:stretch>
        </p:blipFill>
        <p:spPr bwMode="auto">
          <a:xfrm flipH="1">
            <a:off x="0" y="1861222"/>
            <a:ext cx="9144000" cy="3286926"/>
          </a:xfrm>
          <a:prstGeom prst="rect">
            <a:avLst/>
          </a:prstGeom>
          <a:noFill/>
          <a:ln w="9525">
            <a:noFill/>
            <a:miter lim="800000"/>
            <a:headEnd/>
            <a:tailEnd/>
          </a:ln>
        </p:spPr>
      </p:pic>
      <p:sp>
        <p:nvSpPr>
          <p:cNvPr id="13" name="文本框 6"/>
          <p:cNvSpPr txBox="1">
            <a:spLocks noChangeArrowheads="1"/>
          </p:cNvSpPr>
          <p:nvPr>
            <p:custDataLst>
              <p:tags r:id="rId1"/>
            </p:custDataLst>
          </p:nvPr>
        </p:nvSpPr>
        <p:spPr bwMode="auto">
          <a:xfrm>
            <a:off x="2177824" y="505732"/>
            <a:ext cx="3153966"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925" b="1" dirty="0" smtClean="0">
                <a:solidFill>
                  <a:srgbClr val="1859BD"/>
                </a:solidFill>
                <a:latin typeface="+mn-lt"/>
                <a:ea typeface="+mn-ea"/>
                <a:cs typeface="+mn-ea"/>
                <a:sym typeface="+mn-lt"/>
              </a:rPr>
              <a:t>02</a:t>
            </a:r>
            <a:endParaRPr lang="zh-CN" altLang="en-US" sz="14925" b="1" dirty="0">
              <a:solidFill>
                <a:srgbClr val="1859BD"/>
              </a:solidFill>
              <a:latin typeface="+mn-lt"/>
              <a:ea typeface="+mn-ea"/>
              <a:cs typeface="+mn-ea"/>
              <a:sym typeface="+mn-lt"/>
            </a:endParaRPr>
          </a:p>
        </p:txBody>
      </p:sp>
      <p:sp>
        <p:nvSpPr>
          <p:cNvPr id="14" name="文本框 7"/>
          <p:cNvSpPr txBox="1">
            <a:spLocks noChangeArrowheads="1"/>
          </p:cNvSpPr>
          <p:nvPr>
            <p:custDataLst>
              <p:tags r:id="rId2"/>
            </p:custDataLst>
          </p:nvPr>
        </p:nvSpPr>
        <p:spPr bwMode="auto">
          <a:xfrm>
            <a:off x="2144486" y="1446326"/>
            <a:ext cx="2915841" cy="5078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b="1" dirty="0">
                <a:solidFill>
                  <a:srgbClr val="1859BD"/>
                </a:solidFill>
                <a:latin typeface="+mn-lt"/>
                <a:ea typeface="+mn-ea"/>
                <a:cs typeface="+mn-ea"/>
                <a:sym typeface="+mn-lt"/>
              </a:rPr>
              <a:t>      PART </a:t>
            </a:r>
            <a:r>
              <a:rPr lang="en-US" altLang="zh-CN" sz="2700" b="1" dirty="0" smtClean="0">
                <a:solidFill>
                  <a:srgbClr val="1859BD"/>
                </a:solidFill>
                <a:latin typeface="+mn-lt"/>
                <a:ea typeface="+mn-ea"/>
                <a:cs typeface="+mn-ea"/>
                <a:sym typeface="+mn-lt"/>
              </a:rPr>
              <a:t>TWO</a:t>
            </a:r>
            <a:endParaRPr lang="zh-CN" altLang="en-US" sz="2700" b="1" dirty="0">
              <a:solidFill>
                <a:srgbClr val="1859BD"/>
              </a:solidFill>
              <a:latin typeface="+mn-lt"/>
              <a:ea typeface="+mn-ea"/>
              <a:cs typeface="+mn-ea"/>
              <a:sym typeface="+mn-lt"/>
            </a:endParaRPr>
          </a:p>
        </p:txBody>
      </p:sp>
      <p:sp>
        <p:nvSpPr>
          <p:cNvPr id="15" name="文本框 8"/>
          <p:cNvSpPr txBox="1">
            <a:spLocks noChangeArrowheads="1"/>
          </p:cNvSpPr>
          <p:nvPr>
            <p:custDataLst>
              <p:tags r:id="rId3"/>
            </p:custDataLst>
          </p:nvPr>
        </p:nvSpPr>
        <p:spPr bwMode="auto">
          <a:xfrm>
            <a:off x="5081759" y="1149861"/>
            <a:ext cx="3496865" cy="539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rmAutofit fontScale="92500"/>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2700" dirty="0" smtClean="0">
                <a:solidFill>
                  <a:srgbClr val="1859BD"/>
                </a:solidFill>
                <a:latin typeface="+mn-lt"/>
                <a:ea typeface="+mn-ea"/>
                <a:cs typeface="+mn-ea"/>
                <a:sym typeface="+mn-lt"/>
              </a:rPr>
              <a:t>单击此处添加标题内容</a:t>
            </a:r>
            <a:endParaRPr lang="en-US" altLang="zh-CN" sz="2700" dirty="0">
              <a:solidFill>
                <a:srgbClr val="1859BD"/>
              </a:solidFill>
              <a:latin typeface="+mn-lt"/>
              <a:ea typeface="+mn-ea"/>
              <a:cs typeface="+mn-ea"/>
              <a:sym typeface="+mn-lt"/>
            </a:endParaRPr>
          </a:p>
        </p:txBody>
      </p:sp>
      <p:sp>
        <p:nvSpPr>
          <p:cNvPr id="16" name="文本框 9"/>
          <p:cNvSpPr txBox="1">
            <a:spLocks noChangeArrowheads="1"/>
          </p:cNvSpPr>
          <p:nvPr>
            <p:custDataLst>
              <p:tags r:id="rId4"/>
            </p:custDataLst>
          </p:nvPr>
        </p:nvSpPr>
        <p:spPr bwMode="auto">
          <a:xfrm>
            <a:off x="5060327" y="1746363"/>
            <a:ext cx="3483769"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da-DK" altLang="zh-CN" sz="1200" dirty="0">
                <a:solidFill>
                  <a:schemeClr val="tx1">
                    <a:lumMod val="50000"/>
                    <a:lumOff val="50000"/>
                  </a:schemeClr>
                </a:solidFill>
                <a:latin typeface="+mn-lt"/>
                <a:ea typeface="+mn-ea"/>
                <a:cs typeface="+mn-ea"/>
                <a:sym typeface="+mn-lt"/>
              </a:rPr>
              <a:t>Lorem ipsum dolor sit amet</a:t>
            </a:r>
          </a:p>
          <a:p>
            <a:pPr algn="ctr" eaLnBrk="1" hangingPunct="1">
              <a:defRPr/>
            </a:pPr>
            <a:r>
              <a:rPr lang="da-DK" altLang="zh-CN" sz="1200" dirty="0">
                <a:solidFill>
                  <a:schemeClr val="tx1">
                    <a:lumMod val="50000"/>
                    <a:lumOff val="50000"/>
                  </a:schemeClr>
                </a:solidFill>
                <a:latin typeface="+mn-lt"/>
                <a:ea typeface="+mn-ea"/>
                <a:cs typeface="+mn-ea"/>
                <a:sym typeface="+mn-lt"/>
              </a:rPr>
              <a:t>Lorem ipsum dolor sit amet  </a:t>
            </a:r>
          </a:p>
        </p:txBody>
      </p:sp>
      <p:cxnSp>
        <p:nvCxnSpPr>
          <p:cNvPr id="17" name="直接连接符 10"/>
          <p:cNvCxnSpPr>
            <a:cxnSpLocks noChangeShapeType="1"/>
          </p:cNvCxnSpPr>
          <p:nvPr>
            <p:custDataLst>
              <p:tags r:id="rId5"/>
            </p:custDataLst>
          </p:nvPr>
        </p:nvCxnSpPr>
        <p:spPr bwMode="auto">
          <a:xfrm>
            <a:off x="5122240" y="1689213"/>
            <a:ext cx="3456384" cy="0"/>
          </a:xfrm>
          <a:prstGeom prst="line">
            <a:avLst/>
          </a:prstGeom>
          <a:noFill/>
          <a:ln w="12700" algn="ctr">
            <a:solidFill>
              <a:srgbClr val="DFDFDF"/>
            </a:solidFill>
            <a:miter lim="800000"/>
            <a:headEnd type="oval" w="med" len="med"/>
            <a:tailEnd type="oval"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50517812"/>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750" fill="hold"/>
                                        <p:tgtEl>
                                          <p:spTgt spid="13"/>
                                        </p:tgtEl>
                                        <p:attrNameLst>
                                          <p:attrName>ppt_x</p:attrName>
                                        </p:attrNameLst>
                                      </p:cBhvr>
                                      <p:tavLst>
                                        <p:tav tm="0">
                                          <p:val>
                                            <p:strVal val="0-#ppt_w/2"/>
                                          </p:val>
                                        </p:tav>
                                        <p:tav tm="100000">
                                          <p:val>
                                            <p:strVal val="#ppt_x"/>
                                          </p:val>
                                        </p:tav>
                                      </p:tavLst>
                                    </p:anim>
                                    <p:anim calcmode="lin" valueType="num">
                                      <p:cBhvr additive="base">
                                        <p:cTn id="8" dur="75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750" fill="hold"/>
                                        <p:tgtEl>
                                          <p:spTgt spid="14"/>
                                        </p:tgtEl>
                                        <p:attrNameLst>
                                          <p:attrName>ppt_x</p:attrName>
                                        </p:attrNameLst>
                                      </p:cBhvr>
                                      <p:tavLst>
                                        <p:tav tm="0">
                                          <p:val>
                                            <p:strVal val="1+#ppt_w/2"/>
                                          </p:val>
                                        </p:tav>
                                        <p:tav tm="100000">
                                          <p:val>
                                            <p:strVal val="#ppt_x"/>
                                          </p:val>
                                        </p:tav>
                                      </p:tavLst>
                                    </p:anim>
                                    <p:anim calcmode="lin" valueType="num">
                                      <p:cBhvr additive="base">
                                        <p:cTn id="12" dur="750" fill="hold"/>
                                        <p:tgtEl>
                                          <p:spTgt spid="14"/>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2" presetClass="entr" presetSubtype="4"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1000"/>
                                        <p:tgtEl>
                                          <p:spTgt spid="15"/>
                                        </p:tgtEl>
                                        <p:attrNameLst>
                                          <p:attrName>ppt_y</p:attrName>
                                        </p:attrNameLst>
                                      </p:cBhvr>
                                      <p:tavLst>
                                        <p:tav tm="0">
                                          <p:val>
                                            <p:strVal val="#ppt_y+#ppt_h*1.125000"/>
                                          </p:val>
                                        </p:tav>
                                        <p:tav tm="100000">
                                          <p:val>
                                            <p:strVal val="#ppt_y"/>
                                          </p:val>
                                        </p:tav>
                                      </p:tavLst>
                                    </p:anim>
                                    <p:animEffect transition="in" filter="wipe(up)">
                                      <p:cBhvr>
                                        <p:cTn id="17" dur="1000"/>
                                        <p:tgtEl>
                                          <p:spTgt spid="15"/>
                                        </p:tgtEl>
                                      </p:cBhvr>
                                    </p:animEffect>
                                  </p:childTnLst>
                                </p:cTn>
                              </p:par>
                            </p:childTnLst>
                          </p:cTn>
                        </p:par>
                        <p:par>
                          <p:cTn id="18" fill="hold">
                            <p:stCondLst>
                              <p:cond delay="1750"/>
                            </p:stCondLst>
                            <p:childTnLst>
                              <p:par>
                                <p:cTn id="19" presetID="16" presetClass="entr" presetSubtype="21"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barn(inVertical)">
                                      <p:cBhvr>
                                        <p:cTn id="21" dur="500"/>
                                        <p:tgtEl>
                                          <p:spTgt spid="17"/>
                                        </p:tgtEl>
                                      </p:cBhvr>
                                    </p:animEffect>
                                  </p:childTnLst>
                                </p:cTn>
                              </p:par>
                            </p:childTnLst>
                          </p:cTn>
                        </p:par>
                        <p:par>
                          <p:cTn id="22" fill="hold">
                            <p:stCondLst>
                              <p:cond delay="2250"/>
                            </p:stCondLst>
                            <p:childTnLst>
                              <p:par>
                                <p:cTn id="23" presetID="12" presetClass="entr" presetSubtype="1"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p:tgtEl>
                                          <p:spTgt spid="16"/>
                                        </p:tgtEl>
                                        <p:attrNameLst>
                                          <p:attrName>ppt_y</p:attrName>
                                        </p:attrNameLst>
                                      </p:cBhvr>
                                      <p:tavLst>
                                        <p:tav tm="0">
                                          <p:val>
                                            <p:strVal val="#ppt_y-#ppt_h*1.125000"/>
                                          </p:val>
                                        </p:tav>
                                        <p:tav tm="100000">
                                          <p:val>
                                            <p:strVal val="#ppt_y"/>
                                          </p:val>
                                        </p:tav>
                                      </p:tavLst>
                                    </p:anim>
                                    <p:animEffect transition="in" filter="wipe(down)">
                                      <p:cBhvr>
                                        <p:cTn id="2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18" name="肘形连接符 151"/>
          <p:cNvCxnSpPr>
            <a:cxnSpLocks noChangeShapeType="1"/>
          </p:cNvCxnSpPr>
          <p:nvPr/>
        </p:nvCxnSpPr>
        <p:spPr bwMode="auto">
          <a:xfrm>
            <a:off x="3197017" y="2108689"/>
            <a:ext cx="4333687" cy="472586"/>
          </a:xfrm>
          <a:prstGeom prst="bentConnector3">
            <a:avLst>
              <a:gd name="adj1" fmla="val 46218"/>
            </a:avLst>
          </a:prstGeom>
          <a:noFill/>
          <a:ln w="12700">
            <a:solidFill>
              <a:schemeClr val="accent3"/>
            </a:solidFill>
            <a:bevel/>
          </a:ln>
          <a:extLst>
            <a:ext uri="{909E8E84-426E-40DD-AFC4-6F175D3DCCD1}">
              <a14:hiddenFill xmlns:a14="http://schemas.microsoft.com/office/drawing/2010/main">
                <a:noFill/>
              </a14:hiddenFill>
            </a:ext>
          </a:extLst>
        </p:spPr>
      </p:cxnSp>
      <p:sp>
        <p:nvSpPr>
          <p:cNvPr id="19" name="椭圆 135"/>
          <p:cNvSpPr>
            <a:spLocks noChangeArrowheads="1"/>
          </p:cNvSpPr>
          <p:nvPr/>
        </p:nvSpPr>
        <p:spPr bwMode="auto">
          <a:xfrm>
            <a:off x="2630091" y="1825228"/>
            <a:ext cx="566926" cy="566922"/>
          </a:xfrm>
          <a:prstGeom prst="ellipse">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cs typeface="+mn-ea"/>
              <a:sym typeface="+mn-lt"/>
            </a:endParaRPr>
          </a:p>
        </p:txBody>
      </p:sp>
      <p:grpSp>
        <p:nvGrpSpPr>
          <p:cNvPr id="20" name="组合 125"/>
          <p:cNvGrpSpPr/>
          <p:nvPr/>
        </p:nvGrpSpPr>
        <p:grpSpPr bwMode="auto">
          <a:xfrm>
            <a:off x="2744826" y="1927786"/>
            <a:ext cx="337456" cy="325902"/>
            <a:chOff x="0" y="0"/>
            <a:chExt cx="583915" cy="496874"/>
          </a:xfrm>
          <a:solidFill>
            <a:schemeClr val="accent2"/>
          </a:solidFill>
        </p:grpSpPr>
        <p:sp>
          <p:nvSpPr>
            <p:cNvPr id="21" name="Freeform 159"/>
            <p:cNvSpPr>
              <a:spLocks noChangeArrowheads="1"/>
            </p:cNvSpPr>
            <p:nvPr/>
          </p:nvSpPr>
          <p:spPr bwMode="auto">
            <a:xfrm>
              <a:off x="61656" y="94297"/>
              <a:ext cx="460603" cy="402577"/>
            </a:xfrm>
            <a:custGeom>
              <a:avLst/>
              <a:gdLst>
                <a:gd name="T0" fmla="*/ 2109911457 w 54"/>
                <a:gd name="T1" fmla="*/ 73363234 h 47"/>
                <a:gd name="T2" fmla="*/ 1746128914 w 54"/>
                <a:gd name="T3" fmla="*/ 73363234 h 47"/>
                <a:gd name="T4" fmla="*/ 145507900 w 54"/>
                <a:gd name="T5" fmla="*/ 1100508471 h 47"/>
                <a:gd name="T6" fmla="*/ 0 w 54"/>
                <a:gd name="T7" fmla="*/ 1467341772 h 47"/>
                <a:gd name="T8" fmla="*/ 0 w 54"/>
                <a:gd name="T9" fmla="*/ 2147483646 h 47"/>
                <a:gd name="T10" fmla="*/ 218266114 w 54"/>
                <a:gd name="T11" fmla="*/ 2147483646 h 47"/>
                <a:gd name="T12" fmla="*/ 945822671 w 54"/>
                <a:gd name="T13" fmla="*/ 2147483646 h 47"/>
                <a:gd name="T14" fmla="*/ 1164088786 w 54"/>
                <a:gd name="T15" fmla="*/ 2147483646 h 47"/>
                <a:gd name="T16" fmla="*/ 1164088786 w 54"/>
                <a:gd name="T17" fmla="*/ 1980918673 h 47"/>
                <a:gd name="T18" fmla="*/ 1382354900 w 54"/>
                <a:gd name="T19" fmla="*/ 1760811840 h 47"/>
                <a:gd name="T20" fmla="*/ 2147483646 w 54"/>
                <a:gd name="T21" fmla="*/ 1760811840 h 47"/>
                <a:gd name="T22" fmla="*/ 2147483646 w 54"/>
                <a:gd name="T23" fmla="*/ 1980918673 h 47"/>
                <a:gd name="T24" fmla="*/ 2147483646 w 54"/>
                <a:gd name="T25" fmla="*/ 2147483646 h 47"/>
                <a:gd name="T26" fmla="*/ 2147483646 w 54"/>
                <a:gd name="T27" fmla="*/ 2147483646 h 47"/>
                <a:gd name="T28" fmla="*/ 2147483646 w 54"/>
                <a:gd name="T29" fmla="*/ 2147483646 h 47"/>
                <a:gd name="T30" fmla="*/ 2147483646 w 54"/>
                <a:gd name="T31" fmla="*/ 2147483646 h 47"/>
                <a:gd name="T32" fmla="*/ 2147483646 w 54"/>
                <a:gd name="T33" fmla="*/ 1467341772 h 47"/>
                <a:gd name="T34" fmla="*/ 2147483646 w 54"/>
                <a:gd name="T35" fmla="*/ 1173871705 h 47"/>
                <a:gd name="T36" fmla="*/ 2109911457 w 54"/>
                <a:gd name="T37" fmla="*/ 73363234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lIns="91440" tIns="45720" rIns="91440" bIns="4572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bg1"/>
                </a:solidFill>
                <a:effectLst/>
                <a:uLnTx/>
                <a:uFillTx/>
                <a:cs typeface="+mn-ea"/>
                <a:sym typeface="+mn-lt"/>
              </a:endParaRPr>
            </a:p>
          </p:txBody>
        </p:sp>
        <p:sp>
          <p:nvSpPr>
            <p:cNvPr id="22" name="Freeform 160"/>
            <p:cNvSpPr>
              <a:spLocks noChangeArrowheads="1"/>
            </p:cNvSpPr>
            <p:nvPr/>
          </p:nvSpPr>
          <p:spPr bwMode="auto">
            <a:xfrm>
              <a:off x="0" y="0"/>
              <a:ext cx="583915" cy="224863"/>
            </a:xfrm>
            <a:custGeom>
              <a:avLst/>
              <a:gdLst>
                <a:gd name="T0" fmla="*/ 2147483646 w 68"/>
                <a:gd name="T1" fmla="*/ 1495961648 h 26"/>
                <a:gd name="T2" fmla="*/ 2147483646 w 68"/>
                <a:gd name="T3" fmla="*/ 1121971236 h 26"/>
                <a:gd name="T4" fmla="*/ 2147483646 w 68"/>
                <a:gd name="T5" fmla="*/ 747980824 h 26"/>
                <a:gd name="T6" fmla="*/ 2147483646 w 68"/>
                <a:gd name="T7" fmla="*/ 523584847 h 26"/>
                <a:gd name="T8" fmla="*/ 2147483646 w 68"/>
                <a:gd name="T9" fmla="*/ 523584847 h 26"/>
                <a:gd name="T10" fmla="*/ 2147483646 w 68"/>
                <a:gd name="T11" fmla="*/ 747980824 h 26"/>
                <a:gd name="T12" fmla="*/ 2147483646 w 68"/>
                <a:gd name="T13" fmla="*/ 747980824 h 26"/>
                <a:gd name="T14" fmla="*/ 2147483646 w 68"/>
                <a:gd name="T15" fmla="*/ 897575259 h 26"/>
                <a:gd name="T16" fmla="*/ 2147483646 w 68"/>
                <a:gd name="T17" fmla="*/ 74801542 h 26"/>
                <a:gd name="T18" fmla="*/ 2147483646 w 68"/>
                <a:gd name="T19" fmla="*/ 0 h 26"/>
                <a:gd name="T20" fmla="*/ 2147483646 w 68"/>
                <a:gd name="T21" fmla="*/ 74801542 h 26"/>
                <a:gd name="T22" fmla="*/ 147472885 w 68"/>
                <a:gd name="T23" fmla="*/ 1495961648 h 26"/>
                <a:gd name="T24" fmla="*/ 73736443 w 68"/>
                <a:gd name="T25" fmla="*/ 1795150518 h 26"/>
                <a:gd name="T26" fmla="*/ 368682214 w 68"/>
                <a:gd name="T27" fmla="*/ 1795150518 h 26"/>
                <a:gd name="T28" fmla="*/ 2147483646 w 68"/>
                <a:gd name="T29" fmla="*/ 523584847 h 26"/>
                <a:gd name="T30" fmla="*/ 2147483646 w 68"/>
                <a:gd name="T31" fmla="*/ 523584847 h 26"/>
                <a:gd name="T32" fmla="*/ 2147483646 w 68"/>
                <a:gd name="T33" fmla="*/ 1869943411 h 26"/>
                <a:gd name="T34" fmla="*/ 2147483646 w 68"/>
                <a:gd name="T35" fmla="*/ 1869943411 h 26"/>
                <a:gd name="T36" fmla="*/ 2147483646 w 68"/>
                <a:gd name="T37" fmla="*/ 1570754541 h 26"/>
                <a:gd name="T38" fmla="*/ 2147483646 w 68"/>
                <a:gd name="T39" fmla="*/ 1495961648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lIns="91440" tIns="45720" rIns="91440" bIns="4572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cs typeface="+mn-ea"/>
                <a:sym typeface="+mn-lt"/>
              </a:endParaRPr>
            </a:p>
          </p:txBody>
        </p:sp>
      </p:grpSp>
      <p:cxnSp>
        <p:nvCxnSpPr>
          <p:cNvPr id="23" name="肘形连接符 160"/>
          <p:cNvCxnSpPr>
            <a:cxnSpLocks noChangeShapeType="1"/>
          </p:cNvCxnSpPr>
          <p:nvPr/>
        </p:nvCxnSpPr>
        <p:spPr bwMode="auto">
          <a:xfrm>
            <a:off x="3197120" y="3515916"/>
            <a:ext cx="2483353" cy="281977"/>
          </a:xfrm>
          <a:prstGeom prst="bentConnector3">
            <a:avLst>
              <a:gd name="adj1" fmla="val 50000"/>
            </a:avLst>
          </a:prstGeom>
          <a:noFill/>
          <a:ln w="12700">
            <a:solidFill>
              <a:schemeClr val="accent3"/>
            </a:solidFill>
            <a:bevel/>
          </a:ln>
          <a:extLst>
            <a:ext uri="{909E8E84-426E-40DD-AFC4-6F175D3DCCD1}">
              <a14:hiddenFill xmlns:a14="http://schemas.microsoft.com/office/drawing/2010/main">
                <a:noFill/>
              </a14:hiddenFill>
            </a:ext>
          </a:extLst>
        </p:spPr>
      </p:cxnSp>
      <p:sp>
        <p:nvSpPr>
          <p:cNvPr id="24" name="椭圆 140"/>
          <p:cNvSpPr>
            <a:spLocks noChangeArrowheads="1"/>
          </p:cNvSpPr>
          <p:nvPr/>
        </p:nvSpPr>
        <p:spPr bwMode="auto">
          <a:xfrm>
            <a:off x="2630092" y="3232547"/>
            <a:ext cx="567028" cy="566738"/>
          </a:xfrm>
          <a:prstGeom prst="ellipse">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cs typeface="+mn-ea"/>
              <a:sym typeface="+mn-lt"/>
            </a:endParaRPr>
          </a:p>
        </p:txBody>
      </p:sp>
      <p:sp>
        <p:nvSpPr>
          <p:cNvPr id="25" name="Freeform 277"/>
          <p:cNvSpPr>
            <a:spLocks noEditPoints="1" noChangeArrowheads="1"/>
          </p:cNvSpPr>
          <p:nvPr/>
        </p:nvSpPr>
        <p:spPr bwMode="auto">
          <a:xfrm>
            <a:off x="2772932" y="3323860"/>
            <a:ext cx="287993" cy="341712"/>
          </a:xfrm>
          <a:custGeom>
            <a:avLst/>
            <a:gdLst>
              <a:gd name="T0" fmla="*/ 1763300750 w 72"/>
              <a:gd name="T1" fmla="*/ 927075880 h 86"/>
              <a:gd name="T2" fmla="*/ 1621097786 w 72"/>
              <a:gd name="T3" fmla="*/ 927075880 h 86"/>
              <a:gd name="T4" fmla="*/ 1621097786 w 72"/>
              <a:gd name="T5" fmla="*/ 533772246 h 86"/>
              <a:gd name="T6" fmla="*/ 1080731858 w 72"/>
              <a:gd name="T7" fmla="*/ 0 h 86"/>
              <a:gd name="T8" fmla="*/ 966969487 w 72"/>
              <a:gd name="T9" fmla="*/ 0 h 86"/>
              <a:gd name="T10" fmla="*/ 426603558 w 72"/>
              <a:gd name="T11" fmla="*/ 533772246 h 86"/>
              <a:gd name="T12" fmla="*/ 426603558 w 72"/>
              <a:gd name="T13" fmla="*/ 927075880 h 86"/>
              <a:gd name="T14" fmla="*/ 284400594 w 72"/>
              <a:gd name="T15" fmla="*/ 927075880 h 86"/>
              <a:gd name="T16" fmla="*/ 0 w 72"/>
              <a:gd name="T17" fmla="*/ 1208007804 h 86"/>
              <a:gd name="T18" fmla="*/ 0 w 72"/>
              <a:gd name="T19" fmla="*/ 2135083684 h 86"/>
              <a:gd name="T20" fmla="*/ 284400594 w 72"/>
              <a:gd name="T21" fmla="*/ 2147483646 h 86"/>
              <a:gd name="T22" fmla="*/ 1763300750 w 72"/>
              <a:gd name="T23" fmla="*/ 2147483646 h 86"/>
              <a:gd name="T24" fmla="*/ 2047701344 w 72"/>
              <a:gd name="T25" fmla="*/ 2135083684 h 86"/>
              <a:gd name="T26" fmla="*/ 2047701344 w 72"/>
              <a:gd name="T27" fmla="*/ 1208007804 h 86"/>
              <a:gd name="T28" fmla="*/ 1763300750 w 72"/>
              <a:gd name="T29" fmla="*/ 927075880 h 86"/>
              <a:gd name="T30" fmla="*/ 1194494228 w 72"/>
              <a:gd name="T31" fmla="*/ 2147483646 h 86"/>
              <a:gd name="T32" fmla="*/ 881647709 w 72"/>
              <a:gd name="T33" fmla="*/ 2147483646 h 86"/>
              <a:gd name="T34" fmla="*/ 910088301 w 72"/>
              <a:gd name="T35" fmla="*/ 1797963255 h 86"/>
              <a:gd name="T36" fmla="*/ 824766523 w 72"/>
              <a:gd name="T37" fmla="*/ 1629408340 h 86"/>
              <a:gd name="T38" fmla="*/ 1023850672 w 72"/>
              <a:gd name="T39" fmla="*/ 1432751223 h 86"/>
              <a:gd name="T40" fmla="*/ 1222934821 w 72"/>
              <a:gd name="T41" fmla="*/ 1629408340 h 86"/>
              <a:gd name="T42" fmla="*/ 1137613043 w 72"/>
              <a:gd name="T43" fmla="*/ 1797963255 h 86"/>
              <a:gd name="T44" fmla="*/ 1194494228 w 72"/>
              <a:gd name="T45" fmla="*/ 2147483646 h 86"/>
              <a:gd name="T46" fmla="*/ 1422013637 w 72"/>
              <a:gd name="T47" fmla="*/ 927075880 h 86"/>
              <a:gd name="T48" fmla="*/ 625687707 w 72"/>
              <a:gd name="T49" fmla="*/ 927075880 h 86"/>
              <a:gd name="T50" fmla="*/ 625687707 w 72"/>
              <a:gd name="T51" fmla="*/ 533772246 h 86"/>
              <a:gd name="T52" fmla="*/ 966969487 w 72"/>
              <a:gd name="T53" fmla="*/ 196651817 h 86"/>
              <a:gd name="T54" fmla="*/ 1080731858 w 72"/>
              <a:gd name="T55" fmla="*/ 196651817 h 86"/>
              <a:gd name="T56" fmla="*/ 1422013637 w 72"/>
              <a:gd name="T57" fmla="*/ 533772246 h 86"/>
              <a:gd name="T58" fmla="*/ 1422013637 w 72"/>
              <a:gd name="T59" fmla="*/ 927075880 h 8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86"/>
              <a:gd name="T92" fmla="*/ 72 w 72"/>
              <a:gd name="T93" fmla="*/ 86 h 8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p:spPr>
        <p:txBody>
          <a:bodyPr lIns="91440" tIns="45720" rIns="91440" bIns="4572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cs typeface="+mn-ea"/>
              <a:sym typeface="+mn-lt"/>
            </a:endParaRPr>
          </a:p>
        </p:txBody>
      </p:sp>
      <p:cxnSp>
        <p:nvCxnSpPr>
          <p:cNvPr id="29" name="肘形连接符 154"/>
          <p:cNvCxnSpPr>
            <a:cxnSpLocks noChangeShapeType="1"/>
          </p:cNvCxnSpPr>
          <p:nvPr/>
        </p:nvCxnSpPr>
        <p:spPr bwMode="auto">
          <a:xfrm>
            <a:off x="3197056" y="2812555"/>
            <a:ext cx="3408532" cy="505718"/>
          </a:xfrm>
          <a:prstGeom prst="bentConnector3">
            <a:avLst>
              <a:gd name="adj1" fmla="val 50000"/>
            </a:avLst>
          </a:prstGeom>
          <a:noFill/>
          <a:ln w="12700">
            <a:solidFill>
              <a:schemeClr val="accent3"/>
            </a:solidFill>
            <a:bevel/>
          </a:ln>
          <a:extLst>
            <a:ext uri="{909E8E84-426E-40DD-AFC4-6F175D3DCCD1}">
              <a14:hiddenFill xmlns:a14="http://schemas.microsoft.com/office/drawing/2010/main">
                <a:noFill/>
              </a14:hiddenFill>
            </a:ext>
          </a:extLst>
        </p:spPr>
      </p:cxnSp>
      <p:sp>
        <p:nvSpPr>
          <p:cNvPr id="30" name="椭圆 139"/>
          <p:cNvSpPr>
            <a:spLocks noChangeArrowheads="1"/>
          </p:cNvSpPr>
          <p:nvPr/>
        </p:nvSpPr>
        <p:spPr bwMode="auto">
          <a:xfrm>
            <a:off x="2630091" y="2528888"/>
            <a:ext cx="566965" cy="567333"/>
          </a:xfrm>
          <a:prstGeom prst="ellipse">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cs typeface="+mn-ea"/>
              <a:sym typeface="+mn-lt"/>
            </a:endParaRPr>
          </a:p>
        </p:txBody>
      </p:sp>
      <p:grpSp>
        <p:nvGrpSpPr>
          <p:cNvPr id="31" name="Group 92"/>
          <p:cNvGrpSpPr/>
          <p:nvPr/>
        </p:nvGrpSpPr>
        <p:grpSpPr bwMode="auto">
          <a:xfrm>
            <a:off x="2745161" y="2705683"/>
            <a:ext cx="355874" cy="221817"/>
            <a:chOff x="0" y="0"/>
            <a:chExt cx="471488" cy="293688"/>
          </a:xfrm>
          <a:solidFill>
            <a:schemeClr val="bg1"/>
          </a:solidFill>
        </p:grpSpPr>
        <p:sp>
          <p:nvSpPr>
            <p:cNvPr id="32" name="Freeform 8"/>
            <p:cNvSpPr>
              <a:spLocks noEditPoints="1" noChangeArrowheads="1"/>
            </p:cNvSpPr>
            <p:nvPr/>
          </p:nvSpPr>
          <p:spPr bwMode="auto">
            <a:xfrm>
              <a:off x="0" y="0"/>
              <a:ext cx="471488" cy="293688"/>
            </a:xfrm>
            <a:custGeom>
              <a:avLst/>
              <a:gdLst>
                <a:gd name="T0" fmla="*/ 1607679782 w 125"/>
                <a:gd name="T1" fmla="*/ 255184750 h 78"/>
                <a:gd name="T2" fmla="*/ 1607679782 w 125"/>
                <a:gd name="T3" fmla="*/ 0 h 78"/>
                <a:gd name="T4" fmla="*/ 0 w 125"/>
                <a:gd name="T5" fmla="*/ 0 h 78"/>
                <a:gd name="T6" fmla="*/ 0 w 125"/>
                <a:gd name="T7" fmla="*/ 1105803094 h 78"/>
                <a:gd name="T8" fmla="*/ 1607679782 w 125"/>
                <a:gd name="T9" fmla="*/ 1105803094 h 78"/>
                <a:gd name="T10" fmla="*/ 1607679782 w 125"/>
                <a:gd name="T11" fmla="*/ 850618344 h 78"/>
                <a:gd name="T12" fmla="*/ 1778407473 w 125"/>
                <a:gd name="T13" fmla="*/ 765554250 h 78"/>
                <a:gd name="T14" fmla="*/ 1778407473 w 125"/>
                <a:gd name="T15" fmla="*/ 368601031 h 78"/>
                <a:gd name="T16" fmla="*/ 1607679782 w 125"/>
                <a:gd name="T17" fmla="*/ 255184750 h 78"/>
                <a:gd name="T18" fmla="*/ 1479634957 w 125"/>
                <a:gd name="T19" fmla="*/ 978210719 h 78"/>
                <a:gd name="T20" fmla="*/ 142272447 w 125"/>
                <a:gd name="T21" fmla="*/ 978210719 h 78"/>
                <a:gd name="T22" fmla="*/ 142272447 w 125"/>
                <a:gd name="T23" fmla="*/ 141768469 h 78"/>
                <a:gd name="T24" fmla="*/ 1479634957 w 125"/>
                <a:gd name="T25" fmla="*/ 141768469 h 78"/>
                <a:gd name="T26" fmla="*/ 1479634957 w 125"/>
                <a:gd name="T27" fmla="*/ 978210719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lIns="91440" tIns="45720" rIns="91440" bIns="4572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cs typeface="+mn-ea"/>
                <a:sym typeface="+mn-lt"/>
              </a:endParaRPr>
            </a:p>
          </p:txBody>
        </p:sp>
        <p:sp>
          <p:nvSpPr>
            <p:cNvPr id="33" name="Rectangle 9"/>
            <p:cNvSpPr>
              <a:spLocks noChangeArrowheads="1"/>
            </p:cNvSpPr>
            <p:nvPr/>
          </p:nvSpPr>
          <p:spPr bwMode="auto">
            <a:xfrm>
              <a:off x="63500" y="63499"/>
              <a:ext cx="90488" cy="166688"/>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lIns="91440" tIns="45720" rIns="91440" bIns="45720"/>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875" b="0" i="0" u="none" strike="noStrike" kern="1200" cap="none" spc="0" normalizeH="0" baseline="0" noProof="0">
                <a:ln>
                  <a:noFill/>
                </a:ln>
                <a:solidFill>
                  <a:srgbClr val="080808"/>
                </a:solidFill>
                <a:effectLst/>
                <a:uLnTx/>
                <a:uFillTx/>
                <a:latin typeface="+mn-lt"/>
                <a:ea typeface="+mn-ea"/>
                <a:cs typeface="+mn-ea"/>
                <a:sym typeface="+mn-lt"/>
              </a:endParaRPr>
            </a:p>
          </p:txBody>
        </p:sp>
        <p:sp>
          <p:nvSpPr>
            <p:cNvPr id="34" name="Rectangle 10"/>
            <p:cNvSpPr>
              <a:spLocks noChangeArrowheads="1"/>
            </p:cNvSpPr>
            <p:nvPr/>
          </p:nvSpPr>
          <p:spPr bwMode="auto">
            <a:xfrm>
              <a:off x="169862" y="63499"/>
              <a:ext cx="85725" cy="166688"/>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lIns="91440" tIns="45720" rIns="91440" bIns="45720"/>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875" b="0" i="0" u="none" strike="noStrike" kern="1200" cap="none" spc="0" normalizeH="0" baseline="0" noProof="0">
                <a:ln>
                  <a:noFill/>
                </a:ln>
                <a:solidFill>
                  <a:srgbClr val="080808"/>
                </a:solidFill>
                <a:effectLst/>
                <a:uLnTx/>
                <a:uFillTx/>
                <a:latin typeface="+mn-lt"/>
                <a:ea typeface="+mn-ea"/>
                <a:cs typeface="+mn-ea"/>
                <a:sym typeface="+mn-lt"/>
              </a:endParaRPr>
            </a:p>
          </p:txBody>
        </p:sp>
      </p:grpSp>
      <p:sp>
        <p:nvSpPr>
          <p:cNvPr id="35" name="直接连接符 34"/>
          <p:cNvSpPr>
            <a:spLocks noChangeShapeType="1"/>
          </p:cNvSpPr>
          <p:nvPr/>
        </p:nvSpPr>
        <p:spPr bwMode="auto">
          <a:xfrm flipH="1">
            <a:off x="2939717" y="4219576"/>
            <a:ext cx="1531081" cy="1"/>
          </a:xfrm>
          <a:prstGeom prst="line">
            <a:avLst/>
          </a:prstGeom>
          <a:noFill/>
          <a:ln w="12700">
            <a:solidFill>
              <a:schemeClr val="accent3"/>
            </a:solidFill>
            <a:bevel/>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cs typeface="+mn-ea"/>
              <a:sym typeface="+mn-lt"/>
            </a:endParaRPr>
          </a:p>
        </p:txBody>
      </p:sp>
      <p:sp>
        <p:nvSpPr>
          <p:cNvPr id="36" name="椭圆 85"/>
          <p:cNvSpPr>
            <a:spLocks noChangeArrowheads="1"/>
          </p:cNvSpPr>
          <p:nvPr/>
        </p:nvSpPr>
        <p:spPr bwMode="auto">
          <a:xfrm>
            <a:off x="2630092" y="3936206"/>
            <a:ext cx="566802" cy="566738"/>
          </a:xfrm>
          <a:prstGeom prst="ellipse">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cs typeface="+mn-ea"/>
              <a:sym typeface="+mn-lt"/>
            </a:endParaRPr>
          </a:p>
        </p:txBody>
      </p:sp>
      <p:grpSp>
        <p:nvGrpSpPr>
          <p:cNvPr id="37" name="Group 9"/>
          <p:cNvGrpSpPr/>
          <p:nvPr/>
        </p:nvGrpSpPr>
        <p:grpSpPr bwMode="auto">
          <a:xfrm>
            <a:off x="2723791" y="4084898"/>
            <a:ext cx="386899" cy="286862"/>
            <a:chOff x="0" y="0"/>
            <a:chExt cx="374651" cy="277813"/>
          </a:xfrm>
          <a:solidFill>
            <a:schemeClr val="accent2"/>
          </a:solidFill>
        </p:grpSpPr>
        <p:sp>
          <p:nvSpPr>
            <p:cNvPr id="38" name="Freeform 17"/>
            <p:cNvSpPr>
              <a:spLocks noChangeArrowheads="1"/>
            </p:cNvSpPr>
            <p:nvPr/>
          </p:nvSpPr>
          <p:spPr bwMode="auto">
            <a:xfrm>
              <a:off x="141288" y="66675"/>
              <a:ext cx="233363" cy="211138"/>
            </a:xfrm>
            <a:custGeom>
              <a:avLst/>
              <a:gdLst>
                <a:gd name="T0" fmla="*/ 611890896 w 89"/>
                <a:gd name="T1" fmla="*/ 224220736 h 81"/>
                <a:gd name="T2" fmla="*/ 295631590 w 89"/>
                <a:gd name="T3" fmla="*/ 0 h 81"/>
                <a:gd name="T4" fmla="*/ 275006496 w 89"/>
                <a:gd name="T5" fmla="*/ 6795516 h 81"/>
                <a:gd name="T6" fmla="*/ 295631590 w 89"/>
                <a:gd name="T7" fmla="*/ 74740245 h 81"/>
                <a:gd name="T8" fmla="*/ 0 w 89"/>
                <a:gd name="T9" fmla="*/ 298960981 h 81"/>
                <a:gd name="T10" fmla="*/ 0 w 89"/>
                <a:gd name="T11" fmla="*/ 298960981 h 81"/>
                <a:gd name="T12" fmla="*/ 275006496 w 89"/>
                <a:gd name="T13" fmla="*/ 441648563 h 81"/>
                <a:gd name="T14" fmla="*/ 508762805 w 89"/>
                <a:gd name="T15" fmla="*/ 550361173 h 81"/>
                <a:gd name="T16" fmla="*/ 440012492 w 89"/>
                <a:gd name="T17" fmla="*/ 421264623 h 81"/>
                <a:gd name="T18" fmla="*/ 611890896 w 89"/>
                <a:gd name="T19" fmla="*/ 224220736 h 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9"/>
                <a:gd name="T31" fmla="*/ 0 h 81"/>
                <a:gd name="T32" fmla="*/ 89 w 89"/>
                <a:gd name="T33" fmla="*/ 81 h 8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cs typeface="+mn-ea"/>
                <a:sym typeface="+mn-lt"/>
              </a:endParaRPr>
            </a:p>
          </p:txBody>
        </p:sp>
        <p:sp>
          <p:nvSpPr>
            <p:cNvPr id="39" name="Freeform 18"/>
            <p:cNvSpPr>
              <a:spLocks noChangeArrowheads="1"/>
            </p:cNvSpPr>
            <p:nvPr/>
          </p:nvSpPr>
          <p:spPr bwMode="auto">
            <a:xfrm>
              <a:off x="0" y="0"/>
              <a:ext cx="241300" cy="209550"/>
            </a:xfrm>
            <a:custGeom>
              <a:avLst/>
              <a:gdLst>
                <a:gd name="T0" fmla="*/ 612251539 w 92"/>
                <a:gd name="T1" fmla="*/ 144083961 h 80"/>
                <a:gd name="T2" fmla="*/ 316443967 w 92"/>
                <a:gd name="T3" fmla="*/ 0 h 80"/>
                <a:gd name="T4" fmla="*/ 0 w 92"/>
                <a:gd name="T5" fmla="*/ 219556013 h 80"/>
                <a:gd name="T6" fmla="*/ 171981329 w 92"/>
                <a:gd name="T7" fmla="*/ 418528976 h 80"/>
                <a:gd name="T8" fmla="*/ 96310174 w 92"/>
                <a:gd name="T9" fmla="*/ 548890031 h 80"/>
                <a:gd name="T10" fmla="*/ 330203313 w 92"/>
                <a:gd name="T11" fmla="*/ 445972168 h 80"/>
                <a:gd name="T12" fmla="*/ 337080363 w 92"/>
                <a:gd name="T13" fmla="*/ 439112025 h 80"/>
                <a:gd name="T14" fmla="*/ 632887935 w 92"/>
                <a:gd name="T15" fmla="*/ 219556013 h 80"/>
                <a:gd name="T16" fmla="*/ 612251539 w 92"/>
                <a:gd name="T17" fmla="*/ 144083961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
                <a:gd name="T28" fmla="*/ 0 h 80"/>
                <a:gd name="T29" fmla="*/ 92 w 92"/>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cs typeface="+mn-ea"/>
                <a:sym typeface="+mn-lt"/>
              </a:endParaRPr>
            </a:p>
          </p:txBody>
        </p:sp>
      </p:grpSp>
      <p:sp>
        <p:nvSpPr>
          <p:cNvPr id="40" name="任意多边形 56"/>
          <p:cNvSpPr>
            <a:spLocks noChangeArrowheads="1"/>
          </p:cNvSpPr>
          <p:nvPr/>
        </p:nvSpPr>
        <p:spPr bwMode="auto">
          <a:xfrm>
            <a:off x="7196138" y="1695451"/>
            <a:ext cx="885825" cy="2774156"/>
          </a:xfrm>
          <a:custGeom>
            <a:avLst/>
            <a:gdLst>
              <a:gd name="T0" fmla="*/ 1176576 w 1181100"/>
              <a:gd name="T1" fmla="*/ 0 h 3698875"/>
              <a:gd name="T2" fmla="*/ 1181100 w 1181100"/>
              <a:gd name="T3" fmla="*/ 0 h 3698875"/>
              <a:gd name="T4" fmla="*/ 1181100 w 1181100"/>
              <a:gd name="T5" fmla="*/ 3698875 h 3698875"/>
              <a:gd name="T6" fmla="*/ 0 w 1181100"/>
              <a:gd name="T7" fmla="*/ 3698875 h 3698875"/>
              <a:gd name="T8" fmla="*/ 0 w 1181100"/>
              <a:gd name="T9" fmla="*/ 1735795 h 3698875"/>
              <a:gd name="T10" fmla="*/ 48924 w 1181100"/>
              <a:gd name="T11" fmla="*/ 1697678 h 3698875"/>
              <a:gd name="T12" fmla="*/ 278759 w 1181100"/>
              <a:gd name="T13" fmla="*/ 1500788 h 3698875"/>
              <a:gd name="T14" fmla="*/ 453153 w 1181100"/>
              <a:gd name="T15" fmla="*/ 1330349 h 3698875"/>
              <a:gd name="T16" fmla="*/ 510936 w 1181100"/>
              <a:gd name="T17" fmla="*/ 1369307 h 3698875"/>
              <a:gd name="T18" fmla="*/ 590551 w 1181100"/>
              <a:gd name="T19" fmla="*/ 1385380 h 3698875"/>
              <a:gd name="T20" fmla="*/ 795088 w 1181100"/>
              <a:gd name="T21" fmla="*/ 1180843 h 3698875"/>
              <a:gd name="T22" fmla="*/ 735181 w 1181100"/>
              <a:gd name="T23" fmla="*/ 1036213 h 3698875"/>
              <a:gd name="T24" fmla="*/ 717723 w 1181100"/>
              <a:gd name="T25" fmla="*/ 1024442 h 3698875"/>
              <a:gd name="T26" fmla="*/ 820291 w 1181100"/>
              <a:gd name="T27" fmla="*/ 886780 h 3698875"/>
              <a:gd name="T28" fmla="*/ 1174186 w 1181100"/>
              <a:gd name="T29" fmla="*/ 21448 h 3698875"/>
              <a:gd name="T30" fmla="*/ 1176576 w 1181100"/>
              <a:gd name="T31" fmla="*/ 0 h 36988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81100"/>
              <a:gd name="T49" fmla="*/ 0 h 3698875"/>
              <a:gd name="T50" fmla="*/ 1181100 w 1181100"/>
              <a:gd name="T51" fmla="*/ 3698875 h 369887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1" name="任意多边形 59"/>
          <p:cNvSpPr>
            <a:spLocks noChangeArrowheads="1"/>
          </p:cNvSpPr>
          <p:nvPr/>
        </p:nvSpPr>
        <p:spPr bwMode="auto">
          <a:xfrm>
            <a:off x="6271022" y="3028951"/>
            <a:ext cx="885825" cy="1441847"/>
          </a:xfrm>
          <a:custGeom>
            <a:avLst/>
            <a:gdLst>
              <a:gd name="T0" fmla="*/ 1181100 w 1181100"/>
              <a:gd name="T1" fmla="*/ 0 h 1921854"/>
              <a:gd name="T2" fmla="*/ 1181100 w 1181100"/>
              <a:gd name="T3" fmla="*/ 1923072 h 1921854"/>
              <a:gd name="T4" fmla="*/ 0 w 1181100"/>
              <a:gd name="T5" fmla="*/ 1923072 h 1921854"/>
              <a:gd name="T6" fmla="*/ 0 w 1181100"/>
              <a:gd name="T7" fmla="*/ 732430 h 1921854"/>
              <a:gd name="T8" fmla="*/ 319230 w 1181100"/>
              <a:gd name="T9" fmla="*/ 562609 h 1921854"/>
              <a:gd name="T10" fmla="*/ 425975 w 1181100"/>
              <a:gd name="T11" fmla="*/ 500607 h 1921854"/>
              <a:gd name="T12" fmla="*/ 445921 w 1181100"/>
              <a:gd name="T13" fmla="*/ 530208 h 1921854"/>
              <a:gd name="T14" fmla="*/ 590551 w 1181100"/>
              <a:gd name="T15" fmla="*/ 590153 h 1921854"/>
              <a:gd name="T16" fmla="*/ 795088 w 1181100"/>
              <a:gd name="T17" fmla="*/ 385486 h 1921854"/>
              <a:gd name="T18" fmla="*/ 779015 w 1181100"/>
              <a:gd name="T19" fmla="*/ 305821 h 1921854"/>
              <a:gd name="T20" fmla="*/ 768996 w 1181100"/>
              <a:gd name="T21" fmla="*/ 290951 h 1921854"/>
              <a:gd name="T22" fmla="*/ 952789 w 1181100"/>
              <a:gd name="T23" fmla="*/ 167651 h 1921854"/>
              <a:gd name="T24" fmla="*/ 1140954 w 1181100"/>
              <a:gd name="T25" fmla="*/ 31296 h 1921854"/>
              <a:gd name="T26" fmla="*/ 1181100 w 1181100"/>
              <a:gd name="T27" fmla="*/ 0 h 19218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81100"/>
              <a:gd name="T43" fmla="*/ 0 h 1921854"/>
              <a:gd name="T44" fmla="*/ 1181100 w 1181100"/>
              <a:gd name="T45" fmla="*/ 1921854 h 19218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55" name="任意多边形 63"/>
          <p:cNvSpPr>
            <a:spLocks noChangeArrowheads="1"/>
          </p:cNvSpPr>
          <p:nvPr/>
        </p:nvSpPr>
        <p:spPr bwMode="auto">
          <a:xfrm>
            <a:off x="5344716" y="3599260"/>
            <a:ext cx="885825" cy="871538"/>
          </a:xfrm>
          <a:custGeom>
            <a:avLst/>
            <a:gdLst>
              <a:gd name="T0" fmla="*/ 1181100 w 1181100"/>
              <a:gd name="T1" fmla="*/ 0 h 1161755"/>
              <a:gd name="T2" fmla="*/ 1181100 w 1181100"/>
              <a:gd name="T3" fmla="*/ 1162346 h 1161755"/>
              <a:gd name="T4" fmla="*/ 0 w 1181100"/>
              <a:gd name="T5" fmla="*/ 1162346 h 1161755"/>
              <a:gd name="T6" fmla="*/ 0 w 1181100"/>
              <a:gd name="T7" fmla="*/ 518117 h 1161755"/>
              <a:gd name="T8" fmla="*/ 336342 w 1181100"/>
              <a:gd name="T9" fmla="*/ 385714 h 1161755"/>
              <a:gd name="T10" fmla="*/ 408490 w 1181100"/>
              <a:gd name="T11" fmla="*/ 354408 h 1161755"/>
              <a:gd name="T12" fmla="*/ 445921 w 1181100"/>
              <a:gd name="T13" fmla="*/ 409954 h 1161755"/>
              <a:gd name="T14" fmla="*/ 590551 w 1181100"/>
              <a:gd name="T15" fmla="*/ 469892 h 1161755"/>
              <a:gd name="T16" fmla="*/ 795088 w 1181100"/>
              <a:gd name="T17" fmla="*/ 265251 h 1161755"/>
              <a:gd name="T18" fmla="*/ 790933 w 1181100"/>
              <a:gd name="T19" fmla="*/ 224009 h 1161755"/>
              <a:gd name="T20" fmla="*/ 781056 w 1181100"/>
              <a:gd name="T21" fmla="*/ 192174 h 1161755"/>
              <a:gd name="T22" fmla="*/ 1174526 w 1181100"/>
              <a:gd name="T23" fmla="*/ 3497 h 1161755"/>
              <a:gd name="T24" fmla="*/ 1181100 w 1181100"/>
              <a:gd name="T25" fmla="*/ 0 h 11617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81100"/>
              <a:gd name="T40" fmla="*/ 0 h 1161755"/>
              <a:gd name="T41" fmla="*/ 1181100 w 1181100"/>
              <a:gd name="T42" fmla="*/ 1161755 h 11617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56" name="任意多边形 66"/>
          <p:cNvSpPr>
            <a:spLocks noChangeArrowheads="1"/>
          </p:cNvSpPr>
          <p:nvPr/>
        </p:nvSpPr>
        <p:spPr bwMode="auto">
          <a:xfrm>
            <a:off x="3852862" y="4002881"/>
            <a:ext cx="1452563" cy="466725"/>
          </a:xfrm>
          <a:custGeom>
            <a:avLst/>
            <a:gdLst>
              <a:gd name="T0" fmla="*/ 1936753 w 1936748"/>
              <a:gd name="T1" fmla="*/ 0 h 623080"/>
              <a:gd name="T2" fmla="*/ 1936753 w 1936748"/>
              <a:gd name="T3" fmla="*/ 621521 h 623080"/>
              <a:gd name="T4" fmla="*/ 0 w 1936748"/>
              <a:gd name="T5" fmla="*/ 621521 h 623080"/>
              <a:gd name="T6" fmla="*/ 0 w 1936748"/>
              <a:gd name="T7" fmla="*/ 612348 h 623080"/>
              <a:gd name="T8" fmla="*/ 352299 w 1936748"/>
              <a:gd name="T9" fmla="*/ 518226 h 623080"/>
              <a:gd name="T10" fmla="*/ 750619 w 1936748"/>
              <a:gd name="T11" fmla="*/ 402333 h 623080"/>
              <a:gd name="T12" fmla="*/ 791648 w 1936748"/>
              <a:gd name="T13" fmla="*/ 389503 h 623080"/>
              <a:gd name="T14" fmla="*/ 823747 w 1936748"/>
              <a:gd name="T15" fmla="*/ 436994 h 623080"/>
              <a:gd name="T16" fmla="*/ 968378 w 1936748"/>
              <a:gd name="T17" fmla="*/ 496751 h 623080"/>
              <a:gd name="T18" fmla="*/ 1172915 w 1936748"/>
              <a:gd name="T19" fmla="*/ 292726 h 623080"/>
              <a:gd name="T20" fmla="*/ 1170638 w 1936748"/>
              <a:gd name="T21" fmla="*/ 270191 h 623080"/>
              <a:gd name="T22" fmla="*/ 1509045 w 1936748"/>
              <a:gd name="T23" fmla="*/ 156507 h 623080"/>
              <a:gd name="T24" fmla="*/ 1868381 w 1936748"/>
              <a:gd name="T25" fmla="*/ 26834 h 623080"/>
              <a:gd name="T26" fmla="*/ 1936753 w 1936748"/>
              <a:gd name="T27" fmla="*/ 0 h 6230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36748"/>
              <a:gd name="T43" fmla="*/ 0 h 623080"/>
              <a:gd name="T44" fmla="*/ 1936748 w 1936748"/>
              <a:gd name="T45" fmla="*/ 623080 h 6230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57" name="椭圆 51"/>
          <p:cNvSpPr>
            <a:spLocks noChangeArrowheads="1"/>
          </p:cNvSpPr>
          <p:nvPr/>
        </p:nvSpPr>
        <p:spPr bwMode="auto">
          <a:xfrm>
            <a:off x="7530704" y="2474119"/>
            <a:ext cx="216694" cy="215504"/>
          </a:xfrm>
          <a:prstGeom prst="ellipse">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cs typeface="+mn-ea"/>
              <a:sym typeface="+mn-lt"/>
            </a:endParaRPr>
          </a:p>
        </p:txBody>
      </p:sp>
      <p:sp>
        <p:nvSpPr>
          <p:cNvPr id="58" name="椭圆 52"/>
          <p:cNvSpPr>
            <a:spLocks noChangeArrowheads="1"/>
          </p:cNvSpPr>
          <p:nvPr/>
        </p:nvSpPr>
        <p:spPr bwMode="auto">
          <a:xfrm>
            <a:off x="6605588" y="3209925"/>
            <a:ext cx="216694" cy="216694"/>
          </a:xfrm>
          <a:prstGeom prst="ellipse">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cs typeface="+mn-ea"/>
              <a:sym typeface="+mn-lt"/>
            </a:endParaRPr>
          </a:p>
        </p:txBody>
      </p:sp>
      <p:sp>
        <p:nvSpPr>
          <p:cNvPr id="59" name="椭圆 53"/>
          <p:cNvSpPr>
            <a:spLocks noChangeArrowheads="1"/>
          </p:cNvSpPr>
          <p:nvPr/>
        </p:nvSpPr>
        <p:spPr bwMode="auto">
          <a:xfrm>
            <a:off x="5680473" y="3689748"/>
            <a:ext cx="215503" cy="216694"/>
          </a:xfrm>
          <a:prstGeom prst="ellipse">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cs typeface="+mn-ea"/>
              <a:sym typeface="+mn-lt"/>
            </a:endParaRPr>
          </a:p>
        </p:txBody>
      </p:sp>
      <p:sp>
        <p:nvSpPr>
          <p:cNvPr id="60" name="椭圆 54"/>
          <p:cNvSpPr>
            <a:spLocks noChangeArrowheads="1"/>
          </p:cNvSpPr>
          <p:nvPr/>
        </p:nvSpPr>
        <p:spPr bwMode="auto">
          <a:xfrm>
            <a:off x="4470798" y="4114800"/>
            <a:ext cx="216694" cy="216694"/>
          </a:xfrm>
          <a:prstGeom prst="ellipse">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cs typeface="+mn-ea"/>
              <a:sym typeface="+mn-lt"/>
            </a:endParaRPr>
          </a:p>
        </p:txBody>
      </p:sp>
      <p:sp>
        <p:nvSpPr>
          <p:cNvPr id="61" name="矩形 47"/>
          <p:cNvSpPr>
            <a:spLocks noChangeArrowheads="1"/>
          </p:cNvSpPr>
          <p:nvPr/>
        </p:nvSpPr>
        <p:spPr bwMode="auto">
          <a:xfrm>
            <a:off x="977503" y="1106091"/>
            <a:ext cx="7204472"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3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mn-lt"/>
                <a:ea typeface="+mn-ea"/>
                <a:cs typeface="+mn-ea"/>
                <a:sym typeface="+mn-lt"/>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kumimoji="0" lang="zh-CN" altLang="en-US" sz="1350" b="0" i="0" u="none" strike="noStrike" kern="1200" cap="none" spc="0" normalizeH="0" baseline="0" noProof="0">
              <a:ln>
                <a:noFill/>
              </a:ln>
              <a:solidFill>
                <a:srgbClr val="080808"/>
              </a:solidFill>
              <a:effectLst/>
              <a:uLnTx/>
              <a:uFillTx/>
              <a:latin typeface="+mn-lt"/>
              <a:ea typeface="+mn-ea"/>
              <a:cs typeface="+mn-ea"/>
              <a:sym typeface="+mn-lt"/>
            </a:endParaRPr>
          </a:p>
        </p:txBody>
      </p:sp>
      <p:sp>
        <p:nvSpPr>
          <p:cNvPr id="62" name="矩形 93"/>
          <p:cNvSpPr>
            <a:spLocks noChangeArrowheads="1"/>
          </p:cNvSpPr>
          <p:nvPr/>
        </p:nvSpPr>
        <p:spPr bwMode="auto">
          <a:xfrm>
            <a:off x="1628105" y="1866900"/>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a:ln>
                  <a:noFill/>
                </a:ln>
                <a:solidFill>
                  <a:srgbClr val="080808"/>
                </a:solidFill>
                <a:effectLst/>
                <a:uLnTx/>
                <a:uFillTx/>
                <a:latin typeface="+mn-lt"/>
                <a:ea typeface="+mn-ea"/>
                <a:cs typeface="+mn-ea"/>
                <a:sym typeface="+mn-lt"/>
              </a:rPr>
              <a:t>添加标题</a:t>
            </a:r>
            <a:endParaRPr kumimoji="0" lang="en-US" sz="1500" b="0" i="0" u="none" strike="noStrike" kern="1200" cap="none" spc="0" normalizeH="0" baseline="0" noProof="0">
              <a:ln>
                <a:noFill/>
              </a:ln>
              <a:solidFill>
                <a:srgbClr val="080808"/>
              </a:solidFill>
              <a:effectLst/>
              <a:uLnTx/>
              <a:uFillTx/>
              <a:latin typeface="+mn-lt"/>
              <a:ea typeface="+mn-ea"/>
              <a:cs typeface="+mn-ea"/>
              <a:sym typeface="+mn-lt"/>
            </a:endParaRPr>
          </a:p>
        </p:txBody>
      </p:sp>
      <p:sp>
        <p:nvSpPr>
          <p:cNvPr id="63" name="矩形 165"/>
          <p:cNvSpPr>
            <a:spLocks noChangeArrowheads="1"/>
          </p:cNvSpPr>
          <p:nvPr/>
        </p:nvSpPr>
        <p:spPr bwMode="auto">
          <a:xfrm>
            <a:off x="975989" y="2159794"/>
            <a:ext cx="1560043" cy="242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975" b="0" i="0" u="none" strike="noStrike" kern="1200" cap="none" spc="0" normalizeH="0" baseline="0" noProof="0" dirty="0">
                <a:ln>
                  <a:noFill/>
                </a:ln>
                <a:solidFill>
                  <a:srgbClr val="080808"/>
                </a:solidFill>
                <a:effectLst/>
                <a:uLnTx/>
                <a:uFillTx/>
                <a:latin typeface="+mn-lt"/>
                <a:ea typeface="+mn-ea"/>
                <a:cs typeface="+mn-ea"/>
                <a:sym typeface="+mn-lt"/>
              </a:rPr>
              <a:t>点击输入图表的描述说明</a:t>
            </a:r>
          </a:p>
        </p:txBody>
      </p:sp>
      <p:sp>
        <p:nvSpPr>
          <p:cNvPr id="64" name="矩形 41"/>
          <p:cNvSpPr>
            <a:spLocks noChangeArrowheads="1"/>
          </p:cNvSpPr>
          <p:nvPr/>
        </p:nvSpPr>
        <p:spPr bwMode="auto">
          <a:xfrm>
            <a:off x="1628105" y="2563416"/>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a:ln>
                  <a:noFill/>
                </a:ln>
                <a:solidFill>
                  <a:srgbClr val="080808"/>
                </a:solidFill>
                <a:effectLst/>
                <a:uLnTx/>
                <a:uFillTx/>
                <a:latin typeface="+mn-lt"/>
                <a:ea typeface="+mn-ea"/>
                <a:cs typeface="+mn-ea"/>
                <a:sym typeface="+mn-lt"/>
              </a:rPr>
              <a:t>添加标题</a:t>
            </a:r>
            <a:endParaRPr kumimoji="0" lang="en-US" sz="1500" b="0" i="0" u="none" strike="noStrike" kern="1200" cap="none" spc="0" normalizeH="0" baseline="0" noProof="0">
              <a:ln>
                <a:noFill/>
              </a:ln>
              <a:solidFill>
                <a:srgbClr val="080808"/>
              </a:solidFill>
              <a:effectLst/>
              <a:uLnTx/>
              <a:uFillTx/>
              <a:latin typeface="+mn-lt"/>
              <a:ea typeface="+mn-ea"/>
              <a:cs typeface="+mn-ea"/>
              <a:sym typeface="+mn-lt"/>
            </a:endParaRPr>
          </a:p>
        </p:txBody>
      </p:sp>
      <p:sp>
        <p:nvSpPr>
          <p:cNvPr id="65" name="矩形 42"/>
          <p:cNvSpPr>
            <a:spLocks noChangeArrowheads="1"/>
          </p:cNvSpPr>
          <p:nvPr/>
        </p:nvSpPr>
        <p:spPr bwMode="auto">
          <a:xfrm>
            <a:off x="975989" y="2856310"/>
            <a:ext cx="1560043" cy="242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975" b="0" i="0" u="none" strike="noStrike" kern="1200" cap="none" spc="0" normalizeH="0" baseline="0" noProof="0">
                <a:ln>
                  <a:noFill/>
                </a:ln>
                <a:solidFill>
                  <a:srgbClr val="080808"/>
                </a:solidFill>
                <a:effectLst/>
                <a:uLnTx/>
                <a:uFillTx/>
                <a:latin typeface="+mn-lt"/>
                <a:ea typeface="+mn-ea"/>
                <a:cs typeface="+mn-ea"/>
                <a:sym typeface="+mn-lt"/>
              </a:rPr>
              <a:t>点击输入图表的描述说明</a:t>
            </a:r>
          </a:p>
        </p:txBody>
      </p:sp>
      <p:sp>
        <p:nvSpPr>
          <p:cNvPr id="66" name="矩形 44"/>
          <p:cNvSpPr>
            <a:spLocks noChangeArrowheads="1"/>
          </p:cNvSpPr>
          <p:nvPr/>
        </p:nvSpPr>
        <p:spPr bwMode="auto">
          <a:xfrm>
            <a:off x="1628105" y="3271838"/>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a:ln>
                  <a:noFill/>
                </a:ln>
                <a:solidFill>
                  <a:srgbClr val="080808"/>
                </a:solidFill>
                <a:effectLst/>
                <a:uLnTx/>
                <a:uFillTx/>
                <a:latin typeface="+mn-lt"/>
                <a:ea typeface="+mn-ea"/>
                <a:cs typeface="+mn-ea"/>
                <a:sym typeface="+mn-lt"/>
              </a:rPr>
              <a:t>添加标题</a:t>
            </a:r>
            <a:endParaRPr kumimoji="0" lang="en-US" sz="1500" b="0" i="0" u="none" strike="noStrike" kern="1200" cap="none" spc="0" normalizeH="0" baseline="0" noProof="0">
              <a:ln>
                <a:noFill/>
              </a:ln>
              <a:solidFill>
                <a:srgbClr val="080808"/>
              </a:solidFill>
              <a:effectLst/>
              <a:uLnTx/>
              <a:uFillTx/>
              <a:latin typeface="+mn-lt"/>
              <a:ea typeface="+mn-ea"/>
              <a:cs typeface="+mn-ea"/>
              <a:sym typeface="+mn-lt"/>
            </a:endParaRPr>
          </a:p>
        </p:txBody>
      </p:sp>
      <p:sp>
        <p:nvSpPr>
          <p:cNvPr id="67" name="矩形 45"/>
          <p:cNvSpPr>
            <a:spLocks noChangeArrowheads="1"/>
          </p:cNvSpPr>
          <p:nvPr/>
        </p:nvSpPr>
        <p:spPr bwMode="auto">
          <a:xfrm>
            <a:off x="975989" y="3565922"/>
            <a:ext cx="1560043" cy="242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975" b="0" i="0" u="none" strike="noStrike" kern="1200" cap="none" spc="0" normalizeH="0" baseline="0" noProof="0">
                <a:ln>
                  <a:noFill/>
                </a:ln>
                <a:solidFill>
                  <a:srgbClr val="080808"/>
                </a:solidFill>
                <a:effectLst/>
                <a:uLnTx/>
                <a:uFillTx/>
                <a:latin typeface="+mn-lt"/>
                <a:ea typeface="+mn-ea"/>
                <a:cs typeface="+mn-ea"/>
                <a:sym typeface="+mn-lt"/>
              </a:rPr>
              <a:t>点击输入图表的描述说明</a:t>
            </a:r>
          </a:p>
        </p:txBody>
      </p:sp>
      <p:sp>
        <p:nvSpPr>
          <p:cNvPr id="68" name="矩形 47"/>
          <p:cNvSpPr>
            <a:spLocks noChangeArrowheads="1"/>
          </p:cNvSpPr>
          <p:nvPr/>
        </p:nvSpPr>
        <p:spPr bwMode="auto">
          <a:xfrm>
            <a:off x="1628105" y="3965973"/>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a:ln>
                  <a:noFill/>
                </a:ln>
                <a:solidFill>
                  <a:srgbClr val="080808"/>
                </a:solidFill>
                <a:effectLst/>
                <a:uLnTx/>
                <a:uFillTx/>
                <a:latin typeface="+mn-lt"/>
                <a:ea typeface="+mn-ea"/>
                <a:cs typeface="+mn-ea"/>
                <a:sym typeface="+mn-lt"/>
              </a:rPr>
              <a:t>添加标题</a:t>
            </a:r>
            <a:endParaRPr kumimoji="0" lang="en-US" sz="1500" b="0" i="0" u="none" strike="noStrike" kern="1200" cap="none" spc="0" normalizeH="0" baseline="0" noProof="0">
              <a:ln>
                <a:noFill/>
              </a:ln>
              <a:solidFill>
                <a:srgbClr val="080808"/>
              </a:solidFill>
              <a:effectLst/>
              <a:uLnTx/>
              <a:uFillTx/>
              <a:latin typeface="+mn-lt"/>
              <a:ea typeface="+mn-ea"/>
              <a:cs typeface="+mn-ea"/>
              <a:sym typeface="+mn-lt"/>
            </a:endParaRPr>
          </a:p>
        </p:txBody>
      </p:sp>
      <p:sp>
        <p:nvSpPr>
          <p:cNvPr id="69" name="矩形 48"/>
          <p:cNvSpPr>
            <a:spLocks noChangeArrowheads="1"/>
          </p:cNvSpPr>
          <p:nvPr/>
        </p:nvSpPr>
        <p:spPr bwMode="auto">
          <a:xfrm>
            <a:off x="975989" y="4260056"/>
            <a:ext cx="1560043" cy="242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975" b="0" i="0" u="none" strike="noStrike" kern="1200" cap="none" spc="0" normalizeH="0" baseline="0" noProof="0">
                <a:ln>
                  <a:noFill/>
                </a:ln>
                <a:solidFill>
                  <a:srgbClr val="080808"/>
                </a:solidFill>
                <a:effectLst/>
                <a:uLnTx/>
                <a:uFillTx/>
                <a:latin typeface="+mn-lt"/>
                <a:ea typeface="+mn-ea"/>
                <a:cs typeface="+mn-ea"/>
                <a:sym typeface="+mn-lt"/>
              </a:rPr>
              <a:t>点击输入图表的描述说明</a:t>
            </a:r>
          </a:p>
        </p:txBody>
      </p:sp>
    </p:spTree>
    <p:extLst>
      <p:ext uri="{BB962C8B-B14F-4D97-AF65-F5344CB8AC3E}">
        <p14:creationId xmlns:p14="http://schemas.microsoft.com/office/powerpoint/2010/main" val="387659651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p:cBhvr>
                                        <p:cTn id="7" dur="500"/>
                                        <p:tgtEl>
                                          <p:spTgt spid="6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Effect>
                                      <p:cBhvr>
                                        <p:cTn id="11" dur="200"/>
                                        <p:tgtEl>
                                          <p:spTgt spid="5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55"/>
                                        </p:tgtEl>
                                        <p:attrNameLst>
                                          <p:attrName>style.visibility</p:attrName>
                                        </p:attrNameLst>
                                      </p:cBhvr>
                                      <p:to>
                                        <p:strVal val="visible"/>
                                      </p:to>
                                    </p:set>
                                    <p:animEffect>
                                      <p:cBhvr>
                                        <p:cTn id="14" dur="400"/>
                                        <p:tgtEl>
                                          <p:spTgt spid="55"/>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41"/>
                                        </p:tgtEl>
                                        <p:attrNameLst>
                                          <p:attrName>style.visibility</p:attrName>
                                        </p:attrNameLst>
                                      </p:cBhvr>
                                      <p:to>
                                        <p:strVal val="visible"/>
                                      </p:to>
                                    </p:set>
                                    <p:animEffect>
                                      <p:cBhvr>
                                        <p:cTn id="17" dur="600"/>
                                        <p:tgtEl>
                                          <p:spTgt spid="41"/>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40"/>
                                        </p:tgtEl>
                                        <p:attrNameLst>
                                          <p:attrName>style.visibility</p:attrName>
                                        </p:attrNameLst>
                                      </p:cBhvr>
                                      <p:to>
                                        <p:strVal val="visible"/>
                                      </p:to>
                                    </p:set>
                                    <p:animEffect>
                                      <p:cBhvr>
                                        <p:cTn id="20" dur="900"/>
                                        <p:tgtEl>
                                          <p:spTgt spid="40"/>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60"/>
                                        </p:tgtEl>
                                        <p:attrNameLst>
                                          <p:attrName>style.visibility</p:attrName>
                                        </p:attrNameLst>
                                      </p:cBhvr>
                                      <p:to>
                                        <p:strVal val="visible"/>
                                      </p:to>
                                    </p:set>
                                    <p:animEffect>
                                      <p:cBhvr>
                                        <p:cTn id="23" dur="250"/>
                                        <p:tgtEl>
                                          <p:spTgt spid="60"/>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59"/>
                                        </p:tgtEl>
                                        <p:attrNameLst>
                                          <p:attrName>style.visibility</p:attrName>
                                        </p:attrNameLst>
                                      </p:cBhvr>
                                      <p:to>
                                        <p:strVal val="visible"/>
                                      </p:to>
                                    </p:set>
                                    <p:animEffect>
                                      <p:cBhvr>
                                        <p:cTn id="26" dur="250"/>
                                        <p:tgtEl>
                                          <p:spTgt spid="59"/>
                                        </p:tgtEl>
                                      </p:cBhvr>
                                    </p:animEffect>
                                  </p:childTnLst>
                                </p:cTn>
                              </p:par>
                              <p:par>
                                <p:cTn id="27" presetID="10" presetClass="entr" presetSubtype="0" fill="hold" grpId="0" nodeType="withEffect">
                                  <p:stCondLst>
                                    <p:cond delay="750"/>
                                  </p:stCondLst>
                                  <p:childTnLst>
                                    <p:set>
                                      <p:cBhvr>
                                        <p:cTn id="28" dur="1" fill="hold">
                                          <p:stCondLst>
                                            <p:cond delay="0"/>
                                          </p:stCondLst>
                                        </p:cTn>
                                        <p:tgtEl>
                                          <p:spTgt spid="58"/>
                                        </p:tgtEl>
                                        <p:attrNameLst>
                                          <p:attrName>style.visibility</p:attrName>
                                        </p:attrNameLst>
                                      </p:cBhvr>
                                      <p:to>
                                        <p:strVal val="visible"/>
                                      </p:to>
                                    </p:set>
                                    <p:animEffect>
                                      <p:cBhvr>
                                        <p:cTn id="29" dur="250"/>
                                        <p:tgtEl>
                                          <p:spTgt spid="5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57"/>
                                        </p:tgtEl>
                                        <p:attrNameLst>
                                          <p:attrName>style.visibility</p:attrName>
                                        </p:attrNameLst>
                                      </p:cBhvr>
                                      <p:to>
                                        <p:strVal val="visible"/>
                                      </p:to>
                                    </p:set>
                                    <p:animEffect>
                                      <p:cBhvr>
                                        <p:cTn id="32" dur="250"/>
                                        <p:tgtEl>
                                          <p:spTgt spid="57"/>
                                        </p:tgtEl>
                                      </p:cBhvr>
                                    </p:animEffect>
                                  </p:childTnLst>
                                </p:cTn>
                              </p:par>
                            </p:childTnLst>
                          </p:cTn>
                        </p:par>
                        <p:par>
                          <p:cTn id="33" fill="hold">
                            <p:stCondLst>
                              <p:cond delay="1000"/>
                            </p:stCondLst>
                            <p:childTnLst>
                              <p:par>
                                <p:cTn id="34" presetID="26" presetClass="emph" presetSubtype="0" fill="hold" grpId="1" nodeType="afterEffect">
                                  <p:stCondLst>
                                    <p:cond delay="0"/>
                                  </p:stCondLst>
                                  <p:childTnLst>
                                    <p:animEffect>
                                      <p:cBhvr>
                                        <p:cTn id="35" dur="500" tmFilter="0, 0; .2, .5; .8, .5; 1, 0"/>
                                        <p:tgtEl>
                                          <p:spTgt spid="60"/>
                                        </p:tgtEl>
                                      </p:cBhvr>
                                    </p:animEffect>
                                    <p:animScale>
                                      <p:cBhvr>
                                        <p:cTn id="36" dur="250" autoRev="1" fill="hold"/>
                                        <p:tgtEl>
                                          <p:spTgt spid="60"/>
                                        </p:tgtEl>
                                      </p:cBhvr>
                                      <p:by x="105000" y="105000"/>
                                    </p:animScale>
                                  </p:childTnLst>
                                </p:cTn>
                              </p:par>
                            </p:childTnLst>
                          </p:cTn>
                        </p:par>
                        <p:par>
                          <p:cTn id="37" fill="hold">
                            <p:stCondLst>
                              <p:cond delay="1500"/>
                            </p:stCondLst>
                            <p:childTnLst>
                              <p:par>
                                <p:cTn id="38" presetID="26" presetClass="emph" presetSubtype="0" fill="hold" grpId="1" nodeType="afterEffect">
                                  <p:stCondLst>
                                    <p:cond delay="0"/>
                                  </p:stCondLst>
                                  <p:childTnLst>
                                    <p:animEffect>
                                      <p:cBhvr>
                                        <p:cTn id="39" dur="500" tmFilter="0, 0; .2, .5; .8, .5; 1, 0"/>
                                        <p:tgtEl>
                                          <p:spTgt spid="59"/>
                                        </p:tgtEl>
                                      </p:cBhvr>
                                    </p:animEffect>
                                    <p:animScale>
                                      <p:cBhvr>
                                        <p:cTn id="40" dur="250" autoRev="1" fill="hold"/>
                                        <p:tgtEl>
                                          <p:spTgt spid="59"/>
                                        </p:tgtEl>
                                      </p:cBhvr>
                                      <p:by x="105000" y="105000"/>
                                    </p:animScale>
                                  </p:childTnLst>
                                </p:cTn>
                              </p:par>
                            </p:childTnLst>
                          </p:cTn>
                        </p:par>
                        <p:par>
                          <p:cTn id="41" fill="hold">
                            <p:stCondLst>
                              <p:cond delay="2000"/>
                            </p:stCondLst>
                            <p:childTnLst>
                              <p:par>
                                <p:cTn id="42" presetID="26" presetClass="emph" presetSubtype="0" fill="hold" grpId="1" nodeType="afterEffect">
                                  <p:stCondLst>
                                    <p:cond delay="0"/>
                                  </p:stCondLst>
                                  <p:childTnLst>
                                    <p:animEffect>
                                      <p:cBhvr>
                                        <p:cTn id="43" dur="500" tmFilter="0, 0; .2, .5; .8, .5; 1, 0"/>
                                        <p:tgtEl>
                                          <p:spTgt spid="58"/>
                                        </p:tgtEl>
                                      </p:cBhvr>
                                    </p:animEffect>
                                    <p:animScale>
                                      <p:cBhvr>
                                        <p:cTn id="44" dur="250" autoRev="1" fill="hold"/>
                                        <p:tgtEl>
                                          <p:spTgt spid="58"/>
                                        </p:tgtEl>
                                      </p:cBhvr>
                                      <p:by x="105000" y="105000"/>
                                    </p:animScale>
                                  </p:childTnLst>
                                </p:cTn>
                              </p:par>
                            </p:childTnLst>
                          </p:cTn>
                        </p:par>
                        <p:par>
                          <p:cTn id="45" fill="hold">
                            <p:stCondLst>
                              <p:cond delay="2500"/>
                            </p:stCondLst>
                            <p:childTnLst>
                              <p:par>
                                <p:cTn id="46" presetID="26" presetClass="emph" presetSubtype="0" fill="hold" grpId="1" nodeType="afterEffect">
                                  <p:stCondLst>
                                    <p:cond delay="0"/>
                                  </p:stCondLst>
                                  <p:childTnLst>
                                    <p:animEffect>
                                      <p:cBhvr>
                                        <p:cTn id="47" dur="500" tmFilter="0, 0; .2, .5; .8, .5; 1, 0"/>
                                        <p:tgtEl>
                                          <p:spTgt spid="57"/>
                                        </p:tgtEl>
                                      </p:cBhvr>
                                    </p:animEffect>
                                    <p:animScale>
                                      <p:cBhvr>
                                        <p:cTn id="48" dur="250" autoRev="1" fill="hold"/>
                                        <p:tgtEl>
                                          <p:spTgt spid="57"/>
                                        </p:tgtEl>
                                      </p:cBhvr>
                                      <p:by x="105000" y="105000"/>
                                    </p:animScale>
                                  </p:childTnLst>
                                </p:cTn>
                              </p:par>
                            </p:childTnLst>
                          </p:cTn>
                        </p:par>
                      </p:childTnLst>
                    </p:cTn>
                  </p:par>
                  <p:par>
                    <p:cTn id="49" fill="hold">
                      <p:stCondLst>
                        <p:cond delay="indefinite"/>
                      </p:stCondLst>
                      <p:childTnLst>
                        <p:par>
                          <p:cTn id="50" fill="hold">
                            <p:stCondLst>
                              <p:cond delay="0"/>
                            </p:stCondLst>
                            <p:childTnLst>
                              <p:par>
                                <p:cTn id="51" presetID="12" presetClass="entr" presetSubtype="2"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p:tgtEl>
                                          <p:spTgt spid="19"/>
                                        </p:tgtEl>
                                        <p:attrNameLst>
                                          <p:attrName>ppt_x</p:attrName>
                                        </p:attrNameLst>
                                      </p:cBhvr>
                                      <p:tavLst>
                                        <p:tav tm="0">
                                          <p:val>
                                            <p:strVal val="#ppt_x+#ppt_w*1.125000"/>
                                          </p:val>
                                        </p:tav>
                                        <p:tav tm="100000">
                                          <p:val>
                                            <p:strVal val="#ppt_x"/>
                                          </p:val>
                                        </p:tav>
                                      </p:tavLst>
                                    </p:anim>
                                    <p:animEffect transition="in" filter="wipe(left)">
                                      <p:cBhvr>
                                        <p:cTn id="54" dur="500"/>
                                        <p:tgtEl>
                                          <p:spTgt spid="19"/>
                                        </p:tgtEl>
                                      </p:cBhvr>
                                    </p:animEffect>
                                  </p:childTnLst>
                                </p:cTn>
                              </p:par>
                              <p:par>
                                <p:cTn id="55" presetID="12" presetClass="entr" presetSubtype="2" fill="hold"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500"/>
                                        <p:tgtEl>
                                          <p:spTgt spid="20"/>
                                        </p:tgtEl>
                                        <p:attrNameLst>
                                          <p:attrName>ppt_x</p:attrName>
                                        </p:attrNameLst>
                                      </p:cBhvr>
                                      <p:tavLst>
                                        <p:tav tm="0">
                                          <p:val>
                                            <p:strVal val="#ppt_x+#ppt_w*1.125000"/>
                                          </p:val>
                                        </p:tav>
                                        <p:tav tm="100000">
                                          <p:val>
                                            <p:strVal val="#ppt_x"/>
                                          </p:val>
                                        </p:tav>
                                      </p:tavLst>
                                    </p:anim>
                                    <p:animEffect transition="in" filter="wipe(left)">
                                      <p:cBhvr>
                                        <p:cTn id="58" dur="500"/>
                                        <p:tgtEl>
                                          <p:spTgt spid="20"/>
                                        </p:tgtEl>
                                      </p:cBhvr>
                                    </p:animEffect>
                                  </p:childTnLst>
                                </p:cTn>
                              </p:par>
                              <p:par>
                                <p:cTn id="59" presetID="12" presetClass="entr" presetSubtype="2"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p:tgtEl>
                                          <p:spTgt spid="24"/>
                                        </p:tgtEl>
                                        <p:attrNameLst>
                                          <p:attrName>ppt_x</p:attrName>
                                        </p:attrNameLst>
                                      </p:cBhvr>
                                      <p:tavLst>
                                        <p:tav tm="0">
                                          <p:val>
                                            <p:strVal val="#ppt_x+#ppt_w*1.125000"/>
                                          </p:val>
                                        </p:tav>
                                        <p:tav tm="100000">
                                          <p:val>
                                            <p:strVal val="#ppt_x"/>
                                          </p:val>
                                        </p:tav>
                                      </p:tavLst>
                                    </p:anim>
                                    <p:animEffect transition="in" filter="wipe(left)">
                                      <p:cBhvr>
                                        <p:cTn id="62" dur="500"/>
                                        <p:tgtEl>
                                          <p:spTgt spid="24"/>
                                        </p:tgtEl>
                                      </p:cBhvr>
                                    </p:animEffect>
                                  </p:childTnLst>
                                </p:cTn>
                              </p:par>
                              <p:par>
                                <p:cTn id="63" presetID="12" presetClass="entr" presetSubtype="2"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500"/>
                                        <p:tgtEl>
                                          <p:spTgt spid="25"/>
                                        </p:tgtEl>
                                        <p:attrNameLst>
                                          <p:attrName>ppt_x</p:attrName>
                                        </p:attrNameLst>
                                      </p:cBhvr>
                                      <p:tavLst>
                                        <p:tav tm="0">
                                          <p:val>
                                            <p:strVal val="#ppt_x+#ppt_w*1.125000"/>
                                          </p:val>
                                        </p:tav>
                                        <p:tav tm="100000">
                                          <p:val>
                                            <p:strVal val="#ppt_x"/>
                                          </p:val>
                                        </p:tav>
                                      </p:tavLst>
                                    </p:anim>
                                    <p:animEffect transition="in" filter="wipe(left)">
                                      <p:cBhvr>
                                        <p:cTn id="66" dur="500"/>
                                        <p:tgtEl>
                                          <p:spTgt spid="25"/>
                                        </p:tgtEl>
                                      </p:cBhvr>
                                    </p:animEffect>
                                  </p:childTnLst>
                                </p:cTn>
                              </p:par>
                              <p:par>
                                <p:cTn id="67" presetID="12" presetClass="entr" presetSubtype="2" fill="hold" grpId="0" nodeType="with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500"/>
                                        <p:tgtEl>
                                          <p:spTgt spid="30"/>
                                        </p:tgtEl>
                                        <p:attrNameLst>
                                          <p:attrName>ppt_x</p:attrName>
                                        </p:attrNameLst>
                                      </p:cBhvr>
                                      <p:tavLst>
                                        <p:tav tm="0">
                                          <p:val>
                                            <p:strVal val="#ppt_x+#ppt_w*1.125000"/>
                                          </p:val>
                                        </p:tav>
                                        <p:tav tm="100000">
                                          <p:val>
                                            <p:strVal val="#ppt_x"/>
                                          </p:val>
                                        </p:tav>
                                      </p:tavLst>
                                    </p:anim>
                                    <p:animEffect transition="in" filter="wipe(left)">
                                      <p:cBhvr>
                                        <p:cTn id="70" dur="500"/>
                                        <p:tgtEl>
                                          <p:spTgt spid="30"/>
                                        </p:tgtEl>
                                      </p:cBhvr>
                                    </p:animEffect>
                                  </p:childTnLst>
                                </p:cTn>
                              </p:par>
                              <p:par>
                                <p:cTn id="71" presetID="12" presetClass="entr" presetSubtype="2" fill="hold" nodeType="with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additive="base">
                                        <p:cTn id="73" dur="500"/>
                                        <p:tgtEl>
                                          <p:spTgt spid="31"/>
                                        </p:tgtEl>
                                        <p:attrNameLst>
                                          <p:attrName>ppt_x</p:attrName>
                                        </p:attrNameLst>
                                      </p:cBhvr>
                                      <p:tavLst>
                                        <p:tav tm="0">
                                          <p:val>
                                            <p:strVal val="#ppt_x+#ppt_w*1.125000"/>
                                          </p:val>
                                        </p:tav>
                                        <p:tav tm="100000">
                                          <p:val>
                                            <p:strVal val="#ppt_x"/>
                                          </p:val>
                                        </p:tav>
                                      </p:tavLst>
                                    </p:anim>
                                    <p:animEffect transition="in" filter="wipe(left)">
                                      <p:cBhvr>
                                        <p:cTn id="74" dur="500"/>
                                        <p:tgtEl>
                                          <p:spTgt spid="31"/>
                                        </p:tgtEl>
                                      </p:cBhvr>
                                    </p:animEffect>
                                  </p:childTnLst>
                                </p:cTn>
                              </p:par>
                              <p:par>
                                <p:cTn id="75" presetID="12" presetClass="entr" presetSubtype="2"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additive="base">
                                        <p:cTn id="77" dur="500"/>
                                        <p:tgtEl>
                                          <p:spTgt spid="36"/>
                                        </p:tgtEl>
                                        <p:attrNameLst>
                                          <p:attrName>ppt_x</p:attrName>
                                        </p:attrNameLst>
                                      </p:cBhvr>
                                      <p:tavLst>
                                        <p:tav tm="0">
                                          <p:val>
                                            <p:strVal val="#ppt_x+#ppt_w*1.125000"/>
                                          </p:val>
                                        </p:tav>
                                        <p:tav tm="100000">
                                          <p:val>
                                            <p:strVal val="#ppt_x"/>
                                          </p:val>
                                        </p:tav>
                                      </p:tavLst>
                                    </p:anim>
                                    <p:animEffect transition="in" filter="wipe(left)">
                                      <p:cBhvr>
                                        <p:cTn id="78" dur="500"/>
                                        <p:tgtEl>
                                          <p:spTgt spid="36"/>
                                        </p:tgtEl>
                                      </p:cBhvr>
                                    </p:animEffect>
                                  </p:childTnLst>
                                </p:cTn>
                              </p:par>
                              <p:par>
                                <p:cTn id="79" presetID="12" presetClass="entr" presetSubtype="2" fill="hold" nodeType="withEffect">
                                  <p:stCondLst>
                                    <p:cond delay="0"/>
                                  </p:stCondLst>
                                  <p:childTnLst>
                                    <p:set>
                                      <p:cBhvr>
                                        <p:cTn id="80" dur="1" fill="hold">
                                          <p:stCondLst>
                                            <p:cond delay="0"/>
                                          </p:stCondLst>
                                        </p:cTn>
                                        <p:tgtEl>
                                          <p:spTgt spid="37"/>
                                        </p:tgtEl>
                                        <p:attrNameLst>
                                          <p:attrName>style.visibility</p:attrName>
                                        </p:attrNameLst>
                                      </p:cBhvr>
                                      <p:to>
                                        <p:strVal val="visible"/>
                                      </p:to>
                                    </p:set>
                                    <p:anim calcmode="lin" valueType="num">
                                      <p:cBhvr additive="base">
                                        <p:cTn id="81" dur="500"/>
                                        <p:tgtEl>
                                          <p:spTgt spid="37"/>
                                        </p:tgtEl>
                                        <p:attrNameLst>
                                          <p:attrName>ppt_x</p:attrName>
                                        </p:attrNameLst>
                                      </p:cBhvr>
                                      <p:tavLst>
                                        <p:tav tm="0">
                                          <p:val>
                                            <p:strVal val="#ppt_x+#ppt_w*1.125000"/>
                                          </p:val>
                                        </p:tav>
                                        <p:tav tm="100000">
                                          <p:val>
                                            <p:strVal val="#ppt_x"/>
                                          </p:val>
                                        </p:tav>
                                      </p:tavLst>
                                    </p:anim>
                                    <p:animEffect transition="in" filter="wipe(left)">
                                      <p:cBhvr>
                                        <p:cTn id="82" dur="500"/>
                                        <p:tgtEl>
                                          <p:spTgt spid="37"/>
                                        </p:tgtEl>
                                      </p:cBhvr>
                                    </p:animEffect>
                                  </p:childTnLst>
                                </p:cTn>
                              </p:par>
                              <p:par>
                                <p:cTn id="83" presetID="12" presetClass="entr" presetSubtype="2" fill="hold" grpId="0" nodeType="withEffect">
                                  <p:stCondLst>
                                    <p:cond delay="0"/>
                                  </p:stCondLst>
                                  <p:childTnLst>
                                    <p:set>
                                      <p:cBhvr>
                                        <p:cTn id="84" dur="1" fill="hold">
                                          <p:stCondLst>
                                            <p:cond delay="0"/>
                                          </p:stCondLst>
                                        </p:cTn>
                                        <p:tgtEl>
                                          <p:spTgt spid="62"/>
                                        </p:tgtEl>
                                        <p:attrNameLst>
                                          <p:attrName>style.visibility</p:attrName>
                                        </p:attrNameLst>
                                      </p:cBhvr>
                                      <p:to>
                                        <p:strVal val="visible"/>
                                      </p:to>
                                    </p:set>
                                    <p:anim calcmode="lin" valueType="num">
                                      <p:cBhvr additive="base">
                                        <p:cTn id="85" dur="500"/>
                                        <p:tgtEl>
                                          <p:spTgt spid="62"/>
                                        </p:tgtEl>
                                        <p:attrNameLst>
                                          <p:attrName>ppt_x</p:attrName>
                                        </p:attrNameLst>
                                      </p:cBhvr>
                                      <p:tavLst>
                                        <p:tav tm="0">
                                          <p:val>
                                            <p:strVal val="#ppt_x+#ppt_w*1.125000"/>
                                          </p:val>
                                        </p:tav>
                                        <p:tav tm="100000">
                                          <p:val>
                                            <p:strVal val="#ppt_x"/>
                                          </p:val>
                                        </p:tav>
                                      </p:tavLst>
                                    </p:anim>
                                    <p:animEffect transition="in" filter="wipe(left)">
                                      <p:cBhvr>
                                        <p:cTn id="86" dur="500"/>
                                        <p:tgtEl>
                                          <p:spTgt spid="62"/>
                                        </p:tgtEl>
                                      </p:cBhvr>
                                    </p:animEffect>
                                  </p:childTnLst>
                                </p:cTn>
                              </p:par>
                              <p:par>
                                <p:cTn id="87" presetID="12" presetClass="entr" presetSubtype="2" fill="hold" grpId="0" nodeType="withEffect">
                                  <p:stCondLst>
                                    <p:cond delay="0"/>
                                  </p:stCondLst>
                                  <p:childTnLst>
                                    <p:set>
                                      <p:cBhvr>
                                        <p:cTn id="88" dur="1" fill="hold">
                                          <p:stCondLst>
                                            <p:cond delay="0"/>
                                          </p:stCondLst>
                                        </p:cTn>
                                        <p:tgtEl>
                                          <p:spTgt spid="63"/>
                                        </p:tgtEl>
                                        <p:attrNameLst>
                                          <p:attrName>style.visibility</p:attrName>
                                        </p:attrNameLst>
                                      </p:cBhvr>
                                      <p:to>
                                        <p:strVal val="visible"/>
                                      </p:to>
                                    </p:set>
                                    <p:anim calcmode="lin" valueType="num">
                                      <p:cBhvr additive="base">
                                        <p:cTn id="89" dur="500"/>
                                        <p:tgtEl>
                                          <p:spTgt spid="63"/>
                                        </p:tgtEl>
                                        <p:attrNameLst>
                                          <p:attrName>ppt_x</p:attrName>
                                        </p:attrNameLst>
                                      </p:cBhvr>
                                      <p:tavLst>
                                        <p:tav tm="0">
                                          <p:val>
                                            <p:strVal val="#ppt_x+#ppt_w*1.125000"/>
                                          </p:val>
                                        </p:tav>
                                        <p:tav tm="100000">
                                          <p:val>
                                            <p:strVal val="#ppt_x"/>
                                          </p:val>
                                        </p:tav>
                                      </p:tavLst>
                                    </p:anim>
                                    <p:animEffect transition="in" filter="wipe(left)">
                                      <p:cBhvr>
                                        <p:cTn id="90" dur="500"/>
                                        <p:tgtEl>
                                          <p:spTgt spid="63"/>
                                        </p:tgtEl>
                                      </p:cBhvr>
                                    </p:animEffect>
                                  </p:childTnLst>
                                </p:cTn>
                              </p:par>
                              <p:par>
                                <p:cTn id="91" presetID="12" presetClass="entr" presetSubtype="2" fill="hold" grpId="0" nodeType="withEffect">
                                  <p:stCondLst>
                                    <p:cond delay="0"/>
                                  </p:stCondLst>
                                  <p:childTnLst>
                                    <p:set>
                                      <p:cBhvr>
                                        <p:cTn id="92" dur="1" fill="hold">
                                          <p:stCondLst>
                                            <p:cond delay="0"/>
                                          </p:stCondLst>
                                        </p:cTn>
                                        <p:tgtEl>
                                          <p:spTgt spid="64"/>
                                        </p:tgtEl>
                                        <p:attrNameLst>
                                          <p:attrName>style.visibility</p:attrName>
                                        </p:attrNameLst>
                                      </p:cBhvr>
                                      <p:to>
                                        <p:strVal val="visible"/>
                                      </p:to>
                                    </p:set>
                                    <p:anim calcmode="lin" valueType="num">
                                      <p:cBhvr additive="base">
                                        <p:cTn id="93" dur="500"/>
                                        <p:tgtEl>
                                          <p:spTgt spid="64"/>
                                        </p:tgtEl>
                                        <p:attrNameLst>
                                          <p:attrName>ppt_x</p:attrName>
                                        </p:attrNameLst>
                                      </p:cBhvr>
                                      <p:tavLst>
                                        <p:tav tm="0">
                                          <p:val>
                                            <p:strVal val="#ppt_x+#ppt_w*1.125000"/>
                                          </p:val>
                                        </p:tav>
                                        <p:tav tm="100000">
                                          <p:val>
                                            <p:strVal val="#ppt_x"/>
                                          </p:val>
                                        </p:tav>
                                      </p:tavLst>
                                    </p:anim>
                                    <p:animEffect transition="in" filter="wipe(left)">
                                      <p:cBhvr>
                                        <p:cTn id="94" dur="500"/>
                                        <p:tgtEl>
                                          <p:spTgt spid="64"/>
                                        </p:tgtEl>
                                      </p:cBhvr>
                                    </p:animEffect>
                                  </p:childTnLst>
                                </p:cTn>
                              </p:par>
                              <p:par>
                                <p:cTn id="95" presetID="12" presetClass="entr" presetSubtype="2" fill="hold" grpId="0" nodeType="withEffect">
                                  <p:stCondLst>
                                    <p:cond delay="0"/>
                                  </p:stCondLst>
                                  <p:childTnLst>
                                    <p:set>
                                      <p:cBhvr>
                                        <p:cTn id="96" dur="1" fill="hold">
                                          <p:stCondLst>
                                            <p:cond delay="0"/>
                                          </p:stCondLst>
                                        </p:cTn>
                                        <p:tgtEl>
                                          <p:spTgt spid="65"/>
                                        </p:tgtEl>
                                        <p:attrNameLst>
                                          <p:attrName>style.visibility</p:attrName>
                                        </p:attrNameLst>
                                      </p:cBhvr>
                                      <p:to>
                                        <p:strVal val="visible"/>
                                      </p:to>
                                    </p:set>
                                    <p:anim calcmode="lin" valueType="num">
                                      <p:cBhvr additive="base">
                                        <p:cTn id="97" dur="500"/>
                                        <p:tgtEl>
                                          <p:spTgt spid="65"/>
                                        </p:tgtEl>
                                        <p:attrNameLst>
                                          <p:attrName>ppt_x</p:attrName>
                                        </p:attrNameLst>
                                      </p:cBhvr>
                                      <p:tavLst>
                                        <p:tav tm="0">
                                          <p:val>
                                            <p:strVal val="#ppt_x+#ppt_w*1.125000"/>
                                          </p:val>
                                        </p:tav>
                                        <p:tav tm="100000">
                                          <p:val>
                                            <p:strVal val="#ppt_x"/>
                                          </p:val>
                                        </p:tav>
                                      </p:tavLst>
                                    </p:anim>
                                    <p:animEffect transition="in" filter="wipe(left)">
                                      <p:cBhvr>
                                        <p:cTn id="98" dur="500"/>
                                        <p:tgtEl>
                                          <p:spTgt spid="65"/>
                                        </p:tgtEl>
                                      </p:cBhvr>
                                    </p:animEffect>
                                  </p:childTnLst>
                                </p:cTn>
                              </p:par>
                              <p:par>
                                <p:cTn id="99" presetID="12" presetClass="entr" presetSubtype="2" fill="hold" grpId="0" nodeType="withEffect">
                                  <p:stCondLst>
                                    <p:cond delay="0"/>
                                  </p:stCondLst>
                                  <p:childTnLst>
                                    <p:set>
                                      <p:cBhvr>
                                        <p:cTn id="100" dur="1" fill="hold">
                                          <p:stCondLst>
                                            <p:cond delay="0"/>
                                          </p:stCondLst>
                                        </p:cTn>
                                        <p:tgtEl>
                                          <p:spTgt spid="66"/>
                                        </p:tgtEl>
                                        <p:attrNameLst>
                                          <p:attrName>style.visibility</p:attrName>
                                        </p:attrNameLst>
                                      </p:cBhvr>
                                      <p:to>
                                        <p:strVal val="visible"/>
                                      </p:to>
                                    </p:set>
                                    <p:anim calcmode="lin" valueType="num">
                                      <p:cBhvr additive="base">
                                        <p:cTn id="101" dur="500"/>
                                        <p:tgtEl>
                                          <p:spTgt spid="66"/>
                                        </p:tgtEl>
                                        <p:attrNameLst>
                                          <p:attrName>ppt_x</p:attrName>
                                        </p:attrNameLst>
                                      </p:cBhvr>
                                      <p:tavLst>
                                        <p:tav tm="0">
                                          <p:val>
                                            <p:strVal val="#ppt_x+#ppt_w*1.125000"/>
                                          </p:val>
                                        </p:tav>
                                        <p:tav tm="100000">
                                          <p:val>
                                            <p:strVal val="#ppt_x"/>
                                          </p:val>
                                        </p:tav>
                                      </p:tavLst>
                                    </p:anim>
                                    <p:animEffect transition="in" filter="wipe(left)">
                                      <p:cBhvr>
                                        <p:cTn id="102" dur="500"/>
                                        <p:tgtEl>
                                          <p:spTgt spid="66"/>
                                        </p:tgtEl>
                                      </p:cBhvr>
                                    </p:animEffect>
                                  </p:childTnLst>
                                </p:cTn>
                              </p:par>
                              <p:par>
                                <p:cTn id="103" presetID="12" presetClass="entr" presetSubtype="2" fill="hold" grpId="0" nodeType="withEffect">
                                  <p:stCondLst>
                                    <p:cond delay="0"/>
                                  </p:stCondLst>
                                  <p:childTnLst>
                                    <p:set>
                                      <p:cBhvr>
                                        <p:cTn id="104" dur="1" fill="hold">
                                          <p:stCondLst>
                                            <p:cond delay="0"/>
                                          </p:stCondLst>
                                        </p:cTn>
                                        <p:tgtEl>
                                          <p:spTgt spid="67"/>
                                        </p:tgtEl>
                                        <p:attrNameLst>
                                          <p:attrName>style.visibility</p:attrName>
                                        </p:attrNameLst>
                                      </p:cBhvr>
                                      <p:to>
                                        <p:strVal val="visible"/>
                                      </p:to>
                                    </p:set>
                                    <p:anim calcmode="lin" valueType="num">
                                      <p:cBhvr additive="base">
                                        <p:cTn id="105" dur="500"/>
                                        <p:tgtEl>
                                          <p:spTgt spid="67"/>
                                        </p:tgtEl>
                                        <p:attrNameLst>
                                          <p:attrName>ppt_x</p:attrName>
                                        </p:attrNameLst>
                                      </p:cBhvr>
                                      <p:tavLst>
                                        <p:tav tm="0">
                                          <p:val>
                                            <p:strVal val="#ppt_x+#ppt_w*1.125000"/>
                                          </p:val>
                                        </p:tav>
                                        <p:tav tm="100000">
                                          <p:val>
                                            <p:strVal val="#ppt_x"/>
                                          </p:val>
                                        </p:tav>
                                      </p:tavLst>
                                    </p:anim>
                                    <p:animEffect transition="in" filter="wipe(left)">
                                      <p:cBhvr>
                                        <p:cTn id="106" dur="500"/>
                                        <p:tgtEl>
                                          <p:spTgt spid="67"/>
                                        </p:tgtEl>
                                      </p:cBhvr>
                                    </p:animEffect>
                                  </p:childTnLst>
                                </p:cTn>
                              </p:par>
                              <p:par>
                                <p:cTn id="107" presetID="12" presetClass="entr" presetSubtype="2" fill="hold" grpId="0" nodeType="withEffect">
                                  <p:stCondLst>
                                    <p:cond delay="0"/>
                                  </p:stCondLst>
                                  <p:childTnLst>
                                    <p:set>
                                      <p:cBhvr>
                                        <p:cTn id="108" dur="1" fill="hold">
                                          <p:stCondLst>
                                            <p:cond delay="0"/>
                                          </p:stCondLst>
                                        </p:cTn>
                                        <p:tgtEl>
                                          <p:spTgt spid="68"/>
                                        </p:tgtEl>
                                        <p:attrNameLst>
                                          <p:attrName>style.visibility</p:attrName>
                                        </p:attrNameLst>
                                      </p:cBhvr>
                                      <p:to>
                                        <p:strVal val="visible"/>
                                      </p:to>
                                    </p:set>
                                    <p:anim calcmode="lin" valueType="num">
                                      <p:cBhvr additive="base">
                                        <p:cTn id="109" dur="500"/>
                                        <p:tgtEl>
                                          <p:spTgt spid="68"/>
                                        </p:tgtEl>
                                        <p:attrNameLst>
                                          <p:attrName>ppt_x</p:attrName>
                                        </p:attrNameLst>
                                      </p:cBhvr>
                                      <p:tavLst>
                                        <p:tav tm="0">
                                          <p:val>
                                            <p:strVal val="#ppt_x+#ppt_w*1.125000"/>
                                          </p:val>
                                        </p:tav>
                                        <p:tav tm="100000">
                                          <p:val>
                                            <p:strVal val="#ppt_x"/>
                                          </p:val>
                                        </p:tav>
                                      </p:tavLst>
                                    </p:anim>
                                    <p:animEffect transition="in" filter="wipe(left)">
                                      <p:cBhvr>
                                        <p:cTn id="110" dur="500"/>
                                        <p:tgtEl>
                                          <p:spTgt spid="68"/>
                                        </p:tgtEl>
                                      </p:cBhvr>
                                    </p:animEffect>
                                  </p:childTnLst>
                                </p:cTn>
                              </p:par>
                              <p:par>
                                <p:cTn id="111" presetID="12" presetClass="entr" presetSubtype="2" fill="hold" grpId="0" nodeType="withEffect">
                                  <p:stCondLst>
                                    <p:cond delay="0"/>
                                  </p:stCondLst>
                                  <p:childTnLst>
                                    <p:set>
                                      <p:cBhvr>
                                        <p:cTn id="112" dur="1" fill="hold">
                                          <p:stCondLst>
                                            <p:cond delay="0"/>
                                          </p:stCondLst>
                                        </p:cTn>
                                        <p:tgtEl>
                                          <p:spTgt spid="69"/>
                                        </p:tgtEl>
                                        <p:attrNameLst>
                                          <p:attrName>style.visibility</p:attrName>
                                        </p:attrNameLst>
                                      </p:cBhvr>
                                      <p:to>
                                        <p:strVal val="visible"/>
                                      </p:to>
                                    </p:set>
                                    <p:anim calcmode="lin" valueType="num">
                                      <p:cBhvr additive="base">
                                        <p:cTn id="113" dur="500"/>
                                        <p:tgtEl>
                                          <p:spTgt spid="69"/>
                                        </p:tgtEl>
                                        <p:attrNameLst>
                                          <p:attrName>ppt_x</p:attrName>
                                        </p:attrNameLst>
                                      </p:cBhvr>
                                      <p:tavLst>
                                        <p:tav tm="0">
                                          <p:val>
                                            <p:strVal val="#ppt_x+#ppt_w*1.125000"/>
                                          </p:val>
                                        </p:tav>
                                        <p:tav tm="100000">
                                          <p:val>
                                            <p:strVal val="#ppt_x"/>
                                          </p:val>
                                        </p:tav>
                                      </p:tavLst>
                                    </p:anim>
                                    <p:animEffect transition="in" filter="wipe(left)">
                                      <p:cBhvr>
                                        <p:cTn id="114" dur="500"/>
                                        <p:tgtEl>
                                          <p:spTgt spid="69"/>
                                        </p:tgtEl>
                                      </p:cBhvr>
                                    </p:animEffect>
                                  </p:childTnLst>
                                </p:cTn>
                              </p:par>
                              <p:par>
                                <p:cTn id="115" presetID="12" presetClass="entr" presetSubtype="2" fill="hold" nodeType="withEffect">
                                  <p:stCondLst>
                                    <p:cond delay="0"/>
                                  </p:stCondLst>
                                  <p:childTnLst>
                                    <p:set>
                                      <p:cBhvr>
                                        <p:cTn id="116" dur="1" fill="hold">
                                          <p:stCondLst>
                                            <p:cond delay="0"/>
                                          </p:stCondLst>
                                        </p:cTn>
                                        <p:tgtEl>
                                          <p:spTgt spid="18"/>
                                        </p:tgtEl>
                                        <p:attrNameLst>
                                          <p:attrName>style.visibility</p:attrName>
                                        </p:attrNameLst>
                                      </p:cBhvr>
                                      <p:to>
                                        <p:strVal val="visible"/>
                                      </p:to>
                                    </p:set>
                                    <p:anim calcmode="lin" valueType="num">
                                      <p:cBhvr additive="base">
                                        <p:cTn id="117" dur="500"/>
                                        <p:tgtEl>
                                          <p:spTgt spid="18"/>
                                        </p:tgtEl>
                                        <p:attrNameLst>
                                          <p:attrName>ppt_x</p:attrName>
                                        </p:attrNameLst>
                                      </p:cBhvr>
                                      <p:tavLst>
                                        <p:tav tm="0">
                                          <p:val>
                                            <p:strVal val="#ppt_x+#ppt_w*1.125000"/>
                                          </p:val>
                                        </p:tav>
                                        <p:tav tm="100000">
                                          <p:val>
                                            <p:strVal val="#ppt_x"/>
                                          </p:val>
                                        </p:tav>
                                      </p:tavLst>
                                    </p:anim>
                                    <p:animEffect transition="in" filter="wipe(left)">
                                      <p:cBhvr>
                                        <p:cTn id="118" dur="500"/>
                                        <p:tgtEl>
                                          <p:spTgt spid="18"/>
                                        </p:tgtEl>
                                      </p:cBhvr>
                                    </p:animEffect>
                                  </p:childTnLst>
                                </p:cTn>
                              </p:par>
                              <p:par>
                                <p:cTn id="119" presetID="12" presetClass="entr" presetSubtype="2" fill="hold" nodeType="withEffect">
                                  <p:stCondLst>
                                    <p:cond delay="0"/>
                                  </p:stCondLst>
                                  <p:childTnLst>
                                    <p:set>
                                      <p:cBhvr>
                                        <p:cTn id="120" dur="1" fill="hold">
                                          <p:stCondLst>
                                            <p:cond delay="0"/>
                                          </p:stCondLst>
                                        </p:cTn>
                                        <p:tgtEl>
                                          <p:spTgt spid="29"/>
                                        </p:tgtEl>
                                        <p:attrNameLst>
                                          <p:attrName>style.visibility</p:attrName>
                                        </p:attrNameLst>
                                      </p:cBhvr>
                                      <p:to>
                                        <p:strVal val="visible"/>
                                      </p:to>
                                    </p:set>
                                    <p:anim calcmode="lin" valueType="num">
                                      <p:cBhvr additive="base">
                                        <p:cTn id="121" dur="500"/>
                                        <p:tgtEl>
                                          <p:spTgt spid="29"/>
                                        </p:tgtEl>
                                        <p:attrNameLst>
                                          <p:attrName>ppt_x</p:attrName>
                                        </p:attrNameLst>
                                      </p:cBhvr>
                                      <p:tavLst>
                                        <p:tav tm="0">
                                          <p:val>
                                            <p:strVal val="#ppt_x+#ppt_w*1.125000"/>
                                          </p:val>
                                        </p:tav>
                                        <p:tav tm="100000">
                                          <p:val>
                                            <p:strVal val="#ppt_x"/>
                                          </p:val>
                                        </p:tav>
                                      </p:tavLst>
                                    </p:anim>
                                    <p:animEffect transition="in" filter="wipe(left)">
                                      <p:cBhvr>
                                        <p:cTn id="122" dur="500"/>
                                        <p:tgtEl>
                                          <p:spTgt spid="29"/>
                                        </p:tgtEl>
                                      </p:cBhvr>
                                    </p:animEffect>
                                  </p:childTnLst>
                                </p:cTn>
                              </p:par>
                              <p:par>
                                <p:cTn id="123" presetID="12" presetClass="entr" presetSubtype="2" fill="hold"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500"/>
                                        <p:tgtEl>
                                          <p:spTgt spid="23"/>
                                        </p:tgtEl>
                                        <p:attrNameLst>
                                          <p:attrName>ppt_x</p:attrName>
                                        </p:attrNameLst>
                                      </p:cBhvr>
                                      <p:tavLst>
                                        <p:tav tm="0">
                                          <p:val>
                                            <p:strVal val="#ppt_x+#ppt_w*1.125000"/>
                                          </p:val>
                                        </p:tav>
                                        <p:tav tm="100000">
                                          <p:val>
                                            <p:strVal val="#ppt_x"/>
                                          </p:val>
                                        </p:tav>
                                      </p:tavLst>
                                    </p:anim>
                                    <p:animEffect transition="in" filter="wipe(left)">
                                      <p:cBhvr>
                                        <p:cTn id="126" dur="500"/>
                                        <p:tgtEl>
                                          <p:spTgt spid="23"/>
                                        </p:tgtEl>
                                      </p:cBhvr>
                                    </p:animEffect>
                                  </p:childTnLst>
                                </p:cTn>
                              </p:par>
                              <p:par>
                                <p:cTn id="127" presetID="12" presetClass="entr" presetSubtype="2" fill="hold" grpId="0"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500"/>
                                        <p:tgtEl>
                                          <p:spTgt spid="35"/>
                                        </p:tgtEl>
                                        <p:attrNameLst>
                                          <p:attrName>ppt_x</p:attrName>
                                        </p:attrNameLst>
                                      </p:cBhvr>
                                      <p:tavLst>
                                        <p:tav tm="0">
                                          <p:val>
                                            <p:strVal val="#ppt_x+#ppt_w*1.125000"/>
                                          </p:val>
                                        </p:tav>
                                        <p:tav tm="100000">
                                          <p:val>
                                            <p:strVal val="#ppt_x"/>
                                          </p:val>
                                        </p:tav>
                                      </p:tavLst>
                                    </p:anim>
                                    <p:animEffect transition="in" filter="wipe(left)">
                                      <p:cBhvr>
                                        <p:cTn id="13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4" grpId="0" animBg="1"/>
      <p:bldP spid="25" grpId="0" animBg="1"/>
      <p:bldP spid="30" grpId="0" animBg="1"/>
      <p:bldP spid="35" grpId="0" animBg="1"/>
      <p:bldP spid="36" grpId="0" animBg="1"/>
      <p:bldP spid="40" grpId="0" animBg="1"/>
      <p:bldP spid="41" grpId="0" animBg="1"/>
      <p:bldP spid="55" grpId="0" animBg="1"/>
      <p:bldP spid="56" grpId="0" animBg="1"/>
      <p:bldP spid="57" grpId="0" bldLvl="0" animBg="1" autoUpdateAnimBg="0"/>
      <p:bldP spid="57" grpId="1" bldLvl="0" animBg="1" autoUpdateAnimBg="0"/>
      <p:bldP spid="58" grpId="0" bldLvl="0" animBg="1" autoUpdateAnimBg="0"/>
      <p:bldP spid="58" grpId="1" bldLvl="0" animBg="1" autoUpdateAnimBg="0"/>
      <p:bldP spid="59" grpId="0" bldLvl="0" animBg="1" autoUpdateAnimBg="0"/>
      <p:bldP spid="59" grpId="1" bldLvl="0" animBg="1" autoUpdateAnimBg="0"/>
      <p:bldP spid="60" grpId="0" bldLvl="0" animBg="1" autoUpdateAnimBg="0"/>
      <p:bldP spid="60" grpId="1" bldLvl="0" animBg="1" autoUpdateAnimBg="0"/>
      <p:bldP spid="61" grpId="0" bldLvl="0" autoUpdateAnimBg="0"/>
      <p:bldP spid="62" grpId="0"/>
      <p:bldP spid="63" grpId="0"/>
      <p:bldP spid="64" grpId="0"/>
      <p:bldP spid="65" grpId="0"/>
      <p:bldP spid="66" grpId="0"/>
      <p:bldP spid="67" grpId="0"/>
      <p:bldP spid="68" grpId="0"/>
      <p:bldP spid="6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椭圆 1"/>
          <p:cNvSpPr/>
          <p:nvPr/>
        </p:nvSpPr>
        <p:spPr>
          <a:xfrm>
            <a:off x="2759345" y="1217564"/>
            <a:ext cx="1241295" cy="1240455"/>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070C0"/>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800" b="1" i="0" u="none" strike="noStrike" kern="0" cap="none" spc="0" normalizeH="0" baseline="0" noProof="0">
              <a:ln>
                <a:noFill/>
              </a:ln>
              <a:solidFill>
                <a:sysClr val="window" lastClr="FFFFFF"/>
              </a:solidFill>
              <a:effectLst/>
              <a:uLnTx/>
              <a:uFillTx/>
              <a:cs typeface="+mn-ea"/>
              <a:sym typeface="+mn-lt"/>
            </a:endParaRPr>
          </a:p>
        </p:txBody>
      </p:sp>
      <p:sp>
        <p:nvSpPr>
          <p:cNvPr id="40" name="椭圆 1"/>
          <p:cNvSpPr/>
          <p:nvPr/>
        </p:nvSpPr>
        <p:spPr>
          <a:xfrm>
            <a:off x="2645851" y="2305352"/>
            <a:ext cx="623600" cy="1240455"/>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rgbClr val="1859BD"/>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 lastClr="FFFFFF"/>
              </a:solidFill>
              <a:effectLst/>
              <a:uLnTx/>
              <a:uFillTx/>
              <a:cs typeface="+mn-ea"/>
              <a:sym typeface="+mn-lt"/>
            </a:endParaRPr>
          </a:p>
        </p:txBody>
      </p:sp>
      <p:sp>
        <p:nvSpPr>
          <p:cNvPr id="41" name="椭圆 1"/>
          <p:cNvSpPr/>
          <p:nvPr/>
        </p:nvSpPr>
        <p:spPr>
          <a:xfrm rot="5400000">
            <a:off x="2561208" y="3404820"/>
            <a:ext cx="1234584" cy="1247198"/>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070C0"/>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800" b="1" i="0" u="none" strike="noStrike" kern="0" cap="none" spc="0" normalizeH="0" baseline="0" noProof="0">
              <a:ln>
                <a:noFill/>
              </a:ln>
              <a:solidFill>
                <a:sysClr val="window" lastClr="FFFFFF"/>
              </a:solidFill>
              <a:effectLst/>
              <a:uLnTx/>
              <a:uFillTx/>
              <a:cs typeface="+mn-ea"/>
              <a:sym typeface="+mn-lt"/>
            </a:endParaRPr>
          </a:p>
        </p:txBody>
      </p:sp>
      <p:sp>
        <p:nvSpPr>
          <p:cNvPr id="42" name="椭圆 1"/>
          <p:cNvSpPr/>
          <p:nvPr/>
        </p:nvSpPr>
        <p:spPr>
          <a:xfrm rot="10800000">
            <a:off x="1649910" y="1046634"/>
            <a:ext cx="1241295" cy="1240455"/>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1859BD"/>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 lastClr="FFFFFF"/>
              </a:solidFill>
              <a:effectLst/>
              <a:uLnTx/>
              <a:uFillTx/>
              <a:cs typeface="+mn-ea"/>
              <a:sym typeface="+mn-lt"/>
            </a:endParaRPr>
          </a:p>
        </p:txBody>
      </p:sp>
      <p:sp>
        <p:nvSpPr>
          <p:cNvPr id="43" name="椭圆 1"/>
          <p:cNvSpPr/>
          <p:nvPr/>
        </p:nvSpPr>
        <p:spPr>
          <a:xfrm rot="6199008">
            <a:off x="1884504" y="2920892"/>
            <a:ext cx="620227" cy="1175044"/>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rgbClr val="1859BD"/>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 lastClr="FFFFFF"/>
              </a:solidFill>
              <a:effectLst/>
              <a:uLnTx/>
              <a:uFillTx/>
              <a:cs typeface="+mn-ea"/>
              <a:sym typeface="+mn-lt"/>
            </a:endParaRPr>
          </a:p>
        </p:txBody>
      </p:sp>
      <p:sp>
        <p:nvSpPr>
          <p:cNvPr id="44" name="圆角矩形 14"/>
          <p:cNvSpPr/>
          <p:nvPr/>
        </p:nvSpPr>
        <p:spPr>
          <a:xfrm>
            <a:off x="3885167" y="1517608"/>
            <a:ext cx="2982430" cy="485396"/>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0070C0"/>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sysClr val="window" lastClr="FFFFFF"/>
                </a:solidFill>
                <a:effectLst/>
                <a:uLnTx/>
                <a:uFillTx/>
                <a:cs typeface="+mn-ea"/>
                <a:sym typeface="+mn-lt"/>
              </a:rPr>
              <a:t>您的标题写在这里</a:t>
            </a:r>
          </a:p>
        </p:txBody>
      </p:sp>
      <p:sp>
        <p:nvSpPr>
          <p:cNvPr id="45" name="圆角矩形 14"/>
          <p:cNvSpPr/>
          <p:nvPr/>
        </p:nvSpPr>
        <p:spPr>
          <a:xfrm>
            <a:off x="3635236" y="3622784"/>
            <a:ext cx="3037294" cy="485396"/>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rgbClr val="0070C0"/>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sysClr val="window" lastClr="FFFFFF"/>
                </a:solidFill>
                <a:effectLst/>
                <a:uLnTx/>
                <a:uFillTx/>
                <a:cs typeface="+mn-ea"/>
                <a:sym typeface="+mn-lt"/>
              </a:rPr>
              <a:t>您的标题写在这里</a:t>
            </a:r>
          </a:p>
        </p:txBody>
      </p:sp>
      <p:sp>
        <p:nvSpPr>
          <p:cNvPr id="46" name="TextBox 45"/>
          <p:cNvSpPr txBox="1"/>
          <p:nvPr/>
        </p:nvSpPr>
        <p:spPr>
          <a:xfrm>
            <a:off x="3161866" y="1534571"/>
            <a:ext cx="456331" cy="701731"/>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3960" b="1" i="0" u="none" strike="noStrike" kern="0" cap="none" spc="0" normalizeH="0" baseline="0" noProof="0" dirty="0">
                <a:ln>
                  <a:noFill/>
                </a:ln>
                <a:solidFill>
                  <a:prstClr val="white">
                    <a:lumMod val="50000"/>
                  </a:prstClr>
                </a:solidFill>
                <a:effectLst/>
                <a:uLnTx/>
                <a:uFillTx/>
                <a:cs typeface="+mn-ea"/>
                <a:sym typeface="+mn-lt"/>
              </a:rPr>
              <a:t>A</a:t>
            </a:r>
            <a:endParaRPr kumimoji="0" lang="zh-CN" altLang="en-US" sz="3960" b="1" i="0" u="none" strike="noStrike" kern="0" cap="none" spc="0" normalizeH="0" baseline="0" noProof="0" dirty="0">
              <a:ln>
                <a:noFill/>
              </a:ln>
              <a:solidFill>
                <a:prstClr val="white">
                  <a:lumMod val="50000"/>
                </a:prstClr>
              </a:solidFill>
              <a:effectLst/>
              <a:uLnTx/>
              <a:uFillTx/>
              <a:cs typeface="+mn-ea"/>
              <a:sym typeface="+mn-lt"/>
            </a:endParaRPr>
          </a:p>
        </p:txBody>
      </p:sp>
      <p:sp>
        <p:nvSpPr>
          <p:cNvPr id="47" name="TextBox 46"/>
          <p:cNvSpPr txBox="1"/>
          <p:nvPr/>
        </p:nvSpPr>
        <p:spPr>
          <a:xfrm>
            <a:off x="3053414" y="3740269"/>
            <a:ext cx="456331" cy="701731"/>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3960" b="1" i="0" u="none" strike="noStrike" kern="0" cap="none" spc="0" normalizeH="0" baseline="0" noProof="0" dirty="0">
                <a:ln>
                  <a:noFill/>
                </a:ln>
                <a:solidFill>
                  <a:prstClr val="white">
                    <a:lumMod val="50000"/>
                  </a:prstClr>
                </a:solidFill>
                <a:effectLst/>
                <a:uLnTx/>
                <a:uFillTx/>
                <a:cs typeface="+mn-ea"/>
                <a:sym typeface="+mn-lt"/>
              </a:rPr>
              <a:t>B</a:t>
            </a:r>
            <a:endParaRPr kumimoji="0" lang="zh-CN" altLang="en-US" sz="3960" b="1" i="0" u="none" strike="noStrike" kern="0" cap="none" spc="0" normalizeH="0" baseline="0" noProof="0" dirty="0">
              <a:ln>
                <a:noFill/>
              </a:ln>
              <a:solidFill>
                <a:prstClr val="white">
                  <a:lumMod val="50000"/>
                </a:prstClr>
              </a:solidFill>
              <a:effectLst/>
              <a:uLnTx/>
              <a:uFillTx/>
              <a:cs typeface="+mn-ea"/>
              <a:sym typeface="+mn-lt"/>
            </a:endParaRPr>
          </a:p>
        </p:txBody>
      </p:sp>
      <p:sp>
        <p:nvSpPr>
          <p:cNvPr id="48" name="TextBox 47"/>
          <p:cNvSpPr txBox="1"/>
          <p:nvPr/>
        </p:nvSpPr>
        <p:spPr>
          <a:xfrm>
            <a:off x="3975255" y="2110869"/>
            <a:ext cx="3340488" cy="956609"/>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440" b="0" i="0" u="none" strike="noStrike" kern="0" cap="none" spc="0" normalizeH="0" baseline="0" noProof="0" dirty="0">
                <a:ln>
                  <a:noFill/>
                </a:ln>
                <a:solidFill>
                  <a:prstClr val="black">
                    <a:lumMod val="95000"/>
                    <a:lumOff val="5000"/>
                  </a:prstClr>
                </a:solidFill>
                <a:effectLst/>
                <a:uLnTx/>
                <a:uFillTx/>
                <a:cs typeface="+mn-ea"/>
                <a:sym typeface="+mn-lt"/>
              </a:rPr>
              <a:t>您的内容打在这里，或通过复制您的文本后在此框中选择粘贴并选择只保留文字您的内容打在这里</a:t>
            </a:r>
            <a:endParaRPr kumimoji="0" lang="en-US" altLang="zh-CN" sz="1440" b="0" i="0" u="none" strike="noStrike" kern="0" cap="none" spc="0" normalizeH="0" baseline="0" noProof="0" dirty="0">
              <a:ln>
                <a:noFill/>
              </a:ln>
              <a:solidFill>
                <a:prstClr val="black">
                  <a:lumMod val="95000"/>
                  <a:lumOff val="5000"/>
                </a:prstClr>
              </a:solidFill>
              <a:effectLst/>
              <a:uLnTx/>
              <a:uFillTx/>
              <a:cs typeface="+mn-ea"/>
              <a:sym typeface="+mn-lt"/>
            </a:endParaRPr>
          </a:p>
        </p:txBody>
      </p:sp>
      <p:sp>
        <p:nvSpPr>
          <p:cNvPr id="49" name="TextBox 48"/>
          <p:cNvSpPr txBox="1"/>
          <p:nvPr/>
        </p:nvSpPr>
        <p:spPr>
          <a:xfrm>
            <a:off x="3885167" y="4108180"/>
            <a:ext cx="3589799" cy="352404"/>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440" b="0" i="0" u="none" strike="noStrike" kern="0" cap="none" spc="0" normalizeH="0" baseline="0" noProof="0" dirty="0">
                <a:ln>
                  <a:noFill/>
                </a:ln>
                <a:solidFill>
                  <a:prstClr val="black">
                    <a:lumMod val="95000"/>
                    <a:lumOff val="5000"/>
                  </a:prstClr>
                </a:solidFill>
                <a:effectLst/>
                <a:uLnTx/>
                <a:uFillTx/>
                <a:cs typeface="+mn-ea"/>
                <a:sym typeface="+mn-lt"/>
              </a:rPr>
              <a:t>您的内容打在这里，或通过复制您的文本</a:t>
            </a:r>
            <a:endParaRPr kumimoji="0" lang="en-US" altLang="zh-CN" sz="1440" b="0" i="0" u="none" strike="noStrike" kern="0" cap="none" spc="0" normalizeH="0" baseline="0" noProof="0" dirty="0">
              <a:ln>
                <a:noFill/>
              </a:ln>
              <a:solidFill>
                <a:prstClr val="black">
                  <a:lumMod val="95000"/>
                  <a:lumOff val="5000"/>
                </a:prstClr>
              </a:solidFill>
              <a:effectLst/>
              <a:uLnTx/>
              <a:uFillTx/>
              <a:cs typeface="+mn-ea"/>
              <a:sym typeface="+mn-lt"/>
            </a:endParaRPr>
          </a:p>
        </p:txBody>
      </p:sp>
      <p:sp>
        <p:nvSpPr>
          <p:cNvPr id="13"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14"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5806298"/>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left)">
                                      <p:cBhvr>
                                        <p:cTn id="7" dur="250"/>
                                        <p:tgtEl>
                                          <p:spTgt spid="42"/>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up)">
                                      <p:cBhvr>
                                        <p:cTn id="11" dur="250"/>
                                        <p:tgtEl>
                                          <p:spTgt spid="39"/>
                                        </p:tgtEl>
                                      </p:cBhvr>
                                    </p:animEffec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up)">
                                      <p:cBhvr>
                                        <p:cTn id="15" dur="250"/>
                                        <p:tgtEl>
                                          <p:spTgt spid="40"/>
                                        </p:tgtEl>
                                      </p:cBhvr>
                                    </p:animEffect>
                                  </p:childTnLst>
                                </p:cTn>
                              </p:par>
                            </p:childTnLst>
                          </p:cTn>
                        </p:par>
                        <p:par>
                          <p:cTn id="16" fill="hold">
                            <p:stCondLst>
                              <p:cond delay="750"/>
                            </p:stCondLst>
                            <p:childTnLst>
                              <p:par>
                                <p:cTn id="17" presetID="21" presetClass="entr" presetSubtype="1"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wheel(1)">
                                      <p:cBhvr>
                                        <p:cTn id="19" dur="1000"/>
                                        <p:tgtEl>
                                          <p:spTgt spid="41"/>
                                        </p:tgtEl>
                                      </p:cBhvr>
                                    </p:animEffect>
                                  </p:childTnLst>
                                </p:cTn>
                              </p:par>
                              <p:par>
                                <p:cTn id="20" presetID="22" presetClass="entr" presetSubtype="2" fill="hold" grpId="0" nodeType="withEffect">
                                  <p:stCondLst>
                                    <p:cond delay="750"/>
                                  </p:stCondLst>
                                  <p:childTnLst>
                                    <p:set>
                                      <p:cBhvr>
                                        <p:cTn id="21" dur="1" fill="hold">
                                          <p:stCondLst>
                                            <p:cond delay="0"/>
                                          </p:stCondLst>
                                        </p:cTn>
                                        <p:tgtEl>
                                          <p:spTgt spid="43"/>
                                        </p:tgtEl>
                                        <p:attrNameLst>
                                          <p:attrName>style.visibility</p:attrName>
                                        </p:attrNameLst>
                                      </p:cBhvr>
                                      <p:to>
                                        <p:strVal val="visible"/>
                                      </p:to>
                                    </p:set>
                                    <p:animEffect transition="in" filter="wipe(right)">
                                      <p:cBhvr>
                                        <p:cTn id="22" dur="250"/>
                                        <p:tgtEl>
                                          <p:spTgt spid="43"/>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500"/>
                                        <p:tgtEl>
                                          <p:spTgt spid="46"/>
                                        </p:tgtEl>
                                      </p:cBhvr>
                                    </p:animEffect>
                                    <p:anim calcmode="lin" valueType="num">
                                      <p:cBhvr>
                                        <p:cTn id="27" dur="500" fill="hold"/>
                                        <p:tgtEl>
                                          <p:spTgt spid="46"/>
                                        </p:tgtEl>
                                        <p:attrNameLst>
                                          <p:attrName>ppt_x</p:attrName>
                                        </p:attrNameLst>
                                      </p:cBhvr>
                                      <p:tavLst>
                                        <p:tav tm="0">
                                          <p:val>
                                            <p:strVal val="#ppt_x"/>
                                          </p:val>
                                        </p:tav>
                                        <p:tav tm="100000">
                                          <p:val>
                                            <p:strVal val="#ppt_x"/>
                                          </p:val>
                                        </p:tav>
                                      </p:tavLst>
                                    </p:anim>
                                    <p:anim calcmode="lin" valueType="num">
                                      <p:cBhvr>
                                        <p:cTn id="28" dur="500" fill="hold"/>
                                        <p:tgtEl>
                                          <p:spTgt spid="46"/>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22" presetClass="entr" presetSubtype="8" fill="hold" grpId="0" nodeType="after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wipe(left)">
                                      <p:cBhvr>
                                        <p:cTn id="32" dur="250"/>
                                        <p:tgtEl>
                                          <p:spTgt spid="44"/>
                                        </p:tgtEl>
                                      </p:cBhvr>
                                    </p:animEffect>
                                  </p:childTnLst>
                                </p:cTn>
                              </p:par>
                            </p:childTnLst>
                          </p:cTn>
                        </p:par>
                        <p:par>
                          <p:cTn id="33" fill="hold">
                            <p:stCondLst>
                              <p:cond delay="2500"/>
                            </p:stCondLst>
                            <p:childTnLst>
                              <p:par>
                                <p:cTn id="34" presetID="22" presetClass="entr" presetSubtype="4" fill="hold" grpId="0" nodeType="after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wipe(down)">
                                      <p:cBhvr>
                                        <p:cTn id="36" dur="250"/>
                                        <p:tgtEl>
                                          <p:spTgt spid="48"/>
                                        </p:tgtEl>
                                      </p:cBhvr>
                                    </p:animEffect>
                                  </p:childTnLst>
                                </p:cTn>
                              </p:par>
                            </p:childTnLst>
                          </p:cTn>
                        </p:par>
                        <p:par>
                          <p:cTn id="37" fill="hold">
                            <p:stCondLst>
                              <p:cond delay="2750"/>
                            </p:stCondLst>
                            <p:childTnLst>
                              <p:par>
                                <p:cTn id="38" presetID="42"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anim calcmode="lin" valueType="num">
                                      <p:cBhvr>
                                        <p:cTn id="41" dur="500" fill="hold"/>
                                        <p:tgtEl>
                                          <p:spTgt spid="47"/>
                                        </p:tgtEl>
                                        <p:attrNameLst>
                                          <p:attrName>ppt_x</p:attrName>
                                        </p:attrNameLst>
                                      </p:cBhvr>
                                      <p:tavLst>
                                        <p:tav tm="0">
                                          <p:val>
                                            <p:strVal val="#ppt_x"/>
                                          </p:val>
                                        </p:tav>
                                        <p:tav tm="100000">
                                          <p:val>
                                            <p:strVal val="#ppt_x"/>
                                          </p:val>
                                        </p:tav>
                                      </p:tavLst>
                                    </p:anim>
                                    <p:anim calcmode="lin" valueType="num">
                                      <p:cBhvr>
                                        <p:cTn id="42" dur="500" fill="hold"/>
                                        <p:tgtEl>
                                          <p:spTgt spid="47"/>
                                        </p:tgtEl>
                                        <p:attrNameLst>
                                          <p:attrName>ppt_y</p:attrName>
                                        </p:attrNameLst>
                                      </p:cBhvr>
                                      <p:tavLst>
                                        <p:tav tm="0">
                                          <p:val>
                                            <p:strVal val="#ppt_y+.1"/>
                                          </p:val>
                                        </p:tav>
                                        <p:tav tm="100000">
                                          <p:val>
                                            <p:strVal val="#ppt_y"/>
                                          </p:val>
                                        </p:tav>
                                      </p:tavLst>
                                    </p:anim>
                                  </p:childTnLst>
                                </p:cTn>
                              </p:par>
                            </p:childTnLst>
                          </p:cTn>
                        </p:par>
                        <p:par>
                          <p:cTn id="43" fill="hold">
                            <p:stCondLst>
                              <p:cond delay="3250"/>
                            </p:stCondLst>
                            <p:childTnLst>
                              <p:par>
                                <p:cTn id="44" presetID="22" presetClass="entr" presetSubtype="8"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wipe(left)">
                                      <p:cBhvr>
                                        <p:cTn id="46" dur="250"/>
                                        <p:tgtEl>
                                          <p:spTgt spid="45"/>
                                        </p:tgtEl>
                                      </p:cBhvr>
                                    </p:animEffect>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250"/>
                                        <p:tgtEl>
                                          <p:spTgt spid="49"/>
                                        </p:tgtEl>
                                      </p:cBhvr>
                                    </p:animEffect>
                                    <p:anim calcmode="lin" valueType="num">
                                      <p:cBhvr>
                                        <p:cTn id="51" dur="250" fill="hold"/>
                                        <p:tgtEl>
                                          <p:spTgt spid="49"/>
                                        </p:tgtEl>
                                        <p:attrNameLst>
                                          <p:attrName>ppt_x</p:attrName>
                                        </p:attrNameLst>
                                      </p:cBhvr>
                                      <p:tavLst>
                                        <p:tav tm="0">
                                          <p:val>
                                            <p:strVal val="#ppt_x"/>
                                          </p:val>
                                        </p:tav>
                                        <p:tav tm="100000">
                                          <p:val>
                                            <p:strVal val="#ppt_x"/>
                                          </p:val>
                                        </p:tav>
                                      </p:tavLst>
                                    </p:anim>
                                    <p:anim calcmode="lin" valueType="num">
                                      <p:cBhvr>
                                        <p:cTn id="52" dur="25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animBg="1"/>
      <p:bldP spid="44" grpId="0" animBg="1"/>
      <p:bldP spid="45" grpId="0" animBg="1"/>
      <p:bldP spid="46" grpId="0"/>
      <p:bldP spid="47" grpId="0"/>
      <p:bldP spid="48" grpId="0"/>
      <p:bldP spid="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161" name="任意多边形 5"/>
          <p:cNvSpPr>
            <a:spLocks noChangeArrowheads="1"/>
          </p:cNvSpPr>
          <p:nvPr/>
        </p:nvSpPr>
        <p:spPr bwMode="auto">
          <a:xfrm>
            <a:off x="2864644" y="1529423"/>
            <a:ext cx="1918097" cy="681038"/>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162" name="文本框 24"/>
          <p:cNvSpPr>
            <a:spLocks noChangeArrowheads="1"/>
          </p:cNvSpPr>
          <p:nvPr/>
        </p:nvSpPr>
        <p:spPr bwMode="auto">
          <a:xfrm>
            <a:off x="3086531" y="1708362"/>
            <a:ext cx="162261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a:ln>
                  <a:noFill/>
                </a:ln>
                <a:solidFill>
                  <a:srgbClr val="FFFFFF"/>
                </a:solidFill>
                <a:effectLst/>
                <a:uLnTx/>
                <a:uFillTx/>
                <a:latin typeface="+mn-lt"/>
                <a:ea typeface="+mn-ea"/>
                <a:cs typeface="+mn-ea"/>
                <a:sym typeface="+mn-lt"/>
              </a:rPr>
              <a:t>输入内容</a:t>
            </a:r>
            <a:endParaRPr kumimoji="0" lang="zh-CN" altLang="en-US" sz="1500" b="0" i="0" u="none" strike="noStrike" kern="1200" cap="none" spc="0" normalizeH="0" baseline="-3000" noProof="0">
              <a:ln>
                <a:noFill/>
              </a:ln>
              <a:solidFill>
                <a:srgbClr val="FFFFFF"/>
              </a:solidFill>
              <a:effectLst/>
              <a:uLnTx/>
              <a:uFillTx/>
              <a:latin typeface="+mn-lt"/>
              <a:ea typeface="+mn-ea"/>
              <a:cs typeface="+mn-ea"/>
              <a:sym typeface="+mn-lt"/>
            </a:endParaRPr>
          </a:p>
        </p:txBody>
      </p:sp>
      <p:sp>
        <p:nvSpPr>
          <p:cNvPr id="163" name="任意多边形 4"/>
          <p:cNvSpPr>
            <a:spLocks noChangeArrowheads="1"/>
          </p:cNvSpPr>
          <p:nvPr/>
        </p:nvSpPr>
        <p:spPr bwMode="auto">
          <a:xfrm>
            <a:off x="1262063" y="1529423"/>
            <a:ext cx="1918097" cy="681038"/>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164" name="文本框 25"/>
          <p:cNvSpPr>
            <a:spLocks noChangeArrowheads="1"/>
          </p:cNvSpPr>
          <p:nvPr/>
        </p:nvSpPr>
        <p:spPr bwMode="auto">
          <a:xfrm>
            <a:off x="1460556" y="1697011"/>
            <a:ext cx="1668881" cy="345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a:ln>
                  <a:noFill/>
                </a:ln>
                <a:solidFill>
                  <a:srgbClr val="FFFFFF"/>
                </a:solidFill>
                <a:effectLst/>
                <a:uLnTx/>
                <a:uFillTx/>
                <a:latin typeface="+mn-lt"/>
                <a:ea typeface="+mn-ea"/>
                <a:cs typeface="+mn-ea"/>
                <a:sym typeface="+mn-lt"/>
              </a:rPr>
              <a:t>输入内容</a:t>
            </a:r>
            <a:endParaRPr kumimoji="0" lang="zh-CN" altLang="en-US" sz="1500" b="0" i="0" u="none" strike="noStrike" kern="1200" cap="none" spc="0" normalizeH="0" baseline="-3000" noProof="0">
              <a:ln>
                <a:noFill/>
              </a:ln>
              <a:solidFill>
                <a:srgbClr val="FFFFFF"/>
              </a:solidFill>
              <a:effectLst/>
              <a:uLnTx/>
              <a:uFillTx/>
              <a:latin typeface="+mn-lt"/>
              <a:ea typeface="+mn-ea"/>
              <a:cs typeface="+mn-ea"/>
              <a:sym typeface="+mn-lt"/>
            </a:endParaRPr>
          </a:p>
        </p:txBody>
      </p:sp>
      <p:sp>
        <p:nvSpPr>
          <p:cNvPr id="165" name="任意多边形 7"/>
          <p:cNvSpPr>
            <a:spLocks noChangeArrowheads="1"/>
          </p:cNvSpPr>
          <p:nvPr/>
        </p:nvSpPr>
        <p:spPr bwMode="auto">
          <a:xfrm>
            <a:off x="6072188" y="1529423"/>
            <a:ext cx="1916906" cy="681038"/>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166" name="文本框 26"/>
          <p:cNvSpPr>
            <a:spLocks noChangeArrowheads="1"/>
          </p:cNvSpPr>
          <p:nvPr/>
        </p:nvSpPr>
        <p:spPr bwMode="auto">
          <a:xfrm>
            <a:off x="6298713" y="1708362"/>
            <a:ext cx="1621603"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a:ln>
                  <a:noFill/>
                </a:ln>
                <a:solidFill>
                  <a:srgbClr val="FFFFFF"/>
                </a:solidFill>
                <a:effectLst/>
                <a:uLnTx/>
                <a:uFillTx/>
                <a:latin typeface="+mn-lt"/>
                <a:ea typeface="+mn-ea"/>
                <a:cs typeface="+mn-ea"/>
                <a:sym typeface="+mn-lt"/>
              </a:rPr>
              <a:t>输入内容</a:t>
            </a:r>
            <a:endParaRPr kumimoji="0" lang="zh-CN" altLang="en-US" sz="1500" b="0" i="0" u="none" strike="noStrike" kern="1200" cap="none" spc="0" normalizeH="0" baseline="-3000" noProof="0">
              <a:ln>
                <a:noFill/>
              </a:ln>
              <a:solidFill>
                <a:srgbClr val="FFFFFF"/>
              </a:solidFill>
              <a:effectLst/>
              <a:uLnTx/>
              <a:uFillTx/>
              <a:latin typeface="+mn-lt"/>
              <a:ea typeface="+mn-ea"/>
              <a:cs typeface="+mn-ea"/>
              <a:sym typeface="+mn-lt"/>
            </a:endParaRPr>
          </a:p>
        </p:txBody>
      </p:sp>
      <p:sp>
        <p:nvSpPr>
          <p:cNvPr id="167" name="任意多边形 6"/>
          <p:cNvSpPr>
            <a:spLocks noChangeArrowheads="1"/>
          </p:cNvSpPr>
          <p:nvPr/>
        </p:nvSpPr>
        <p:spPr bwMode="auto">
          <a:xfrm>
            <a:off x="4468416" y="1529423"/>
            <a:ext cx="1918097" cy="681038"/>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168" name="文本框 27"/>
          <p:cNvSpPr>
            <a:spLocks noChangeArrowheads="1"/>
          </p:cNvSpPr>
          <p:nvPr/>
        </p:nvSpPr>
        <p:spPr bwMode="auto">
          <a:xfrm>
            <a:off x="4708945" y="1697013"/>
            <a:ext cx="1604638" cy="345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a:ln>
                  <a:noFill/>
                </a:ln>
                <a:solidFill>
                  <a:srgbClr val="FFFFFF"/>
                </a:solidFill>
                <a:effectLst/>
                <a:uLnTx/>
                <a:uFillTx/>
                <a:latin typeface="+mn-lt"/>
                <a:ea typeface="+mn-ea"/>
                <a:cs typeface="+mn-ea"/>
                <a:sym typeface="+mn-lt"/>
              </a:rPr>
              <a:t>输入内容</a:t>
            </a:r>
            <a:endParaRPr kumimoji="0" lang="zh-CN" altLang="en-US" sz="1500" b="0" i="0" u="none" strike="noStrike" kern="1200" cap="none" spc="0" normalizeH="0" baseline="-3000" noProof="0">
              <a:ln>
                <a:noFill/>
              </a:ln>
              <a:solidFill>
                <a:srgbClr val="FFFFFF"/>
              </a:solidFill>
              <a:effectLst/>
              <a:uLnTx/>
              <a:uFillTx/>
              <a:latin typeface="+mn-lt"/>
              <a:ea typeface="+mn-ea"/>
              <a:cs typeface="+mn-ea"/>
              <a:sym typeface="+mn-lt"/>
            </a:endParaRPr>
          </a:p>
        </p:txBody>
      </p:sp>
      <p:sp>
        <p:nvSpPr>
          <p:cNvPr id="169" name="矩形 47"/>
          <p:cNvSpPr>
            <a:spLocks noChangeArrowheads="1"/>
          </p:cNvSpPr>
          <p:nvPr/>
        </p:nvSpPr>
        <p:spPr bwMode="auto">
          <a:xfrm>
            <a:off x="950119" y="3684777"/>
            <a:ext cx="7219950"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3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dirty="0">
                <a:ln>
                  <a:noFill/>
                </a:ln>
                <a:solidFill>
                  <a:srgbClr val="080808"/>
                </a:solidFill>
                <a:effectLst/>
                <a:uLnTx/>
                <a:uFillTx/>
                <a:latin typeface="+mn-lt"/>
                <a:ea typeface="+mn-ea"/>
                <a:cs typeface="+mn-ea"/>
                <a:sym typeface="+mn-lt"/>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a:t>
            </a:r>
            <a:r>
              <a:rPr kumimoji="0" lang="zh-CN" altLang="en-US" sz="1050" b="0" i="0" u="none" strike="noStrike" kern="1200" cap="none" spc="0" normalizeH="0" baseline="0" noProof="0" dirty="0" smtClean="0">
                <a:ln>
                  <a:noFill/>
                </a:ln>
                <a:solidFill>
                  <a:srgbClr val="080808"/>
                </a:solidFill>
                <a:effectLst/>
                <a:uLnTx/>
                <a:uFillTx/>
                <a:latin typeface="+mn-lt"/>
                <a:ea typeface="+mn-ea"/>
                <a:cs typeface="+mn-ea"/>
                <a:sym typeface="+mn-lt"/>
              </a:rPr>
              <a:t>说明</a:t>
            </a:r>
            <a:endParaRPr kumimoji="0" lang="zh-CN" altLang="en-US" sz="1350" b="0" i="0" u="none" strike="noStrike" kern="1200" cap="none" spc="0" normalizeH="0" baseline="0" noProof="0" dirty="0">
              <a:ln>
                <a:noFill/>
              </a:ln>
              <a:solidFill>
                <a:srgbClr val="080808"/>
              </a:solidFill>
              <a:effectLst/>
              <a:uLnTx/>
              <a:uFillTx/>
              <a:latin typeface="+mn-lt"/>
              <a:ea typeface="+mn-ea"/>
              <a:cs typeface="+mn-ea"/>
              <a:sym typeface="+mn-lt"/>
            </a:endParaRPr>
          </a:p>
        </p:txBody>
      </p:sp>
      <p:sp>
        <p:nvSpPr>
          <p:cNvPr id="170" name="矩形 32"/>
          <p:cNvSpPr>
            <a:spLocks noChangeArrowheads="1"/>
          </p:cNvSpPr>
          <p:nvPr/>
        </p:nvSpPr>
        <p:spPr bwMode="auto">
          <a:xfrm>
            <a:off x="1516745" y="2418820"/>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650" b="0" i="0" u="none" strike="noStrike" kern="1200" cap="none" spc="0" normalizeH="0" baseline="0" noProof="0">
                <a:ln>
                  <a:noFill/>
                </a:ln>
                <a:solidFill>
                  <a:srgbClr val="080808"/>
                </a:solidFill>
                <a:effectLst/>
                <a:uLnTx/>
                <a:uFillTx/>
                <a:latin typeface="+mn-lt"/>
                <a:ea typeface="+mn-ea"/>
                <a:cs typeface="+mn-ea"/>
                <a:sym typeface="+mn-lt"/>
              </a:rPr>
              <a:t>添加标题</a:t>
            </a:r>
            <a:endParaRPr kumimoji="0" lang="en-US" sz="1650" b="0" i="0" u="none" strike="noStrike" kern="1200" cap="none" spc="0" normalizeH="0" baseline="0" noProof="0">
              <a:ln>
                <a:noFill/>
              </a:ln>
              <a:solidFill>
                <a:srgbClr val="080808"/>
              </a:solidFill>
              <a:effectLst/>
              <a:uLnTx/>
              <a:uFillTx/>
              <a:latin typeface="+mn-lt"/>
              <a:ea typeface="+mn-ea"/>
              <a:cs typeface="+mn-ea"/>
              <a:sym typeface="+mn-lt"/>
            </a:endParaRPr>
          </a:p>
        </p:txBody>
      </p:sp>
      <p:sp>
        <p:nvSpPr>
          <p:cNvPr id="171" name="矩形 47"/>
          <p:cNvSpPr>
            <a:spLocks noChangeArrowheads="1"/>
          </p:cNvSpPr>
          <p:nvPr/>
        </p:nvSpPr>
        <p:spPr bwMode="auto">
          <a:xfrm>
            <a:off x="1296592" y="2778389"/>
            <a:ext cx="1431131"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dirty="0">
                <a:ln>
                  <a:noFill/>
                </a:ln>
                <a:solidFill>
                  <a:srgbClr val="080808"/>
                </a:solidFill>
                <a:effectLst/>
                <a:uLnTx/>
                <a:uFillTx/>
                <a:latin typeface="+mn-lt"/>
                <a:ea typeface="+mn-ea"/>
                <a:cs typeface="+mn-ea"/>
                <a:sym typeface="+mn-lt"/>
              </a:rPr>
              <a:t>在此录入上述图表的描述说明，在此录入上述图表的描述</a:t>
            </a:r>
            <a:r>
              <a:rPr kumimoji="0" lang="zh-CN" altLang="en-US" sz="1050" b="0" i="0" u="none" strike="noStrike" kern="1200" cap="none" spc="0" normalizeH="0" baseline="0" noProof="0" dirty="0" smtClean="0">
                <a:ln>
                  <a:noFill/>
                </a:ln>
                <a:solidFill>
                  <a:srgbClr val="080808"/>
                </a:solidFill>
                <a:effectLst/>
                <a:uLnTx/>
                <a:uFillTx/>
                <a:latin typeface="+mn-lt"/>
                <a:ea typeface="+mn-ea"/>
                <a:cs typeface="+mn-ea"/>
                <a:sym typeface="+mn-lt"/>
              </a:rPr>
              <a:t>说明</a:t>
            </a:r>
            <a:endParaRPr kumimoji="0" lang="zh-CN" altLang="en-US" sz="1350" b="0" i="0" u="none" strike="noStrike" kern="1200" cap="none" spc="0" normalizeH="0" baseline="0" noProof="0" dirty="0">
              <a:ln>
                <a:noFill/>
              </a:ln>
              <a:solidFill>
                <a:srgbClr val="080808"/>
              </a:solidFill>
              <a:effectLst/>
              <a:uLnTx/>
              <a:uFillTx/>
              <a:latin typeface="+mn-lt"/>
              <a:ea typeface="+mn-ea"/>
              <a:cs typeface="+mn-ea"/>
              <a:sym typeface="+mn-lt"/>
            </a:endParaRPr>
          </a:p>
        </p:txBody>
      </p:sp>
      <p:sp>
        <p:nvSpPr>
          <p:cNvPr id="172" name="矩形 34"/>
          <p:cNvSpPr>
            <a:spLocks noChangeArrowheads="1"/>
          </p:cNvSpPr>
          <p:nvPr/>
        </p:nvSpPr>
        <p:spPr bwMode="auto">
          <a:xfrm>
            <a:off x="3196716" y="2418820"/>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650" b="0" i="0" u="none" strike="noStrike" kern="1200" cap="none" spc="0" normalizeH="0" baseline="0" noProof="0">
                <a:ln>
                  <a:noFill/>
                </a:ln>
                <a:solidFill>
                  <a:srgbClr val="080808"/>
                </a:solidFill>
                <a:effectLst/>
                <a:uLnTx/>
                <a:uFillTx/>
                <a:latin typeface="+mn-lt"/>
                <a:ea typeface="+mn-ea"/>
                <a:cs typeface="+mn-ea"/>
                <a:sym typeface="+mn-lt"/>
              </a:rPr>
              <a:t>添加标题</a:t>
            </a:r>
            <a:endParaRPr kumimoji="0" lang="en-US" sz="1650" b="0" i="0" u="none" strike="noStrike" kern="1200" cap="none" spc="0" normalizeH="0" baseline="0" noProof="0">
              <a:ln>
                <a:noFill/>
              </a:ln>
              <a:solidFill>
                <a:srgbClr val="080808"/>
              </a:solidFill>
              <a:effectLst/>
              <a:uLnTx/>
              <a:uFillTx/>
              <a:latin typeface="+mn-lt"/>
              <a:ea typeface="+mn-ea"/>
              <a:cs typeface="+mn-ea"/>
              <a:sym typeface="+mn-lt"/>
            </a:endParaRPr>
          </a:p>
        </p:txBody>
      </p:sp>
      <p:sp>
        <p:nvSpPr>
          <p:cNvPr id="173" name="矩形 47"/>
          <p:cNvSpPr>
            <a:spLocks noChangeArrowheads="1"/>
          </p:cNvSpPr>
          <p:nvPr/>
        </p:nvSpPr>
        <p:spPr bwMode="auto">
          <a:xfrm>
            <a:off x="3007519" y="2778389"/>
            <a:ext cx="1406129"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dirty="0">
                <a:ln>
                  <a:noFill/>
                </a:ln>
                <a:solidFill>
                  <a:srgbClr val="080808"/>
                </a:solidFill>
                <a:effectLst/>
                <a:uLnTx/>
                <a:uFillTx/>
                <a:latin typeface="+mn-lt"/>
                <a:ea typeface="+mn-ea"/>
                <a:cs typeface="+mn-ea"/>
                <a:sym typeface="+mn-lt"/>
              </a:rPr>
              <a:t>在此录入上述图表的描述说明，在此录入上述图表的描述</a:t>
            </a:r>
            <a:r>
              <a:rPr kumimoji="0" lang="zh-CN" altLang="en-US" sz="1050" b="0" i="0" u="none" strike="noStrike" kern="1200" cap="none" spc="0" normalizeH="0" baseline="0" noProof="0" dirty="0" smtClean="0">
                <a:ln>
                  <a:noFill/>
                </a:ln>
                <a:solidFill>
                  <a:srgbClr val="080808"/>
                </a:solidFill>
                <a:effectLst/>
                <a:uLnTx/>
                <a:uFillTx/>
                <a:latin typeface="+mn-lt"/>
                <a:ea typeface="+mn-ea"/>
                <a:cs typeface="+mn-ea"/>
                <a:sym typeface="+mn-lt"/>
              </a:rPr>
              <a:t>说明</a:t>
            </a:r>
            <a:endParaRPr kumimoji="0" lang="zh-CN" altLang="en-US" sz="1350" b="0" i="0" u="none" strike="noStrike" kern="1200" cap="none" spc="0" normalizeH="0" baseline="0" noProof="0" dirty="0">
              <a:ln>
                <a:noFill/>
              </a:ln>
              <a:solidFill>
                <a:srgbClr val="080808"/>
              </a:solidFill>
              <a:effectLst/>
              <a:uLnTx/>
              <a:uFillTx/>
              <a:latin typeface="+mn-lt"/>
              <a:ea typeface="+mn-ea"/>
              <a:cs typeface="+mn-ea"/>
              <a:sym typeface="+mn-lt"/>
            </a:endParaRPr>
          </a:p>
        </p:txBody>
      </p:sp>
      <p:sp>
        <p:nvSpPr>
          <p:cNvPr id="174" name="矩形 36"/>
          <p:cNvSpPr>
            <a:spLocks noChangeArrowheads="1"/>
          </p:cNvSpPr>
          <p:nvPr/>
        </p:nvSpPr>
        <p:spPr bwMode="auto">
          <a:xfrm>
            <a:off x="4874307" y="2418820"/>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650" b="0" i="0" u="none" strike="noStrike" kern="1200" cap="none" spc="0" normalizeH="0" baseline="0" noProof="0">
                <a:ln>
                  <a:noFill/>
                </a:ln>
                <a:solidFill>
                  <a:srgbClr val="080808"/>
                </a:solidFill>
                <a:effectLst/>
                <a:uLnTx/>
                <a:uFillTx/>
                <a:latin typeface="+mn-lt"/>
                <a:ea typeface="+mn-ea"/>
                <a:cs typeface="+mn-ea"/>
                <a:sym typeface="+mn-lt"/>
              </a:rPr>
              <a:t>添加标题</a:t>
            </a:r>
            <a:endParaRPr kumimoji="0" lang="en-US" sz="1650" b="0" i="0" u="none" strike="noStrike" kern="1200" cap="none" spc="0" normalizeH="0" baseline="0" noProof="0">
              <a:ln>
                <a:noFill/>
              </a:ln>
              <a:solidFill>
                <a:srgbClr val="080808"/>
              </a:solidFill>
              <a:effectLst/>
              <a:uLnTx/>
              <a:uFillTx/>
              <a:latin typeface="+mn-lt"/>
              <a:ea typeface="+mn-ea"/>
              <a:cs typeface="+mn-ea"/>
              <a:sym typeface="+mn-lt"/>
            </a:endParaRPr>
          </a:p>
        </p:txBody>
      </p:sp>
      <p:sp>
        <p:nvSpPr>
          <p:cNvPr id="175" name="矩形 47"/>
          <p:cNvSpPr>
            <a:spLocks noChangeArrowheads="1"/>
          </p:cNvSpPr>
          <p:nvPr/>
        </p:nvSpPr>
        <p:spPr bwMode="auto">
          <a:xfrm>
            <a:off x="4693444" y="2778389"/>
            <a:ext cx="1419225"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dirty="0">
                <a:ln>
                  <a:noFill/>
                </a:ln>
                <a:solidFill>
                  <a:srgbClr val="080808"/>
                </a:solidFill>
                <a:effectLst/>
                <a:uLnTx/>
                <a:uFillTx/>
                <a:latin typeface="+mn-lt"/>
                <a:ea typeface="+mn-ea"/>
                <a:cs typeface="+mn-ea"/>
                <a:sym typeface="+mn-lt"/>
              </a:rPr>
              <a:t>在此录入上述图表的描述说明，在此录入上述图表的描述</a:t>
            </a:r>
            <a:r>
              <a:rPr kumimoji="0" lang="zh-CN" altLang="en-US" sz="1050" b="0" i="0" u="none" strike="noStrike" kern="1200" cap="none" spc="0" normalizeH="0" baseline="0" noProof="0" dirty="0" smtClean="0">
                <a:ln>
                  <a:noFill/>
                </a:ln>
                <a:solidFill>
                  <a:srgbClr val="080808"/>
                </a:solidFill>
                <a:effectLst/>
                <a:uLnTx/>
                <a:uFillTx/>
                <a:latin typeface="+mn-lt"/>
                <a:ea typeface="+mn-ea"/>
                <a:cs typeface="+mn-ea"/>
                <a:sym typeface="+mn-lt"/>
              </a:rPr>
              <a:t>说明</a:t>
            </a:r>
            <a:endParaRPr kumimoji="0" lang="zh-CN" altLang="en-US" sz="1350" b="0" i="0" u="none" strike="noStrike" kern="1200" cap="none" spc="0" normalizeH="0" baseline="0" noProof="0" dirty="0">
              <a:ln>
                <a:noFill/>
              </a:ln>
              <a:solidFill>
                <a:srgbClr val="080808"/>
              </a:solidFill>
              <a:effectLst/>
              <a:uLnTx/>
              <a:uFillTx/>
              <a:latin typeface="+mn-lt"/>
              <a:ea typeface="+mn-ea"/>
              <a:cs typeface="+mn-ea"/>
              <a:sym typeface="+mn-lt"/>
            </a:endParaRPr>
          </a:p>
        </p:txBody>
      </p:sp>
      <p:sp>
        <p:nvSpPr>
          <p:cNvPr id="176" name="矩形 38"/>
          <p:cNvSpPr>
            <a:spLocks noChangeArrowheads="1"/>
          </p:cNvSpPr>
          <p:nvPr/>
        </p:nvSpPr>
        <p:spPr bwMode="auto">
          <a:xfrm>
            <a:off x="6553683" y="2418820"/>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650" b="0" i="0" u="none" strike="noStrike" kern="1200" cap="none" spc="0" normalizeH="0" baseline="0" noProof="0">
                <a:ln>
                  <a:noFill/>
                </a:ln>
                <a:solidFill>
                  <a:srgbClr val="080808"/>
                </a:solidFill>
                <a:effectLst/>
                <a:uLnTx/>
                <a:uFillTx/>
                <a:latin typeface="+mn-lt"/>
                <a:ea typeface="+mn-ea"/>
                <a:cs typeface="+mn-ea"/>
                <a:sym typeface="+mn-lt"/>
              </a:rPr>
              <a:t>添加标题</a:t>
            </a:r>
            <a:endParaRPr kumimoji="0" lang="en-US" sz="1650" b="0" i="0" u="none" strike="noStrike" kern="1200" cap="none" spc="0" normalizeH="0" baseline="0" noProof="0">
              <a:ln>
                <a:noFill/>
              </a:ln>
              <a:solidFill>
                <a:srgbClr val="080808"/>
              </a:solidFill>
              <a:effectLst/>
              <a:uLnTx/>
              <a:uFillTx/>
              <a:latin typeface="+mn-lt"/>
              <a:ea typeface="+mn-ea"/>
              <a:cs typeface="+mn-ea"/>
              <a:sym typeface="+mn-lt"/>
            </a:endParaRPr>
          </a:p>
        </p:txBody>
      </p:sp>
      <p:sp>
        <p:nvSpPr>
          <p:cNvPr id="177" name="矩形 47"/>
          <p:cNvSpPr>
            <a:spLocks noChangeArrowheads="1"/>
          </p:cNvSpPr>
          <p:nvPr/>
        </p:nvSpPr>
        <p:spPr bwMode="auto">
          <a:xfrm>
            <a:off x="6392466" y="2778389"/>
            <a:ext cx="1406128"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2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dirty="0">
                <a:ln>
                  <a:noFill/>
                </a:ln>
                <a:solidFill>
                  <a:srgbClr val="080808"/>
                </a:solidFill>
                <a:effectLst/>
                <a:uLnTx/>
                <a:uFillTx/>
                <a:latin typeface="+mn-lt"/>
                <a:ea typeface="+mn-ea"/>
                <a:cs typeface="+mn-ea"/>
                <a:sym typeface="+mn-lt"/>
              </a:rPr>
              <a:t>在此录入上述图表的描述说明，在此录入上述图表的描述</a:t>
            </a:r>
            <a:r>
              <a:rPr kumimoji="0" lang="zh-CN" altLang="en-US" sz="1050" b="0" i="0" u="none" strike="noStrike" kern="1200" cap="none" spc="0" normalizeH="0" baseline="0" noProof="0" dirty="0" smtClean="0">
                <a:ln>
                  <a:noFill/>
                </a:ln>
                <a:solidFill>
                  <a:srgbClr val="080808"/>
                </a:solidFill>
                <a:effectLst/>
                <a:uLnTx/>
                <a:uFillTx/>
                <a:latin typeface="+mn-lt"/>
                <a:ea typeface="+mn-ea"/>
                <a:cs typeface="+mn-ea"/>
                <a:sym typeface="+mn-lt"/>
              </a:rPr>
              <a:t>说明</a:t>
            </a:r>
            <a:endParaRPr kumimoji="0" lang="zh-CN" altLang="en-US" sz="1350" b="0" i="0" u="none" strike="noStrike" kern="1200" cap="none" spc="0" normalizeH="0" baseline="0" noProof="0" dirty="0">
              <a:ln>
                <a:noFill/>
              </a:ln>
              <a:solidFill>
                <a:srgbClr val="080808"/>
              </a:solidFill>
              <a:effectLst/>
              <a:uLnTx/>
              <a:uFillTx/>
              <a:latin typeface="+mn-lt"/>
              <a:ea typeface="+mn-ea"/>
              <a:cs typeface="+mn-ea"/>
              <a:sym typeface="+mn-lt"/>
            </a:endParaRPr>
          </a:p>
        </p:txBody>
      </p:sp>
      <p:sp>
        <p:nvSpPr>
          <p:cNvPr id="178" name="直接连接符 8"/>
          <p:cNvSpPr>
            <a:spLocks noChangeShapeType="1"/>
          </p:cNvSpPr>
          <p:nvPr/>
        </p:nvSpPr>
        <p:spPr bwMode="auto">
          <a:xfrm>
            <a:off x="1062038" y="3582383"/>
            <a:ext cx="7019925" cy="1191"/>
          </a:xfrm>
          <a:prstGeom prst="line">
            <a:avLst/>
          </a:prstGeom>
          <a:noFill/>
          <a:ln w="6350">
            <a:solidFill>
              <a:srgbClr val="A5A5A5"/>
            </a:solidFill>
            <a:bevel/>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cs typeface="+mn-ea"/>
              <a:sym typeface="+mn-lt"/>
            </a:endParaRPr>
          </a:p>
        </p:txBody>
      </p:sp>
    </p:spTree>
    <p:extLst>
      <p:ext uri="{BB962C8B-B14F-4D97-AF65-F5344CB8AC3E}">
        <p14:creationId xmlns:p14="http://schemas.microsoft.com/office/powerpoint/2010/main" val="59371019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61"/>
                                        </p:tgtEl>
                                        <p:attrNameLst>
                                          <p:attrName>style.visibility</p:attrName>
                                        </p:attrNameLst>
                                      </p:cBhvr>
                                      <p:to>
                                        <p:strVal val="visible"/>
                                      </p:to>
                                    </p:set>
                                    <p:anim calcmode="lin" valueType="num">
                                      <p:cBhvr additive="base">
                                        <p:cTn id="7" dur="500" fill="hold"/>
                                        <p:tgtEl>
                                          <p:spTgt spid="161"/>
                                        </p:tgtEl>
                                        <p:attrNameLst>
                                          <p:attrName>ppt_x</p:attrName>
                                        </p:attrNameLst>
                                      </p:cBhvr>
                                      <p:tavLst>
                                        <p:tav tm="0">
                                          <p:val>
                                            <p:strVal val="0-#ppt_w/2"/>
                                          </p:val>
                                        </p:tav>
                                        <p:tav tm="100000">
                                          <p:val>
                                            <p:strVal val="#ppt_x"/>
                                          </p:val>
                                        </p:tav>
                                      </p:tavLst>
                                    </p:anim>
                                    <p:anim calcmode="lin" valueType="num">
                                      <p:cBhvr additive="base">
                                        <p:cTn id="8" dur="500" fill="hold"/>
                                        <p:tgtEl>
                                          <p:spTgt spid="16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62"/>
                                        </p:tgtEl>
                                        <p:attrNameLst>
                                          <p:attrName>style.visibility</p:attrName>
                                        </p:attrNameLst>
                                      </p:cBhvr>
                                      <p:to>
                                        <p:strVal val="visible"/>
                                      </p:to>
                                    </p:set>
                                    <p:anim calcmode="lin" valueType="num">
                                      <p:cBhvr additive="base">
                                        <p:cTn id="11" dur="500" fill="hold"/>
                                        <p:tgtEl>
                                          <p:spTgt spid="162"/>
                                        </p:tgtEl>
                                        <p:attrNameLst>
                                          <p:attrName>ppt_x</p:attrName>
                                        </p:attrNameLst>
                                      </p:cBhvr>
                                      <p:tavLst>
                                        <p:tav tm="0">
                                          <p:val>
                                            <p:strVal val="0-#ppt_w/2"/>
                                          </p:val>
                                        </p:tav>
                                        <p:tav tm="100000">
                                          <p:val>
                                            <p:strVal val="#ppt_x"/>
                                          </p:val>
                                        </p:tav>
                                      </p:tavLst>
                                    </p:anim>
                                    <p:anim calcmode="lin" valueType="num">
                                      <p:cBhvr additive="base">
                                        <p:cTn id="12" dur="500" fill="hold"/>
                                        <p:tgtEl>
                                          <p:spTgt spid="16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63"/>
                                        </p:tgtEl>
                                        <p:attrNameLst>
                                          <p:attrName>style.visibility</p:attrName>
                                        </p:attrNameLst>
                                      </p:cBhvr>
                                      <p:to>
                                        <p:strVal val="visible"/>
                                      </p:to>
                                    </p:set>
                                    <p:anim calcmode="lin" valueType="num">
                                      <p:cBhvr additive="base">
                                        <p:cTn id="15" dur="500" fill="hold"/>
                                        <p:tgtEl>
                                          <p:spTgt spid="163"/>
                                        </p:tgtEl>
                                        <p:attrNameLst>
                                          <p:attrName>ppt_x</p:attrName>
                                        </p:attrNameLst>
                                      </p:cBhvr>
                                      <p:tavLst>
                                        <p:tav tm="0">
                                          <p:val>
                                            <p:strVal val="0-#ppt_w/2"/>
                                          </p:val>
                                        </p:tav>
                                        <p:tav tm="100000">
                                          <p:val>
                                            <p:strVal val="#ppt_x"/>
                                          </p:val>
                                        </p:tav>
                                      </p:tavLst>
                                    </p:anim>
                                    <p:anim calcmode="lin" valueType="num">
                                      <p:cBhvr additive="base">
                                        <p:cTn id="16" dur="500" fill="hold"/>
                                        <p:tgtEl>
                                          <p:spTgt spid="16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64"/>
                                        </p:tgtEl>
                                        <p:attrNameLst>
                                          <p:attrName>style.visibility</p:attrName>
                                        </p:attrNameLst>
                                      </p:cBhvr>
                                      <p:to>
                                        <p:strVal val="visible"/>
                                      </p:to>
                                    </p:set>
                                    <p:anim calcmode="lin" valueType="num">
                                      <p:cBhvr additive="base">
                                        <p:cTn id="19" dur="500" fill="hold"/>
                                        <p:tgtEl>
                                          <p:spTgt spid="164"/>
                                        </p:tgtEl>
                                        <p:attrNameLst>
                                          <p:attrName>ppt_x</p:attrName>
                                        </p:attrNameLst>
                                      </p:cBhvr>
                                      <p:tavLst>
                                        <p:tav tm="0">
                                          <p:val>
                                            <p:strVal val="0-#ppt_w/2"/>
                                          </p:val>
                                        </p:tav>
                                        <p:tav tm="100000">
                                          <p:val>
                                            <p:strVal val="#ppt_x"/>
                                          </p:val>
                                        </p:tav>
                                      </p:tavLst>
                                    </p:anim>
                                    <p:anim calcmode="lin" valueType="num">
                                      <p:cBhvr additive="base">
                                        <p:cTn id="20" dur="500" fill="hold"/>
                                        <p:tgtEl>
                                          <p:spTgt spid="164"/>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65"/>
                                        </p:tgtEl>
                                        <p:attrNameLst>
                                          <p:attrName>style.visibility</p:attrName>
                                        </p:attrNameLst>
                                      </p:cBhvr>
                                      <p:to>
                                        <p:strVal val="visible"/>
                                      </p:to>
                                    </p:set>
                                    <p:anim calcmode="lin" valueType="num">
                                      <p:cBhvr additive="base">
                                        <p:cTn id="23" dur="500" fill="hold"/>
                                        <p:tgtEl>
                                          <p:spTgt spid="165"/>
                                        </p:tgtEl>
                                        <p:attrNameLst>
                                          <p:attrName>ppt_x</p:attrName>
                                        </p:attrNameLst>
                                      </p:cBhvr>
                                      <p:tavLst>
                                        <p:tav tm="0">
                                          <p:val>
                                            <p:strVal val="0-#ppt_w/2"/>
                                          </p:val>
                                        </p:tav>
                                        <p:tav tm="100000">
                                          <p:val>
                                            <p:strVal val="#ppt_x"/>
                                          </p:val>
                                        </p:tav>
                                      </p:tavLst>
                                    </p:anim>
                                    <p:anim calcmode="lin" valueType="num">
                                      <p:cBhvr additive="base">
                                        <p:cTn id="24" dur="500" fill="hold"/>
                                        <p:tgtEl>
                                          <p:spTgt spid="16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66"/>
                                        </p:tgtEl>
                                        <p:attrNameLst>
                                          <p:attrName>style.visibility</p:attrName>
                                        </p:attrNameLst>
                                      </p:cBhvr>
                                      <p:to>
                                        <p:strVal val="visible"/>
                                      </p:to>
                                    </p:set>
                                    <p:anim calcmode="lin" valueType="num">
                                      <p:cBhvr additive="base">
                                        <p:cTn id="27" dur="500" fill="hold"/>
                                        <p:tgtEl>
                                          <p:spTgt spid="166"/>
                                        </p:tgtEl>
                                        <p:attrNameLst>
                                          <p:attrName>ppt_x</p:attrName>
                                        </p:attrNameLst>
                                      </p:cBhvr>
                                      <p:tavLst>
                                        <p:tav tm="0">
                                          <p:val>
                                            <p:strVal val="0-#ppt_w/2"/>
                                          </p:val>
                                        </p:tav>
                                        <p:tav tm="100000">
                                          <p:val>
                                            <p:strVal val="#ppt_x"/>
                                          </p:val>
                                        </p:tav>
                                      </p:tavLst>
                                    </p:anim>
                                    <p:anim calcmode="lin" valueType="num">
                                      <p:cBhvr additive="base">
                                        <p:cTn id="28" dur="500" fill="hold"/>
                                        <p:tgtEl>
                                          <p:spTgt spid="166"/>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67"/>
                                        </p:tgtEl>
                                        <p:attrNameLst>
                                          <p:attrName>style.visibility</p:attrName>
                                        </p:attrNameLst>
                                      </p:cBhvr>
                                      <p:to>
                                        <p:strVal val="visible"/>
                                      </p:to>
                                    </p:set>
                                    <p:anim calcmode="lin" valueType="num">
                                      <p:cBhvr additive="base">
                                        <p:cTn id="31" dur="500" fill="hold"/>
                                        <p:tgtEl>
                                          <p:spTgt spid="167"/>
                                        </p:tgtEl>
                                        <p:attrNameLst>
                                          <p:attrName>ppt_x</p:attrName>
                                        </p:attrNameLst>
                                      </p:cBhvr>
                                      <p:tavLst>
                                        <p:tav tm="0">
                                          <p:val>
                                            <p:strVal val="0-#ppt_w/2"/>
                                          </p:val>
                                        </p:tav>
                                        <p:tav tm="100000">
                                          <p:val>
                                            <p:strVal val="#ppt_x"/>
                                          </p:val>
                                        </p:tav>
                                      </p:tavLst>
                                    </p:anim>
                                    <p:anim calcmode="lin" valueType="num">
                                      <p:cBhvr additive="base">
                                        <p:cTn id="32" dur="500" fill="hold"/>
                                        <p:tgtEl>
                                          <p:spTgt spid="167"/>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68"/>
                                        </p:tgtEl>
                                        <p:attrNameLst>
                                          <p:attrName>style.visibility</p:attrName>
                                        </p:attrNameLst>
                                      </p:cBhvr>
                                      <p:to>
                                        <p:strVal val="visible"/>
                                      </p:to>
                                    </p:set>
                                    <p:anim calcmode="lin" valueType="num">
                                      <p:cBhvr additive="base">
                                        <p:cTn id="35" dur="500" fill="hold"/>
                                        <p:tgtEl>
                                          <p:spTgt spid="168"/>
                                        </p:tgtEl>
                                        <p:attrNameLst>
                                          <p:attrName>ppt_x</p:attrName>
                                        </p:attrNameLst>
                                      </p:cBhvr>
                                      <p:tavLst>
                                        <p:tav tm="0">
                                          <p:val>
                                            <p:strVal val="0-#ppt_w/2"/>
                                          </p:val>
                                        </p:tav>
                                        <p:tav tm="100000">
                                          <p:val>
                                            <p:strVal val="#ppt_x"/>
                                          </p:val>
                                        </p:tav>
                                      </p:tavLst>
                                    </p:anim>
                                    <p:anim calcmode="lin" valueType="num">
                                      <p:cBhvr additive="base">
                                        <p:cTn id="36" dur="500" fill="hold"/>
                                        <p:tgtEl>
                                          <p:spTgt spid="168"/>
                                        </p:tgtEl>
                                        <p:attrNameLst>
                                          <p:attrName>ppt_y</p:attrName>
                                        </p:attrNameLst>
                                      </p:cBhvr>
                                      <p:tavLst>
                                        <p:tav tm="0">
                                          <p:val>
                                            <p:strVal val="#ppt_y"/>
                                          </p:val>
                                        </p:tav>
                                        <p:tav tm="100000">
                                          <p:val>
                                            <p:strVal val="#ppt_y"/>
                                          </p:val>
                                        </p:tav>
                                      </p:tavLst>
                                    </p:anim>
                                  </p:childTnLst>
                                </p:cTn>
                              </p:par>
                              <p:par>
                                <p:cTn id="37" presetID="12" presetClass="entr" presetSubtype="1" fill="hold" grpId="0" nodeType="withEffect">
                                  <p:stCondLst>
                                    <p:cond delay="500"/>
                                  </p:stCondLst>
                                  <p:childTnLst>
                                    <p:set>
                                      <p:cBhvr>
                                        <p:cTn id="38" dur="1" fill="hold">
                                          <p:stCondLst>
                                            <p:cond delay="0"/>
                                          </p:stCondLst>
                                        </p:cTn>
                                        <p:tgtEl>
                                          <p:spTgt spid="170"/>
                                        </p:tgtEl>
                                        <p:attrNameLst>
                                          <p:attrName>style.visibility</p:attrName>
                                        </p:attrNameLst>
                                      </p:cBhvr>
                                      <p:to>
                                        <p:strVal val="visible"/>
                                      </p:to>
                                    </p:set>
                                    <p:anim calcmode="lin" valueType="num">
                                      <p:cBhvr>
                                        <p:cTn id="39" dur="400"/>
                                        <p:tgtEl>
                                          <p:spTgt spid="170"/>
                                        </p:tgtEl>
                                        <p:attrNameLst>
                                          <p:attrName>ppt_y</p:attrName>
                                        </p:attrNameLst>
                                      </p:cBhvr>
                                      <p:tavLst>
                                        <p:tav tm="0">
                                          <p:val>
                                            <p:strVal val="#ppt_y-#ppt_h*1.125000"/>
                                          </p:val>
                                        </p:tav>
                                        <p:tav tm="100000">
                                          <p:val>
                                            <p:strVal val="#ppt_y"/>
                                          </p:val>
                                        </p:tav>
                                      </p:tavLst>
                                    </p:anim>
                                    <p:animEffect>
                                      <p:cBhvr>
                                        <p:cTn id="40" dur="400"/>
                                        <p:tgtEl>
                                          <p:spTgt spid="170"/>
                                        </p:tgtEl>
                                      </p:cBhvr>
                                    </p:animEffect>
                                  </p:childTnLst>
                                </p:cTn>
                              </p:par>
                              <p:par>
                                <p:cTn id="41" presetID="12" presetClass="entr" presetSubtype="1" fill="hold" grpId="0" nodeType="withEffect">
                                  <p:stCondLst>
                                    <p:cond delay="500"/>
                                  </p:stCondLst>
                                  <p:childTnLst>
                                    <p:set>
                                      <p:cBhvr>
                                        <p:cTn id="42" dur="1" fill="hold">
                                          <p:stCondLst>
                                            <p:cond delay="0"/>
                                          </p:stCondLst>
                                        </p:cTn>
                                        <p:tgtEl>
                                          <p:spTgt spid="171"/>
                                        </p:tgtEl>
                                        <p:attrNameLst>
                                          <p:attrName>style.visibility</p:attrName>
                                        </p:attrNameLst>
                                      </p:cBhvr>
                                      <p:to>
                                        <p:strVal val="visible"/>
                                      </p:to>
                                    </p:set>
                                    <p:anim calcmode="lin" valueType="num">
                                      <p:cBhvr>
                                        <p:cTn id="43" dur="400"/>
                                        <p:tgtEl>
                                          <p:spTgt spid="171"/>
                                        </p:tgtEl>
                                        <p:attrNameLst>
                                          <p:attrName>ppt_y</p:attrName>
                                        </p:attrNameLst>
                                      </p:cBhvr>
                                      <p:tavLst>
                                        <p:tav tm="0">
                                          <p:val>
                                            <p:strVal val="#ppt_y-#ppt_h*1.125000"/>
                                          </p:val>
                                        </p:tav>
                                        <p:tav tm="100000">
                                          <p:val>
                                            <p:strVal val="#ppt_y"/>
                                          </p:val>
                                        </p:tav>
                                      </p:tavLst>
                                    </p:anim>
                                    <p:animEffect>
                                      <p:cBhvr>
                                        <p:cTn id="44" dur="400"/>
                                        <p:tgtEl>
                                          <p:spTgt spid="171"/>
                                        </p:tgtEl>
                                      </p:cBhvr>
                                    </p:animEffect>
                                  </p:childTnLst>
                                </p:cTn>
                              </p:par>
                              <p:par>
                                <p:cTn id="45" presetID="12" presetClass="entr" presetSubtype="1" fill="hold" grpId="0" nodeType="withEffect">
                                  <p:stCondLst>
                                    <p:cond delay="500"/>
                                  </p:stCondLst>
                                  <p:childTnLst>
                                    <p:set>
                                      <p:cBhvr>
                                        <p:cTn id="46" dur="1" fill="hold">
                                          <p:stCondLst>
                                            <p:cond delay="0"/>
                                          </p:stCondLst>
                                        </p:cTn>
                                        <p:tgtEl>
                                          <p:spTgt spid="172"/>
                                        </p:tgtEl>
                                        <p:attrNameLst>
                                          <p:attrName>style.visibility</p:attrName>
                                        </p:attrNameLst>
                                      </p:cBhvr>
                                      <p:to>
                                        <p:strVal val="visible"/>
                                      </p:to>
                                    </p:set>
                                    <p:anim calcmode="lin" valueType="num">
                                      <p:cBhvr>
                                        <p:cTn id="47" dur="400"/>
                                        <p:tgtEl>
                                          <p:spTgt spid="172"/>
                                        </p:tgtEl>
                                        <p:attrNameLst>
                                          <p:attrName>ppt_y</p:attrName>
                                        </p:attrNameLst>
                                      </p:cBhvr>
                                      <p:tavLst>
                                        <p:tav tm="0">
                                          <p:val>
                                            <p:strVal val="#ppt_y-#ppt_h*1.125000"/>
                                          </p:val>
                                        </p:tav>
                                        <p:tav tm="100000">
                                          <p:val>
                                            <p:strVal val="#ppt_y"/>
                                          </p:val>
                                        </p:tav>
                                      </p:tavLst>
                                    </p:anim>
                                    <p:animEffect>
                                      <p:cBhvr>
                                        <p:cTn id="48" dur="400"/>
                                        <p:tgtEl>
                                          <p:spTgt spid="172"/>
                                        </p:tgtEl>
                                      </p:cBhvr>
                                    </p:animEffect>
                                  </p:childTnLst>
                                </p:cTn>
                              </p:par>
                              <p:par>
                                <p:cTn id="49" presetID="12" presetClass="entr" presetSubtype="1" fill="hold" grpId="0" nodeType="withEffect">
                                  <p:stCondLst>
                                    <p:cond delay="500"/>
                                  </p:stCondLst>
                                  <p:childTnLst>
                                    <p:set>
                                      <p:cBhvr>
                                        <p:cTn id="50" dur="1" fill="hold">
                                          <p:stCondLst>
                                            <p:cond delay="0"/>
                                          </p:stCondLst>
                                        </p:cTn>
                                        <p:tgtEl>
                                          <p:spTgt spid="173"/>
                                        </p:tgtEl>
                                        <p:attrNameLst>
                                          <p:attrName>style.visibility</p:attrName>
                                        </p:attrNameLst>
                                      </p:cBhvr>
                                      <p:to>
                                        <p:strVal val="visible"/>
                                      </p:to>
                                    </p:set>
                                    <p:anim calcmode="lin" valueType="num">
                                      <p:cBhvr>
                                        <p:cTn id="51" dur="400"/>
                                        <p:tgtEl>
                                          <p:spTgt spid="173"/>
                                        </p:tgtEl>
                                        <p:attrNameLst>
                                          <p:attrName>ppt_y</p:attrName>
                                        </p:attrNameLst>
                                      </p:cBhvr>
                                      <p:tavLst>
                                        <p:tav tm="0">
                                          <p:val>
                                            <p:strVal val="#ppt_y-#ppt_h*1.125000"/>
                                          </p:val>
                                        </p:tav>
                                        <p:tav tm="100000">
                                          <p:val>
                                            <p:strVal val="#ppt_y"/>
                                          </p:val>
                                        </p:tav>
                                      </p:tavLst>
                                    </p:anim>
                                    <p:animEffect>
                                      <p:cBhvr>
                                        <p:cTn id="52" dur="400"/>
                                        <p:tgtEl>
                                          <p:spTgt spid="173"/>
                                        </p:tgtEl>
                                      </p:cBhvr>
                                    </p:animEffect>
                                  </p:childTnLst>
                                </p:cTn>
                              </p:par>
                              <p:par>
                                <p:cTn id="53" presetID="12" presetClass="entr" presetSubtype="1" fill="hold" grpId="0" nodeType="withEffect">
                                  <p:stCondLst>
                                    <p:cond delay="500"/>
                                  </p:stCondLst>
                                  <p:childTnLst>
                                    <p:set>
                                      <p:cBhvr>
                                        <p:cTn id="54" dur="1" fill="hold">
                                          <p:stCondLst>
                                            <p:cond delay="0"/>
                                          </p:stCondLst>
                                        </p:cTn>
                                        <p:tgtEl>
                                          <p:spTgt spid="174"/>
                                        </p:tgtEl>
                                        <p:attrNameLst>
                                          <p:attrName>style.visibility</p:attrName>
                                        </p:attrNameLst>
                                      </p:cBhvr>
                                      <p:to>
                                        <p:strVal val="visible"/>
                                      </p:to>
                                    </p:set>
                                    <p:anim calcmode="lin" valueType="num">
                                      <p:cBhvr>
                                        <p:cTn id="55" dur="400"/>
                                        <p:tgtEl>
                                          <p:spTgt spid="174"/>
                                        </p:tgtEl>
                                        <p:attrNameLst>
                                          <p:attrName>ppt_y</p:attrName>
                                        </p:attrNameLst>
                                      </p:cBhvr>
                                      <p:tavLst>
                                        <p:tav tm="0">
                                          <p:val>
                                            <p:strVal val="#ppt_y-#ppt_h*1.125000"/>
                                          </p:val>
                                        </p:tav>
                                        <p:tav tm="100000">
                                          <p:val>
                                            <p:strVal val="#ppt_y"/>
                                          </p:val>
                                        </p:tav>
                                      </p:tavLst>
                                    </p:anim>
                                    <p:animEffect>
                                      <p:cBhvr>
                                        <p:cTn id="56" dur="400"/>
                                        <p:tgtEl>
                                          <p:spTgt spid="174"/>
                                        </p:tgtEl>
                                      </p:cBhvr>
                                    </p:animEffect>
                                  </p:childTnLst>
                                </p:cTn>
                              </p:par>
                              <p:par>
                                <p:cTn id="57" presetID="12" presetClass="entr" presetSubtype="1" fill="hold" grpId="0" nodeType="withEffect">
                                  <p:stCondLst>
                                    <p:cond delay="500"/>
                                  </p:stCondLst>
                                  <p:childTnLst>
                                    <p:set>
                                      <p:cBhvr>
                                        <p:cTn id="58" dur="1" fill="hold">
                                          <p:stCondLst>
                                            <p:cond delay="0"/>
                                          </p:stCondLst>
                                        </p:cTn>
                                        <p:tgtEl>
                                          <p:spTgt spid="175"/>
                                        </p:tgtEl>
                                        <p:attrNameLst>
                                          <p:attrName>style.visibility</p:attrName>
                                        </p:attrNameLst>
                                      </p:cBhvr>
                                      <p:to>
                                        <p:strVal val="visible"/>
                                      </p:to>
                                    </p:set>
                                    <p:anim calcmode="lin" valueType="num">
                                      <p:cBhvr>
                                        <p:cTn id="59" dur="400"/>
                                        <p:tgtEl>
                                          <p:spTgt spid="175"/>
                                        </p:tgtEl>
                                        <p:attrNameLst>
                                          <p:attrName>ppt_y</p:attrName>
                                        </p:attrNameLst>
                                      </p:cBhvr>
                                      <p:tavLst>
                                        <p:tav tm="0">
                                          <p:val>
                                            <p:strVal val="#ppt_y-#ppt_h*1.125000"/>
                                          </p:val>
                                        </p:tav>
                                        <p:tav tm="100000">
                                          <p:val>
                                            <p:strVal val="#ppt_y"/>
                                          </p:val>
                                        </p:tav>
                                      </p:tavLst>
                                    </p:anim>
                                    <p:animEffect>
                                      <p:cBhvr>
                                        <p:cTn id="60" dur="400"/>
                                        <p:tgtEl>
                                          <p:spTgt spid="175"/>
                                        </p:tgtEl>
                                      </p:cBhvr>
                                    </p:animEffect>
                                  </p:childTnLst>
                                </p:cTn>
                              </p:par>
                              <p:par>
                                <p:cTn id="61" presetID="12" presetClass="entr" presetSubtype="1" fill="hold" grpId="0" nodeType="withEffect">
                                  <p:stCondLst>
                                    <p:cond delay="500"/>
                                  </p:stCondLst>
                                  <p:childTnLst>
                                    <p:set>
                                      <p:cBhvr>
                                        <p:cTn id="62" dur="1" fill="hold">
                                          <p:stCondLst>
                                            <p:cond delay="0"/>
                                          </p:stCondLst>
                                        </p:cTn>
                                        <p:tgtEl>
                                          <p:spTgt spid="176"/>
                                        </p:tgtEl>
                                        <p:attrNameLst>
                                          <p:attrName>style.visibility</p:attrName>
                                        </p:attrNameLst>
                                      </p:cBhvr>
                                      <p:to>
                                        <p:strVal val="visible"/>
                                      </p:to>
                                    </p:set>
                                    <p:anim calcmode="lin" valueType="num">
                                      <p:cBhvr>
                                        <p:cTn id="63" dur="400"/>
                                        <p:tgtEl>
                                          <p:spTgt spid="176"/>
                                        </p:tgtEl>
                                        <p:attrNameLst>
                                          <p:attrName>ppt_y</p:attrName>
                                        </p:attrNameLst>
                                      </p:cBhvr>
                                      <p:tavLst>
                                        <p:tav tm="0">
                                          <p:val>
                                            <p:strVal val="#ppt_y-#ppt_h*1.125000"/>
                                          </p:val>
                                        </p:tav>
                                        <p:tav tm="100000">
                                          <p:val>
                                            <p:strVal val="#ppt_y"/>
                                          </p:val>
                                        </p:tav>
                                      </p:tavLst>
                                    </p:anim>
                                    <p:animEffect>
                                      <p:cBhvr>
                                        <p:cTn id="64" dur="400"/>
                                        <p:tgtEl>
                                          <p:spTgt spid="176"/>
                                        </p:tgtEl>
                                      </p:cBhvr>
                                    </p:animEffect>
                                  </p:childTnLst>
                                </p:cTn>
                              </p:par>
                              <p:par>
                                <p:cTn id="65" presetID="12" presetClass="entr" presetSubtype="1" fill="hold" grpId="0" nodeType="withEffect">
                                  <p:stCondLst>
                                    <p:cond delay="500"/>
                                  </p:stCondLst>
                                  <p:childTnLst>
                                    <p:set>
                                      <p:cBhvr>
                                        <p:cTn id="66" dur="1" fill="hold">
                                          <p:stCondLst>
                                            <p:cond delay="0"/>
                                          </p:stCondLst>
                                        </p:cTn>
                                        <p:tgtEl>
                                          <p:spTgt spid="177"/>
                                        </p:tgtEl>
                                        <p:attrNameLst>
                                          <p:attrName>style.visibility</p:attrName>
                                        </p:attrNameLst>
                                      </p:cBhvr>
                                      <p:to>
                                        <p:strVal val="visible"/>
                                      </p:to>
                                    </p:set>
                                    <p:anim calcmode="lin" valueType="num">
                                      <p:cBhvr>
                                        <p:cTn id="67" dur="400"/>
                                        <p:tgtEl>
                                          <p:spTgt spid="177"/>
                                        </p:tgtEl>
                                        <p:attrNameLst>
                                          <p:attrName>ppt_y</p:attrName>
                                        </p:attrNameLst>
                                      </p:cBhvr>
                                      <p:tavLst>
                                        <p:tav tm="0">
                                          <p:val>
                                            <p:strVal val="#ppt_y-#ppt_h*1.125000"/>
                                          </p:val>
                                        </p:tav>
                                        <p:tav tm="100000">
                                          <p:val>
                                            <p:strVal val="#ppt_y"/>
                                          </p:val>
                                        </p:tav>
                                      </p:tavLst>
                                    </p:anim>
                                    <p:animEffect>
                                      <p:cBhvr>
                                        <p:cTn id="68" dur="400"/>
                                        <p:tgtEl>
                                          <p:spTgt spid="177"/>
                                        </p:tgtEl>
                                      </p:cBhvr>
                                    </p:animEffect>
                                  </p:childTnLst>
                                </p:cTn>
                              </p:par>
                            </p:childTnLst>
                          </p:cTn>
                        </p:par>
                        <p:par>
                          <p:cTn id="69" fill="hold">
                            <p:stCondLst>
                              <p:cond delay="500"/>
                            </p:stCondLst>
                            <p:childTnLst>
                              <p:par>
                                <p:cTn id="70" presetID="16" presetClass="entr" presetSubtype="37" fill="hold" grpId="0" nodeType="afterEffect">
                                  <p:stCondLst>
                                    <p:cond delay="0"/>
                                  </p:stCondLst>
                                  <p:childTnLst>
                                    <p:set>
                                      <p:cBhvr>
                                        <p:cTn id="71" dur="1" fill="hold">
                                          <p:stCondLst>
                                            <p:cond delay="0"/>
                                          </p:stCondLst>
                                        </p:cTn>
                                        <p:tgtEl>
                                          <p:spTgt spid="178"/>
                                        </p:tgtEl>
                                        <p:attrNameLst>
                                          <p:attrName>style.visibility</p:attrName>
                                        </p:attrNameLst>
                                      </p:cBhvr>
                                      <p:to>
                                        <p:strVal val="visible"/>
                                      </p:to>
                                    </p:set>
                                    <p:animEffect>
                                      <p:cBhvr>
                                        <p:cTn id="72" dur="750"/>
                                        <p:tgtEl>
                                          <p:spTgt spid="178"/>
                                        </p:tgtEl>
                                      </p:cBhvr>
                                    </p:animEffect>
                                  </p:childTnLst>
                                </p:cTn>
                              </p:par>
                              <p:par>
                                <p:cTn id="73" presetID="10" presetClass="entr" presetSubtype="0" fill="hold" grpId="0" nodeType="withEffect">
                                  <p:stCondLst>
                                    <p:cond delay="250"/>
                                  </p:stCondLst>
                                  <p:childTnLst>
                                    <p:set>
                                      <p:cBhvr>
                                        <p:cTn id="74" dur="1" fill="hold">
                                          <p:stCondLst>
                                            <p:cond delay="0"/>
                                          </p:stCondLst>
                                        </p:cTn>
                                        <p:tgtEl>
                                          <p:spTgt spid="169"/>
                                        </p:tgtEl>
                                        <p:attrNameLst>
                                          <p:attrName>style.visibility</p:attrName>
                                        </p:attrNameLst>
                                      </p:cBhvr>
                                      <p:to>
                                        <p:strVal val="visible"/>
                                      </p:to>
                                    </p:set>
                                    <p:anim calcmode="lin" valueType="num">
                                      <p:cBhvr>
                                        <p:cTn id="75" dur="500" fill="hold"/>
                                        <p:tgtEl>
                                          <p:spTgt spid="169"/>
                                        </p:tgtEl>
                                        <p:attrNameLst>
                                          <p:attrName>ppt_w</p:attrName>
                                        </p:attrNameLst>
                                      </p:cBhvr>
                                      <p:tavLst>
                                        <p:tav tm="0">
                                          <p:val>
                                            <p:fltVal val="0"/>
                                          </p:val>
                                        </p:tav>
                                        <p:tav tm="100000">
                                          <p:val>
                                            <p:strVal val="#ppt_w"/>
                                          </p:val>
                                        </p:tav>
                                      </p:tavLst>
                                    </p:anim>
                                    <p:anim calcmode="lin" valueType="num">
                                      <p:cBhvr>
                                        <p:cTn id="76" dur="500" fill="hold"/>
                                        <p:tgtEl>
                                          <p:spTgt spid="169"/>
                                        </p:tgtEl>
                                        <p:attrNameLst>
                                          <p:attrName>ppt_h</p:attrName>
                                        </p:attrNameLst>
                                      </p:cBhvr>
                                      <p:tavLst>
                                        <p:tav tm="0">
                                          <p:val>
                                            <p:fltVal val="0"/>
                                          </p:val>
                                        </p:tav>
                                        <p:tav tm="100000">
                                          <p:val>
                                            <p:strVal val="#ppt_h"/>
                                          </p:val>
                                        </p:tav>
                                      </p:tavLst>
                                    </p:anim>
                                    <p:animEffect>
                                      <p:cBhvr>
                                        <p:cTn id="77" dur="500"/>
                                        <p:tgtEl>
                                          <p:spTgt spid="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animBg="1"/>
      <p:bldP spid="162" grpId="0"/>
      <p:bldP spid="163" grpId="0" animBg="1"/>
      <p:bldP spid="164" grpId="0"/>
      <p:bldP spid="165" grpId="0" animBg="1"/>
      <p:bldP spid="166" grpId="0"/>
      <p:bldP spid="167" grpId="0" animBg="1"/>
      <p:bldP spid="168" grpId="0"/>
      <p:bldP spid="169" grpId="0" bldLvl="0" autoUpdateAnimBg="0"/>
      <p:bldP spid="170" grpId="0" bldLvl="0" autoUpdateAnimBg="0"/>
      <p:bldP spid="171" grpId="0" bldLvl="0" autoUpdateAnimBg="0"/>
      <p:bldP spid="172" grpId="0" bldLvl="0" autoUpdateAnimBg="0"/>
      <p:bldP spid="173" grpId="0" bldLvl="0" autoUpdateAnimBg="0"/>
      <p:bldP spid="174" grpId="0" bldLvl="0" autoUpdateAnimBg="0"/>
      <p:bldP spid="175" grpId="0" bldLvl="0" autoUpdateAnimBg="0"/>
      <p:bldP spid="176" grpId="0" bldLvl="0" autoUpdateAnimBg="0"/>
      <p:bldP spid="177" grpId="0" bldLvl="0" autoUpdateAnimBg="0"/>
      <p:bldP spid="17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31" name="图片 3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30001" y="2542647"/>
            <a:ext cx="8083997" cy="1469263"/>
          </a:xfrm>
          <a:prstGeom prst="rect">
            <a:avLst/>
          </a:prstGeom>
        </p:spPr>
      </p:pic>
      <p:sp>
        <p:nvSpPr>
          <p:cNvPr id="32" name="Rectangle 5"/>
          <p:cNvSpPr>
            <a:spLocks noChangeArrowheads="1"/>
          </p:cNvSpPr>
          <p:nvPr/>
        </p:nvSpPr>
        <p:spPr bwMode="auto">
          <a:xfrm>
            <a:off x="3633856" y="2352277"/>
            <a:ext cx="728383" cy="723528"/>
          </a:xfrm>
          <a:prstGeom prst="rect">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3" name="Rectangle 6"/>
          <p:cNvSpPr>
            <a:spLocks noChangeArrowheads="1"/>
          </p:cNvSpPr>
          <p:nvPr/>
        </p:nvSpPr>
        <p:spPr bwMode="auto">
          <a:xfrm>
            <a:off x="4610312" y="2108547"/>
            <a:ext cx="728383" cy="967259"/>
          </a:xfrm>
          <a:prstGeom prst="rect">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4" name="Rectangle 7"/>
          <p:cNvSpPr>
            <a:spLocks noChangeArrowheads="1"/>
          </p:cNvSpPr>
          <p:nvPr/>
        </p:nvSpPr>
        <p:spPr bwMode="auto">
          <a:xfrm>
            <a:off x="5595700" y="1872481"/>
            <a:ext cx="718181" cy="1203325"/>
          </a:xfrm>
          <a:prstGeom prst="rect">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5" name="Rectangle 8"/>
          <p:cNvSpPr>
            <a:spLocks noChangeArrowheads="1"/>
          </p:cNvSpPr>
          <p:nvPr/>
        </p:nvSpPr>
        <p:spPr bwMode="auto">
          <a:xfrm>
            <a:off x="2658670" y="2596009"/>
            <a:ext cx="718181" cy="479797"/>
          </a:xfrm>
          <a:prstGeom prst="rect">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6" name="文本框 35"/>
          <p:cNvSpPr txBox="1"/>
          <p:nvPr/>
        </p:nvSpPr>
        <p:spPr>
          <a:xfrm>
            <a:off x="2605732" y="2765429"/>
            <a:ext cx="824056" cy="300083"/>
          </a:xfrm>
          <a:prstGeom prst="rect">
            <a:avLst/>
          </a:prstGeom>
          <a:noFill/>
          <a:scene3d>
            <a:camera prst="orthographicFront"/>
            <a:lightRig rig="threePt" dir="t"/>
          </a:scene3d>
          <a:sp3d>
            <a:bevelT prst="angle"/>
          </a:sp3d>
        </p:spPr>
        <p:txBody>
          <a:bodyPr wrap="square" lIns="68580" tIns="34290" rIns="68580" bIns="34290" rtlCol="0">
            <a:spAutoFit/>
            <a:sp3d prstMaterial="softEdge"/>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500" b="0" i="0" u="none" strike="noStrike" kern="1200" cap="none" spc="0" normalizeH="0" baseline="0" noProof="0" dirty="0">
                <a:ln>
                  <a:noFill/>
                </a:ln>
                <a:solidFill>
                  <a:srgbClr val="FFFFFF"/>
                </a:solidFill>
                <a:effectLst/>
                <a:uLnTx/>
                <a:uFillTx/>
                <a:cs typeface="+mn-ea"/>
                <a:sym typeface="+mn-lt"/>
              </a:rPr>
              <a:t>2012</a:t>
            </a:r>
            <a:endParaRPr kumimoji="0" lang="zh-CN" altLang="en-US" sz="1500" b="0" i="0" u="none" strike="noStrike" kern="1200" cap="none" spc="0" normalizeH="0" baseline="0" noProof="0" dirty="0">
              <a:ln>
                <a:noFill/>
              </a:ln>
              <a:solidFill>
                <a:srgbClr val="FFFFFF"/>
              </a:solidFill>
              <a:effectLst/>
              <a:uLnTx/>
              <a:uFillTx/>
              <a:cs typeface="+mn-ea"/>
              <a:sym typeface="+mn-lt"/>
            </a:endParaRPr>
          </a:p>
        </p:txBody>
      </p:sp>
      <p:sp>
        <p:nvSpPr>
          <p:cNvPr id="63" name="文本框 62"/>
          <p:cNvSpPr txBox="1"/>
          <p:nvPr/>
        </p:nvSpPr>
        <p:spPr>
          <a:xfrm>
            <a:off x="3586019" y="2765429"/>
            <a:ext cx="824056" cy="300083"/>
          </a:xfrm>
          <a:prstGeom prst="rect">
            <a:avLst/>
          </a:prstGeom>
          <a:noFill/>
          <a:scene3d>
            <a:camera prst="orthographicFront"/>
            <a:lightRig rig="threePt" dir="t"/>
          </a:scene3d>
          <a:sp3d>
            <a:bevelT prst="angle"/>
          </a:sp3d>
        </p:spPr>
        <p:txBody>
          <a:bodyPr wrap="square" lIns="68580" tIns="34290" rIns="68580" bIns="34290" rtlCol="0">
            <a:spAutoFit/>
            <a:sp3d prstMaterial="softEdge"/>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500" b="0" i="0" u="none" strike="noStrike" kern="1200" cap="none" spc="0" normalizeH="0" baseline="0" noProof="0" dirty="0">
                <a:ln>
                  <a:noFill/>
                </a:ln>
                <a:solidFill>
                  <a:srgbClr val="FFFFFF"/>
                </a:solidFill>
                <a:effectLst/>
                <a:uLnTx/>
                <a:uFillTx/>
                <a:cs typeface="+mn-ea"/>
                <a:sym typeface="+mn-lt"/>
              </a:rPr>
              <a:t>2013</a:t>
            </a:r>
            <a:endParaRPr kumimoji="0" lang="zh-CN" altLang="en-US" sz="1500" b="0" i="0" u="none" strike="noStrike" kern="1200" cap="none" spc="0" normalizeH="0" baseline="0" noProof="0" dirty="0">
              <a:ln>
                <a:noFill/>
              </a:ln>
              <a:solidFill>
                <a:srgbClr val="FFFFFF"/>
              </a:solidFill>
              <a:effectLst/>
              <a:uLnTx/>
              <a:uFillTx/>
              <a:cs typeface="+mn-ea"/>
              <a:sym typeface="+mn-lt"/>
            </a:endParaRPr>
          </a:p>
        </p:txBody>
      </p:sp>
      <p:sp>
        <p:nvSpPr>
          <p:cNvPr id="64" name="文本框 63"/>
          <p:cNvSpPr txBox="1"/>
          <p:nvPr/>
        </p:nvSpPr>
        <p:spPr>
          <a:xfrm>
            <a:off x="4560564" y="2765429"/>
            <a:ext cx="824056" cy="300083"/>
          </a:xfrm>
          <a:prstGeom prst="rect">
            <a:avLst/>
          </a:prstGeom>
          <a:noFill/>
          <a:scene3d>
            <a:camera prst="orthographicFront"/>
            <a:lightRig rig="threePt" dir="t"/>
          </a:scene3d>
          <a:sp3d>
            <a:bevelT prst="angle"/>
          </a:sp3d>
        </p:spPr>
        <p:txBody>
          <a:bodyPr wrap="square" lIns="68580" tIns="34290" rIns="68580" bIns="34290" rtlCol="0">
            <a:spAutoFit/>
            <a:sp3d prstMaterial="softEdge"/>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500" b="0" i="0" u="none" strike="noStrike" kern="1200" cap="none" spc="0" normalizeH="0" baseline="0" noProof="0" dirty="0" smtClean="0">
                <a:ln>
                  <a:noFill/>
                </a:ln>
                <a:solidFill>
                  <a:srgbClr val="FFFFFF"/>
                </a:solidFill>
                <a:effectLst/>
                <a:uLnTx/>
                <a:uFillTx/>
                <a:cs typeface="+mn-ea"/>
                <a:sym typeface="+mn-lt"/>
              </a:rPr>
              <a:t>2016</a:t>
            </a:r>
            <a:endParaRPr kumimoji="0" lang="zh-CN" altLang="en-US" sz="1500" b="0" i="0" u="none" strike="noStrike" kern="1200" cap="none" spc="0" normalizeH="0" baseline="0" noProof="0" dirty="0">
              <a:ln>
                <a:noFill/>
              </a:ln>
              <a:solidFill>
                <a:srgbClr val="FFFFFF"/>
              </a:solidFill>
              <a:effectLst/>
              <a:uLnTx/>
              <a:uFillTx/>
              <a:cs typeface="+mn-ea"/>
              <a:sym typeface="+mn-lt"/>
            </a:endParaRPr>
          </a:p>
        </p:txBody>
      </p:sp>
      <p:sp>
        <p:nvSpPr>
          <p:cNvPr id="65" name="文本框 64"/>
          <p:cNvSpPr txBox="1"/>
          <p:nvPr/>
        </p:nvSpPr>
        <p:spPr>
          <a:xfrm>
            <a:off x="5542762" y="2765429"/>
            <a:ext cx="824056" cy="300083"/>
          </a:xfrm>
          <a:prstGeom prst="rect">
            <a:avLst/>
          </a:prstGeom>
          <a:noFill/>
          <a:scene3d>
            <a:camera prst="orthographicFront"/>
            <a:lightRig rig="threePt" dir="t"/>
          </a:scene3d>
          <a:sp3d>
            <a:bevelT prst="angle"/>
          </a:sp3d>
        </p:spPr>
        <p:txBody>
          <a:bodyPr wrap="square" lIns="68580" tIns="34290" rIns="68580" bIns="34290" rtlCol="0">
            <a:spAutoFit/>
            <a:sp3d prstMaterial="softEdge"/>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500" b="0" i="0" u="none" strike="noStrike" kern="1200" cap="none" spc="0" normalizeH="0" baseline="0" noProof="0" dirty="0" smtClean="0">
                <a:ln>
                  <a:noFill/>
                </a:ln>
                <a:solidFill>
                  <a:srgbClr val="FFFFFF"/>
                </a:solidFill>
                <a:effectLst/>
                <a:uLnTx/>
                <a:uFillTx/>
                <a:cs typeface="+mn-ea"/>
                <a:sym typeface="+mn-lt"/>
              </a:rPr>
              <a:t>2020</a:t>
            </a:r>
            <a:endParaRPr kumimoji="0" lang="zh-CN" altLang="en-US" sz="1500" b="0" i="0" u="none" strike="noStrike" kern="1200" cap="none" spc="0" normalizeH="0" baseline="0" noProof="0" dirty="0">
              <a:ln>
                <a:noFill/>
              </a:ln>
              <a:solidFill>
                <a:srgbClr val="FFFFFF"/>
              </a:solidFill>
              <a:effectLst/>
              <a:uLnTx/>
              <a:uFillTx/>
              <a:cs typeface="+mn-ea"/>
              <a:sym typeface="+mn-lt"/>
            </a:endParaRPr>
          </a:p>
        </p:txBody>
      </p:sp>
      <p:grpSp>
        <p:nvGrpSpPr>
          <p:cNvPr id="66" name="Group 4"/>
          <p:cNvGrpSpPr>
            <a:grpSpLocks noChangeAspect="1"/>
          </p:cNvGrpSpPr>
          <p:nvPr/>
        </p:nvGrpSpPr>
        <p:grpSpPr bwMode="auto">
          <a:xfrm flipH="1">
            <a:off x="3821906" y="1989479"/>
            <a:ext cx="411461" cy="365171"/>
            <a:chOff x="330" y="1320"/>
            <a:chExt cx="560" cy="497"/>
          </a:xfrm>
        </p:grpSpPr>
        <p:sp>
          <p:nvSpPr>
            <p:cNvPr id="67" name="Oval 7"/>
            <p:cNvSpPr>
              <a:spLocks noChangeArrowheads="1"/>
            </p:cNvSpPr>
            <p:nvPr/>
          </p:nvSpPr>
          <p:spPr bwMode="auto">
            <a:xfrm>
              <a:off x="413" y="1320"/>
              <a:ext cx="116" cy="116"/>
            </a:xfrm>
            <a:prstGeom prst="ellipse">
              <a:avLst/>
            </a:prstGeom>
            <a:solidFill>
              <a:srgbClr val="5454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1AC4E0"/>
                </a:solidFill>
                <a:effectLst/>
                <a:uLnTx/>
                <a:uFillTx/>
                <a:cs typeface="+mn-ea"/>
                <a:sym typeface="+mn-lt"/>
              </a:endParaRPr>
            </a:p>
          </p:txBody>
        </p:sp>
        <p:sp>
          <p:nvSpPr>
            <p:cNvPr id="68" name="Freeform 8"/>
            <p:cNvSpPr/>
            <p:nvPr/>
          </p:nvSpPr>
          <p:spPr bwMode="auto">
            <a:xfrm>
              <a:off x="402" y="1420"/>
              <a:ext cx="212" cy="397"/>
            </a:xfrm>
            <a:custGeom>
              <a:avLst/>
              <a:gdLst>
                <a:gd name="T0" fmla="*/ 138 w 140"/>
                <a:gd name="T1" fmla="*/ 112 h 262"/>
                <a:gd name="T2" fmla="*/ 113 w 140"/>
                <a:gd name="T3" fmla="*/ 16 h 262"/>
                <a:gd name="T4" fmla="*/ 78 w 140"/>
                <a:gd name="T5" fmla="*/ 3 h 262"/>
                <a:gd name="T6" fmla="*/ 61 w 140"/>
                <a:gd name="T7" fmla="*/ 15 h 262"/>
                <a:gd name="T8" fmla="*/ 16 w 140"/>
                <a:gd name="T9" fmla="*/ 59 h 262"/>
                <a:gd name="T10" fmla="*/ 16 w 140"/>
                <a:gd name="T11" fmla="*/ 79 h 262"/>
                <a:gd name="T12" fmla="*/ 26 w 140"/>
                <a:gd name="T13" fmla="*/ 84 h 262"/>
                <a:gd name="T14" fmla="*/ 36 w 140"/>
                <a:gd name="T15" fmla="*/ 80 h 262"/>
                <a:gd name="T16" fmla="*/ 68 w 140"/>
                <a:gd name="T17" fmla="*/ 50 h 262"/>
                <a:gd name="T18" fmla="*/ 83 w 140"/>
                <a:gd name="T19" fmla="*/ 107 h 262"/>
                <a:gd name="T20" fmla="*/ 12 w 140"/>
                <a:gd name="T21" fmla="*/ 141 h 262"/>
                <a:gd name="T22" fmla="*/ 3 w 140"/>
                <a:gd name="T23" fmla="*/ 163 h 262"/>
                <a:gd name="T24" fmla="*/ 3 w 140"/>
                <a:gd name="T25" fmla="*/ 164 h 262"/>
                <a:gd name="T26" fmla="*/ 25 w 140"/>
                <a:gd name="T27" fmla="*/ 250 h 262"/>
                <a:gd name="T28" fmla="*/ 36 w 140"/>
                <a:gd name="T29" fmla="*/ 260 h 262"/>
                <a:gd name="T30" fmla="*/ 58 w 140"/>
                <a:gd name="T31" fmla="*/ 244 h 262"/>
                <a:gd name="T32" fmla="*/ 53 w 140"/>
                <a:gd name="T33" fmla="*/ 216 h 262"/>
                <a:gd name="T34" fmla="*/ 41 w 140"/>
                <a:gd name="T35" fmla="*/ 167 h 262"/>
                <a:gd name="T36" fmla="*/ 92 w 140"/>
                <a:gd name="T37" fmla="*/ 148 h 262"/>
                <a:gd name="T38" fmla="*/ 129 w 140"/>
                <a:gd name="T39" fmla="*/ 132 h 262"/>
                <a:gd name="T40" fmla="*/ 138 w 140"/>
                <a:gd name="T41" fmla="*/ 11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0" h="262">
                  <a:moveTo>
                    <a:pt x="138" y="112"/>
                  </a:moveTo>
                  <a:cubicBezTo>
                    <a:pt x="113" y="16"/>
                    <a:pt x="113" y="16"/>
                    <a:pt x="113" y="16"/>
                  </a:cubicBezTo>
                  <a:cubicBezTo>
                    <a:pt x="110" y="5"/>
                    <a:pt x="90" y="0"/>
                    <a:pt x="78" y="3"/>
                  </a:cubicBezTo>
                  <a:cubicBezTo>
                    <a:pt x="72" y="5"/>
                    <a:pt x="67" y="9"/>
                    <a:pt x="61" y="15"/>
                  </a:cubicBezTo>
                  <a:cubicBezTo>
                    <a:pt x="16" y="59"/>
                    <a:pt x="16" y="59"/>
                    <a:pt x="16" y="59"/>
                  </a:cubicBezTo>
                  <a:cubicBezTo>
                    <a:pt x="10" y="65"/>
                    <a:pt x="10" y="74"/>
                    <a:pt x="16" y="79"/>
                  </a:cubicBezTo>
                  <a:cubicBezTo>
                    <a:pt x="18" y="82"/>
                    <a:pt x="22" y="84"/>
                    <a:pt x="26" y="84"/>
                  </a:cubicBezTo>
                  <a:cubicBezTo>
                    <a:pt x="30" y="84"/>
                    <a:pt x="33" y="83"/>
                    <a:pt x="36" y="80"/>
                  </a:cubicBezTo>
                  <a:cubicBezTo>
                    <a:pt x="68" y="50"/>
                    <a:pt x="68" y="50"/>
                    <a:pt x="68" y="50"/>
                  </a:cubicBezTo>
                  <a:cubicBezTo>
                    <a:pt x="83" y="107"/>
                    <a:pt x="83" y="107"/>
                    <a:pt x="83" y="107"/>
                  </a:cubicBezTo>
                  <a:cubicBezTo>
                    <a:pt x="12" y="141"/>
                    <a:pt x="12" y="141"/>
                    <a:pt x="12" y="141"/>
                  </a:cubicBezTo>
                  <a:cubicBezTo>
                    <a:pt x="4" y="145"/>
                    <a:pt x="0" y="155"/>
                    <a:pt x="3" y="163"/>
                  </a:cubicBezTo>
                  <a:cubicBezTo>
                    <a:pt x="3" y="163"/>
                    <a:pt x="3" y="164"/>
                    <a:pt x="3" y="164"/>
                  </a:cubicBezTo>
                  <a:cubicBezTo>
                    <a:pt x="25" y="250"/>
                    <a:pt x="25" y="250"/>
                    <a:pt x="25" y="250"/>
                  </a:cubicBezTo>
                  <a:cubicBezTo>
                    <a:pt x="26" y="254"/>
                    <a:pt x="30" y="259"/>
                    <a:pt x="36" y="260"/>
                  </a:cubicBezTo>
                  <a:cubicBezTo>
                    <a:pt x="48" y="262"/>
                    <a:pt x="55" y="259"/>
                    <a:pt x="58" y="244"/>
                  </a:cubicBezTo>
                  <a:cubicBezTo>
                    <a:pt x="59" y="235"/>
                    <a:pt x="53" y="216"/>
                    <a:pt x="53" y="216"/>
                  </a:cubicBezTo>
                  <a:cubicBezTo>
                    <a:pt x="41" y="167"/>
                    <a:pt x="41" y="167"/>
                    <a:pt x="41" y="167"/>
                  </a:cubicBezTo>
                  <a:cubicBezTo>
                    <a:pt x="41" y="167"/>
                    <a:pt x="83" y="151"/>
                    <a:pt x="92" y="148"/>
                  </a:cubicBezTo>
                  <a:cubicBezTo>
                    <a:pt x="100" y="145"/>
                    <a:pt x="121" y="137"/>
                    <a:pt x="129" y="132"/>
                  </a:cubicBezTo>
                  <a:cubicBezTo>
                    <a:pt x="135" y="127"/>
                    <a:pt x="140" y="120"/>
                    <a:pt x="138" y="112"/>
                  </a:cubicBezTo>
                  <a:close/>
                </a:path>
              </a:pathLst>
            </a:custGeom>
            <a:solidFill>
              <a:srgbClr val="5454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1AC4E0"/>
                </a:solidFill>
                <a:effectLst/>
                <a:uLnTx/>
                <a:uFillTx/>
                <a:cs typeface="+mn-ea"/>
                <a:sym typeface="+mn-lt"/>
              </a:endParaRPr>
            </a:p>
          </p:txBody>
        </p:sp>
        <p:sp>
          <p:nvSpPr>
            <p:cNvPr id="69" name="Freeform 9"/>
            <p:cNvSpPr/>
            <p:nvPr/>
          </p:nvSpPr>
          <p:spPr bwMode="auto">
            <a:xfrm>
              <a:off x="330" y="1456"/>
              <a:ext cx="134" cy="94"/>
            </a:xfrm>
            <a:custGeom>
              <a:avLst/>
              <a:gdLst>
                <a:gd name="T0" fmla="*/ 8 w 89"/>
                <a:gd name="T1" fmla="*/ 27 h 62"/>
                <a:gd name="T2" fmla="*/ 4 w 89"/>
                <a:gd name="T3" fmla="*/ 8 h 62"/>
                <a:gd name="T4" fmla="*/ 4 w 89"/>
                <a:gd name="T5" fmla="*/ 8 h 62"/>
                <a:gd name="T6" fmla="*/ 23 w 89"/>
                <a:gd name="T7" fmla="*/ 4 h 62"/>
                <a:gd name="T8" fmla="*/ 81 w 89"/>
                <a:gd name="T9" fmla="*/ 35 h 62"/>
                <a:gd name="T10" fmla="*/ 85 w 89"/>
                <a:gd name="T11" fmla="*/ 54 h 62"/>
                <a:gd name="T12" fmla="*/ 85 w 89"/>
                <a:gd name="T13" fmla="*/ 54 h 62"/>
                <a:gd name="T14" fmla="*/ 66 w 89"/>
                <a:gd name="T15" fmla="*/ 58 h 62"/>
                <a:gd name="T16" fmla="*/ 8 w 89"/>
                <a:gd name="T17" fmla="*/ 2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 h="62">
                  <a:moveTo>
                    <a:pt x="8" y="27"/>
                  </a:moveTo>
                  <a:cubicBezTo>
                    <a:pt x="2" y="23"/>
                    <a:pt x="0" y="14"/>
                    <a:pt x="4" y="8"/>
                  </a:cubicBezTo>
                  <a:cubicBezTo>
                    <a:pt x="4" y="8"/>
                    <a:pt x="4" y="8"/>
                    <a:pt x="4" y="8"/>
                  </a:cubicBezTo>
                  <a:cubicBezTo>
                    <a:pt x="8" y="2"/>
                    <a:pt x="17" y="0"/>
                    <a:pt x="23" y="4"/>
                  </a:cubicBezTo>
                  <a:cubicBezTo>
                    <a:pt x="81" y="35"/>
                    <a:pt x="81" y="35"/>
                    <a:pt x="81" y="35"/>
                  </a:cubicBezTo>
                  <a:cubicBezTo>
                    <a:pt x="87" y="39"/>
                    <a:pt x="89" y="48"/>
                    <a:pt x="85" y="54"/>
                  </a:cubicBezTo>
                  <a:cubicBezTo>
                    <a:pt x="85" y="54"/>
                    <a:pt x="85" y="54"/>
                    <a:pt x="85" y="54"/>
                  </a:cubicBezTo>
                  <a:cubicBezTo>
                    <a:pt x="81" y="60"/>
                    <a:pt x="72" y="62"/>
                    <a:pt x="66" y="58"/>
                  </a:cubicBezTo>
                  <a:lnTo>
                    <a:pt x="8" y="27"/>
                  </a:lnTo>
                  <a:close/>
                </a:path>
              </a:pathLst>
            </a:custGeom>
            <a:solidFill>
              <a:srgbClr val="5454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1AC4E0"/>
                </a:solidFill>
                <a:effectLst/>
                <a:uLnTx/>
                <a:uFillTx/>
                <a:cs typeface="+mn-ea"/>
                <a:sym typeface="+mn-lt"/>
              </a:endParaRPr>
            </a:p>
          </p:txBody>
        </p:sp>
        <p:sp>
          <p:nvSpPr>
            <p:cNvPr id="70" name="Freeform 10"/>
            <p:cNvSpPr/>
            <p:nvPr/>
          </p:nvSpPr>
          <p:spPr bwMode="auto">
            <a:xfrm>
              <a:off x="512" y="1421"/>
              <a:ext cx="217" cy="96"/>
            </a:xfrm>
            <a:custGeom>
              <a:avLst/>
              <a:gdLst>
                <a:gd name="T0" fmla="*/ 11 w 143"/>
                <a:gd name="T1" fmla="*/ 28 h 63"/>
                <a:gd name="T2" fmla="*/ 3 w 143"/>
                <a:gd name="T3" fmla="*/ 10 h 63"/>
                <a:gd name="T4" fmla="*/ 3 w 143"/>
                <a:gd name="T5" fmla="*/ 10 h 63"/>
                <a:gd name="T6" fmla="*/ 21 w 143"/>
                <a:gd name="T7" fmla="*/ 3 h 63"/>
                <a:gd name="T8" fmla="*/ 132 w 143"/>
                <a:gd name="T9" fmla="*/ 34 h 63"/>
                <a:gd name="T10" fmla="*/ 140 w 143"/>
                <a:gd name="T11" fmla="*/ 52 h 63"/>
                <a:gd name="T12" fmla="*/ 140 w 143"/>
                <a:gd name="T13" fmla="*/ 52 h 63"/>
                <a:gd name="T14" fmla="*/ 122 w 143"/>
                <a:gd name="T15" fmla="*/ 60 h 63"/>
                <a:gd name="T16" fmla="*/ 11 w 143"/>
                <a:gd name="T17" fmla="*/ 2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63">
                  <a:moveTo>
                    <a:pt x="11" y="28"/>
                  </a:moveTo>
                  <a:cubicBezTo>
                    <a:pt x="4" y="25"/>
                    <a:pt x="0" y="17"/>
                    <a:pt x="3" y="10"/>
                  </a:cubicBezTo>
                  <a:cubicBezTo>
                    <a:pt x="3" y="10"/>
                    <a:pt x="3" y="10"/>
                    <a:pt x="3" y="10"/>
                  </a:cubicBezTo>
                  <a:cubicBezTo>
                    <a:pt x="6" y="3"/>
                    <a:pt x="14" y="0"/>
                    <a:pt x="21" y="3"/>
                  </a:cubicBezTo>
                  <a:cubicBezTo>
                    <a:pt x="132" y="34"/>
                    <a:pt x="132" y="34"/>
                    <a:pt x="132" y="34"/>
                  </a:cubicBezTo>
                  <a:cubicBezTo>
                    <a:pt x="139" y="37"/>
                    <a:pt x="143" y="45"/>
                    <a:pt x="140" y="52"/>
                  </a:cubicBezTo>
                  <a:cubicBezTo>
                    <a:pt x="140" y="52"/>
                    <a:pt x="140" y="52"/>
                    <a:pt x="140" y="52"/>
                  </a:cubicBezTo>
                  <a:cubicBezTo>
                    <a:pt x="137" y="59"/>
                    <a:pt x="129" y="63"/>
                    <a:pt x="122" y="60"/>
                  </a:cubicBezTo>
                  <a:lnTo>
                    <a:pt x="11" y="28"/>
                  </a:lnTo>
                  <a:close/>
                </a:path>
              </a:pathLst>
            </a:custGeom>
            <a:solidFill>
              <a:srgbClr val="5454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1AC4E0"/>
                </a:solidFill>
                <a:effectLst/>
                <a:uLnTx/>
                <a:uFillTx/>
                <a:cs typeface="+mn-ea"/>
                <a:sym typeface="+mn-lt"/>
              </a:endParaRPr>
            </a:p>
          </p:txBody>
        </p:sp>
        <p:sp>
          <p:nvSpPr>
            <p:cNvPr id="71" name="Freeform 11"/>
            <p:cNvSpPr/>
            <p:nvPr/>
          </p:nvSpPr>
          <p:spPr bwMode="auto">
            <a:xfrm>
              <a:off x="541" y="1556"/>
              <a:ext cx="153" cy="181"/>
            </a:xfrm>
            <a:custGeom>
              <a:avLst/>
              <a:gdLst>
                <a:gd name="T0" fmla="*/ 95 w 101"/>
                <a:gd name="T1" fmla="*/ 85 h 119"/>
                <a:gd name="T2" fmla="*/ 92 w 101"/>
                <a:gd name="T3" fmla="*/ 112 h 119"/>
                <a:gd name="T4" fmla="*/ 92 w 101"/>
                <a:gd name="T5" fmla="*/ 112 h 119"/>
                <a:gd name="T6" fmla="*/ 65 w 101"/>
                <a:gd name="T7" fmla="*/ 109 h 119"/>
                <a:gd name="T8" fmla="*/ 7 w 101"/>
                <a:gd name="T9" fmla="*/ 33 h 119"/>
                <a:gd name="T10" fmla="*/ 10 w 101"/>
                <a:gd name="T11" fmla="*/ 6 h 119"/>
                <a:gd name="T12" fmla="*/ 10 w 101"/>
                <a:gd name="T13" fmla="*/ 6 h 119"/>
                <a:gd name="T14" fmla="*/ 37 w 101"/>
                <a:gd name="T15" fmla="*/ 10 h 119"/>
                <a:gd name="T16" fmla="*/ 95 w 101"/>
                <a:gd name="T17" fmla="*/ 8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119">
                  <a:moveTo>
                    <a:pt x="95" y="85"/>
                  </a:moveTo>
                  <a:cubicBezTo>
                    <a:pt x="101" y="94"/>
                    <a:pt x="100" y="106"/>
                    <a:pt x="92" y="112"/>
                  </a:cubicBezTo>
                  <a:cubicBezTo>
                    <a:pt x="92" y="112"/>
                    <a:pt x="92" y="112"/>
                    <a:pt x="92" y="112"/>
                  </a:cubicBezTo>
                  <a:cubicBezTo>
                    <a:pt x="83" y="119"/>
                    <a:pt x="71" y="117"/>
                    <a:pt x="65" y="109"/>
                  </a:cubicBezTo>
                  <a:cubicBezTo>
                    <a:pt x="7" y="33"/>
                    <a:pt x="7" y="33"/>
                    <a:pt x="7" y="33"/>
                  </a:cubicBezTo>
                  <a:cubicBezTo>
                    <a:pt x="0" y="25"/>
                    <a:pt x="2" y="13"/>
                    <a:pt x="10" y="6"/>
                  </a:cubicBezTo>
                  <a:cubicBezTo>
                    <a:pt x="10" y="6"/>
                    <a:pt x="10" y="6"/>
                    <a:pt x="10" y="6"/>
                  </a:cubicBezTo>
                  <a:cubicBezTo>
                    <a:pt x="19" y="0"/>
                    <a:pt x="30" y="1"/>
                    <a:pt x="37" y="10"/>
                  </a:cubicBezTo>
                  <a:lnTo>
                    <a:pt x="95" y="85"/>
                  </a:lnTo>
                  <a:close/>
                </a:path>
              </a:pathLst>
            </a:custGeom>
            <a:solidFill>
              <a:srgbClr val="5454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1AC4E0"/>
                </a:solidFill>
                <a:effectLst/>
                <a:uLnTx/>
                <a:uFillTx/>
                <a:cs typeface="+mn-ea"/>
                <a:sym typeface="+mn-lt"/>
              </a:endParaRPr>
            </a:p>
          </p:txBody>
        </p:sp>
        <p:sp>
          <p:nvSpPr>
            <p:cNvPr id="72" name="Freeform 12"/>
            <p:cNvSpPr/>
            <p:nvPr/>
          </p:nvSpPr>
          <p:spPr bwMode="auto">
            <a:xfrm>
              <a:off x="635" y="1682"/>
              <a:ext cx="172" cy="68"/>
            </a:xfrm>
            <a:custGeom>
              <a:avLst/>
              <a:gdLst>
                <a:gd name="T0" fmla="*/ 99 w 114"/>
                <a:gd name="T1" fmla="*/ 12 h 45"/>
                <a:gd name="T2" fmla="*/ 113 w 114"/>
                <a:gd name="T3" fmla="*/ 30 h 45"/>
                <a:gd name="T4" fmla="*/ 113 w 114"/>
                <a:gd name="T5" fmla="*/ 30 h 45"/>
                <a:gd name="T6" fmla="*/ 95 w 114"/>
                <a:gd name="T7" fmla="*/ 44 h 45"/>
                <a:gd name="T8" fmla="*/ 15 w 114"/>
                <a:gd name="T9" fmla="*/ 33 h 45"/>
                <a:gd name="T10" fmla="*/ 2 w 114"/>
                <a:gd name="T11" fmla="*/ 15 h 45"/>
                <a:gd name="T12" fmla="*/ 2 w 114"/>
                <a:gd name="T13" fmla="*/ 15 h 45"/>
                <a:gd name="T14" fmla="*/ 20 w 114"/>
                <a:gd name="T15" fmla="*/ 1 h 45"/>
                <a:gd name="T16" fmla="*/ 99 w 114"/>
                <a:gd name="T17" fmla="*/ 1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45">
                  <a:moveTo>
                    <a:pt x="99" y="12"/>
                  </a:moveTo>
                  <a:cubicBezTo>
                    <a:pt x="108" y="13"/>
                    <a:pt x="114" y="21"/>
                    <a:pt x="113" y="30"/>
                  </a:cubicBezTo>
                  <a:cubicBezTo>
                    <a:pt x="113" y="30"/>
                    <a:pt x="113" y="30"/>
                    <a:pt x="113" y="30"/>
                  </a:cubicBezTo>
                  <a:cubicBezTo>
                    <a:pt x="112" y="39"/>
                    <a:pt x="104" y="45"/>
                    <a:pt x="95" y="44"/>
                  </a:cubicBezTo>
                  <a:cubicBezTo>
                    <a:pt x="15" y="33"/>
                    <a:pt x="15" y="33"/>
                    <a:pt x="15" y="33"/>
                  </a:cubicBezTo>
                  <a:cubicBezTo>
                    <a:pt x="7" y="32"/>
                    <a:pt x="0" y="24"/>
                    <a:pt x="2" y="15"/>
                  </a:cubicBezTo>
                  <a:cubicBezTo>
                    <a:pt x="2" y="15"/>
                    <a:pt x="2" y="15"/>
                    <a:pt x="2" y="15"/>
                  </a:cubicBezTo>
                  <a:cubicBezTo>
                    <a:pt x="3" y="6"/>
                    <a:pt x="11" y="0"/>
                    <a:pt x="20" y="1"/>
                  </a:cubicBezTo>
                  <a:lnTo>
                    <a:pt x="99" y="12"/>
                  </a:lnTo>
                  <a:close/>
                </a:path>
              </a:pathLst>
            </a:custGeom>
            <a:solidFill>
              <a:srgbClr val="5454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1AC4E0"/>
                </a:solidFill>
                <a:effectLst/>
                <a:uLnTx/>
                <a:uFillTx/>
                <a:cs typeface="+mn-ea"/>
                <a:sym typeface="+mn-lt"/>
              </a:endParaRPr>
            </a:p>
          </p:txBody>
        </p:sp>
        <p:sp>
          <p:nvSpPr>
            <p:cNvPr id="73" name="Freeform 13"/>
            <p:cNvSpPr>
              <a:spLocks noEditPoints="1"/>
            </p:cNvSpPr>
            <p:nvPr/>
          </p:nvSpPr>
          <p:spPr bwMode="auto">
            <a:xfrm>
              <a:off x="685" y="1452"/>
              <a:ext cx="205" cy="216"/>
            </a:xfrm>
            <a:custGeom>
              <a:avLst/>
              <a:gdLst>
                <a:gd name="T0" fmla="*/ 133 w 136"/>
                <a:gd name="T1" fmla="*/ 55 h 143"/>
                <a:gd name="T2" fmla="*/ 132 w 136"/>
                <a:gd name="T3" fmla="*/ 45 h 143"/>
                <a:gd name="T4" fmla="*/ 78 w 136"/>
                <a:gd name="T5" fmla="*/ 3 h 143"/>
                <a:gd name="T6" fmla="*/ 69 w 136"/>
                <a:gd name="T7" fmla="*/ 4 h 143"/>
                <a:gd name="T8" fmla="*/ 47 w 136"/>
                <a:gd name="T9" fmla="*/ 31 h 143"/>
                <a:gd name="T10" fmla="*/ 37 w 136"/>
                <a:gd name="T11" fmla="*/ 23 h 143"/>
                <a:gd name="T12" fmla="*/ 15 w 136"/>
                <a:gd name="T13" fmla="*/ 26 h 143"/>
                <a:gd name="T14" fmla="*/ 11 w 136"/>
                <a:gd name="T15" fmla="*/ 31 h 143"/>
                <a:gd name="T16" fmla="*/ 13 w 136"/>
                <a:gd name="T17" fmla="*/ 53 h 143"/>
                <a:gd name="T18" fmla="*/ 24 w 136"/>
                <a:gd name="T19" fmla="*/ 61 h 143"/>
                <a:gd name="T20" fmla="*/ 2 w 136"/>
                <a:gd name="T21" fmla="*/ 89 h 143"/>
                <a:gd name="T22" fmla="*/ 3 w 136"/>
                <a:gd name="T23" fmla="*/ 98 h 143"/>
                <a:gd name="T24" fmla="*/ 58 w 136"/>
                <a:gd name="T25" fmla="*/ 140 h 143"/>
                <a:gd name="T26" fmla="*/ 67 w 136"/>
                <a:gd name="T27" fmla="*/ 139 h 143"/>
                <a:gd name="T28" fmla="*/ 133 w 136"/>
                <a:gd name="T29" fmla="*/ 55 h 143"/>
                <a:gd name="T30" fmla="*/ 19 w 136"/>
                <a:gd name="T31" fmla="*/ 46 h 143"/>
                <a:gd name="T32" fmla="*/ 18 w 136"/>
                <a:gd name="T33" fmla="*/ 36 h 143"/>
                <a:gd name="T34" fmla="*/ 22 w 136"/>
                <a:gd name="T35" fmla="*/ 32 h 143"/>
                <a:gd name="T36" fmla="*/ 32 w 136"/>
                <a:gd name="T37" fmla="*/ 31 h 143"/>
                <a:gd name="T38" fmla="*/ 41 w 136"/>
                <a:gd name="T39" fmla="*/ 39 h 143"/>
                <a:gd name="T40" fmla="*/ 29 w 136"/>
                <a:gd name="T41" fmla="*/ 54 h 143"/>
                <a:gd name="T42" fmla="*/ 19 w 136"/>
                <a:gd name="T43" fmla="*/ 4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6" h="143">
                  <a:moveTo>
                    <a:pt x="133" y="55"/>
                  </a:moveTo>
                  <a:cubicBezTo>
                    <a:pt x="136" y="52"/>
                    <a:pt x="135" y="48"/>
                    <a:pt x="132" y="45"/>
                  </a:cubicBezTo>
                  <a:cubicBezTo>
                    <a:pt x="78" y="3"/>
                    <a:pt x="78" y="3"/>
                    <a:pt x="78" y="3"/>
                  </a:cubicBezTo>
                  <a:cubicBezTo>
                    <a:pt x="75" y="0"/>
                    <a:pt x="71" y="1"/>
                    <a:pt x="69" y="4"/>
                  </a:cubicBezTo>
                  <a:cubicBezTo>
                    <a:pt x="47" y="31"/>
                    <a:pt x="47" y="31"/>
                    <a:pt x="47" y="31"/>
                  </a:cubicBezTo>
                  <a:cubicBezTo>
                    <a:pt x="37" y="23"/>
                    <a:pt x="37" y="23"/>
                    <a:pt x="37" y="23"/>
                  </a:cubicBezTo>
                  <a:cubicBezTo>
                    <a:pt x="30" y="18"/>
                    <a:pt x="20" y="19"/>
                    <a:pt x="15" y="26"/>
                  </a:cubicBezTo>
                  <a:cubicBezTo>
                    <a:pt x="11" y="31"/>
                    <a:pt x="11" y="31"/>
                    <a:pt x="11" y="31"/>
                  </a:cubicBezTo>
                  <a:cubicBezTo>
                    <a:pt x="5" y="38"/>
                    <a:pt x="7" y="48"/>
                    <a:pt x="13" y="53"/>
                  </a:cubicBezTo>
                  <a:cubicBezTo>
                    <a:pt x="24" y="61"/>
                    <a:pt x="24" y="61"/>
                    <a:pt x="24" y="61"/>
                  </a:cubicBezTo>
                  <a:cubicBezTo>
                    <a:pt x="2" y="89"/>
                    <a:pt x="2" y="89"/>
                    <a:pt x="2" y="89"/>
                  </a:cubicBezTo>
                  <a:cubicBezTo>
                    <a:pt x="0" y="91"/>
                    <a:pt x="1" y="96"/>
                    <a:pt x="3" y="98"/>
                  </a:cubicBezTo>
                  <a:cubicBezTo>
                    <a:pt x="58" y="140"/>
                    <a:pt x="58" y="140"/>
                    <a:pt x="58" y="140"/>
                  </a:cubicBezTo>
                  <a:cubicBezTo>
                    <a:pt x="60" y="143"/>
                    <a:pt x="65" y="142"/>
                    <a:pt x="67" y="139"/>
                  </a:cubicBezTo>
                  <a:lnTo>
                    <a:pt x="133" y="55"/>
                  </a:lnTo>
                  <a:close/>
                  <a:moveTo>
                    <a:pt x="19" y="46"/>
                  </a:moveTo>
                  <a:cubicBezTo>
                    <a:pt x="16" y="44"/>
                    <a:pt x="16" y="39"/>
                    <a:pt x="18" y="36"/>
                  </a:cubicBezTo>
                  <a:cubicBezTo>
                    <a:pt x="22" y="32"/>
                    <a:pt x="22" y="32"/>
                    <a:pt x="22" y="32"/>
                  </a:cubicBezTo>
                  <a:cubicBezTo>
                    <a:pt x="24" y="29"/>
                    <a:pt x="29" y="28"/>
                    <a:pt x="32" y="31"/>
                  </a:cubicBezTo>
                  <a:cubicBezTo>
                    <a:pt x="41" y="39"/>
                    <a:pt x="41" y="39"/>
                    <a:pt x="41" y="39"/>
                  </a:cubicBezTo>
                  <a:cubicBezTo>
                    <a:pt x="29" y="54"/>
                    <a:pt x="29" y="54"/>
                    <a:pt x="29" y="54"/>
                  </a:cubicBezTo>
                  <a:lnTo>
                    <a:pt x="19" y="46"/>
                  </a:lnTo>
                  <a:close/>
                </a:path>
              </a:pathLst>
            </a:custGeom>
            <a:solidFill>
              <a:srgbClr val="5454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1AC4E0"/>
                </a:solidFill>
                <a:effectLst/>
                <a:uLnTx/>
                <a:uFillTx/>
                <a:cs typeface="+mn-ea"/>
                <a:sym typeface="+mn-lt"/>
              </a:endParaRPr>
            </a:p>
          </p:txBody>
        </p:sp>
        <p:sp>
          <p:nvSpPr>
            <p:cNvPr id="74" name="Freeform 15"/>
            <p:cNvSpPr/>
            <p:nvPr/>
          </p:nvSpPr>
          <p:spPr bwMode="auto">
            <a:xfrm>
              <a:off x="522" y="1377"/>
              <a:ext cx="179" cy="55"/>
            </a:xfrm>
            <a:custGeom>
              <a:avLst/>
              <a:gdLst>
                <a:gd name="T0" fmla="*/ 63 w 119"/>
                <a:gd name="T1" fmla="*/ 17 h 36"/>
                <a:gd name="T2" fmla="*/ 6 w 119"/>
                <a:gd name="T3" fmla="*/ 28 h 36"/>
                <a:gd name="T4" fmla="*/ 0 w 119"/>
                <a:gd name="T5" fmla="*/ 26 h 36"/>
                <a:gd name="T6" fmla="*/ 91 w 119"/>
                <a:gd name="T7" fmla="*/ 6 h 36"/>
                <a:gd name="T8" fmla="*/ 116 w 119"/>
                <a:gd name="T9" fmla="*/ 11 h 36"/>
                <a:gd name="T10" fmla="*/ 119 w 119"/>
                <a:gd name="T11" fmla="*/ 30 h 36"/>
                <a:gd name="T12" fmla="*/ 103 w 119"/>
                <a:gd name="T13" fmla="*/ 36 h 36"/>
                <a:gd name="T14" fmla="*/ 63 w 119"/>
                <a:gd name="T15" fmla="*/ 17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 h="36">
                  <a:moveTo>
                    <a:pt x="63" y="17"/>
                  </a:moveTo>
                  <a:cubicBezTo>
                    <a:pt x="47" y="15"/>
                    <a:pt x="20" y="18"/>
                    <a:pt x="6" y="28"/>
                  </a:cubicBezTo>
                  <a:cubicBezTo>
                    <a:pt x="4" y="27"/>
                    <a:pt x="2" y="27"/>
                    <a:pt x="0" y="26"/>
                  </a:cubicBezTo>
                  <a:cubicBezTo>
                    <a:pt x="26" y="8"/>
                    <a:pt x="60" y="0"/>
                    <a:pt x="91" y="6"/>
                  </a:cubicBezTo>
                  <a:cubicBezTo>
                    <a:pt x="98" y="7"/>
                    <a:pt x="115" y="10"/>
                    <a:pt x="116" y="11"/>
                  </a:cubicBezTo>
                  <a:cubicBezTo>
                    <a:pt x="116" y="12"/>
                    <a:pt x="118" y="25"/>
                    <a:pt x="119" y="30"/>
                  </a:cubicBezTo>
                  <a:cubicBezTo>
                    <a:pt x="114" y="32"/>
                    <a:pt x="108" y="33"/>
                    <a:pt x="103" y="36"/>
                  </a:cubicBezTo>
                  <a:cubicBezTo>
                    <a:pt x="95" y="24"/>
                    <a:pt x="76" y="19"/>
                    <a:pt x="63" y="17"/>
                  </a:cubicBezTo>
                  <a:close/>
                </a:path>
              </a:pathLst>
            </a:custGeom>
            <a:solidFill>
              <a:srgbClr val="5454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1AC4E0"/>
                </a:solidFill>
                <a:effectLst/>
                <a:uLnTx/>
                <a:uFillTx/>
                <a:cs typeface="+mn-ea"/>
                <a:sym typeface="+mn-lt"/>
              </a:endParaRPr>
            </a:p>
          </p:txBody>
        </p:sp>
      </p:grpSp>
      <p:sp>
        <p:nvSpPr>
          <p:cNvPr id="75" name="矩形 1"/>
          <p:cNvSpPr>
            <a:spLocks noChangeArrowheads="1"/>
          </p:cNvSpPr>
          <p:nvPr/>
        </p:nvSpPr>
        <p:spPr bwMode="auto">
          <a:xfrm>
            <a:off x="1583222" y="4062881"/>
            <a:ext cx="5903877"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cs typeface="+mn-ea"/>
                <a:sym typeface="+mn-lt"/>
              </a:rPr>
              <a:t>单击添加文本单击添加文本单击添加文本单击添加文本单击添加文本单击添加文本单击添加文本单击添加文本单击添加文本单击添加文本单击添加文本单击添加文本单击添加文本单击添加</a:t>
            </a:r>
            <a:r>
              <a:rPr kumimoji="0" lang="zh-CN" altLang="en-US" sz="900" b="0" i="0" u="none" strike="noStrike" kern="1200" cap="none" spc="0" normalizeH="0" baseline="0" noProof="0" dirty="0" smtClean="0">
                <a:ln>
                  <a:noFill/>
                </a:ln>
                <a:solidFill>
                  <a:srgbClr val="080808"/>
                </a:solidFill>
                <a:effectLst/>
                <a:uLnTx/>
                <a:uFillTx/>
                <a:cs typeface="+mn-ea"/>
                <a:sym typeface="+mn-lt"/>
              </a:rPr>
              <a:t>文本单击</a:t>
            </a:r>
            <a:r>
              <a:rPr kumimoji="0" lang="zh-CN" altLang="en-US" sz="900" b="0" i="0" u="none" strike="noStrike" kern="1200" cap="none" spc="0" normalizeH="0" baseline="0" noProof="0" dirty="0">
                <a:ln>
                  <a:noFill/>
                </a:ln>
                <a:solidFill>
                  <a:srgbClr val="080808"/>
                </a:solidFill>
                <a:effectLst/>
                <a:uLnTx/>
                <a:uFillTx/>
                <a:cs typeface="+mn-ea"/>
                <a:sym typeface="+mn-lt"/>
              </a:rPr>
              <a:t>添加文本单击添加</a:t>
            </a:r>
            <a:r>
              <a:rPr kumimoji="0" lang="zh-CN" altLang="en-US" sz="900" b="0" i="0" u="none" strike="noStrike" kern="1200" cap="none" spc="0" normalizeH="0" baseline="0" noProof="0" dirty="0" smtClean="0">
                <a:ln>
                  <a:noFill/>
                </a:ln>
                <a:solidFill>
                  <a:srgbClr val="080808"/>
                </a:solidFill>
                <a:effectLst/>
                <a:uLnTx/>
                <a:uFillTx/>
                <a:cs typeface="+mn-ea"/>
                <a:sym typeface="+mn-lt"/>
              </a:rPr>
              <a:t>文本</a:t>
            </a:r>
            <a:endParaRPr kumimoji="0" lang="en-US" altLang="zh-CN" sz="900" b="0" i="0" u="none" strike="noStrike" kern="1200" cap="none" spc="0" normalizeH="0" baseline="0" noProof="0" dirty="0">
              <a:ln>
                <a:noFill/>
              </a:ln>
              <a:solidFill>
                <a:srgbClr val="080808"/>
              </a:solidFill>
              <a:effectLst/>
              <a:uLnTx/>
              <a:uFillTx/>
              <a:cs typeface="+mn-ea"/>
              <a:sym typeface="+mn-lt"/>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zh-CN" altLang="en-US" sz="900" b="0" i="0" u="none" strike="noStrike" kern="1200" cap="none" spc="0" normalizeH="0" baseline="0" noProof="0" dirty="0">
              <a:ln>
                <a:noFill/>
              </a:ln>
              <a:solidFill>
                <a:srgbClr val="080808"/>
              </a:solidFill>
              <a:effectLst/>
              <a:uLnTx/>
              <a:uFillTx/>
              <a:cs typeface="+mn-ea"/>
              <a:sym typeface="+mn-lt"/>
            </a:endParaRPr>
          </a:p>
        </p:txBody>
      </p:sp>
      <p:sp>
        <p:nvSpPr>
          <p:cNvPr id="76" name="矩形 1"/>
          <p:cNvSpPr>
            <a:spLocks noChangeArrowheads="1"/>
          </p:cNvSpPr>
          <p:nvPr/>
        </p:nvSpPr>
        <p:spPr bwMode="auto">
          <a:xfrm>
            <a:off x="1601017" y="3769527"/>
            <a:ext cx="1098775"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17A6BE"/>
                </a:solidFill>
                <a:effectLst/>
                <a:uLnTx/>
                <a:uFillTx/>
                <a:cs typeface="+mn-ea"/>
                <a:sym typeface="+mn-lt"/>
              </a:rPr>
              <a:t>标题文字内容</a:t>
            </a:r>
            <a:endParaRPr kumimoji="0" lang="zh-CN" altLang="en-US" sz="1200" b="0" i="0" u="none" strike="noStrike" kern="1200" cap="none" spc="0" normalizeH="0" baseline="0" noProof="0" dirty="0">
              <a:ln>
                <a:noFill/>
              </a:ln>
              <a:solidFill>
                <a:srgbClr val="17A6BE"/>
              </a:solidFill>
              <a:effectLst/>
              <a:uLnTx/>
              <a:uFillTx/>
              <a:cs typeface="+mn-ea"/>
              <a:sym typeface="+mn-lt"/>
            </a:endParaRPr>
          </a:p>
        </p:txBody>
      </p:sp>
    </p:spTree>
    <p:extLst>
      <p:ext uri="{BB962C8B-B14F-4D97-AF65-F5344CB8AC3E}">
        <p14:creationId xmlns:p14="http://schemas.microsoft.com/office/powerpoint/2010/main" val="55643863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1+#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wipe(down)">
                                      <p:cBhvr>
                                        <p:cTn id="12" dur="500"/>
                                        <p:tgtEl>
                                          <p:spTgt spid="35"/>
                                        </p:tgtEl>
                                      </p:cBhvr>
                                    </p:animEffect>
                                  </p:childTnLst>
                                </p:cTn>
                              </p:par>
                              <p:par>
                                <p:cTn id="13" presetID="53" presetClass="entr" presetSubtype="16" fill="hold" grpId="0" nodeType="withEffect">
                                  <p:stCondLst>
                                    <p:cond delay="0"/>
                                  </p:stCondLst>
                                  <p:iterate type="lt">
                                    <p:tmPct val="10000"/>
                                  </p:iterate>
                                  <p:childTnLst>
                                    <p:set>
                                      <p:cBhvr>
                                        <p:cTn id="14" dur="1" fill="hold">
                                          <p:stCondLst>
                                            <p:cond delay="0"/>
                                          </p:stCondLst>
                                        </p:cTn>
                                        <p:tgtEl>
                                          <p:spTgt spid="36"/>
                                        </p:tgtEl>
                                        <p:attrNameLst>
                                          <p:attrName>style.visibility</p:attrName>
                                        </p:attrNameLst>
                                      </p:cBhvr>
                                      <p:to>
                                        <p:strVal val="visible"/>
                                      </p:to>
                                    </p:set>
                                    <p:anim calcmode="lin" valueType="num">
                                      <p:cBhvr>
                                        <p:cTn id="15" dur="500" fill="hold"/>
                                        <p:tgtEl>
                                          <p:spTgt spid="36"/>
                                        </p:tgtEl>
                                        <p:attrNameLst>
                                          <p:attrName>ppt_w</p:attrName>
                                        </p:attrNameLst>
                                      </p:cBhvr>
                                      <p:tavLst>
                                        <p:tav tm="0">
                                          <p:val>
                                            <p:fltVal val="0"/>
                                          </p:val>
                                        </p:tav>
                                        <p:tav tm="100000">
                                          <p:val>
                                            <p:strVal val="#ppt_w"/>
                                          </p:val>
                                        </p:tav>
                                      </p:tavLst>
                                    </p:anim>
                                    <p:anim calcmode="lin" valueType="num">
                                      <p:cBhvr>
                                        <p:cTn id="16" dur="500" fill="hold"/>
                                        <p:tgtEl>
                                          <p:spTgt spid="36"/>
                                        </p:tgtEl>
                                        <p:attrNameLst>
                                          <p:attrName>ppt_h</p:attrName>
                                        </p:attrNameLst>
                                      </p:cBhvr>
                                      <p:tavLst>
                                        <p:tav tm="0">
                                          <p:val>
                                            <p:fltVal val="0"/>
                                          </p:val>
                                        </p:tav>
                                        <p:tav tm="100000">
                                          <p:val>
                                            <p:strVal val="#ppt_h"/>
                                          </p:val>
                                        </p:tav>
                                      </p:tavLst>
                                    </p:anim>
                                    <p:animEffect transition="in" filter="fade">
                                      <p:cBhvr>
                                        <p:cTn id="17" dur="500"/>
                                        <p:tgtEl>
                                          <p:spTgt spid="36"/>
                                        </p:tgtEl>
                                      </p:cBhvr>
                                    </p:animEffect>
                                  </p:childTnLst>
                                </p:cTn>
                              </p:par>
                            </p:childTnLst>
                          </p:cTn>
                        </p:par>
                        <p:par>
                          <p:cTn id="18" fill="hold">
                            <p:stCondLst>
                              <p:cond delay="1149"/>
                            </p:stCondLst>
                            <p:childTnLst>
                              <p:par>
                                <p:cTn id="19" presetID="22" presetClass="entr" presetSubtype="4" fill="hold" grpId="0" nodeType="after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wipe(down)">
                                      <p:cBhvr>
                                        <p:cTn id="21" dur="500"/>
                                        <p:tgtEl>
                                          <p:spTgt spid="32"/>
                                        </p:tgtEl>
                                      </p:cBhvr>
                                    </p:animEffect>
                                  </p:childTnLst>
                                </p:cTn>
                              </p:par>
                              <p:par>
                                <p:cTn id="22" presetID="53" presetClass="entr" presetSubtype="16" fill="hold" grpId="0" nodeType="withEffect">
                                  <p:stCondLst>
                                    <p:cond delay="0"/>
                                  </p:stCondLst>
                                  <p:iterate type="lt">
                                    <p:tmPct val="10000"/>
                                  </p:iterate>
                                  <p:childTnLst>
                                    <p:set>
                                      <p:cBhvr>
                                        <p:cTn id="23" dur="1" fill="hold">
                                          <p:stCondLst>
                                            <p:cond delay="0"/>
                                          </p:stCondLst>
                                        </p:cTn>
                                        <p:tgtEl>
                                          <p:spTgt spid="63"/>
                                        </p:tgtEl>
                                        <p:attrNameLst>
                                          <p:attrName>style.visibility</p:attrName>
                                        </p:attrNameLst>
                                      </p:cBhvr>
                                      <p:to>
                                        <p:strVal val="visible"/>
                                      </p:to>
                                    </p:set>
                                    <p:anim calcmode="lin" valueType="num">
                                      <p:cBhvr>
                                        <p:cTn id="24" dur="500" fill="hold"/>
                                        <p:tgtEl>
                                          <p:spTgt spid="63"/>
                                        </p:tgtEl>
                                        <p:attrNameLst>
                                          <p:attrName>ppt_w</p:attrName>
                                        </p:attrNameLst>
                                      </p:cBhvr>
                                      <p:tavLst>
                                        <p:tav tm="0">
                                          <p:val>
                                            <p:fltVal val="0"/>
                                          </p:val>
                                        </p:tav>
                                        <p:tav tm="100000">
                                          <p:val>
                                            <p:strVal val="#ppt_w"/>
                                          </p:val>
                                        </p:tav>
                                      </p:tavLst>
                                    </p:anim>
                                    <p:anim calcmode="lin" valueType="num">
                                      <p:cBhvr>
                                        <p:cTn id="25" dur="500" fill="hold"/>
                                        <p:tgtEl>
                                          <p:spTgt spid="63"/>
                                        </p:tgtEl>
                                        <p:attrNameLst>
                                          <p:attrName>ppt_h</p:attrName>
                                        </p:attrNameLst>
                                      </p:cBhvr>
                                      <p:tavLst>
                                        <p:tav tm="0">
                                          <p:val>
                                            <p:fltVal val="0"/>
                                          </p:val>
                                        </p:tav>
                                        <p:tav tm="100000">
                                          <p:val>
                                            <p:strVal val="#ppt_h"/>
                                          </p:val>
                                        </p:tav>
                                      </p:tavLst>
                                    </p:anim>
                                    <p:animEffect transition="in" filter="fade">
                                      <p:cBhvr>
                                        <p:cTn id="26" dur="500"/>
                                        <p:tgtEl>
                                          <p:spTgt spid="63"/>
                                        </p:tgtEl>
                                      </p:cBhvr>
                                    </p:animEffect>
                                  </p:childTnLst>
                                </p:cTn>
                              </p:par>
                            </p:childTnLst>
                          </p:cTn>
                        </p:par>
                        <p:par>
                          <p:cTn id="27" fill="hold">
                            <p:stCondLst>
                              <p:cond delay="1799"/>
                            </p:stCondLst>
                            <p:childTnLst>
                              <p:par>
                                <p:cTn id="28" presetID="22" presetClass="entr" presetSubtype="4"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wipe(down)">
                                      <p:cBhvr>
                                        <p:cTn id="30" dur="500"/>
                                        <p:tgtEl>
                                          <p:spTgt spid="33"/>
                                        </p:tgtEl>
                                      </p:cBhvr>
                                    </p:animEffect>
                                  </p:childTnLst>
                                </p:cTn>
                              </p:par>
                              <p:par>
                                <p:cTn id="31" presetID="53" presetClass="entr" presetSubtype="16" fill="hold" grpId="0" nodeType="withEffect">
                                  <p:stCondLst>
                                    <p:cond delay="0"/>
                                  </p:stCondLst>
                                  <p:iterate type="lt">
                                    <p:tmPct val="10000"/>
                                  </p:iterate>
                                  <p:childTnLst>
                                    <p:set>
                                      <p:cBhvr>
                                        <p:cTn id="32" dur="1" fill="hold">
                                          <p:stCondLst>
                                            <p:cond delay="0"/>
                                          </p:stCondLst>
                                        </p:cTn>
                                        <p:tgtEl>
                                          <p:spTgt spid="64"/>
                                        </p:tgtEl>
                                        <p:attrNameLst>
                                          <p:attrName>style.visibility</p:attrName>
                                        </p:attrNameLst>
                                      </p:cBhvr>
                                      <p:to>
                                        <p:strVal val="visible"/>
                                      </p:to>
                                    </p:set>
                                    <p:anim calcmode="lin" valueType="num">
                                      <p:cBhvr>
                                        <p:cTn id="33" dur="500" fill="hold"/>
                                        <p:tgtEl>
                                          <p:spTgt spid="64"/>
                                        </p:tgtEl>
                                        <p:attrNameLst>
                                          <p:attrName>ppt_w</p:attrName>
                                        </p:attrNameLst>
                                      </p:cBhvr>
                                      <p:tavLst>
                                        <p:tav tm="0">
                                          <p:val>
                                            <p:fltVal val="0"/>
                                          </p:val>
                                        </p:tav>
                                        <p:tav tm="100000">
                                          <p:val>
                                            <p:strVal val="#ppt_w"/>
                                          </p:val>
                                        </p:tav>
                                      </p:tavLst>
                                    </p:anim>
                                    <p:anim calcmode="lin" valueType="num">
                                      <p:cBhvr>
                                        <p:cTn id="34" dur="500" fill="hold"/>
                                        <p:tgtEl>
                                          <p:spTgt spid="64"/>
                                        </p:tgtEl>
                                        <p:attrNameLst>
                                          <p:attrName>ppt_h</p:attrName>
                                        </p:attrNameLst>
                                      </p:cBhvr>
                                      <p:tavLst>
                                        <p:tav tm="0">
                                          <p:val>
                                            <p:fltVal val="0"/>
                                          </p:val>
                                        </p:tav>
                                        <p:tav tm="100000">
                                          <p:val>
                                            <p:strVal val="#ppt_h"/>
                                          </p:val>
                                        </p:tav>
                                      </p:tavLst>
                                    </p:anim>
                                    <p:animEffect transition="in" filter="fade">
                                      <p:cBhvr>
                                        <p:cTn id="35" dur="500"/>
                                        <p:tgtEl>
                                          <p:spTgt spid="64"/>
                                        </p:tgtEl>
                                      </p:cBhvr>
                                    </p:animEffect>
                                  </p:childTnLst>
                                </p:cTn>
                              </p:par>
                            </p:childTnLst>
                          </p:cTn>
                        </p:par>
                        <p:par>
                          <p:cTn id="36" fill="hold">
                            <p:stCondLst>
                              <p:cond delay="2449"/>
                            </p:stCondLst>
                            <p:childTnLst>
                              <p:par>
                                <p:cTn id="37" presetID="22" presetClass="entr" presetSubtype="4"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ipe(down)">
                                      <p:cBhvr>
                                        <p:cTn id="39" dur="500"/>
                                        <p:tgtEl>
                                          <p:spTgt spid="34"/>
                                        </p:tgtEl>
                                      </p:cBhvr>
                                    </p:animEffect>
                                  </p:childTnLst>
                                </p:cTn>
                              </p:par>
                              <p:par>
                                <p:cTn id="40" presetID="53" presetClass="entr" presetSubtype="16" fill="hold" grpId="0" nodeType="withEffect">
                                  <p:stCondLst>
                                    <p:cond delay="0"/>
                                  </p:stCondLst>
                                  <p:iterate type="lt">
                                    <p:tmPct val="10000"/>
                                  </p:iterate>
                                  <p:childTnLst>
                                    <p:set>
                                      <p:cBhvr>
                                        <p:cTn id="41" dur="1" fill="hold">
                                          <p:stCondLst>
                                            <p:cond delay="0"/>
                                          </p:stCondLst>
                                        </p:cTn>
                                        <p:tgtEl>
                                          <p:spTgt spid="65"/>
                                        </p:tgtEl>
                                        <p:attrNameLst>
                                          <p:attrName>style.visibility</p:attrName>
                                        </p:attrNameLst>
                                      </p:cBhvr>
                                      <p:to>
                                        <p:strVal val="visible"/>
                                      </p:to>
                                    </p:set>
                                    <p:anim calcmode="lin" valueType="num">
                                      <p:cBhvr>
                                        <p:cTn id="42" dur="500" fill="hold"/>
                                        <p:tgtEl>
                                          <p:spTgt spid="65"/>
                                        </p:tgtEl>
                                        <p:attrNameLst>
                                          <p:attrName>ppt_w</p:attrName>
                                        </p:attrNameLst>
                                      </p:cBhvr>
                                      <p:tavLst>
                                        <p:tav tm="0">
                                          <p:val>
                                            <p:fltVal val="0"/>
                                          </p:val>
                                        </p:tav>
                                        <p:tav tm="100000">
                                          <p:val>
                                            <p:strVal val="#ppt_w"/>
                                          </p:val>
                                        </p:tav>
                                      </p:tavLst>
                                    </p:anim>
                                    <p:anim calcmode="lin" valueType="num">
                                      <p:cBhvr>
                                        <p:cTn id="43" dur="500" fill="hold"/>
                                        <p:tgtEl>
                                          <p:spTgt spid="65"/>
                                        </p:tgtEl>
                                        <p:attrNameLst>
                                          <p:attrName>ppt_h</p:attrName>
                                        </p:attrNameLst>
                                      </p:cBhvr>
                                      <p:tavLst>
                                        <p:tav tm="0">
                                          <p:val>
                                            <p:fltVal val="0"/>
                                          </p:val>
                                        </p:tav>
                                        <p:tav tm="100000">
                                          <p:val>
                                            <p:strVal val="#ppt_h"/>
                                          </p:val>
                                        </p:tav>
                                      </p:tavLst>
                                    </p:anim>
                                    <p:animEffect transition="in" filter="fade">
                                      <p:cBhvr>
                                        <p:cTn id="44" dur="500"/>
                                        <p:tgtEl>
                                          <p:spTgt spid="65"/>
                                        </p:tgtEl>
                                      </p:cBhvr>
                                    </p:animEffect>
                                  </p:childTnLst>
                                </p:cTn>
                              </p:par>
                            </p:childTnLst>
                          </p:cTn>
                        </p:par>
                        <p:par>
                          <p:cTn id="45" fill="hold">
                            <p:stCondLst>
                              <p:cond delay="3099"/>
                            </p:stCondLst>
                            <p:childTnLst>
                              <p:par>
                                <p:cTn id="46" presetID="52" presetClass="entr" presetSubtype="0" fill="hold" nodeType="afterEffect">
                                  <p:stCondLst>
                                    <p:cond delay="0"/>
                                  </p:stCondLst>
                                  <p:childTnLst>
                                    <p:set>
                                      <p:cBhvr>
                                        <p:cTn id="47" dur="1" fill="hold">
                                          <p:stCondLst>
                                            <p:cond delay="0"/>
                                          </p:stCondLst>
                                        </p:cTn>
                                        <p:tgtEl>
                                          <p:spTgt spid="66"/>
                                        </p:tgtEl>
                                        <p:attrNameLst>
                                          <p:attrName>style.visibility</p:attrName>
                                        </p:attrNameLst>
                                      </p:cBhvr>
                                      <p:to>
                                        <p:strVal val="visible"/>
                                      </p:to>
                                    </p:set>
                                    <p:animScale>
                                      <p:cBhvr>
                                        <p:cTn id="48" dur="500" decel="50000" fill="hold">
                                          <p:stCondLst>
                                            <p:cond delay="0"/>
                                          </p:stCondLst>
                                        </p:cTn>
                                        <p:tgtEl>
                                          <p:spTgt spid="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500" decel="50000" fill="hold">
                                          <p:stCondLst>
                                            <p:cond delay="0"/>
                                          </p:stCondLst>
                                        </p:cTn>
                                        <p:tgtEl>
                                          <p:spTgt spid="66"/>
                                        </p:tgtEl>
                                        <p:attrNameLst>
                                          <p:attrName>ppt_x</p:attrName>
                                          <p:attrName>ppt_y</p:attrName>
                                        </p:attrNameLst>
                                      </p:cBhvr>
                                    </p:animMotion>
                                    <p:animEffect transition="in" filter="fade">
                                      <p:cBhvr>
                                        <p:cTn id="50" dur="500"/>
                                        <p:tgtEl>
                                          <p:spTgt spid="66"/>
                                        </p:tgtEl>
                                      </p:cBhvr>
                                    </p:animEffect>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76"/>
                                        </p:tgtEl>
                                        <p:attrNameLst>
                                          <p:attrName>style.visibility</p:attrName>
                                        </p:attrNameLst>
                                      </p:cBhvr>
                                      <p:to>
                                        <p:strVal val="visible"/>
                                      </p:to>
                                    </p:set>
                                    <p:anim calcmode="lin" valueType="num">
                                      <p:cBhvr additive="base">
                                        <p:cTn id="55" dur="500" fill="hold"/>
                                        <p:tgtEl>
                                          <p:spTgt spid="76"/>
                                        </p:tgtEl>
                                        <p:attrNameLst>
                                          <p:attrName>ppt_x</p:attrName>
                                        </p:attrNameLst>
                                      </p:cBhvr>
                                      <p:tavLst>
                                        <p:tav tm="0">
                                          <p:val>
                                            <p:strVal val="1+#ppt_w/2"/>
                                          </p:val>
                                        </p:tav>
                                        <p:tav tm="100000">
                                          <p:val>
                                            <p:strVal val="#ppt_x"/>
                                          </p:val>
                                        </p:tav>
                                      </p:tavLst>
                                    </p:anim>
                                    <p:anim calcmode="lin" valueType="num">
                                      <p:cBhvr additive="base">
                                        <p:cTn id="56" dur="500" fill="hold"/>
                                        <p:tgtEl>
                                          <p:spTgt spid="76"/>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75"/>
                                        </p:tgtEl>
                                        <p:attrNameLst>
                                          <p:attrName>style.visibility</p:attrName>
                                        </p:attrNameLst>
                                      </p:cBhvr>
                                      <p:to>
                                        <p:strVal val="visible"/>
                                      </p:to>
                                    </p:set>
                                    <p:anim calcmode="lin" valueType="num">
                                      <p:cBhvr additive="base">
                                        <p:cTn id="61" dur="500" fill="hold"/>
                                        <p:tgtEl>
                                          <p:spTgt spid="75"/>
                                        </p:tgtEl>
                                        <p:attrNameLst>
                                          <p:attrName>ppt_x</p:attrName>
                                        </p:attrNameLst>
                                      </p:cBhvr>
                                      <p:tavLst>
                                        <p:tav tm="0">
                                          <p:val>
                                            <p:strVal val="1+#ppt_w/2"/>
                                          </p:val>
                                        </p:tav>
                                        <p:tav tm="100000">
                                          <p:val>
                                            <p:strVal val="#ppt_x"/>
                                          </p:val>
                                        </p:tav>
                                      </p:tavLst>
                                    </p:anim>
                                    <p:anim calcmode="lin" valueType="num">
                                      <p:cBhvr additive="base">
                                        <p:cTn id="62" dur="50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36" grpId="0"/>
      <p:bldP spid="63" grpId="0"/>
      <p:bldP spid="64" grpId="0"/>
      <p:bldP spid="65" grpId="0"/>
      <p:bldP spid="75" grpId="0"/>
      <p:bldP spid="7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Rectangle 11"/>
          <p:cNvSpPr>
            <a:spLocks noChangeArrowheads="1"/>
          </p:cNvSpPr>
          <p:nvPr/>
        </p:nvSpPr>
        <p:spPr bwMode="auto">
          <a:xfrm>
            <a:off x="-8335" y="3286125"/>
            <a:ext cx="9169004" cy="511969"/>
          </a:xfrm>
          <a:prstGeom prst="rect">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white"/>
              </a:solidFill>
              <a:effectLst/>
              <a:uLnTx/>
              <a:uFillTx/>
              <a:cs typeface="+mn-ea"/>
              <a:sym typeface="+mn-lt"/>
            </a:endParaRPr>
          </a:p>
        </p:txBody>
      </p:sp>
      <p:grpSp>
        <p:nvGrpSpPr>
          <p:cNvPr id="6" name="组合 3"/>
          <p:cNvGrpSpPr/>
          <p:nvPr/>
        </p:nvGrpSpPr>
        <p:grpSpPr bwMode="auto">
          <a:xfrm>
            <a:off x="3245644" y="1609725"/>
            <a:ext cx="2652713" cy="1600200"/>
            <a:chOff x="0" y="0"/>
            <a:chExt cx="3536515" cy="2133600"/>
          </a:xfrm>
        </p:grpSpPr>
        <p:pic>
          <p:nvPicPr>
            <p:cNvPr id="7" name="Picture 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8"/>
            <p:cNvSpPr>
              <a:spLocks noChangeArrowheads="1"/>
            </p:cNvSpPr>
            <p:nvPr/>
          </p:nvSpPr>
          <p:spPr bwMode="auto">
            <a:xfrm>
              <a:off x="519687" y="255892"/>
              <a:ext cx="2450592" cy="15300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2400" b="0" i="0" u="none" strike="noStrike" kern="1200" cap="none" spc="0" normalizeH="0" baseline="0" noProof="0">
                <a:ln>
                  <a:noFill/>
                </a:ln>
                <a:solidFill>
                  <a:srgbClr val="080808"/>
                </a:solidFill>
                <a:effectLst/>
                <a:uLnTx/>
                <a:uFillTx/>
                <a:latin typeface="+mn-lt"/>
                <a:ea typeface="+mn-ea"/>
                <a:cs typeface="+mn-ea"/>
                <a:sym typeface="+mn-lt"/>
              </a:endParaRPr>
            </a:p>
          </p:txBody>
        </p:sp>
      </p:grpSp>
      <p:grpSp>
        <p:nvGrpSpPr>
          <p:cNvPr id="9" name="组合 2"/>
          <p:cNvGrpSpPr/>
          <p:nvPr/>
        </p:nvGrpSpPr>
        <p:grpSpPr bwMode="auto">
          <a:xfrm>
            <a:off x="654844" y="1609725"/>
            <a:ext cx="2652713" cy="1600200"/>
            <a:chOff x="0" y="0"/>
            <a:chExt cx="3536515" cy="2133600"/>
          </a:xfrm>
        </p:grpSpPr>
        <p:pic>
          <p:nvPicPr>
            <p:cNvPr id="10" name="Picture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9"/>
            <p:cNvSpPr>
              <a:spLocks noChangeArrowheads="1"/>
            </p:cNvSpPr>
            <p:nvPr/>
          </p:nvSpPr>
          <p:spPr bwMode="auto">
            <a:xfrm>
              <a:off x="524581" y="255892"/>
              <a:ext cx="2450592" cy="15300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2400" b="0" i="0" u="none" strike="noStrike" kern="1200" cap="none" spc="0" normalizeH="0" baseline="0" noProof="0">
                <a:ln>
                  <a:noFill/>
                </a:ln>
                <a:solidFill>
                  <a:srgbClr val="080808"/>
                </a:solidFill>
                <a:effectLst/>
                <a:uLnTx/>
                <a:uFillTx/>
                <a:latin typeface="+mn-lt"/>
                <a:ea typeface="+mn-ea"/>
                <a:cs typeface="+mn-ea"/>
                <a:sym typeface="+mn-lt"/>
              </a:endParaRPr>
            </a:p>
          </p:txBody>
        </p:sp>
      </p:grpSp>
      <p:grpSp>
        <p:nvGrpSpPr>
          <p:cNvPr id="12" name="组合 4"/>
          <p:cNvGrpSpPr/>
          <p:nvPr/>
        </p:nvGrpSpPr>
        <p:grpSpPr bwMode="auto">
          <a:xfrm>
            <a:off x="5836444" y="1609725"/>
            <a:ext cx="2651522" cy="1600200"/>
            <a:chOff x="0" y="0"/>
            <a:chExt cx="3536515" cy="2133600"/>
          </a:xfrm>
        </p:grpSpPr>
        <p:pic>
          <p:nvPicPr>
            <p:cNvPr id="13" name="Picture 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20"/>
            <p:cNvSpPr>
              <a:spLocks noChangeArrowheads="1"/>
            </p:cNvSpPr>
            <p:nvPr/>
          </p:nvSpPr>
          <p:spPr bwMode="auto">
            <a:xfrm>
              <a:off x="515715" y="255890"/>
              <a:ext cx="2450592" cy="153000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2400" b="0" i="0" u="none" strike="noStrike" kern="1200" cap="none" spc="0" normalizeH="0" baseline="0" noProof="0">
                <a:ln>
                  <a:noFill/>
                </a:ln>
                <a:solidFill>
                  <a:srgbClr val="080808"/>
                </a:solidFill>
                <a:effectLst/>
                <a:uLnTx/>
                <a:uFillTx/>
                <a:latin typeface="+mn-lt"/>
                <a:ea typeface="+mn-ea"/>
                <a:cs typeface="+mn-ea"/>
                <a:sym typeface="+mn-lt"/>
              </a:endParaRPr>
            </a:p>
          </p:txBody>
        </p:sp>
      </p:grpSp>
      <p:sp>
        <p:nvSpPr>
          <p:cNvPr id="15" name="矩形 37"/>
          <p:cNvSpPr>
            <a:spLocks noChangeArrowheads="1"/>
          </p:cNvSpPr>
          <p:nvPr/>
        </p:nvSpPr>
        <p:spPr bwMode="auto">
          <a:xfrm>
            <a:off x="987028" y="1092994"/>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3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mn-lt"/>
                <a:ea typeface="+mn-ea"/>
                <a:cs typeface="+mn-ea"/>
                <a:sym typeface="+mn-lt"/>
              </a:rPr>
              <a:t>点击在此录入上述图表的综合描述说明，在此录入上述图表的综合描述说明。在此录入上述图表的综合描述说明，在此录入上述图表的综合描述说明，在此录入上述图表的综合描述说明。</a:t>
            </a:r>
            <a:endParaRPr kumimoji="0" lang="zh-CN" altLang="en-US" sz="1350" b="0" i="0" u="none" strike="noStrike" kern="1200" cap="none" spc="0" normalizeH="0" baseline="0" noProof="0">
              <a:ln>
                <a:noFill/>
              </a:ln>
              <a:solidFill>
                <a:srgbClr val="080808"/>
              </a:solidFill>
              <a:effectLst/>
              <a:uLnTx/>
              <a:uFillTx/>
              <a:latin typeface="+mn-lt"/>
              <a:ea typeface="+mn-ea"/>
              <a:cs typeface="+mn-ea"/>
              <a:sym typeface="+mn-lt"/>
            </a:endParaRPr>
          </a:p>
        </p:txBody>
      </p:sp>
      <p:sp>
        <p:nvSpPr>
          <p:cNvPr id="16" name="矩形 38"/>
          <p:cNvSpPr>
            <a:spLocks noChangeArrowheads="1"/>
          </p:cNvSpPr>
          <p:nvPr/>
        </p:nvSpPr>
        <p:spPr bwMode="auto">
          <a:xfrm>
            <a:off x="1277764" y="3368279"/>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650" b="0" i="0" u="none" strike="noStrike" kern="1200" cap="none" spc="0" normalizeH="0" baseline="0" noProof="0">
                <a:ln>
                  <a:noFill/>
                </a:ln>
                <a:solidFill>
                  <a:srgbClr val="FFFFFF"/>
                </a:solidFill>
                <a:effectLst/>
                <a:uLnTx/>
                <a:uFillTx/>
                <a:latin typeface="+mn-lt"/>
                <a:ea typeface="+mn-ea"/>
                <a:cs typeface="+mn-ea"/>
                <a:sym typeface="+mn-lt"/>
              </a:rPr>
              <a:t>添加产品名称</a:t>
            </a:r>
            <a:endParaRPr kumimoji="0" lang="en-US" sz="1650" b="0" i="0" u="none" strike="noStrike" kern="1200" cap="none" spc="0" normalizeH="0" baseline="0" noProof="0">
              <a:ln>
                <a:noFill/>
              </a:ln>
              <a:solidFill>
                <a:srgbClr val="FFFFFF"/>
              </a:solidFill>
              <a:effectLst/>
              <a:uLnTx/>
              <a:uFillTx/>
              <a:latin typeface="+mn-lt"/>
              <a:ea typeface="+mn-ea"/>
              <a:cs typeface="+mn-ea"/>
              <a:sym typeface="+mn-lt"/>
            </a:endParaRPr>
          </a:p>
        </p:txBody>
      </p:sp>
      <p:sp>
        <p:nvSpPr>
          <p:cNvPr id="17" name="矩形 47"/>
          <p:cNvSpPr>
            <a:spLocks noChangeArrowheads="1"/>
          </p:cNvSpPr>
          <p:nvPr/>
        </p:nvSpPr>
        <p:spPr bwMode="auto">
          <a:xfrm>
            <a:off x="1108472" y="3846910"/>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3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dirty="0">
                <a:ln>
                  <a:noFill/>
                </a:ln>
                <a:solidFill>
                  <a:srgbClr val="080808"/>
                </a:solidFill>
                <a:effectLst/>
                <a:uLnTx/>
                <a:uFillTx/>
                <a:latin typeface="+mn-lt"/>
                <a:ea typeface="+mn-ea"/>
                <a:cs typeface="+mn-ea"/>
                <a:sym typeface="+mn-lt"/>
              </a:rPr>
              <a:t>在此录入上述图表的描述说明，在此录入上述图表</a:t>
            </a:r>
            <a:r>
              <a:rPr kumimoji="0" lang="zh-CN" altLang="en-US" sz="1050" b="0" i="0" u="none" strike="noStrike" kern="1200" cap="none" spc="0" normalizeH="0" baseline="0" noProof="0" dirty="0" smtClean="0">
                <a:ln>
                  <a:noFill/>
                </a:ln>
                <a:solidFill>
                  <a:srgbClr val="080808"/>
                </a:solidFill>
                <a:effectLst/>
                <a:uLnTx/>
                <a:uFillTx/>
                <a:latin typeface="+mn-lt"/>
                <a:ea typeface="+mn-ea"/>
                <a:cs typeface="+mn-ea"/>
                <a:sym typeface="+mn-lt"/>
              </a:rPr>
              <a:t>的</a:t>
            </a:r>
            <a:endParaRPr kumimoji="0" lang="zh-CN" altLang="en-US" sz="1350" b="0" i="0" u="none" strike="noStrike" kern="1200" cap="none" spc="0" normalizeH="0" baseline="0" noProof="0" dirty="0">
              <a:ln>
                <a:noFill/>
              </a:ln>
              <a:solidFill>
                <a:srgbClr val="080808"/>
              </a:solidFill>
              <a:effectLst/>
              <a:uLnTx/>
              <a:uFillTx/>
              <a:latin typeface="+mn-lt"/>
              <a:ea typeface="+mn-ea"/>
              <a:cs typeface="+mn-ea"/>
              <a:sym typeface="+mn-lt"/>
            </a:endParaRPr>
          </a:p>
        </p:txBody>
      </p:sp>
      <p:sp>
        <p:nvSpPr>
          <p:cNvPr id="18" name="矩形 51"/>
          <p:cNvSpPr>
            <a:spLocks noChangeArrowheads="1"/>
          </p:cNvSpPr>
          <p:nvPr/>
        </p:nvSpPr>
        <p:spPr bwMode="auto">
          <a:xfrm>
            <a:off x="3868564" y="3368279"/>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650" b="0" i="0" u="none" strike="noStrike" kern="1200" cap="none" spc="0" normalizeH="0" baseline="0" noProof="0">
                <a:ln>
                  <a:noFill/>
                </a:ln>
                <a:solidFill>
                  <a:srgbClr val="FFFFFF"/>
                </a:solidFill>
                <a:effectLst/>
                <a:uLnTx/>
                <a:uFillTx/>
                <a:latin typeface="+mn-lt"/>
                <a:ea typeface="+mn-ea"/>
                <a:cs typeface="+mn-ea"/>
                <a:sym typeface="+mn-lt"/>
              </a:rPr>
              <a:t>添加产品名称</a:t>
            </a:r>
            <a:endParaRPr kumimoji="0" lang="en-US" sz="1650" b="0" i="0" u="none" strike="noStrike" kern="1200" cap="none" spc="0" normalizeH="0" baseline="0" noProof="0">
              <a:ln>
                <a:noFill/>
              </a:ln>
              <a:solidFill>
                <a:srgbClr val="FFFFFF"/>
              </a:solidFill>
              <a:effectLst/>
              <a:uLnTx/>
              <a:uFillTx/>
              <a:latin typeface="+mn-lt"/>
              <a:ea typeface="+mn-ea"/>
              <a:cs typeface="+mn-ea"/>
              <a:sym typeface="+mn-lt"/>
            </a:endParaRPr>
          </a:p>
        </p:txBody>
      </p:sp>
      <p:sp>
        <p:nvSpPr>
          <p:cNvPr id="19" name="矩形 47"/>
          <p:cNvSpPr>
            <a:spLocks noChangeArrowheads="1"/>
          </p:cNvSpPr>
          <p:nvPr/>
        </p:nvSpPr>
        <p:spPr bwMode="auto">
          <a:xfrm>
            <a:off x="3698082" y="3846910"/>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3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dirty="0">
                <a:ln>
                  <a:noFill/>
                </a:ln>
                <a:solidFill>
                  <a:srgbClr val="080808"/>
                </a:solidFill>
                <a:effectLst/>
                <a:uLnTx/>
                <a:uFillTx/>
                <a:latin typeface="+mn-lt"/>
                <a:ea typeface="+mn-ea"/>
                <a:cs typeface="+mn-ea"/>
                <a:sym typeface="+mn-lt"/>
              </a:rPr>
              <a:t>在此录入上述图表的描述说明，在此录入上述图表</a:t>
            </a:r>
            <a:r>
              <a:rPr kumimoji="0" lang="zh-CN" altLang="en-US" sz="1050" b="0" i="0" u="none" strike="noStrike" kern="1200" cap="none" spc="0" normalizeH="0" baseline="0" noProof="0" dirty="0" smtClean="0">
                <a:ln>
                  <a:noFill/>
                </a:ln>
                <a:solidFill>
                  <a:srgbClr val="080808"/>
                </a:solidFill>
                <a:effectLst/>
                <a:uLnTx/>
                <a:uFillTx/>
                <a:latin typeface="+mn-lt"/>
                <a:ea typeface="+mn-ea"/>
                <a:cs typeface="+mn-ea"/>
                <a:sym typeface="+mn-lt"/>
              </a:rPr>
              <a:t>的</a:t>
            </a:r>
            <a:endParaRPr kumimoji="0" lang="zh-CN" altLang="en-US" sz="1350" b="0" i="0" u="none" strike="noStrike" kern="1200" cap="none" spc="0" normalizeH="0" baseline="0" noProof="0" dirty="0">
              <a:ln>
                <a:noFill/>
              </a:ln>
              <a:solidFill>
                <a:srgbClr val="080808"/>
              </a:solidFill>
              <a:effectLst/>
              <a:uLnTx/>
              <a:uFillTx/>
              <a:latin typeface="+mn-lt"/>
              <a:ea typeface="+mn-ea"/>
              <a:cs typeface="+mn-ea"/>
              <a:sym typeface="+mn-lt"/>
            </a:endParaRPr>
          </a:p>
        </p:txBody>
      </p:sp>
      <p:sp>
        <p:nvSpPr>
          <p:cNvPr id="20" name="矩形 53"/>
          <p:cNvSpPr>
            <a:spLocks noChangeArrowheads="1"/>
          </p:cNvSpPr>
          <p:nvPr/>
        </p:nvSpPr>
        <p:spPr bwMode="auto">
          <a:xfrm>
            <a:off x="6458173" y="3368279"/>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650" b="0" i="0" u="none" strike="noStrike" kern="1200" cap="none" spc="0" normalizeH="0" baseline="0" noProof="0">
                <a:ln>
                  <a:noFill/>
                </a:ln>
                <a:solidFill>
                  <a:srgbClr val="FFFFFF"/>
                </a:solidFill>
                <a:effectLst/>
                <a:uLnTx/>
                <a:uFillTx/>
                <a:latin typeface="+mn-lt"/>
                <a:ea typeface="+mn-ea"/>
                <a:cs typeface="+mn-ea"/>
                <a:sym typeface="+mn-lt"/>
              </a:rPr>
              <a:t>添加产品名称</a:t>
            </a:r>
            <a:endParaRPr kumimoji="0" lang="en-US" sz="1650" b="0" i="0" u="none" strike="noStrike" kern="1200" cap="none" spc="0" normalizeH="0" baseline="0" noProof="0">
              <a:ln>
                <a:noFill/>
              </a:ln>
              <a:solidFill>
                <a:srgbClr val="FFFFFF"/>
              </a:solidFill>
              <a:effectLst/>
              <a:uLnTx/>
              <a:uFillTx/>
              <a:latin typeface="+mn-lt"/>
              <a:ea typeface="+mn-ea"/>
              <a:cs typeface="+mn-ea"/>
              <a:sym typeface="+mn-lt"/>
            </a:endParaRPr>
          </a:p>
        </p:txBody>
      </p:sp>
      <p:sp>
        <p:nvSpPr>
          <p:cNvPr id="21" name="矩形 47"/>
          <p:cNvSpPr>
            <a:spLocks noChangeArrowheads="1"/>
          </p:cNvSpPr>
          <p:nvPr/>
        </p:nvSpPr>
        <p:spPr bwMode="auto">
          <a:xfrm>
            <a:off x="6288882" y="3846910"/>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marL="0" marR="0" lvl="0" indent="0" algn="ctr" defTabSz="914400" rtl="0" eaLnBrk="1" fontAlgn="auto" latinLnBrk="0" hangingPunct="1">
              <a:lnSpc>
                <a:spcPct val="13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dirty="0">
                <a:ln>
                  <a:noFill/>
                </a:ln>
                <a:solidFill>
                  <a:srgbClr val="080808"/>
                </a:solidFill>
                <a:effectLst/>
                <a:uLnTx/>
                <a:uFillTx/>
                <a:latin typeface="+mn-lt"/>
                <a:ea typeface="+mn-ea"/>
                <a:cs typeface="+mn-ea"/>
                <a:sym typeface="+mn-lt"/>
              </a:rPr>
              <a:t>在此录入上述图表的描述说明，在此录入上述图表</a:t>
            </a:r>
            <a:r>
              <a:rPr kumimoji="0" lang="zh-CN" altLang="en-US" sz="1050" b="0" i="0" u="none" strike="noStrike" kern="1200" cap="none" spc="0" normalizeH="0" baseline="0" noProof="0" dirty="0" smtClean="0">
                <a:ln>
                  <a:noFill/>
                </a:ln>
                <a:solidFill>
                  <a:srgbClr val="080808"/>
                </a:solidFill>
                <a:effectLst/>
                <a:uLnTx/>
                <a:uFillTx/>
                <a:latin typeface="+mn-lt"/>
                <a:ea typeface="+mn-ea"/>
                <a:cs typeface="+mn-ea"/>
                <a:sym typeface="+mn-lt"/>
              </a:rPr>
              <a:t>的</a:t>
            </a:r>
            <a:endParaRPr kumimoji="0" lang="zh-CN" altLang="en-US" sz="1350" b="0" i="0" u="none" strike="noStrike" kern="1200" cap="none" spc="0" normalizeH="0" baseline="0" noProof="0" dirty="0">
              <a:ln>
                <a:noFill/>
              </a:ln>
              <a:solidFill>
                <a:srgbClr val="080808"/>
              </a:solidFill>
              <a:effectLst/>
              <a:uLnTx/>
              <a:uFillTx/>
              <a:latin typeface="+mn-lt"/>
              <a:ea typeface="+mn-ea"/>
              <a:cs typeface="+mn-ea"/>
              <a:sym typeface="+mn-lt"/>
            </a:endParaRPr>
          </a:p>
        </p:txBody>
      </p:sp>
    </p:spTree>
    <p:extLst>
      <p:ext uri="{BB962C8B-B14F-4D97-AF65-F5344CB8AC3E}">
        <p14:creationId xmlns:p14="http://schemas.microsoft.com/office/powerpoint/2010/main" val="2522998003"/>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p:cBhvr>
                                        <p:cTn id="11" dur="1000"/>
                                        <p:tgtEl>
                                          <p:spTgt spid="5"/>
                                        </p:tgtEl>
                                      </p:cBhvr>
                                    </p:animEffect>
                                  </p:childTnLst>
                                </p:cTn>
                              </p:par>
                            </p:childTnLst>
                          </p:cTn>
                        </p:par>
                        <p:par>
                          <p:cTn id="12" fill="hold">
                            <p:stCondLst>
                              <p:cond delay="1500"/>
                            </p:stCondLst>
                            <p:childTnLst>
                              <p:par>
                                <p:cTn id="13" presetID="12"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p:tgtEl>
                                          <p:spTgt spid="6"/>
                                        </p:tgtEl>
                                        <p:attrNameLst>
                                          <p:attrName>ppt_y</p:attrName>
                                        </p:attrNameLst>
                                      </p:cBhvr>
                                      <p:tavLst>
                                        <p:tav tm="0">
                                          <p:val>
                                            <p:strVal val="#ppt_y-#ppt_h*1.125000"/>
                                          </p:val>
                                        </p:tav>
                                        <p:tav tm="100000">
                                          <p:val>
                                            <p:strVal val="#ppt_y"/>
                                          </p:val>
                                        </p:tav>
                                      </p:tavLst>
                                    </p:anim>
                                    <p:animEffect>
                                      <p:cBhvr>
                                        <p:cTn id="16" dur="500"/>
                                        <p:tgtEl>
                                          <p:spTgt spid="6"/>
                                        </p:tgtEl>
                                      </p:cBhvr>
                                    </p:animEffect>
                                  </p:childTnLst>
                                </p:cTn>
                              </p:par>
                            </p:childTnLst>
                          </p:cTn>
                        </p:par>
                        <p:par>
                          <p:cTn id="17" fill="hold">
                            <p:stCondLst>
                              <p:cond delay="2000"/>
                            </p:stCondLst>
                            <p:childTnLst>
                              <p:par>
                                <p:cTn id="18" presetID="12" presetClass="entr" presetSubtype="2"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p:tgtEl>
                                          <p:spTgt spid="9"/>
                                        </p:tgtEl>
                                        <p:attrNameLst>
                                          <p:attrName>ppt_x</p:attrName>
                                        </p:attrNameLst>
                                      </p:cBhvr>
                                      <p:tavLst>
                                        <p:tav tm="0">
                                          <p:val>
                                            <p:strVal val="#ppt_x+#ppt_w*1.125000"/>
                                          </p:val>
                                        </p:tav>
                                        <p:tav tm="100000">
                                          <p:val>
                                            <p:strVal val="#ppt_x"/>
                                          </p:val>
                                        </p:tav>
                                      </p:tavLst>
                                    </p:anim>
                                    <p:animEffect>
                                      <p:cBhvr>
                                        <p:cTn id="21" dur="500"/>
                                        <p:tgtEl>
                                          <p:spTgt spid="9"/>
                                        </p:tgtEl>
                                      </p:cBhvr>
                                    </p:animEffect>
                                  </p:childTnLst>
                                </p:cTn>
                              </p:par>
                              <p:par>
                                <p:cTn id="22" presetID="12" presetClass="entr" presetSubtype="8"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500"/>
                                        <p:tgtEl>
                                          <p:spTgt spid="12"/>
                                        </p:tgtEl>
                                        <p:attrNameLst>
                                          <p:attrName>ppt_x</p:attrName>
                                        </p:attrNameLst>
                                      </p:cBhvr>
                                      <p:tavLst>
                                        <p:tav tm="0">
                                          <p:val>
                                            <p:strVal val="#ppt_x-#ppt_w*1.125000"/>
                                          </p:val>
                                        </p:tav>
                                        <p:tav tm="100000">
                                          <p:val>
                                            <p:strVal val="#ppt_x"/>
                                          </p:val>
                                        </p:tav>
                                      </p:tavLst>
                                    </p:anim>
                                    <p:animEffect>
                                      <p:cBhvr>
                                        <p:cTn id="25" dur="500"/>
                                        <p:tgtEl>
                                          <p:spTgt spid="12"/>
                                        </p:tgtEl>
                                      </p:cBhvr>
                                    </p:animEffect>
                                  </p:childTnLst>
                                </p:cTn>
                              </p:par>
                            </p:childTnLst>
                          </p:cTn>
                        </p:par>
                        <p:par>
                          <p:cTn id="26" fill="hold">
                            <p:stCondLst>
                              <p:cond delay="2500"/>
                            </p:stCondLst>
                            <p:childTnLst>
                              <p:par>
                                <p:cTn id="27" presetID="23" presetClass="entr" presetSubtype="16"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childTnLst>
                                </p:cTn>
                              </p:par>
                            </p:childTnLst>
                          </p:cTn>
                        </p:par>
                        <p:par>
                          <p:cTn id="39" fill="hold">
                            <p:stCondLst>
                              <p:cond delay="3000"/>
                            </p:stCondLst>
                            <p:childTnLst>
                              <p:par>
                                <p:cTn id="40" presetID="20" presetClass="entr" presetSubtype="0"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p:cBhvr>
                                        <p:cTn id="42" dur="750"/>
                                        <p:tgtEl>
                                          <p:spTgt spid="19"/>
                                        </p:tgtEl>
                                      </p:cBhvr>
                                    </p:animEffect>
                                  </p:childTnLst>
                                </p:cTn>
                              </p:par>
                              <p:par>
                                <p:cTn id="43" presetID="20"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p:cBhvr>
                                        <p:cTn id="45" dur="750"/>
                                        <p:tgtEl>
                                          <p:spTgt spid="17"/>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Effect>
                                      <p:cBhvr>
                                        <p:cTn id="48"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autoUpdateAnimBg="0"/>
      <p:bldP spid="15" grpId="0" bldLvl="0" autoUpdateAnimBg="0"/>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noChangeArrowheads="1"/>
          </p:cNvPicPr>
          <p:nvPr/>
        </p:nvPicPr>
        <p:blipFill>
          <a:blip r:embed="rId8">
            <a:extLst>
              <a:ext uri="{28A0092B-C50C-407E-A947-70E740481C1C}">
                <a14:useLocalDpi xmlns:a14="http://schemas.microsoft.com/office/drawing/2010/main"/>
              </a:ext>
            </a:extLst>
          </a:blip>
          <a:stretch>
            <a:fillRect/>
          </a:stretch>
        </p:blipFill>
        <p:spPr bwMode="auto">
          <a:xfrm flipH="1">
            <a:off x="0" y="1861222"/>
            <a:ext cx="9144000" cy="3286926"/>
          </a:xfrm>
          <a:prstGeom prst="rect">
            <a:avLst/>
          </a:prstGeom>
          <a:noFill/>
          <a:ln w="9525">
            <a:noFill/>
            <a:miter lim="800000"/>
            <a:headEnd/>
            <a:tailEnd/>
          </a:ln>
        </p:spPr>
      </p:pic>
      <p:sp>
        <p:nvSpPr>
          <p:cNvPr id="13" name="文本框 6"/>
          <p:cNvSpPr txBox="1">
            <a:spLocks noChangeArrowheads="1"/>
          </p:cNvSpPr>
          <p:nvPr>
            <p:custDataLst>
              <p:tags r:id="rId1"/>
            </p:custDataLst>
          </p:nvPr>
        </p:nvSpPr>
        <p:spPr bwMode="auto">
          <a:xfrm>
            <a:off x="2177824" y="505732"/>
            <a:ext cx="3153966"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925" b="1" dirty="0" smtClean="0">
                <a:solidFill>
                  <a:srgbClr val="1859BD"/>
                </a:solidFill>
                <a:latin typeface="+mn-lt"/>
                <a:ea typeface="+mn-ea"/>
                <a:cs typeface="+mn-ea"/>
                <a:sym typeface="+mn-lt"/>
              </a:rPr>
              <a:t>03</a:t>
            </a:r>
            <a:endParaRPr lang="zh-CN" altLang="en-US" sz="14925" b="1" dirty="0">
              <a:solidFill>
                <a:srgbClr val="1859BD"/>
              </a:solidFill>
              <a:latin typeface="+mn-lt"/>
              <a:ea typeface="+mn-ea"/>
              <a:cs typeface="+mn-ea"/>
              <a:sym typeface="+mn-lt"/>
            </a:endParaRPr>
          </a:p>
        </p:txBody>
      </p:sp>
      <p:sp>
        <p:nvSpPr>
          <p:cNvPr id="14" name="文本框 7"/>
          <p:cNvSpPr txBox="1">
            <a:spLocks noChangeArrowheads="1"/>
          </p:cNvSpPr>
          <p:nvPr>
            <p:custDataLst>
              <p:tags r:id="rId2"/>
            </p:custDataLst>
          </p:nvPr>
        </p:nvSpPr>
        <p:spPr bwMode="auto">
          <a:xfrm>
            <a:off x="2144486" y="1446326"/>
            <a:ext cx="3187304" cy="5078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b="1" dirty="0">
                <a:solidFill>
                  <a:srgbClr val="1859BD"/>
                </a:solidFill>
                <a:latin typeface="+mn-lt"/>
                <a:ea typeface="+mn-ea"/>
                <a:cs typeface="+mn-ea"/>
                <a:sym typeface="+mn-lt"/>
              </a:rPr>
              <a:t>      PART </a:t>
            </a:r>
            <a:r>
              <a:rPr lang="en-US" altLang="zh-CN" sz="2700" b="1" dirty="0" smtClean="0">
                <a:solidFill>
                  <a:srgbClr val="1859BD"/>
                </a:solidFill>
                <a:latin typeface="+mn-lt"/>
                <a:ea typeface="+mn-ea"/>
                <a:cs typeface="+mn-ea"/>
                <a:sym typeface="+mn-lt"/>
              </a:rPr>
              <a:t>THREE</a:t>
            </a:r>
            <a:endParaRPr lang="zh-CN" altLang="en-US" sz="2700" b="1" dirty="0">
              <a:solidFill>
                <a:srgbClr val="1859BD"/>
              </a:solidFill>
              <a:latin typeface="+mn-lt"/>
              <a:ea typeface="+mn-ea"/>
              <a:cs typeface="+mn-ea"/>
              <a:sym typeface="+mn-lt"/>
            </a:endParaRPr>
          </a:p>
        </p:txBody>
      </p:sp>
      <p:sp>
        <p:nvSpPr>
          <p:cNvPr id="15" name="文本框 8"/>
          <p:cNvSpPr txBox="1">
            <a:spLocks noChangeArrowheads="1"/>
          </p:cNvSpPr>
          <p:nvPr>
            <p:custDataLst>
              <p:tags r:id="rId3"/>
            </p:custDataLst>
          </p:nvPr>
        </p:nvSpPr>
        <p:spPr bwMode="auto">
          <a:xfrm>
            <a:off x="5081759" y="1149861"/>
            <a:ext cx="3496865" cy="539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rmAutofit fontScale="92500"/>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2700" dirty="0" smtClean="0">
                <a:solidFill>
                  <a:srgbClr val="1859BD"/>
                </a:solidFill>
                <a:latin typeface="+mn-lt"/>
                <a:ea typeface="+mn-ea"/>
                <a:cs typeface="+mn-ea"/>
                <a:sym typeface="+mn-lt"/>
              </a:rPr>
              <a:t>单击此处添加标题内容</a:t>
            </a:r>
            <a:endParaRPr lang="en-US" altLang="zh-CN" sz="2700" dirty="0">
              <a:solidFill>
                <a:srgbClr val="1859BD"/>
              </a:solidFill>
              <a:latin typeface="+mn-lt"/>
              <a:ea typeface="+mn-ea"/>
              <a:cs typeface="+mn-ea"/>
              <a:sym typeface="+mn-lt"/>
            </a:endParaRPr>
          </a:p>
        </p:txBody>
      </p:sp>
      <p:sp>
        <p:nvSpPr>
          <p:cNvPr id="16" name="文本框 9"/>
          <p:cNvSpPr txBox="1">
            <a:spLocks noChangeArrowheads="1"/>
          </p:cNvSpPr>
          <p:nvPr>
            <p:custDataLst>
              <p:tags r:id="rId4"/>
            </p:custDataLst>
          </p:nvPr>
        </p:nvSpPr>
        <p:spPr bwMode="auto">
          <a:xfrm>
            <a:off x="5060327" y="1746363"/>
            <a:ext cx="3483769"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da-DK" altLang="zh-CN" sz="1200" dirty="0">
                <a:solidFill>
                  <a:schemeClr val="tx1">
                    <a:lumMod val="50000"/>
                    <a:lumOff val="50000"/>
                  </a:schemeClr>
                </a:solidFill>
                <a:latin typeface="+mn-lt"/>
                <a:ea typeface="+mn-ea"/>
                <a:cs typeface="+mn-ea"/>
                <a:sym typeface="+mn-lt"/>
              </a:rPr>
              <a:t>Lorem ipsum dolor sit amet</a:t>
            </a:r>
          </a:p>
          <a:p>
            <a:pPr algn="ctr" eaLnBrk="1" hangingPunct="1">
              <a:defRPr/>
            </a:pPr>
            <a:r>
              <a:rPr lang="da-DK" altLang="zh-CN" sz="1200" dirty="0">
                <a:solidFill>
                  <a:schemeClr val="tx1">
                    <a:lumMod val="50000"/>
                    <a:lumOff val="50000"/>
                  </a:schemeClr>
                </a:solidFill>
                <a:latin typeface="+mn-lt"/>
                <a:ea typeface="+mn-ea"/>
                <a:cs typeface="+mn-ea"/>
                <a:sym typeface="+mn-lt"/>
              </a:rPr>
              <a:t>Lorem ipsum dolor sit amet  </a:t>
            </a:r>
          </a:p>
        </p:txBody>
      </p:sp>
      <p:cxnSp>
        <p:nvCxnSpPr>
          <p:cNvPr id="17" name="直接连接符 10"/>
          <p:cNvCxnSpPr>
            <a:cxnSpLocks noChangeShapeType="1"/>
          </p:cNvCxnSpPr>
          <p:nvPr>
            <p:custDataLst>
              <p:tags r:id="rId5"/>
            </p:custDataLst>
          </p:nvPr>
        </p:nvCxnSpPr>
        <p:spPr bwMode="auto">
          <a:xfrm>
            <a:off x="5122240" y="1689213"/>
            <a:ext cx="3456384" cy="0"/>
          </a:xfrm>
          <a:prstGeom prst="line">
            <a:avLst/>
          </a:prstGeom>
          <a:noFill/>
          <a:ln w="12700" algn="ctr">
            <a:solidFill>
              <a:srgbClr val="DFDFDF"/>
            </a:solidFill>
            <a:miter lim="800000"/>
            <a:headEnd type="oval" w="med" len="med"/>
            <a:tailEnd type="oval"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706652513"/>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750" fill="hold"/>
                                        <p:tgtEl>
                                          <p:spTgt spid="13"/>
                                        </p:tgtEl>
                                        <p:attrNameLst>
                                          <p:attrName>ppt_x</p:attrName>
                                        </p:attrNameLst>
                                      </p:cBhvr>
                                      <p:tavLst>
                                        <p:tav tm="0">
                                          <p:val>
                                            <p:strVal val="0-#ppt_w/2"/>
                                          </p:val>
                                        </p:tav>
                                        <p:tav tm="100000">
                                          <p:val>
                                            <p:strVal val="#ppt_x"/>
                                          </p:val>
                                        </p:tav>
                                      </p:tavLst>
                                    </p:anim>
                                    <p:anim calcmode="lin" valueType="num">
                                      <p:cBhvr additive="base">
                                        <p:cTn id="8" dur="75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750" fill="hold"/>
                                        <p:tgtEl>
                                          <p:spTgt spid="14"/>
                                        </p:tgtEl>
                                        <p:attrNameLst>
                                          <p:attrName>ppt_x</p:attrName>
                                        </p:attrNameLst>
                                      </p:cBhvr>
                                      <p:tavLst>
                                        <p:tav tm="0">
                                          <p:val>
                                            <p:strVal val="1+#ppt_w/2"/>
                                          </p:val>
                                        </p:tav>
                                        <p:tav tm="100000">
                                          <p:val>
                                            <p:strVal val="#ppt_x"/>
                                          </p:val>
                                        </p:tav>
                                      </p:tavLst>
                                    </p:anim>
                                    <p:anim calcmode="lin" valueType="num">
                                      <p:cBhvr additive="base">
                                        <p:cTn id="12" dur="750" fill="hold"/>
                                        <p:tgtEl>
                                          <p:spTgt spid="14"/>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2" presetClass="entr" presetSubtype="4"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1000"/>
                                        <p:tgtEl>
                                          <p:spTgt spid="15"/>
                                        </p:tgtEl>
                                        <p:attrNameLst>
                                          <p:attrName>ppt_y</p:attrName>
                                        </p:attrNameLst>
                                      </p:cBhvr>
                                      <p:tavLst>
                                        <p:tav tm="0">
                                          <p:val>
                                            <p:strVal val="#ppt_y+#ppt_h*1.125000"/>
                                          </p:val>
                                        </p:tav>
                                        <p:tav tm="100000">
                                          <p:val>
                                            <p:strVal val="#ppt_y"/>
                                          </p:val>
                                        </p:tav>
                                      </p:tavLst>
                                    </p:anim>
                                    <p:animEffect transition="in" filter="wipe(up)">
                                      <p:cBhvr>
                                        <p:cTn id="17" dur="1000"/>
                                        <p:tgtEl>
                                          <p:spTgt spid="15"/>
                                        </p:tgtEl>
                                      </p:cBhvr>
                                    </p:animEffect>
                                  </p:childTnLst>
                                </p:cTn>
                              </p:par>
                            </p:childTnLst>
                          </p:cTn>
                        </p:par>
                        <p:par>
                          <p:cTn id="18" fill="hold">
                            <p:stCondLst>
                              <p:cond delay="1750"/>
                            </p:stCondLst>
                            <p:childTnLst>
                              <p:par>
                                <p:cTn id="19" presetID="16" presetClass="entr" presetSubtype="21"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barn(inVertical)">
                                      <p:cBhvr>
                                        <p:cTn id="21" dur="500"/>
                                        <p:tgtEl>
                                          <p:spTgt spid="17"/>
                                        </p:tgtEl>
                                      </p:cBhvr>
                                    </p:animEffect>
                                  </p:childTnLst>
                                </p:cTn>
                              </p:par>
                            </p:childTnLst>
                          </p:cTn>
                        </p:par>
                        <p:par>
                          <p:cTn id="22" fill="hold">
                            <p:stCondLst>
                              <p:cond delay="2250"/>
                            </p:stCondLst>
                            <p:childTnLst>
                              <p:par>
                                <p:cTn id="23" presetID="12" presetClass="entr" presetSubtype="1"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p:tgtEl>
                                          <p:spTgt spid="16"/>
                                        </p:tgtEl>
                                        <p:attrNameLst>
                                          <p:attrName>ppt_y</p:attrName>
                                        </p:attrNameLst>
                                      </p:cBhvr>
                                      <p:tavLst>
                                        <p:tav tm="0">
                                          <p:val>
                                            <p:strVal val="#ppt_y-#ppt_h*1.125000"/>
                                          </p:val>
                                        </p:tav>
                                        <p:tav tm="100000">
                                          <p:val>
                                            <p:strVal val="#ppt_y"/>
                                          </p:val>
                                        </p:tav>
                                      </p:tavLst>
                                    </p:anim>
                                    <p:animEffect transition="in" filter="wipe(down)">
                                      <p:cBhvr>
                                        <p:cTn id="2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P spid="15"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同心圆 145"/>
          <p:cNvSpPr/>
          <p:nvPr/>
        </p:nvSpPr>
        <p:spPr>
          <a:xfrm>
            <a:off x="2852347" y="1391654"/>
            <a:ext cx="1498600" cy="1498600"/>
          </a:xfrm>
          <a:prstGeom prst="donut">
            <a:avLst>
              <a:gd name="adj" fmla="val 9951"/>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2800" b="0" i="0" u="none" strike="noStrike" kern="1200" cap="none" spc="0" normalizeH="0" baseline="0" noProof="0">
              <a:ln>
                <a:noFill/>
              </a:ln>
              <a:solidFill>
                <a:prstClr val="black"/>
              </a:solidFill>
              <a:effectLst/>
              <a:uLnTx/>
              <a:uFillTx/>
              <a:cs typeface="+mn-ea"/>
              <a:sym typeface="+mn-lt"/>
            </a:endParaRPr>
          </a:p>
        </p:txBody>
      </p:sp>
      <p:sp>
        <p:nvSpPr>
          <p:cNvPr id="143" name="同心圆 142"/>
          <p:cNvSpPr/>
          <p:nvPr/>
        </p:nvSpPr>
        <p:spPr>
          <a:xfrm>
            <a:off x="896950" y="1378543"/>
            <a:ext cx="1498600" cy="1498600"/>
          </a:xfrm>
          <a:prstGeom prst="donut">
            <a:avLst>
              <a:gd name="adj" fmla="val 9951"/>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2800" b="0" i="0" u="none" strike="noStrike" kern="1200" cap="none" spc="0" normalizeH="0" baseline="0" noProof="0">
              <a:ln>
                <a:noFill/>
              </a:ln>
              <a:solidFill>
                <a:prstClr val="black"/>
              </a:solidFill>
              <a:effectLst/>
              <a:uLnTx/>
              <a:uFillTx/>
              <a:cs typeface="+mn-ea"/>
              <a:sym typeface="+mn-lt"/>
            </a:endParaRPr>
          </a:p>
        </p:txBody>
      </p:sp>
      <p:sp>
        <p:nvSpPr>
          <p:cNvPr id="149" name="同心圆 148"/>
          <p:cNvSpPr/>
          <p:nvPr/>
        </p:nvSpPr>
        <p:spPr>
          <a:xfrm>
            <a:off x="4818457" y="1404353"/>
            <a:ext cx="1498600" cy="1498600"/>
          </a:xfrm>
          <a:prstGeom prst="donut">
            <a:avLst>
              <a:gd name="adj" fmla="val 9951"/>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cs typeface="+mn-ea"/>
              <a:sym typeface="+mn-lt"/>
            </a:endParaRPr>
          </a:p>
        </p:txBody>
      </p:sp>
      <p:sp>
        <p:nvSpPr>
          <p:cNvPr id="172" name="同心圆 171"/>
          <p:cNvSpPr/>
          <p:nvPr/>
        </p:nvSpPr>
        <p:spPr>
          <a:xfrm>
            <a:off x="6786555" y="1405133"/>
            <a:ext cx="1498600" cy="1498600"/>
          </a:xfrm>
          <a:prstGeom prst="donut">
            <a:avLst>
              <a:gd name="adj" fmla="val 9951"/>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cs typeface="+mn-ea"/>
              <a:sym typeface="+mn-lt"/>
            </a:endParaRPr>
          </a:p>
        </p:txBody>
      </p:sp>
      <p:grpSp>
        <p:nvGrpSpPr>
          <p:cNvPr id="9" name="组合 8"/>
          <p:cNvGrpSpPr/>
          <p:nvPr/>
        </p:nvGrpSpPr>
        <p:grpSpPr>
          <a:xfrm>
            <a:off x="766931" y="1265439"/>
            <a:ext cx="1755000" cy="1755000"/>
            <a:chOff x="766931" y="1265439"/>
            <a:chExt cx="1755000" cy="1755000"/>
          </a:xfrm>
        </p:grpSpPr>
        <p:sp>
          <p:nvSpPr>
            <p:cNvPr id="144" name="饼形 143"/>
            <p:cNvSpPr/>
            <p:nvPr/>
          </p:nvSpPr>
          <p:spPr>
            <a:xfrm rot="15619362">
              <a:off x="766931" y="1265439"/>
              <a:ext cx="1755000" cy="1755000"/>
            </a:xfrm>
            <a:prstGeom prst="pie">
              <a:avLst>
                <a:gd name="adj1" fmla="val 501545"/>
                <a:gd name="adj2" fmla="val 5150990"/>
              </a:avLst>
            </a:prstGeom>
            <a:solidFill>
              <a:srgbClr val="185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cs typeface="+mn-ea"/>
                <a:sym typeface="+mn-lt"/>
              </a:endParaRPr>
            </a:p>
          </p:txBody>
        </p:sp>
        <p:sp>
          <p:nvSpPr>
            <p:cNvPr id="3" name="TextBox 2"/>
            <p:cNvSpPr txBox="1"/>
            <p:nvPr/>
          </p:nvSpPr>
          <p:spPr>
            <a:xfrm>
              <a:off x="1646250" y="1563638"/>
              <a:ext cx="821059" cy="461665"/>
            </a:xfrm>
            <a:prstGeom prst="rect">
              <a:avLst/>
            </a:prstGeom>
            <a:noFill/>
          </p:spPr>
          <p:txBody>
            <a:bodyPr wrap="none"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zh-CN" sz="2400" b="0" i="0" u="none" strike="noStrike" kern="1200" cap="none" spc="0" normalizeH="0" baseline="0" noProof="0" dirty="0" smtClean="0">
                  <a:ln>
                    <a:noFill/>
                  </a:ln>
                  <a:solidFill>
                    <a:prstClr val="white"/>
                  </a:solidFill>
                  <a:effectLst/>
                  <a:uLnTx/>
                  <a:uFillTx/>
                  <a:cs typeface="+mn-ea"/>
                  <a:sym typeface="+mn-lt"/>
                </a:rPr>
                <a:t>20%</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grpSp>
        <p:nvGrpSpPr>
          <p:cNvPr id="13" name="组合 12"/>
          <p:cNvGrpSpPr/>
          <p:nvPr/>
        </p:nvGrpSpPr>
        <p:grpSpPr>
          <a:xfrm>
            <a:off x="851064" y="3122242"/>
            <a:ext cx="1586735" cy="1386041"/>
            <a:chOff x="851064" y="3122242"/>
            <a:chExt cx="1586735" cy="1386041"/>
          </a:xfrm>
        </p:grpSpPr>
        <p:sp>
          <p:nvSpPr>
            <p:cNvPr id="175" name="文本框 88"/>
            <p:cNvSpPr txBox="1"/>
            <p:nvPr/>
          </p:nvSpPr>
          <p:spPr>
            <a:xfrm>
              <a:off x="1067080" y="3122242"/>
              <a:ext cx="1156347" cy="377026"/>
            </a:xfrm>
            <a:prstGeom prst="rect">
              <a:avLst/>
            </a:prstGeom>
            <a:noFill/>
          </p:spPr>
          <p:txBody>
            <a:bodyPr wrap="square" lIns="68580" tIns="34290" rIns="68580" bIns="34290"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2000" b="1" i="0" u="none" strike="noStrike" kern="1200" cap="none" spc="0" normalizeH="0" baseline="0" noProof="0" dirty="0">
                  <a:ln>
                    <a:noFill/>
                  </a:ln>
                  <a:solidFill>
                    <a:prstClr val="black">
                      <a:lumMod val="75000"/>
                      <a:lumOff val="25000"/>
                    </a:prstClr>
                  </a:solidFill>
                  <a:effectLst/>
                  <a:uLnTx/>
                  <a:uFillTx/>
                  <a:cs typeface="+mn-ea"/>
                  <a:sym typeface="+mn-lt"/>
                </a:rPr>
                <a:t>添加标题</a:t>
              </a:r>
            </a:p>
          </p:txBody>
        </p:sp>
        <p:sp>
          <p:nvSpPr>
            <p:cNvPr id="179" name="文本框 92"/>
            <p:cNvSpPr txBox="1"/>
            <p:nvPr/>
          </p:nvSpPr>
          <p:spPr>
            <a:xfrm>
              <a:off x="851064" y="3577259"/>
              <a:ext cx="1586735" cy="931024"/>
            </a:xfrm>
            <a:prstGeom prst="rect">
              <a:avLst/>
            </a:prstGeom>
            <a:noFill/>
          </p:spPr>
          <p:txBody>
            <a:bodyPr wrap="square" lIns="68580" tIns="34290" rIns="68580" bIns="34290"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cs typeface="+mn-ea"/>
                  <a:sym typeface="+mn-lt"/>
                </a:rPr>
                <a:t>单击此处添加文本单击此处添加文本单击此处添加文本单击此处添加</a:t>
              </a:r>
              <a:r>
                <a:rPr kumimoji="0" lang="zh-CN" altLang="en-US" sz="1400" b="0" i="0" u="none" strike="noStrike" kern="1200" cap="none" spc="0" normalizeH="0" baseline="0" noProof="0" dirty="0" smtClean="0">
                  <a:ln>
                    <a:noFill/>
                  </a:ln>
                  <a:solidFill>
                    <a:prstClr val="black">
                      <a:lumMod val="75000"/>
                      <a:lumOff val="25000"/>
                    </a:prstClr>
                  </a:solidFill>
                  <a:effectLst/>
                  <a:uLnTx/>
                  <a:uFillTx/>
                  <a:cs typeface="+mn-ea"/>
                  <a:sym typeface="+mn-lt"/>
                </a:rPr>
                <a:t>文本</a:t>
              </a:r>
              <a:endParaRPr kumimoji="0" lang="zh-CN" altLang="en-US" sz="1400" b="0" i="0" u="none" strike="noStrike" kern="1200" cap="none" spc="0" normalizeH="0" baseline="0" noProof="0" dirty="0">
                <a:ln>
                  <a:noFill/>
                </a:ln>
                <a:solidFill>
                  <a:prstClr val="black">
                    <a:lumMod val="75000"/>
                    <a:lumOff val="25000"/>
                  </a:prstClr>
                </a:solidFill>
                <a:effectLst/>
                <a:uLnTx/>
                <a:uFillTx/>
                <a:cs typeface="+mn-ea"/>
                <a:sym typeface="+mn-lt"/>
              </a:endParaRPr>
            </a:p>
          </p:txBody>
        </p:sp>
      </p:grpSp>
      <p:grpSp>
        <p:nvGrpSpPr>
          <p:cNvPr id="14" name="组合 13"/>
          <p:cNvGrpSpPr/>
          <p:nvPr/>
        </p:nvGrpSpPr>
        <p:grpSpPr>
          <a:xfrm>
            <a:off x="2808279" y="3122242"/>
            <a:ext cx="1586735" cy="1386041"/>
            <a:chOff x="2808279" y="3122242"/>
            <a:chExt cx="1586735" cy="1386041"/>
          </a:xfrm>
        </p:grpSpPr>
        <p:sp>
          <p:nvSpPr>
            <p:cNvPr id="177" name="文本框 90"/>
            <p:cNvSpPr txBox="1"/>
            <p:nvPr/>
          </p:nvSpPr>
          <p:spPr>
            <a:xfrm>
              <a:off x="3023473" y="3122242"/>
              <a:ext cx="1156347" cy="377026"/>
            </a:xfrm>
            <a:prstGeom prst="rect">
              <a:avLst/>
            </a:prstGeom>
            <a:noFill/>
          </p:spPr>
          <p:txBody>
            <a:bodyPr wrap="square" lIns="68580" tIns="34290" rIns="68580" bIns="34290"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2000" b="1" i="0" u="none" strike="noStrike" kern="1200" cap="none" spc="0" normalizeH="0" baseline="0" noProof="0" dirty="0">
                  <a:ln>
                    <a:noFill/>
                  </a:ln>
                  <a:solidFill>
                    <a:prstClr val="black">
                      <a:lumMod val="75000"/>
                      <a:lumOff val="25000"/>
                    </a:prstClr>
                  </a:solidFill>
                  <a:effectLst/>
                  <a:uLnTx/>
                  <a:uFillTx/>
                  <a:cs typeface="+mn-ea"/>
                  <a:sym typeface="+mn-lt"/>
                </a:rPr>
                <a:t>添加标题</a:t>
              </a:r>
            </a:p>
          </p:txBody>
        </p:sp>
        <p:sp>
          <p:nvSpPr>
            <p:cNvPr id="180" name="文本框 75"/>
            <p:cNvSpPr txBox="1"/>
            <p:nvPr/>
          </p:nvSpPr>
          <p:spPr>
            <a:xfrm>
              <a:off x="2808279" y="3577259"/>
              <a:ext cx="1586735" cy="931024"/>
            </a:xfrm>
            <a:prstGeom prst="rect">
              <a:avLst/>
            </a:prstGeom>
            <a:noFill/>
          </p:spPr>
          <p:txBody>
            <a:bodyPr wrap="square" lIns="68580" tIns="34290" rIns="68580" bIns="34290"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cs typeface="+mn-ea"/>
                  <a:sym typeface="+mn-lt"/>
                </a:rPr>
                <a:t>单击此处添加文本单击此处添加文本单击此处添加文本单击此处添加文本</a:t>
              </a:r>
            </a:p>
          </p:txBody>
        </p:sp>
      </p:grpSp>
      <p:grpSp>
        <p:nvGrpSpPr>
          <p:cNvPr id="15" name="组合 14"/>
          <p:cNvGrpSpPr/>
          <p:nvPr/>
        </p:nvGrpSpPr>
        <p:grpSpPr>
          <a:xfrm>
            <a:off x="4763690" y="3122242"/>
            <a:ext cx="1586735" cy="1386041"/>
            <a:chOff x="4763690" y="3122242"/>
            <a:chExt cx="1586735" cy="1386041"/>
          </a:xfrm>
        </p:grpSpPr>
        <p:sp>
          <p:nvSpPr>
            <p:cNvPr id="178" name="文本框 91"/>
            <p:cNvSpPr txBox="1"/>
            <p:nvPr/>
          </p:nvSpPr>
          <p:spPr>
            <a:xfrm>
              <a:off x="4979866" y="3122242"/>
              <a:ext cx="1156347" cy="377026"/>
            </a:xfrm>
            <a:prstGeom prst="rect">
              <a:avLst/>
            </a:prstGeom>
            <a:noFill/>
          </p:spPr>
          <p:txBody>
            <a:bodyPr wrap="square" lIns="68580" tIns="34290" rIns="68580" bIns="34290"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2000" b="1" i="0" u="none" strike="noStrike" kern="1200" cap="none" spc="0" normalizeH="0" baseline="0" noProof="0" dirty="0">
                  <a:ln>
                    <a:noFill/>
                  </a:ln>
                  <a:solidFill>
                    <a:prstClr val="black">
                      <a:lumMod val="75000"/>
                      <a:lumOff val="25000"/>
                    </a:prstClr>
                  </a:solidFill>
                  <a:effectLst/>
                  <a:uLnTx/>
                  <a:uFillTx/>
                  <a:cs typeface="+mn-ea"/>
                  <a:sym typeface="+mn-lt"/>
                </a:rPr>
                <a:t>添加标题</a:t>
              </a:r>
            </a:p>
          </p:txBody>
        </p:sp>
        <p:sp>
          <p:nvSpPr>
            <p:cNvPr id="181" name="文本框 80"/>
            <p:cNvSpPr txBox="1"/>
            <p:nvPr/>
          </p:nvSpPr>
          <p:spPr>
            <a:xfrm>
              <a:off x="4763690" y="3577259"/>
              <a:ext cx="1586735" cy="931024"/>
            </a:xfrm>
            <a:prstGeom prst="rect">
              <a:avLst/>
            </a:prstGeom>
            <a:noFill/>
          </p:spPr>
          <p:txBody>
            <a:bodyPr wrap="square" lIns="68580" tIns="34290" rIns="68580" bIns="34290"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cs typeface="+mn-ea"/>
                  <a:sym typeface="+mn-lt"/>
                </a:rPr>
                <a:t>单击此处添加文本单击此处添加文本单击此处添加文本单击此处添加文本</a:t>
              </a:r>
            </a:p>
          </p:txBody>
        </p:sp>
      </p:grpSp>
      <p:grpSp>
        <p:nvGrpSpPr>
          <p:cNvPr id="16" name="组合 15"/>
          <p:cNvGrpSpPr/>
          <p:nvPr/>
        </p:nvGrpSpPr>
        <p:grpSpPr>
          <a:xfrm>
            <a:off x="6721129" y="3122242"/>
            <a:ext cx="1586735" cy="1386041"/>
            <a:chOff x="6721129" y="3122242"/>
            <a:chExt cx="1586735" cy="1386041"/>
          </a:xfrm>
        </p:grpSpPr>
        <p:sp>
          <p:nvSpPr>
            <p:cNvPr id="176" name="文本框 89"/>
            <p:cNvSpPr txBox="1"/>
            <p:nvPr/>
          </p:nvSpPr>
          <p:spPr>
            <a:xfrm>
              <a:off x="6957681" y="3122242"/>
              <a:ext cx="1156347" cy="377026"/>
            </a:xfrm>
            <a:prstGeom prst="rect">
              <a:avLst/>
            </a:prstGeom>
            <a:noFill/>
          </p:spPr>
          <p:txBody>
            <a:bodyPr wrap="square" lIns="68580" tIns="34290" rIns="68580" bIns="34290"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2000" b="1" i="0" u="none" strike="noStrike" kern="1200" cap="none" spc="0" normalizeH="0" baseline="0" noProof="0" dirty="0">
                  <a:ln>
                    <a:noFill/>
                  </a:ln>
                  <a:solidFill>
                    <a:prstClr val="black">
                      <a:lumMod val="75000"/>
                      <a:lumOff val="25000"/>
                    </a:prstClr>
                  </a:solidFill>
                  <a:effectLst/>
                  <a:uLnTx/>
                  <a:uFillTx/>
                  <a:cs typeface="+mn-ea"/>
                  <a:sym typeface="+mn-lt"/>
                </a:rPr>
                <a:t>添加标题</a:t>
              </a:r>
            </a:p>
          </p:txBody>
        </p:sp>
        <p:sp>
          <p:nvSpPr>
            <p:cNvPr id="182" name="文本框 81"/>
            <p:cNvSpPr txBox="1"/>
            <p:nvPr/>
          </p:nvSpPr>
          <p:spPr>
            <a:xfrm>
              <a:off x="6721129" y="3577259"/>
              <a:ext cx="1586735" cy="931024"/>
            </a:xfrm>
            <a:prstGeom prst="rect">
              <a:avLst/>
            </a:prstGeom>
            <a:noFill/>
          </p:spPr>
          <p:txBody>
            <a:bodyPr wrap="square" lIns="68580" tIns="34290" rIns="68580" bIns="34290"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cs typeface="+mn-ea"/>
                  <a:sym typeface="+mn-lt"/>
                </a:rPr>
                <a:t>单击此处添加文本单击此处添加文本单击此处添加文本单击此处添加文本</a:t>
              </a:r>
            </a:p>
          </p:txBody>
        </p:sp>
      </p:grpSp>
      <p:grpSp>
        <p:nvGrpSpPr>
          <p:cNvPr id="11" name="组合 10"/>
          <p:cNvGrpSpPr/>
          <p:nvPr/>
        </p:nvGrpSpPr>
        <p:grpSpPr>
          <a:xfrm>
            <a:off x="4679558" y="1265439"/>
            <a:ext cx="1795071" cy="1755000"/>
            <a:chOff x="4679558" y="1265439"/>
            <a:chExt cx="1795071" cy="1755000"/>
          </a:xfrm>
        </p:grpSpPr>
        <p:sp>
          <p:nvSpPr>
            <p:cNvPr id="150" name="饼形 149"/>
            <p:cNvSpPr/>
            <p:nvPr/>
          </p:nvSpPr>
          <p:spPr>
            <a:xfrm rot="15168512">
              <a:off x="4679558" y="1265439"/>
              <a:ext cx="1755000" cy="1755000"/>
            </a:xfrm>
            <a:prstGeom prst="pie">
              <a:avLst>
                <a:gd name="adj1" fmla="val 917141"/>
                <a:gd name="adj2" fmla="val 7798025"/>
              </a:avLst>
            </a:prstGeom>
            <a:solidFill>
              <a:srgbClr val="185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cs typeface="+mn-ea"/>
                <a:sym typeface="+mn-lt"/>
              </a:endParaRPr>
            </a:p>
          </p:txBody>
        </p:sp>
        <p:sp>
          <p:nvSpPr>
            <p:cNvPr id="185" name="TextBox 184"/>
            <p:cNvSpPr txBox="1"/>
            <p:nvPr/>
          </p:nvSpPr>
          <p:spPr>
            <a:xfrm>
              <a:off x="5653570" y="1563638"/>
              <a:ext cx="821059" cy="461665"/>
            </a:xfrm>
            <a:prstGeom prst="rect">
              <a:avLst/>
            </a:prstGeom>
            <a:noFill/>
          </p:spPr>
          <p:txBody>
            <a:bodyPr wrap="none"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zh-CN" sz="2400" b="0" i="0" u="none" strike="noStrike" kern="1200" cap="none" spc="0" normalizeH="0" baseline="0" noProof="0" dirty="0" smtClean="0">
                  <a:ln>
                    <a:noFill/>
                  </a:ln>
                  <a:solidFill>
                    <a:prstClr val="white"/>
                  </a:solidFill>
                  <a:effectLst/>
                  <a:uLnTx/>
                  <a:uFillTx/>
                  <a:cs typeface="+mn-ea"/>
                  <a:sym typeface="+mn-lt"/>
                </a:rPr>
                <a:t>50%</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grpSp>
        <p:nvGrpSpPr>
          <p:cNvPr id="12" name="组合 11"/>
          <p:cNvGrpSpPr/>
          <p:nvPr/>
        </p:nvGrpSpPr>
        <p:grpSpPr>
          <a:xfrm>
            <a:off x="6636996" y="1265439"/>
            <a:ext cx="1841293" cy="1755000"/>
            <a:chOff x="6636996" y="1265439"/>
            <a:chExt cx="1841293" cy="1755000"/>
          </a:xfrm>
        </p:grpSpPr>
        <p:sp>
          <p:nvSpPr>
            <p:cNvPr id="173" name="饼形 172"/>
            <p:cNvSpPr/>
            <p:nvPr/>
          </p:nvSpPr>
          <p:spPr>
            <a:xfrm rot="15168512">
              <a:off x="6636996" y="1265439"/>
              <a:ext cx="1755000" cy="1755000"/>
            </a:xfrm>
            <a:prstGeom prst="pie">
              <a:avLst>
                <a:gd name="adj1" fmla="val 923650"/>
                <a:gd name="adj2" fmla="val 9538548"/>
              </a:avLst>
            </a:prstGeom>
            <a:solidFill>
              <a:srgbClr val="185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cs typeface="+mn-ea"/>
                <a:sym typeface="+mn-lt"/>
              </a:endParaRPr>
            </a:p>
          </p:txBody>
        </p:sp>
        <p:sp>
          <p:nvSpPr>
            <p:cNvPr id="186" name="TextBox 185"/>
            <p:cNvSpPr txBox="1"/>
            <p:nvPr/>
          </p:nvSpPr>
          <p:spPr>
            <a:xfrm>
              <a:off x="7657230" y="1785101"/>
              <a:ext cx="821059" cy="461665"/>
            </a:xfrm>
            <a:prstGeom prst="rect">
              <a:avLst/>
            </a:prstGeom>
            <a:noFill/>
          </p:spPr>
          <p:txBody>
            <a:bodyPr wrap="none"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zh-CN" sz="2400" b="0" i="0" u="none" strike="noStrike" kern="1200" cap="none" spc="0" normalizeH="0" baseline="0" noProof="0" dirty="0" smtClean="0">
                  <a:ln>
                    <a:noFill/>
                  </a:ln>
                  <a:solidFill>
                    <a:prstClr val="white"/>
                  </a:solidFill>
                  <a:effectLst/>
                  <a:uLnTx/>
                  <a:uFillTx/>
                  <a:cs typeface="+mn-ea"/>
                  <a:sym typeface="+mn-lt"/>
                </a:rPr>
                <a:t>60%</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grpSp>
        <p:nvGrpSpPr>
          <p:cNvPr id="10" name="组合 9"/>
          <p:cNvGrpSpPr/>
          <p:nvPr/>
        </p:nvGrpSpPr>
        <p:grpSpPr>
          <a:xfrm>
            <a:off x="2724146" y="1265439"/>
            <a:ext cx="1755000" cy="1755000"/>
            <a:chOff x="2724146" y="1265439"/>
            <a:chExt cx="1755000" cy="1755000"/>
          </a:xfrm>
        </p:grpSpPr>
        <p:sp>
          <p:nvSpPr>
            <p:cNvPr id="147" name="饼形 146"/>
            <p:cNvSpPr/>
            <p:nvPr/>
          </p:nvSpPr>
          <p:spPr>
            <a:xfrm rot="15297022">
              <a:off x="2724146" y="1265439"/>
              <a:ext cx="1755000" cy="1755000"/>
            </a:xfrm>
            <a:prstGeom prst="pie">
              <a:avLst>
                <a:gd name="adj1" fmla="val 840465"/>
                <a:gd name="adj2" fmla="val 6231084"/>
              </a:avLst>
            </a:prstGeom>
            <a:solidFill>
              <a:srgbClr val="185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cs typeface="+mn-ea"/>
                <a:sym typeface="+mn-lt"/>
              </a:endParaRPr>
            </a:p>
          </p:txBody>
        </p:sp>
        <p:sp>
          <p:nvSpPr>
            <p:cNvPr id="184" name="TextBox 183"/>
            <p:cNvSpPr txBox="1"/>
            <p:nvPr/>
          </p:nvSpPr>
          <p:spPr>
            <a:xfrm>
              <a:off x="3649910" y="1563638"/>
              <a:ext cx="821059" cy="461665"/>
            </a:xfrm>
            <a:prstGeom prst="rect">
              <a:avLst/>
            </a:prstGeom>
            <a:noFill/>
          </p:spPr>
          <p:txBody>
            <a:bodyPr wrap="none"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zh-CN" sz="2400" b="0" i="0" u="none" strike="noStrike" kern="1200" cap="none" spc="0" normalizeH="0" baseline="0" noProof="0" dirty="0" smtClean="0">
                  <a:ln>
                    <a:noFill/>
                  </a:ln>
                  <a:solidFill>
                    <a:prstClr val="white"/>
                  </a:solidFill>
                  <a:effectLst/>
                  <a:uLnTx/>
                  <a:uFillTx/>
                  <a:cs typeface="+mn-ea"/>
                  <a:sym typeface="+mn-lt"/>
                </a:rPr>
                <a:t>45%</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sp>
        <p:nvSpPr>
          <p:cNvPr id="30"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31"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452661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43"/>
                                        </p:tgtEl>
                                        <p:attrNameLst>
                                          <p:attrName>style.visibility</p:attrName>
                                        </p:attrNameLst>
                                      </p:cBhvr>
                                      <p:to>
                                        <p:strVal val="visible"/>
                                      </p:to>
                                    </p:set>
                                    <p:animEffect transition="in" filter="wheel(1)">
                                      <p:cBhvr>
                                        <p:cTn id="7" dur="500"/>
                                        <p:tgtEl>
                                          <p:spTgt spid="14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000"/>
                                        <p:tgtEl>
                                          <p:spTgt spid="13"/>
                                        </p:tgtEl>
                                      </p:cBhvr>
                                    </p:animEffect>
                                    <p:anim calcmode="lin" valueType="num">
                                      <p:cBhvr>
                                        <p:cTn id="16" dur="1000" fill="hold"/>
                                        <p:tgtEl>
                                          <p:spTgt spid="13"/>
                                        </p:tgtEl>
                                        <p:attrNameLst>
                                          <p:attrName>ppt_x</p:attrName>
                                        </p:attrNameLst>
                                      </p:cBhvr>
                                      <p:tavLst>
                                        <p:tav tm="0">
                                          <p:val>
                                            <p:strVal val="#ppt_x"/>
                                          </p:val>
                                        </p:tav>
                                        <p:tav tm="100000">
                                          <p:val>
                                            <p:strVal val="#ppt_x"/>
                                          </p:val>
                                        </p:tav>
                                      </p:tavLst>
                                    </p:anim>
                                    <p:anim calcmode="lin" valueType="num">
                                      <p:cBhvr>
                                        <p:cTn id="17" dur="1000" fill="hold"/>
                                        <p:tgtEl>
                                          <p:spTgt spid="13"/>
                                        </p:tgtEl>
                                        <p:attrNameLst>
                                          <p:attrName>ppt_y</p:attrName>
                                        </p:attrNameLst>
                                      </p:cBhvr>
                                      <p:tavLst>
                                        <p:tav tm="0">
                                          <p:val>
                                            <p:strVal val="#ppt_y+.1"/>
                                          </p:val>
                                        </p:tav>
                                        <p:tav tm="100000">
                                          <p:val>
                                            <p:strVal val="#ppt_y"/>
                                          </p:val>
                                        </p:tav>
                                      </p:tavLst>
                                    </p:anim>
                                  </p:childTnLst>
                                </p:cTn>
                              </p:par>
                              <p:par>
                                <p:cTn id="18" presetID="21" presetClass="entr" presetSubtype="1" fill="hold" grpId="0" nodeType="withEffect">
                                  <p:stCondLst>
                                    <p:cond delay="0"/>
                                  </p:stCondLst>
                                  <p:childTnLst>
                                    <p:set>
                                      <p:cBhvr>
                                        <p:cTn id="19" dur="1" fill="hold">
                                          <p:stCondLst>
                                            <p:cond delay="0"/>
                                          </p:stCondLst>
                                        </p:cTn>
                                        <p:tgtEl>
                                          <p:spTgt spid="146"/>
                                        </p:tgtEl>
                                        <p:attrNameLst>
                                          <p:attrName>style.visibility</p:attrName>
                                        </p:attrNameLst>
                                      </p:cBhvr>
                                      <p:to>
                                        <p:strVal val="visible"/>
                                      </p:to>
                                    </p:set>
                                    <p:animEffect transition="in" filter="wheel(1)">
                                      <p:cBhvr>
                                        <p:cTn id="20" dur="500"/>
                                        <p:tgtEl>
                                          <p:spTgt spid="146"/>
                                        </p:tgtEl>
                                      </p:cBhvr>
                                    </p:animEffect>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down)">
                                      <p:cBhvr>
                                        <p:cTn id="24" dur="500"/>
                                        <p:tgtEl>
                                          <p:spTgt spid="10"/>
                                        </p:tgtEl>
                                      </p:cBhvr>
                                    </p:animEffect>
                                  </p:childTnLst>
                                </p:cTn>
                              </p:par>
                            </p:childTnLst>
                          </p:cTn>
                        </p:par>
                        <p:par>
                          <p:cTn id="25" fill="hold">
                            <p:stCondLst>
                              <p:cond delay="2500"/>
                            </p:stCondLst>
                            <p:childTnLst>
                              <p:par>
                                <p:cTn id="26" presetID="42" presetClass="entr" presetSubtype="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par>
                                <p:cTn id="31" presetID="21" presetClass="entr" presetSubtype="1" fill="hold" grpId="0" nodeType="withEffect">
                                  <p:stCondLst>
                                    <p:cond delay="0"/>
                                  </p:stCondLst>
                                  <p:childTnLst>
                                    <p:set>
                                      <p:cBhvr>
                                        <p:cTn id="32" dur="1" fill="hold">
                                          <p:stCondLst>
                                            <p:cond delay="0"/>
                                          </p:stCondLst>
                                        </p:cTn>
                                        <p:tgtEl>
                                          <p:spTgt spid="149"/>
                                        </p:tgtEl>
                                        <p:attrNameLst>
                                          <p:attrName>style.visibility</p:attrName>
                                        </p:attrNameLst>
                                      </p:cBhvr>
                                      <p:to>
                                        <p:strVal val="visible"/>
                                      </p:to>
                                    </p:set>
                                    <p:animEffect transition="in" filter="wheel(1)">
                                      <p:cBhvr>
                                        <p:cTn id="33" dur="500"/>
                                        <p:tgtEl>
                                          <p:spTgt spid="149"/>
                                        </p:tgtEl>
                                      </p:cBhvr>
                                    </p:animEffect>
                                  </p:childTnLst>
                                </p:cTn>
                              </p:par>
                            </p:childTnLst>
                          </p:cTn>
                        </p:par>
                        <p:par>
                          <p:cTn id="34" fill="hold">
                            <p:stCondLst>
                              <p:cond delay="3500"/>
                            </p:stCondLst>
                            <p:childTnLst>
                              <p:par>
                                <p:cTn id="35" presetID="22" presetClass="entr" presetSubtype="4"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down)">
                                      <p:cBhvr>
                                        <p:cTn id="37" dur="500"/>
                                        <p:tgtEl>
                                          <p:spTgt spid="11"/>
                                        </p:tgtEl>
                                      </p:cBhvr>
                                    </p:animEffect>
                                  </p:childTnLst>
                                </p:cTn>
                              </p:par>
                            </p:childTnLst>
                          </p:cTn>
                        </p:par>
                        <p:par>
                          <p:cTn id="38" fill="hold">
                            <p:stCondLst>
                              <p:cond delay="4000"/>
                            </p:stCondLst>
                            <p:childTnLst>
                              <p:par>
                                <p:cTn id="39" presetID="42" presetClass="entr" presetSubtype="0"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par>
                                <p:cTn id="44" presetID="21" presetClass="entr" presetSubtype="1" fill="hold" grpId="0" nodeType="withEffect">
                                  <p:stCondLst>
                                    <p:cond delay="0"/>
                                  </p:stCondLst>
                                  <p:childTnLst>
                                    <p:set>
                                      <p:cBhvr>
                                        <p:cTn id="45" dur="1" fill="hold">
                                          <p:stCondLst>
                                            <p:cond delay="0"/>
                                          </p:stCondLst>
                                        </p:cTn>
                                        <p:tgtEl>
                                          <p:spTgt spid="172"/>
                                        </p:tgtEl>
                                        <p:attrNameLst>
                                          <p:attrName>style.visibility</p:attrName>
                                        </p:attrNameLst>
                                      </p:cBhvr>
                                      <p:to>
                                        <p:strVal val="visible"/>
                                      </p:to>
                                    </p:set>
                                    <p:animEffect transition="in" filter="wheel(1)">
                                      <p:cBhvr>
                                        <p:cTn id="46" dur="500"/>
                                        <p:tgtEl>
                                          <p:spTgt spid="172"/>
                                        </p:tgtEl>
                                      </p:cBhvr>
                                    </p:animEffect>
                                  </p:childTnLst>
                                </p:cTn>
                              </p:par>
                            </p:childTnLst>
                          </p:cTn>
                        </p:par>
                        <p:par>
                          <p:cTn id="47" fill="hold">
                            <p:stCondLst>
                              <p:cond delay="5000"/>
                            </p:stCondLst>
                            <p:childTnLst>
                              <p:par>
                                <p:cTn id="48" presetID="22" presetClass="entr" presetSubtype="4" fill="hold"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down)">
                                      <p:cBhvr>
                                        <p:cTn id="50" dur="500"/>
                                        <p:tgtEl>
                                          <p:spTgt spid="12"/>
                                        </p:tgtEl>
                                      </p:cBhvr>
                                    </p:animEffect>
                                  </p:childTnLst>
                                </p:cTn>
                              </p:par>
                            </p:childTnLst>
                          </p:cTn>
                        </p:par>
                        <p:par>
                          <p:cTn id="51" fill="hold">
                            <p:stCondLst>
                              <p:cond delay="5500"/>
                            </p:stCondLst>
                            <p:childTnLst>
                              <p:par>
                                <p:cTn id="52" presetID="42" presetClass="entr" presetSubtype="0" fill="hold"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1000"/>
                                        <p:tgtEl>
                                          <p:spTgt spid="16"/>
                                        </p:tgtEl>
                                      </p:cBhvr>
                                    </p:animEffect>
                                    <p:anim calcmode="lin" valueType="num">
                                      <p:cBhvr>
                                        <p:cTn id="55" dur="1000" fill="hold"/>
                                        <p:tgtEl>
                                          <p:spTgt spid="16"/>
                                        </p:tgtEl>
                                        <p:attrNameLst>
                                          <p:attrName>ppt_x</p:attrName>
                                        </p:attrNameLst>
                                      </p:cBhvr>
                                      <p:tavLst>
                                        <p:tav tm="0">
                                          <p:val>
                                            <p:strVal val="#ppt_x"/>
                                          </p:val>
                                        </p:tav>
                                        <p:tav tm="100000">
                                          <p:val>
                                            <p:strVal val="#ppt_x"/>
                                          </p:val>
                                        </p:tav>
                                      </p:tavLst>
                                    </p:anim>
                                    <p:anim calcmode="lin" valueType="num">
                                      <p:cBhvr>
                                        <p:cTn id="5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 grpId="0" animBg="1"/>
      <p:bldP spid="143" grpId="0" animBg="1"/>
      <p:bldP spid="149" grpId="0" animBg="1"/>
      <p:bldP spid="17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39309" y="873244"/>
            <a:ext cx="4498857" cy="4270256"/>
          </a:xfrm>
          <a:prstGeom prst="rect">
            <a:avLst/>
          </a:prstGeom>
        </p:spPr>
      </p:pic>
      <p:sp>
        <p:nvSpPr>
          <p:cNvPr id="18" name="AutoShape 9"/>
          <p:cNvSpPr>
            <a:spLocks noChangeArrowheads="1"/>
          </p:cNvSpPr>
          <p:nvPr/>
        </p:nvSpPr>
        <p:spPr bwMode="auto">
          <a:xfrm>
            <a:off x="467544" y="1620218"/>
            <a:ext cx="2036298" cy="3615828"/>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round/>
              </a14:hiddenLine>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1" u="none" strike="noStrike" kern="0" cap="none" spc="0" normalizeH="0" baseline="0" noProof="0" smtClean="0">
              <a:ln>
                <a:noFill/>
              </a:ln>
              <a:solidFill>
                <a:srgbClr val="333333"/>
              </a:solidFill>
              <a:effectLst/>
              <a:uLnTx/>
              <a:uFillTx/>
              <a:cs typeface="+mn-ea"/>
              <a:sym typeface="+mn-lt"/>
            </a:endParaRPr>
          </a:p>
        </p:txBody>
      </p:sp>
      <p:sp>
        <p:nvSpPr>
          <p:cNvPr id="19" name="AutoShape 11"/>
          <p:cNvSpPr>
            <a:spLocks noChangeArrowheads="1"/>
          </p:cNvSpPr>
          <p:nvPr/>
        </p:nvSpPr>
        <p:spPr bwMode="auto">
          <a:xfrm>
            <a:off x="3020742" y="1504329"/>
            <a:ext cx="2559370" cy="673364"/>
          </a:xfrm>
          <a:prstGeom prst="chevron">
            <a:avLst>
              <a:gd name="adj" fmla="val 56362"/>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cs typeface="+mn-ea"/>
                <a:sym typeface="+mn-lt"/>
              </a:rPr>
              <a:t>单击添加内容</a:t>
            </a:r>
            <a:endParaRPr kumimoji="0" lang="en-US" altLang="zh-CN" sz="1800" b="0" i="0" u="none" strike="noStrike" kern="1200" cap="none" spc="0" normalizeH="0" baseline="0" noProof="0" dirty="0">
              <a:ln>
                <a:noFill/>
              </a:ln>
              <a:solidFill>
                <a:prstClr val="white"/>
              </a:solidFill>
              <a:effectLst/>
              <a:uLnTx/>
              <a:uFillTx/>
              <a:cs typeface="+mn-ea"/>
              <a:sym typeface="+mn-lt"/>
            </a:endParaRPr>
          </a:p>
        </p:txBody>
      </p:sp>
      <p:sp>
        <p:nvSpPr>
          <p:cNvPr id="20" name="AutoShape 12"/>
          <p:cNvSpPr>
            <a:spLocks noChangeArrowheads="1"/>
          </p:cNvSpPr>
          <p:nvPr/>
        </p:nvSpPr>
        <p:spPr bwMode="auto">
          <a:xfrm>
            <a:off x="593643" y="1504329"/>
            <a:ext cx="2451809" cy="673364"/>
          </a:xfrm>
          <a:prstGeom prst="homePlate">
            <a:avLst>
              <a:gd name="adj" fmla="val 63872"/>
            </a:avLst>
          </a:prstGeom>
          <a:solidFill>
            <a:srgbClr val="1859BD"/>
          </a:solidFill>
          <a:ln w="12700">
            <a:gradFill>
              <a:gsLst>
                <a:gs pos="89000">
                  <a:srgbClr val="D5D5D5"/>
                </a:gs>
                <a:gs pos="0">
                  <a:srgbClr val="F8F8F8"/>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cs typeface="+mn-ea"/>
                <a:sym typeface="+mn-lt"/>
              </a:rPr>
              <a:t>单击添加内容</a:t>
            </a:r>
          </a:p>
        </p:txBody>
      </p:sp>
      <p:sp>
        <p:nvSpPr>
          <p:cNvPr id="36" name="Line 67"/>
          <p:cNvSpPr>
            <a:spLocks noChangeShapeType="1"/>
          </p:cNvSpPr>
          <p:nvPr/>
        </p:nvSpPr>
        <p:spPr bwMode="auto">
          <a:xfrm>
            <a:off x="3104017" y="2345705"/>
            <a:ext cx="0" cy="2098254"/>
          </a:xfrm>
          <a:prstGeom prst="line">
            <a:avLst/>
          </a:prstGeom>
          <a:noFill/>
          <a:ln w="3175">
            <a:solidFill>
              <a:srgbClr val="1859BD"/>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1" u="none" strike="noStrike" kern="1200" cap="none" spc="0" normalizeH="0" baseline="0" noProof="0" smtClean="0">
              <a:ln>
                <a:noFill/>
              </a:ln>
              <a:solidFill>
                <a:srgbClr val="333333"/>
              </a:solidFill>
              <a:effectLst/>
              <a:uLnTx/>
              <a:uFillTx/>
              <a:cs typeface="+mn-ea"/>
              <a:sym typeface="+mn-lt"/>
            </a:endParaRPr>
          </a:p>
        </p:txBody>
      </p:sp>
      <p:grpSp>
        <p:nvGrpSpPr>
          <p:cNvPr id="37" name="组合 36"/>
          <p:cNvGrpSpPr/>
          <p:nvPr/>
        </p:nvGrpSpPr>
        <p:grpSpPr>
          <a:xfrm>
            <a:off x="669188" y="1620217"/>
            <a:ext cx="4750527" cy="3589306"/>
            <a:chOff x="248951" y="1700361"/>
            <a:chExt cx="5118259" cy="3867150"/>
          </a:xfrm>
        </p:grpSpPr>
        <p:sp>
          <p:nvSpPr>
            <p:cNvPr id="38" name="AutoShape 10"/>
            <p:cNvSpPr>
              <a:spLocks noChangeArrowheads="1"/>
            </p:cNvSpPr>
            <p:nvPr/>
          </p:nvSpPr>
          <p:spPr bwMode="auto">
            <a:xfrm>
              <a:off x="3057398" y="1700361"/>
              <a:ext cx="230981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round/>
                </a14:hiddenLine>
              </a:ext>
            </a:extLst>
          </p:spPr>
          <p:txBody>
            <a:bodyPr anchor="ct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100" b="0" i="0" u="none" strike="noStrike" kern="0" cap="none" spc="0" normalizeH="0" baseline="0" noProof="0" dirty="0">
                  <a:ln>
                    <a:noFill/>
                  </a:ln>
                  <a:solidFill>
                    <a:srgbClr val="080808"/>
                  </a:solidFill>
                  <a:effectLst/>
                  <a:uLnTx/>
                  <a:uFillTx/>
                  <a:cs typeface="+mn-ea"/>
                  <a:sym typeface="+mn-lt"/>
                </a:rPr>
                <a:t>单击添加段落文字单击添加段落文字单击添加段落文字单击添加段落文字</a:t>
              </a:r>
              <a:r>
                <a:rPr kumimoji="0" lang="zh-CN" altLang="en-US" sz="1100" b="0" i="0" u="none" strike="noStrike" kern="0" cap="none" spc="0" normalizeH="0" baseline="0" noProof="0" dirty="0" smtClean="0">
                  <a:ln>
                    <a:noFill/>
                  </a:ln>
                  <a:solidFill>
                    <a:srgbClr val="080808"/>
                  </a:solidFill>
                  <a:effectLst/>
                  <a:uLnTx/>
                  <a:uFillTx/>
                  <a:cs typeface="+mn-ea"/>
                  <a:sym typeface="+mn-lt"/>
                </a:rPr>
                <a:t>。</a:t>
              </a:r>
              <a:endParaRPr kumimoji="0" lang="en-US" altLang="zh-CN" sz="1100" b="0" i="0" u="none" strike="noStrike" kern="0" cap="none" spc="0" normalizeH="0" baseline="0" noProof="0" dirty="0" smtClean="0">
                <a:ln>
                  <a:noFill/>
                </a:ln>
                <a:solidFill>
                  <a:srgbClr val="080808"/>
                </a:solidFill>
                <a:effectLst/>
                <a:uLnTx/>
                <a:uFillTx/>
                <a:cs typeface="+mn-ea"/>
                <a:sym typeface="+mn-lt"/>
              </a:endParaRPr>
            </a:p>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100" b="0" i="0" u="none" strike="noStrike" kern="0" cap="none" spc="0" normalizeH="0" baseline="0" noProof="0" dirty="0" smtClean="0">
                  <a:ln>
                    <a:noFill/>
                  </a:ln>
                  <a:solidFill>
                    <a:srgbClr val="080808"/>
                  </a:solidFill>
                  <a:effectLst/>
                  <a:uLnTx/>
                  <a:uFillTx/>
                  <a:cs typeface="+mn-ea"/>
                  <a:sym typeface="+mn-lt"/>
                </a:rPr>
                <a:t>单击</a:t>
              </a:r>
              <a:r>
                <a:rPr kumimoji="0" lang="zh-CN" altLang="en-US" sz="1100" b="0" i="0" u="none" strike="noStrike" kern="0" cap="none" spc="0" normalizeH="0" baseline="0" noProof="0" dirty="0">
                  <a:ln>
                    <a:noFill/>
                  </a:ln>
                  <a:solidFill>
                    <a:srgbClr val="080808"/>
                  </a:solidFill>
                  <a:effectLst/>
                  <a:uLnTx/>
                  <a:uFillTx/>
                  <a:cs typeface="+mn-ea"/>
                  <a:sym typeface="+mn-lt"/>
                </a:rPr>
                <a:t>添加段落文字单击添加段落文字单击添加段落文字单击添加段落文字。</a:t>
              </a:r>
            </a:p>
            <a:p>
              <a:pPr marL="0" marR="0" lvl="0" indent="0" algn="l" defTabSz="914400" rtl="0" eaLnBrk="1" fontAlgn="base" latinLnBrk="0" hangingPunct="1">
                <a:lnSpc>
                  <a:spcPct val="120000"/>
                </a:lnSpc>
                <a:spcBef>
                  <a:spcPct val="0"/>
                </a:spcBef>
                <a:spcAft>
                  <a:spcPct val="0"/>
                </a:spcAft>
                <a:buClrTx/>
                <a:buSzTx/>
                <a:buFontTx/>
                <a:buNone/>
                <a:tabLst/>
                <a:defRPr/>
              </a:pPr>
              <a:endParaRPr kumimoji="0" lang="zh-CN" altLang="en-US" sz="1100" b="0" i="0" u="none" strike="noStrike" kern="0" cap="none" spc="0" normalizeH="0" baseline="0" noProof="0" dirty="0">
                <a:ln>
                  <a:noFill/>
                </a:ln>
                <a:solidFill>
                  <a:srgbClr val="080808"/>
                </a:solidFill>
                <a:effectLst/>
                <a:uLnTx/>
                <a:uFillTx/>
                <a:cs typeface="+mn-ea"/>
                <a:sym typeface="+mn-lt"/>
              </a:endParaRPr>
            </a:p>
          </p:txBody>
        </p:sp>
        <p:sp>
          <p:nvSpPr>
            <p:cNvPr id="39" name="AutoShape 10"/>
            <p:cNvSpPr>
              <a:spLocks noChangeArrowheads="1"/>
            </p:cNvSpPr>
            <p:nvPr/>
          </p:nvSpPr>
          <p:spPr bwMode="auto">
            <a:xfrm>
              <a:off x="248951" y="1700361"/>
              <a:ext cx="230981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round/>
                </a14:hiddenLine>
              </a:ext>
            </a:extLst>
          </p:spPr>
          <p:txBody>
            <a:bodyPr anchor="ct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100" b="0" i="0" u="none" strike="noStrike" kern="0" cap="none" spc="0" normalizeH="0" baseline="0" noProof="0" dirty="0" smtClean="0">
                  <a:ln>
                    <a:noFill/>
                  </a:ln>
                  <a:solidFill>
                    <a:srgbClr val="080808"/>
                  </a:solidFill>
                  <a:effectLst/>
                  <a:uLnTx/>
                  <a:uFillTx/>
                  <a:cs typeface="+mn-ea"/>
                  <a:sym typeface="+mn-lt"/>
                </a:rPr>
                <a:t>单击添加段落文字单击添加段落文字单击添加段落文字单击添加段落文字。</a:t>
              </a:r>
              <a:endParaRPr kumimoji="0" lang="en-US" altLang="zh-CN" sz="1100" b="0" i="0" u="none" strike="noStrike" kern="0" cap="none" spc="0" normalizeH="0" baseline="0" noProof="0" dirty="0" smtClean="0">
                <a:ln>
                  <a:noFill/>
                </a:ln>
                <a:solidFill>
                  <a:srgbClr val="080808"/>
                </a:solidFill>
                <a:effectLst/>
                <a:uLnTx/>
                <a:uFillTx/>
                <a:cs typeface="+mn-ea"/>
                <a:sym typeface="+mn-lt"/>
              </a:endParaRPr>
            </a:p>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100" b="0" i="0" u="none" strike="noStrike" kern="0" cap="none" spc="0" normalizeH="0" baseline="0" noProof="0" dirty="0">
                  <a:ln>
                    <a:noFill/>
                  </a:ln>
                  <a:solidFill>
                    <a:srgbClr val="080808"/>
                  </a:solidFill>
                  <a:effectLst/>
                  <a:uLnTx/>
                  <a:uFillTx/>
                  <a:cs typeface="+mn-ea"/>
                  <a:sym typeface="+mn-lt"/>
                </a:rPr>
                <a:t>单击添加段落文字单击添加段落文字单击添加段落文字单击添加段落文字。</a:t>
              </a:r>
            </a:p>
            <a:p>
              <a:pPr marL="0" marR="0" lvl="0" indent="0" algn="l" defTabSz="914400" rtl="0" eaLnBrk="1" fontAlgn="base" latinLnBrk="0" hangingPunct="1">
                <a:lnSpc>
                  <a:spcPct val="120000"/>
                </a:lnSpc>
                <a:spcBef>
                  <a:spcPct val="0"/>
                </a:spcBef>
                <a:spcAft>
                  <a:spcPct val="0"/>
                </a:spcAft>
                <a:buClrTx/>
                <a:buSzTx/>
                <a:buFontTx/>
                <a:buNone/>
                <a:tabLst/>
                <a:defRPr/>
              </a:pPr>
              <a:endParaRPr kumimoji="0" lang="zh-CN" altLang="en-US" sz="1100" b="0" i="0" u="none" strike="noStrike" kern="0" cap="none" spc="0" normalizeH="0" baseline="0" noProof="0" dirty="0" smtClean="0">
                <a:ln>
                  <a:noFill/>
                </a:ln>
                <a:solidFill>
                  <a:srgbClr val="080808"/>
                </a:solidFill>
                <a:effectLst/>
                <a:uLnTx/>
                <a:uFillTx/>
                <a:cs typeface="+mn-ea"/>
                <a:sym typeface="+mn-lt"/>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100" b="1" i="0" u="none" strike="noStrike" kern="0" cap="none" spc="0" normalizeH="0" baseline="0" noProof="0" dirty="0" smtClean="0">
                <a:ln>
                  <a:noFill/>
                </a:ln>
                <a:solidFill>
                  <a:srgbClr val="080808"/>
                </a:solidFill>
                <a:effectLst/>
                <a:uLnTx/>
                <a:uFillTx/>
                <a:cs typeface="+mn-ea"/>
                <a:sym typeface="+mn-lt"/>
              </a:endParaRPr>
            </a:p>
          </p:txBody>
        </p:sp>
      </p:grpSp>
    </p:spTree>
    <p:extLst>
      <p:ext uri="{BB962C8B-B14F-4D97-AF65-F5344CB8AC3E}">
        <p14:creationId xmlns:p14="http://schemas.microsoft.com/office/powerpoint/2010/main" val="428846486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0-#ppt_w/2"/>
                                          </p:val>
                                        </p:tav>
                                        <p:tav tm="100000">
                                          <p:val>
                                            <p:strVal val="#ppt_x"/>
                                          </p:val>
                                        </p:tav>
                                      </p:tavLst>
                                    </p:anim>
                                    <p:anim calcmode="lin" valueType="num">
                                      <p:cBhvr additive="base">
                                        <p:cTn id="14"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0-#ppt_w/2"/>
                                          </p:val>
                                        </p:tav>
                                        <p:tav tm="100000">
                                          <p:val>
                                            <p:strVal val="#ppt_x"/>
                                          </p:val>
                                        </p:tav>
                                      </p:tavLst>
                                    </p:anim>
                                    <p:anim calcmode="lin" valueType="num">
                                      <p:cBhvr additive="base">
                                        <p:cTn id="20"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wipe(up)">
                                      <p:cBhvr>
                                        <p:cTn id="25" dur="500"/>
                                        <p:tgtEl>
                                          <p:spTgt spid="36"/>
                                        </p:tgtEl>
                                      </p:cBhvr>
                                    </p:animEffect>
                                  </p:childTnLst>
                                </p:cTn>
                              </p:par>
                            </p:childTnLst>
                          </p:cTn>
                        </p:par>
                        <p:par>
                          <p:cTn id="26" fill="hold">
                            <p:stCondLst>
                              <p:cond delay="500"/>
                            </p:stCondLst>
                            <p:childTnLst>
                              <p:par>
                                <p:cTn id="27" presetID="42" presetClass="entr" presetSubtype="0" fill="hold"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anim calcmode="lin" valueType="num">
                                      <p:cBhvr>
                                        <p:cTn id="30" dur="500" fill="hold"/>
                                        <p:tgtEl>
                                          <p:spTgt spid="37"/>
                                        </p:tgtEl>
                                        <p:attrNameLst>
                                          <p:attrName>ppt_x</p:attrName>
                                        </p:attrNameLst>
                                      </p:cBhvr>
                                      <p:tavLst>
                                        <p:tav tm="0">
                                          <p:val>
                                            <p:strVal val="#ppt_x"/>
                                          </p:val>
                                        </p:tav>
                                        <p:tav tm="100000">
                                          <p:val>
                                            <p:strVal val="#ppt_x"/>
                                          </p:val>
                                        </p:tav>
                                      </p:tavLst>
                                    </p:anim>
                                    <p:anim calcmode="lin" valueType="num">
                                      <p:cBhvr>
                                        <p:cTn id="31" dur="5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3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132652" y="1254891"/>
            <a:ext cx="2804662" cy="2804659"/>
            <a:chOff x="3132652" y="1254891"/>
            <a:chExt cx="2804662" cy="2804659"/>
          </a:xfrm>
        </p:grpSpPr>
        <p:sp>
          <p:nvSpPr>
            <p:cNvPr id="38" name="椭圆 163"/>
            <p:cNvSpPr/>
            <p:nvPr/>
          </p:nvSpPr>
          <p:spPr>
            <a:xfrm rot="2700000">
              <a:off x="3132653" y="2203471"/>
              <a:ext cx="1856078" cy="1856080"/>
            </a:xfrm>
            <a:custGeom>
              <a:avLst/>
              <a:gdLst/>
              <a:ahLst/>
              <a:cxnLst/>
              <a:rect l="l" t="t" r="r" b="b"/>
              <a:pathLst>
                <a:path w="2207690" h="2207692">
                  <a:moveTo>
                    <a:pt x="2195631" y="1258405"/>
                  </a:moveTo>
                  <a:cubicBezTo>
                    <a:pt x="2191595" y="1296645"/>
                    <a:pt x="2184315" y="1334081"/>
                    <a:pt x="2173913" y="1370472"/>
                  </a:cubicBezTo>
                  <a:close/>
                  <a:moveTo>
                    <a:pt x="2207690" y="1103924"/>
                  </a:moveTo>
                  <a:cubicBezTo>
                    <a:pt x="2207691" y="1147015"/>
                    <a:pt x="2205219" y="1189529"/>
                    <a:pt x="2199774" y="1231259"/>
                  </a:cubicBez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solidFill>
              <a:srgbClr val="185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cs typeface="+mn-ea"/>
                <a:sym typeface="+mn-lt"/>
              </a:endParaRPr>
            </a:p>
          </p:txBody>
        </p:sp>
        <p:grpSp>
          <p:nvGrpSpPr>
            <p:cNvPr id="2" name="组合 1"/>
            <p:cNvGrpSpPr/>
            <p:nvPr/>
          </p:nvGrpSpPr>
          <p:grpSpPr>
            <a:xfrm>
              <a:off x="3144444" y="1254891"/>
              <a:ext cx="2792870" cy="2795049"/>
              <a:chOff x="3144444" y="1254891"/>
              <a:chExt cx="2792870" cy="2795049"/>
            </a:xfrm>
          </p:grpSpPr>
          <p:sp>
            <p:nvSpPr>
              <p:cNvPr id="35" name="椭圆 168"/>
              <p:cNvSpPr/>
              <p:nvPr/>
            </p:nvSpPr>
            <p:spPr>
              <a:xfrm rot="2700000">
                <a:off x="4081233" y="1254891"/>
                <a:ext cx="1856082" cy="1856081"/>
              </a:xfrm>
              <a:custGeom>
                <a:avLst/>
                <a:gdLst/>
                <a:ahLst/>
                <a:cxnLst/>
                <a:rect l="l" t="t" r="r" b="b"/>
                <a:pathLst>
                  <a:path w="2207694" h="2207694">
                    <a:moveTo>
                      <a:pt x="1240201" y="2198410"/>
                    </a:moveTo>
                    <a:cubicBezTo>
                      <a:pt x="1195601" y="2204855"/>
                      <a:pt x="1150057" y="2207694"/>
                      <a:pt x="1103851" y="2207694"/>
                    </a:cubicBezTo>
                    <a:close/>
                    <a:moveTo>
                      <a:pt x="1396176" y="2167304"/>
                    </a:moveTo>
                    <a:cubicBezTo>
                      <a:pt x="1355911" y="2179613"/>
                      <a:pt x="1314389" y="2188486"/>
                      <a:pt x="1271865" y="2193577"/>
                    </a:cubicBez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solidFill>
                <a:srgbClr val="185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cs typeface="+mn-ea"/>
                  <a:sym typeface="+mn-lt"/>
                </a:endParaRPr>
              </a:p>
            </p:txBody>
          </p:sp>
          <p:sp>
            <p:nvSpPr>
              <p:cNvPr id="36" name="椭圆 161"/>
              <p:cNvSpPr/>
              <p:nvPr/>
            </p:nvSpPr>
            <p:spPr>
              <a:xfrm rot="2700000">
                <a:off x="3144445" y="1266681"/>
                <a:ext cx="1856078" cy="1856079"/>
              </a:xfrm>
              <a:custGeom>
                <a:avLst/>
                <a:gdLst/>
                <a:ahLst/>
                <a:cxnLst/>
                <a:rect l="l" t="t" r="r" b="b"/>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close/>
                    <a:moveTo>
                      <a:pt x="2174170" y="838223"/>
                    </a:moveTo>
                    <a:cubicBezTo>
                      <a:pt x="2184491" y="874470"/>
                      <a:pt x="2191713" y="911752"/>
                      <a:pt x="2195714" y="949832"/>
                    </a:cubicBez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solidFill>
                <a:srgbClr val="185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cs typeface="+mn-ea"/>
                  <a:sym typeface="+mn-lt"/>
                </a:endParaRPr>
              </a:p>
            </p:txBody>
          </p:sp>
          <p:sp>
            <p:nvSpPr>
              <p:cNvPr id="37" name="椭圆 162"/>
              <p:cNvSpPr/>
              <p:nvPr/>
            </p:nvSpPr>
            <p:spPr>
              <a:xfrm rot="2700000">
                <a:off x="4071621" y="2193858"/>
                <a:ext cx="1856082" cy="1856081"/>
              </a:xfrm>
              <a:custGeom>
                <a:avLst/>
                <a:gdLst/>
                <a:ahLst/>
                <a:cxnLst/>
                <a:rect l="l" t="t" r="r" b="b"/>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solidFill>
                <a:srgbClr val="185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cs typeface="+mn-ea"/>
                  <a:sym typeface="+mn-lt"/>
                </a:endParaRPr>
              </a:p>
            </p:txBody>
          </p:sp>
          <p:sp>
            <p:nvSpPr>
              <p:cNvPr id="39" name="八角星 38"/>
              <p:cNvSpPr/>
              <p:nvPr/>
            </p:nvSpPr>
            <p:spPr>
              <a:xfrm>
                <a:off x="3396389" y="1524972"/>
                <a:ext cx="2266679" cy="2266679"/>
              </a:xfrm>
              <a:prstGeom prst="star8">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cs typeface="+mn-ea"/>
                  <a:sym typeface="+mn-lt"/>
                </a:endParaRPr>
              </a:p>
            </p:txBody>
          </p:sp>
          <p:sp>
            <p:nvSpPr>
              <p:cNvPr id="40" name="矩形 39"/>
              <p:cNvSpPr/>
              <p:nvPr/>
            </p:nvSpPr>
            <p:spPr>
              <a:xfrm>
                <a:off x="3839621" y="2310469"/>
                <a:ext cx="1380215" cy="276999"/>
              </a:xfrm>
              <a:prstGeom prst="rect">
                <a:avLst/>
              </a:prstGeom>
            </p:spPr>
            <p:txBody>
              <a:bodyPr wrap="square">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cs typeface="+mn-ea"/>
                    <a:sym typeface="+mn-lt"/>
                  </a:rPr>
                  <a:t>添加标题</a:t>
                </a:r>
                <a:endParaRPr kumimoji="0" lang="en-US" altLang="zh-CN" sz="1200" b="1" i="0" u="none" strike="noStrike" kern="1200" cap="none" spc="0" normalizeH="0" baseline="0" noProof="0" dirty="0" smtClean="0">
                  <a:ln>
                    <a:noFill/>
                  </a:ln>
                  <a:solidFill>
                    <a:prstClr val="black">
                      <a:lumMod val="85000"/>
                      <a:lumOff val="15000"/>
                    </a:prstClr>
                  </a:solidFill>
                  <a:effectLst/>
                  <a:uLnTx/>
                  <a:uFillTx/>
                  <a:cs typeface="+mn-ea"/>
                  <a:sym typeface="+mn-lt"/>
                </a:endParaRPr>
              </a:p>
            </p:txBody>
          </p:sp>
          <p:sp>
            <p:nvSpPr>
              <p:cNvPr id="41" name="TextBox 40"/>
              <p:cNvSpPr txBox="1"/>
              <p:nvPr/>
            </p:nvSpPr>
            <p:spPr>
              <a:xfrm>
                <a:off x="3789838" y="2587468"/>
                <a:ext cx="1479779" cy="491994"/>
              </a:xfrm>
              <a:prstGeom prst="rect">
                <a:avLst/>
              </a:prstGeom>
              <a:noFill/>
            </p:spPr>
            <p:txBody>
              <a:bodyPr wrap="square" rtlCol="0">
                <a:spAutoFit/>
              </a:bodyPr>
              <a:lstStyle/>
              <a:p>
                <a:pPr marL="0" marR="0" lvl="0" indent="0" algn="l" defTabSz="685800" rtl="0" eaLnBrk="1" fontAlgn="base" latinLnBrk="0" hangingPunct="1">
                  <a:lnSpc>
                    <a:spcPct val="130000"/>
                  </a:lnSpc>
                  <a:spcBef>
                    <a:spcPts val="600"/>
                  </a:spcBef>
                  <a:spcAft>
                    <a:spcPct val="0"/>
                  </a:spcAft>
                  <a:buClrTx/>
                  <a:buSzTx/>
                  <a:buFontTx/>
                  <a:buNone/>
                  <a:tabLst/>
                  <a:defRPr/>
                </a:pPr>
                <a:r>
                  <a:rPr kumimoji="0" lang="zh-CN" altLang="en-US" sz="1050" b="0" i="0" u="none" strike="noStrike" kern="1200" cap="none" spc="0" normalizeH="0" baseline="0" noProof="0" dirty="0">
                    <a:ln>
                      <a:noFill/>
                    </a:ln>
                    <a:solidFill>
                      <a:prstClr val="black">
                        <a:lumMod val="75000"/>
                        <a:lumOff val="25000"/>
                      </a:prstClr>
                    </a:solidFill>
                    <a:effectLst/>
                    <a:uLnTx/>
                    <a:uFillTx/>
                    <a:cs typeface="+mn-ea"/>
                    <a:sym typeface="+mn-lt"/>
                  </a:rPr>
                  <a:t>单击此处添加文本单击此处添加</a:t>
                </a:r>
                <a:r>
                  <a:rPr kumimoji="0" lang="zh-CN" altLang="en-US" sz="1050" b="0" i="0" u="none" strike="noStrike" kern="1200" cap="none" spc="0" normalizeH="0" baseline="0" noProof="0" dirty="0" smtClean="0">
                    <a:ln>
                      <a:noFill/>
                    </a:ln>
                    <a:solidFill>
                      <a:prstClr val="black">
                        <a:lumMod val="75000"/>
                        <a:lumOff val="25000"/>
                      </a:prstClr>
                    </a:solidFill>
                    <a:effectLst/>
                    <a:uLnTx/>
                    <a:uFillTx/>
                    <a:cs typeface="+mn-ea"/>
                    <a:sym typeface="+mn-lt"/>
                  </a:rPr>
                  <a:t>文本</a:t>
                </a:r>
                <a:endParaRPr kumimoji="0" lang="zh-CN" altLang="en-US" sz="1050" b="0" i="0" u="none" strike="noStrike" kern="1200" cap="none" spc="0" normalizeH="0" baseline="0" noProof="0" dirty="0">
                  <a:ln>
                    <a:noFill/>
                  </a:ln>
                  <a:solidFill>
                    <a:prstClr val="black">
                      <a:lumMod val="75000"/>
                      <a:lumOff val="25000"/>
                    </a:prstClr>
                  </a:solidFill>
                  <a:effectLst/>
                  <a:uLnTx/>
                  <a:uFillTx/>
                  <a:cs typeface="+mn-ea"/>
                  <a:sym typeface="+mn-lt"/>
                </a:endParaRPr>
              </a:p>
            </p:txBody>
          </p:sp>
        </p:grpSp>
      </p:grpSp>
      <p:grpSp>
        <p:nvGrpSpPr>
          <p:cNvPr id="4" name="组合 3"/>
          <p:cNvGrpSpPr/>
          <p:nvPr/>
        </p:nvGrpSpPr>
        <p:grpSpPr>
          <a:xfrm>
            <a:off x="1061610" y="1245938"/>
            <a:ext cx="1938025" cy="1134823"/>
            <a:chOff x="1061610" y="1245938"/>
            <a:chExt cx="1938025" cy="1134823"/>
          </a:xfrm>
        </p:grpSpPr>
        <p:sp>
          <p:nvSpPr>
            <p:cNvPr id="42" name="矩形 41"/>
            <p:cNvSpPr/>
            <p:nvPr/>
          </p:nvSpPr>
          <p:spPr>
            <a:xfrm>
              <a:off x="1061611" y="1245938"/>
              <a:ext cx="1938024" cy="307777"/>
            </a:xfrm>
            <a:prstGeom prst="rect">
              <a:avLst/>
            </a:prstGeom>
            <a:ln>
              <a:noFill/>
            </a:ln>
          </p:spPr>
          <p:txBody>
            <a:bodyPr wrap="square">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solidFill>
                  <a:effectLst/>
                  <a:uLnTx/>
                  <a:uFillTx/>
                  <a:cs typeface="+mn-ea"/>
                  <a:sym typeface="+mn-lt"/>
                </a:rPr>
                <a:t>添加标题</a:t>
              </a:r>
              <a:endParaRPr kumimoji="0" lang="en-US" altLang="zh-CN" sz="1400" b="1" i="0" u="none" strike="noStrike" kern="1200" cap="none" spc="0" normalizeH="0" baseline="0" noProof="0" dirty="0" smtClean="0">
                <a:ln>
                  <a:noFill/>
                </a:ln>
                <a:solidFill>
                  <a:prstClr val="black"/>
                </a:solidFill>
                <a:effectLst/>
                <a:uLnTx/>
                <a:uFillTx/>
                <a:cs typeface="+mn-ea"/>
                <a:sym typeface="+mn-lt"/>
              </a:endParaRPr>
            </a:p>
          </p:txBody>
        </p:sp>
        <p:sp>
          <p:nvSpPr>
            <p:cNvPr id="43" name="TextBox 42"/>
            <p:cNvSpPr txBox="1"/>
            <p:nvPr/>
          </p:nvSpPr>
          <p:spPr>
            <a:xfrm>
              <a:off x="1061610" y="1568231"/>
              <a:ext cx="1938023" cy="812530"/>
            </a:xfrm>
            <a:prstGeom prst="rect">
              <a:avLst/>
            </a:prstGeom>
            <a:noFill/>
          </p:spPr>
          <p:txBody>
            <a:bodyPr wrap="square" rtlCol="0">
              <a:spAutoFit/>
            </a:bodyPr>
            <a:lstStyle/>
            <a:p>
              <a:pPr marL="0" marR="0" lvl="0" indent="0" algn="l" defTabSz="685800" rtl="0" eaLnBrk="1" fontAlgn="base" latinLnBrk="0" hangingPunct="1">
                <a:lnSpc>
                  <a:spcPct val="130000"/>
                </a:lnSpc>
                <a:spcBef>
                  <a:spcPts val="60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cs typeface="+mn-ea"/>
                  <a:sym typeface="+mn-lt"/>
                </a:rPr>
                <a:t>单击此处添加文本单击此处添加文本单击此处添加文本单击此处添加</a:t>
              </a:r>
              <a:r>
                <a:rPr kumimoji="0" lang="zh-CN" altLang="en-US" sz="1200" b="0" i="0" u="none" strike="noStrike" kern="1200" cap="none" spc="0" normalizeH="0" baseline="0" noProof="0" dirty="0" smtClean="0">
                  <a:ln>
                    <a:noFill/>
                  </a:ln>
                  <a:solidFill>
                    <a:prstClr val="black">
                      <a:lumMod val="75000"/>
                      <a:lumOff val="25000"/>
                    </a:prstClr>
                  </a:solidFill>
                  <a:effectLst/>
                  <a:uLnTx/>
                  <a:uFillTx/>
                  <a:cs typeface="+mn-ea"/>
                  <a:sym typeface="+mn-lt"/>
                </a:rPr>
                <a:t>文本</a:t>
              </a:r>
              <a:endParaRPr kumimoji="0" lang="zh-CN" altLang="en-US" sz="1200" b="0" i="0" u="none" strike="noStrike" kern="1200" cap="none" spc="0" normalizeH="0" baseline="0" noProof="0" dirty="0">
                <a:ln>
                  <a:noFill/>
                </a:ln>
                <a:solidFill>
                  <a:prstClr val="black">
                    <a:lumMod val="75000"/>
                    <a:lumOff val="25000"/>
                  </a:prstClr>
                </a:solidFill>
                <a:effectLst/>
                <a:uLnTx/>
                <a:uFillTx/>
                <a:cs typeface="+mn-ea"/>
                <a:sym typeface="+mn-lt"/>
              </a:endParaRPr>
            </a:p>
          </p:txBody>
        </p:sp>
      </p:grpSp>
      <p:grpSp>
        <p:nvGrpSpPr>
          <p:cNvPr id="5" name="组合 4"/>
          <p:cNvGrpSpPr/>
          <p:nvPr/>
        </p:nvGrpSpPr>
        <p:grpSpPr>
          <a:xfrm>
            <a:off x="1061610" y="2955431"/>
            <a:ext cx="1938025" cy="1134823"/>
            <a:chOff x="1061610" y="2955431"/>
            <a:chExt cx="1938025" cy="1134823"/>
          </a:xfrm>
        </p:grpSpPr>
        <p:sp>
          <p:nvSpPr>
            <p:cNvPr id="44" name="矩形 43"/>
            <p:cNvSpPr/>
            <p:nvPr/>
          </p:nvSpPr>
          <p:spPr>
            <a:xfrm>
              <a:off x="1061611" y="2955431"/>
              <a:ext cx="1938024" cy="307777"/>
            </a:xfrm>
            <a:prstGeom prst="rect">
              <a:avLst/>
            </a:prstGeom>
          </p:spPr>
          <p:txBody>
            <a:bodyPr wrap="square">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solidFill>
                  <a:effectLst/>
                  <a:uLnTx/>
                  <a:uFillTx/>
                  <a:cs typeface="+mn-ea"/>
                  <a:sym typeface="+mn-lt"/>
                </a:rPr>
                <a:t>添加标题</a:t>
              </a:r>
              <a:endParaRPr kumimoji="0" lang="en-US" altLang="zh-CN" sz="1400" b="1" i="0" u="none" strike="noStrike" kern="1200" cap="none" spc="0" normalizeH="0" baseline="0" noProof="0" dirty="0" smtClean="0">
                <a:ln>
                  <a:noFill/>
                </a:ln>
                <a:solidFill>
                  <a:prstClr val="black"/>
                </a:solidFill>
                <a:effectLst/>
                <a:uLnTx/>
                <a:uFillTx/>
                <a:cs typeface="+mn-ea"/>
                <a:sym typeface="+mn-lt"/>
              </a:endParaRPr>
            </a:p>
          </p:txBody>
        </p:sp>
        <p:sp>
          <p:nvSpPr>
            <p:cNvPr id="45" name="TextBox 44"/>
            <p:cNvSpPr txBox="1"/>
            <p:nvPr/>
          </p:nvSpPr>
          <p:spPr>
            <a:xfrm>
              <a:off x="1061610" y="3277724"/>
              <a:ext cx="1938023" cy="812530"/>
            </a:xfrm>
            <a:prstGeom prst="rect">
              <a:avLst/>
            </a:prstGeom>
            <a:noFill/>
          </p:spPr>
          <p:txBody>
            <a:bodyPr wrap="square" rtlCol="0">
              <a:spAutoFit/>
            </a:bodyPr>
            <a:lstStyle/>
            <a:p>
              <a:pPr marL="0" marR="0" lvl="0" indent="0" algn="l" defTabSz="685800" rtl="0" eaLnBrk="1" fontAlgn="base" latinLnBrk="0" hangingPunct="1">
                <a:lnSpc>
                  <a:spcPct val="130000"/>
                </a:lnSpc>
                <a:spcBef>
                  <a:spcPts val="60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cs typeface="+mn-ea"/>
                  <a:sym typeface="+mn-lt"/>
                </a:rPr>
                <a:t>单击此处添加文本单击此处添加文本单击此处添加文本单击此处添加文本</a:t>
              </a:r>
            </a:p>
          </p:txBody>
        </p:sp>
      </p:grpSp>
      <p:grpSp>
        <p:nvGrpSpPr>
          <p:cNvPr id="6" name="组合 5"/>
          <p:cNvGrpSpPr/>
          <p:nvPr/>
        </p:nvGrpSpPr>
        <p:grpSpPr>
          <a:xfrm>
            <a:off x="6030163" y="1245938"/>
            <a:ext cx="2187746" cy="1112446"/>
            <a:chOff x="6030163" y="1245938"/>
            <a:chExt cx="2187746" cy="1112446"/>
          </a:xfrm>
        </p:grpSpPr>
        <p:sp>
          <p:nvSpPr>
            <p:cNvPr id="46" name="矩形 45"/>
            <p:cNvSpPr/>
            <p:nvPr/>
          </p:nvSpPr>
          <p:spPr>
            <a:xfrm>
              <a:off x="6030163" y="1245938"/>
              <a:ext cx="1938024" cy="307777"/>
            </a:xfrm>
            <a:prstGeom prst="rect">
              <a:avLst/>
            </a:prstGeom>
          </p:spPr>
          <p:txBody>
            <a:bodyPr wrap="square">
              <a:spAutoFit/>
            </a:bodyPr>
            <a:lstStyle/>
            <a:p>
              <a:pPr marL="0" marR="0" lvl="0" indent="0" algn="r" defTabSz="6858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solidFill>
                  <a:effectLst/>
                  <a:uLnTx/>
                  <a:uFillTx/>
                  <a:cs typeface="+mn-ea"/>
                  <a:sym typeface="+mn-lt"/>
                </a:rPr>
                <a:t>添加标题</a:t>
              </a:r>
              <a:endParaRPr kumimoji="0" lang="en-US" altLang="zh-CN" sz="1400" b="1" i="0" u="none" strike="noStrike" kern="1200" cap="none" spc="0" normalizeH="0" baseline="0" noProof="0" dirty="0" smtClean="0">
                <a:ln>
                  <a:noFill/>
                </a:ln>
                <a:solidFill>
                  <a:prstClr val="black"/>
                </a:solidFill>
                <a:effectLst/>
                <a:uLnTx/>
                <a:uFillTx/>
                <a:cs typeface="+mn-ea"/>
                <a:sym typeface="+mn-lt"/>
              </a:endParaRPr>
            </a:p>
          </p:txBody>
        </p:sp>
        <p:sp>
          <p:nvSpPr>
            <p:cNvPr id="47" name="TextBox 46"/>
            <p:cNvSpPr txBox="1"/>
            <p:nvPr/>
          </p:nvSpPr>
          <p:spPr>
            <a:xfrm>
              <a:off x="6279886" y="1545854"/>
              <a:ext cx="1938023" cy="812530"/>
            </a:xfrm>
            <a:prstGeom prst="rect">
              <a:avLst/>
            </a:prstGeom>
            <a:noFill/>
          </p:spPr>
          <p:txBody>
            <a:bodyPr wrap="square" rtlCol="0">
              <a:spAutoFit/>
            </a:bodyPr>
            <a:lstStyle/>
            <a:p>
              <a:pPr marL="0" marR="0" lvl="0" indent="0" algn="l" defTabSz="685800" rtl="0" eaLnBrk="1" fontAlgn="base" latinLnBrk="0" hangingPunct="1">
                <a:lnSpc>
                  <a:spcPct val="130000"/>
                </a:lnSpc>
                <a:spcBef>
                  <a:spcPts val="60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cs typeface="+mn-ea"/>
                  <a:sym typeface="+mn-lt"/>
                </a:rPr>
                <a:t>单击此处添加文本单击此处添加文本单击此处添加文本单击此处添加文本</a:t>
              </a:r>
            </a:p>
          </p:txBody>
        </p:sp>
      </p:grpSp>
      <p:grpSp>
        <p:nvGrpSpPr>
          <p:cNvPr id="7" name="组合 6"/>
          <p:cNvGrpSpPr/>
          <p:nvPr/>
        </p:nvGrpSpPr>
        <p:grpSpPr>
          <a:xfrm>
            <a:off x="6030163" y="2955431"/>
            <a:ext cx="2074191" cy="1086090"/>
            <a:chOff x="6030163" y="2955431"/>
            <a:chExt cx="2074191" cy="1086090"/>
          </a:xfrm>
        </p:grpSpPr>
        <p:sp>
          <p:nvSpPr>
            <p:cNvPr id="48" name="矩形 47"/>
            <p:cNvSpPr/>
            <p:nvPr/>
          </p:nvSpPr>
          <p:spPr>
            <a:xfrm>
              <a:off x="6030163" y="2955431"/>
              <a:ext cx="1938024" cy="307777"/>
            </a:xfrm>
            <a:prstGeom prst="rect">
              <a:avLst/>
            </a:prstGeom>
          </p:spPr>
          <p:txBody>
            <a:bodyPr wrap="square">
              <a:spAutoFit/>
            </a:bodyPr>
            <a:lstStyle/>
            <a:p>
              <a:pPr marL="0" marR="0" lvl="0" indent="0" algn="r" defTabSz="6858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solidFill>
                  <a:effectLst/>
                  <a:uLnTx/>
                  <a:uFillTx/>
                  <a:cs typeface="+mn-ea"/>
                  <a:sym typeface="+mn-lt"/>
                </a:rPr>
                <a:t>添加标题</a:t>
              </a:r>
              <a:endParaRPr kumimoji="0" lang="en-US" altLang="zh-CN" sz="1400" b="1" i="0" u="none" strike="noStrike" kern="1200" cap="none" spc="0" normalizeH="0" baseline="0" noProof="0" dirty="0" smtClean="0">
                <a:ln>
                  <a:noFill/>
                </a:ln>
                <a:solidFill>
                  <a:prstClr val="black"/>
                </a:solidFill>
                <a:effectLst/>
                <a:uLnTx/>
                <a:uFillTx/>
                <a:cs typeface="+mn-ea"/>
                <a:sym typeface="+mn-lt"/>
              </a:endParaRPr>
            </a:p>
          </p:txBody>
        </p:sp>
        <p:sp>
          <p:nvSpPr>
            <p:cNvPr id="49" name="TextBox 48"/>
            <p:cNvSpPr txBox="1"/>
            <p:nvPr/>
          </p:nvSpPr>
          <p:spPr>
            <a:xfrm>
              <a:off x="6166331" y="3228991"/>
              <a:ext cx="1938023" cy="812530"/>
            </a:xfrm>
            <a:prstGeom prst="rect">
              <a:avLst/>
            </a:prstGeom>
            <a:noFill/>
          </p:spPr>
          <p:txBody>
            <a:bodyPr wrap="square" rtlCol="0">
              <a:spAutoFit/>
            </a:bodyPr>
            <a:lstStyle/>
            <a:p>
              <a:pPr marL="0" marR="0" lvl="0" indent="0" algn="l" defTabSz="685800" rtl="0" eaLnBrk="1" fontAlgn="base" latinLnBrk="0" hangingPunct="1">
                <a:lnSpc>
                  <a:spcPct val="130000"/>
                </a:lnSpc>
                <a:spcBef>
                  <a:spcPts val="60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cs typeface="+mn-ea"/>
                  <a:sym typeface="+mn-lt"/>
                </a:rPr>
                <a:t>单击此处添加文本单击此处添加文本单击此处添加文本单击此处添加文本</a:t>
              </a:r>
            </a:p>
          </p:txBody>
        </p:sp>
      </p:grpSp>
      <p:sp>
        <p:nvSpPr>
          <p:cNvPr id="23"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24"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5"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574783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36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0-#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0-#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516446" y="2141363"/>
            <a:ext cx="1996679" cy="2035969"/>
            <a:chOff x="6331434" y="2139071"/>
            <a:chExt cx="1996679" cy="2035969"/>
          </a:xfrm>
          <a:solidFill>
            <a:srgbClr val="1859BD"/>
          </a:solidFill>
        </p:grpSpPr>
        <p:sp>
          <p:nvSpPr>
            <p:cNvPr id="58" name="Freeform 40217"/>
            <p:cNvSpPr/>
            <p:nvPr/>
          </p:nvSpPr>
          <p:spPr bwMode="auto">
            <a:xfrm>
              <a:off x="6331434" y="2139071"/>
              <a:ext cx="1996679" cy="2035969"/>
            </a:xfrm>
            <a:prstGeom prst="star10">
              <a:avLst/>
            </a:prstGeom>
            <a:grpFill/>
            <a:ln>
              <a:noFill/>
            </a:ln>
          </p:spPr>
          <p:txBody>
            <a:bodyPr vert="horz" wrap="square" lIns="68580" tIns="34290" rIns="68580" bIns="34290" numCol="1" anchor="t" anchorCtr="0" compatLnSpc="1"/>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cs typeface="+mn-ea"/>
                <a:sym typeface="+mn-lt"/>
              </a:endParaRPr>
            </a:p>
          </p:txBody>
        </p:sp>
        <p:sp>
          <p:nvSpPr>
            <p:cNvPr id="70" name="文本框 39"/>
            <p:cNvSpPr txBox="1"/>
            <p:nvPr/>
          </p:nvSpPr>
          <p:spPr>
            <a:xfrm>
              <a:off x="6989185" y="2534574"/>
              <a:ext cx="766877" cy="746358"/>
            </a:xfrm>
            <a:prstGeom prst="rect">
              <a:avLst/>
            </a:prstGeom>
            <a:grpFill/>
          </p:spPr>
          <p:txBody>
            <a:bodyPr wrap="none" lIns="68580" tIns="34290" rIns="68580" bIns="34290"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zh-CN" sz="4400" b="0" i="0" u="none" strike="noStrike" kern="1200" cap="none" spc="0" normalizeH="0" baseline="0" noProof="0" dirty="0">
                  <a:ln>
                    <a:noFill/>
                  </a:ln>
                  <a:solidFill>
                    <a:prstClr val="white"/>
                  </a:solidFill>
                  <a:effectLst/>
                  <a:uLnTx/>
                  <a:uFillTx/>
                  <a:cs typeface="+mn-ea"/>
                  <a:sym typeface="+mn-lt"/>
                </a:rPr>
                <a:t>03</a:t>
              </a:r>
              <a:endParaRPr kumimoji="0" lang="zh-CN" altLang="en-US" sz="4400" b="0" i="0" u="none" strike="noStrike" kern="1200" cap="none" spc="0" normalizeH="0" baseline="0" noProof="0" dirty="0">
                <a:ln>
                  <a:noFill/>
                </a:ln>
                <a:solidFill>
                  <a:prstClr val="white"/>
                </a:solidFill>
                <a:effectLst/>
                <a:uLnTx/>
                <a:uFillTx/>
                <a:cs typeface="+mn-ea"/>
                <a:sym typeface="+mn-lt"/>
              </a:endParaRPr>
            </a:p>
          </p:txBody>
        </p:sp>
        <p:sp>
          <p:nvSpPr>
            <p:cNvPr id="71" name="文本框 40"/>
            <p:cNvSpPr txBox="1"/>
            <p:nvPr/>
          </p:nvSpPr>
          <p:spPr>
            <a:xfrm>
              <a:off x="6649636" y="3226333"/>
              <a:ext cx="1336970" cy="377026"/>
            </a:xfrm>
            <a:prstGeom prst="rect">
              <a:avLst/>
            </a:prstGeom>
            <a:grpFill/>
          </p:spPr>
          <p:txBody>
            <a:bodyPr wrap="square" lIns="68580" tIns="34290" rIns="68580" bIns="34290" rtlCol="0">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2000" b="0" i="0" u="none" strike="noStrike" kern="1200" cap="none" spc="0" normalizeH="0" baseline="0" noProof="0" dirty="0">
                  <a:ln>
                    <a:noFill/>
                  </a:ln>
                  <a:solidFill>
                    <a:prstClr val="black"/>
                  </a:solidFill>
                  <a:effectLst/>
                  <a:uLnTx/>
                  <a:uFillTx/>
                  <a:cs typeface="+mn-ea"/>
                  <a:sym typeface="+mn-lt"/>
                </a:rPr>
                <a:t>添加标题</a:t>
              </a:r>
            </a:p>
          </p:txBody>
        </p:sp>
      </p:grpSp>
      <p:grpSp>
        <p:nvGrpSpPr>
          <p:cNvPr id="6" name="组合 5"/>
          <p:cNvGrpSpPr/>
          <p:nvPr/>
        </p:nvGrpSpPr>
        <p:grpSpPr>
          <a:xfrm>
            <a:off x="4329807" y="2416565"/>
            <a:ext cx="1997869" cy="2035969"/>
            <a:chOff x="4369284" y="2139071"/>
            <a:chExt cx="1997869" cy="2035969"/>
          </a:xfrm>
          <a:solidFill>
            <a:srgbClr val="1859BD"/>
          </a:solidFill>
        </p:grpSpPr>
        <p:sp>
          <p:nvSpPr>
            <p:cNvPr id="59" name="Freeform 40218"/>
            <p:cNvSpPr/>
            <p:nvPr/>
          </p:nvSpPr>
          <p:spPr bwMode="auto">
            <a:xfrm>
              <a:off x="4369284" y="2139071"/>
              <a:ext cx="1997869" cy="2035969"/>
            </a:xfrm>
            <a:prstGeom prst="star10">
              <a:avLst/>
            </a:prstGeom>
            <a:grpFill/>
            <a:ln>
              <a:noFill/>
            </a:ln>
          </p:spPr>
          <p:txBody>
            <a:bodyPr vert="horz" wrap="square" lIns="68580" tIns="34290" rIns="68580" bIns="34290" numCol="1" anchor="t" anchorCtr="0" compatLnSpc="1"/>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cs typeface="+mn-ea"/>
                <a:sym typeface="+mn-lt"/>
              </a:endParaRPr>
            </a:p>
          </p:txBody>
        </p:sp>
        <p:sp>
          <p:nvSpPr>
            <p:cNvPr id="72" name="文本框 41"/>
            <p:cNvSpPr txBox="1"/>
            <p:nvPr/>
          </p:nvSpPr>
          <p:spPr>
            <a:xfrm>
              <a:off x="5039282" y="2534575"/>
              <a:ext cx="766877" cy="746358"/>
            </a:xfrm>
            <a:prstGeom prst="rect">
              <a:avLst/>
            </a:prstGeom>
            <a:grpFill/>
          </p:spPr>
          <p:txBody>
            <a:bodyPr wrap="none" lIns="68580" tIns="34290" rIns="68580" bIns="34290"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zh-CN" sz="4400" b="0" i="0" u="none" strike="noStrike" kern="1200" cap="none" spc="0" normalizeH="0" baseline="0" noProof="0" dirty="0">
                  <a:ln>
                    <a:noFill/>
                  </a:ln>
                  <a:solidFill>
                    <a:prstClr val="white"/>
                  </a:solidFill>
                  <a:effectLst/>
                  <a:uLnTx/>
                  <a:uFillTx/>
                  <a:cs typeface="+mn-ea"/>
                  <a:sym typeface="+mn-lt"/>
                </a:rPr>
                <a:t>02</a:t>
              </a:r>
              <a:endParaRPr kumimoji="0" lang="zh-CN" altLang="en-US" sz="4400" b="0" i="0" u="none" strike="noStrike" kern="1200" cap="none" spc="0" normalizeH="0" baseline="0" noProof="0" dirty="0">
                <a:ln>
                  <a:noFill/>
                </a:ln>
                <a:solidFill>
                  <a:prstClr val="white"/>
                </a:solidFill>
                <a:effectLst/>
                <a:uLnTx/>
                <a:uFillTx/>
                <a:cs typeface="+mn-ea"/>
                <a:sym typeface="+mn-lt"/>
              </a:endParaRPr>
            </a:p>
          </p:txBody>
        </p:sp>
        <p:sp>
          <p:nvSpPr>
            <p:cNvPr id="73" name="文本框 42"/>
            <p:cNvSpPr txBox="1"/>
            <p:nvPr/>
          </p:nvSpPr>
          <p:spPr>
            <a:xfrm>
              <a:off x="4578635" y="3226333"/>
              <a:ext cx="1336970" cy="377026"/>
            </a:xfrm>
            <a:prstGeom prst="rect">
              <a:avLst/>
            </a:prstGeom>
            <a:grpFill/>
          </p:spPr>
          <p:txBody>
            <a:bodyPr wrap="square" lIns="68580" tIns="34290" rIns="68580" bIns="34290" rtlCol="0">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2000" b="1" i="0" u="none" strike="noStrike" kern="1200" cap="none" spc="0" normalizeH="0" baseline="0" noProof="0" dirty="0">
                  <a:ln>
                    <a:noFill/>
                  </a:ln>
                  <a:solidFill>
                    <a:prstClr val="white"/>
                  </a:solidFill>
                  <a:effectLst/>
                  <a:uLnTx/>
                  <a:uFillTx/>
                  <a:cs typeface="+mn-ea"/>
                  <a:sym typeface="+mn-lt"/>
                </a:rPr>
                <a:t>添加标题</a:t>
              </a:r>
            </a:p>
          </p:txBody>
        </p:sp>
      </p:grpSp>
      <p:grpSp>
        <p:nvGrpSpPr>
          <p:cNvPr id="5" name="组合 4"/>
          <p:cNvGrpSpPr/>
          <p:nvPr/>
        </p:nvGrpSpPr>
        <p:grpSpPr>
          <a:xfrm>
            <a:off x="5220978" y="708592"/>
            <a:ext cx="1849041" cy="1993106"/>
            <a:chOff x="5424178" y="594830"/>
            <a:chExt cx="1849041" cy="1993106"/>
          </a:xfrm>
          <a:solidFill>
            <a:srgbClr val="1859BD"/>
          </a:solidFill>
        </p:grpSpPr>
        <p:sp>
          <p:nvSpPr>
            <p:cNvPr id="60" name="Freeform 40219"/>
            <p:cNvSpPr/>
            <p:nvPr/>
          </p:nvSpPr>
          <p:spPr bwMode="auto">
            <a:xfrm>
              <a:off x="5424178" y="594830"/>
              <a:ext cx="1849041" cy="1993106"/>
            </a:xfrm>
            <a:prstGeom prst="star10">
              <a:avLst/>
            </a:prstGeom>
            <a:grpFill/>
            <a:ln>
              <a:noFill/>
            </a:ln>
          </p:spPr>
          <p:txBody>
            <a:bodyPr vert="horz" wrap="square" lIns="68580" tIns="34290" rIns="68580" bIns="34290" numCol="1" anchor="t" anchorCtr="0" compatLnSpc="1"/>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600" b="0" i="0" u="none" strike="noStrike" kern="1200" cap="none" spc="0" normalizeH="0" baseline="0" noProof="0">
                <a:ln>
                  <a:noFill/>
                </a:ln>
                <a:solidFill>
                  <a:prstClr val="black"/>
                </a:solidFill>
                <a:effectLst/>
                <a:uLnTx/>
                <a:uFillTx/>
                <a:cs typeface="+mn-ea"/>
                <a:sym typeface="+mn-lt"/>
              </a:endParaRPr>
            </a:p>
          </p:txBody>
        </p:sp>
        <p:sp>
          <p:nvSpPr>
            <p:cNvPr id="74" name="文本框 43"/>
            <p:cNvSpPr txBox="1"/>
            <p:nvPr/>
          </p:nvSpPr>
          <p:spPr>
            <a:xfrm>
              <a:off x="6038217" y="1644491"/>
              <a:ext cx="766877" cy="746358"/>
            </a:xfrm>
            <a:prstGeom prst="rect">
              <a:avLst/>
            </a:prstGeom>
            <a:grpFill/>
          </p:spPr>
          <p:txBody>
            <a:bodyPr wrap="none" lIns="68580" tIns="34290" rIns="68580" bIns="34290"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zh-CN" sz="4400" b="0" i="0" u="none" strike="noStrike" kern="1200" cap="none" spc="0" normalizeH="0" baseline="0" noProof="0" dirty="0">
                  <a:ln>
                    <a:noFill/>
                  </a:ln>
                  <a:solidFill>
                    <a:prstClr val="white"/>
                  </a:solidFill>
                  <a:effectLst/>
                  <a:uLnTx/>
                  <a:uFillTx/>
                  <a:cs typeface="+mn-ea"/>
                  <a:sym typeface="+mn-lt"/>
                </a:rPr>
                <a:t>01</a:t>
              </a:r>
              <a:endParaRPr kumimoji="0" lang="zh-CN" altLang="en-US" sz="4400" b="0" i="0" u="none" strike="noStrike" kern="1200" cap="none" spc="0" normalizeH="0" baseline="0" noProof="0" dirty="0">
                <a:ln>
                  <a:noFill/>
                </a:ln>
                <a:solidFill>
                  <a:prstClr val="white"/>
                </a:solidFill>
                <a:effectLst/>
                <a:uLnTx/>
                <a:uFillTx/>
                <a:cs typeface="+mn-ea"/>
                <a:sym typeface="+mn-lt"/>
              </a:endParaRPr>
            </a:p>
          </p:txBody>
        </p:sp>
        <p:sp>
          <p:nvSpPr>
            <p:cNvPr id="75" name="文本框 44"/>
            <p:cNvSpPr txBox="1"/>
            <p:nvPr/>
          </p:nvSpPr>
          <p:spPr>
            <a:xfrm>
              <a:off x="5698668" y="1317167"/>
              <a:ext cx="1336970" cy="377026"/>
            </a:xfrm>
            <a:prstGeom prst="rect">
              <a:avLst/>
            </a:prstGeom>
            <a:grpFill/>
          </p:spPr>
          <p:txBody>
            <a:bodyPr wrap="square" lIns="68580" tIns="34290" rIns="68580" bIns="34290" rtlCol="0">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2000" b="1" i="0" u="none" strike="noStrike" kern="1200" cap="none" spc="0" normalizeH="0" baseline="0" noProof="0" dirty="0">
                  <a:ln>
                    <a:noFill/>
                  </a:ln>
                  <a:solidFill>
                    <a:prstClr val="white"/>
                  </a:solidFill>
                  <a:effectLst/>
                  <a:uLnTx/>
                  <a:uFillTx/>
                  <a:cs typeface="+mn-ea"/>
                  <a:sym typeface="+mn-lt"/>
                </a:rPr>
                <a:t>添加标题</a:t>
              </a:r>
            </a:p>
          </p:txBody>
        </p:sp>
      </p:grpSp>
      <p:grpSp>
        <p:nvGrpSpPr>
          <p:cNvPr id="2" name="组合 1"/>
          <p:cNvGrpSpPr/>
          <p:nvPr/>
        </p:nvGrpSpPr>
        <p:grpSpPr>
          <a:xfrm>
            <a:off x="1308762" y="989439"/>
            <a:ext cx="2774585" cy="882979"/>
            <a:chOff x="1308762" y="1265310"/>
            <a:chExt cx="2774585" cy="882979"/>
          </a:xfrm>
        </p:grpSpPr>
        <p:sp>
          <p:nvSpPr>
            <p:cNvPr id="76" name="Copyright Notice"/>
            <p:cNvSpPr/>
            <p:nvPr/>
          </p:nvSpPr>
          <p:spPr bwMode="auto">
            <a:xfrm>
              <a:off x="1308762" y="1265310"/>
              <a:ext cx="1038796" cy="326074"/>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800" b="1" i="0" u="none" strike="noStrike" kern="1200" cap="small" spc="0" normalizeH="0" baseline="0" noProof="0" dirty="0">
                  <a:ln>
                    <a:noFill/>
                  </a:ln>
                  <a:solidFill>
                    <a:prstClr val="black"/>
                  </a:solidFill>
                  <a:effectLst/>
                  <a:uLnTx/>
                  <a:uFillTx/>
                  <a:cs typeface="+mn-ea"/>
                  <a:sym typeface="+mn-lt"/>
                </a:rPr>
                <a:t>添加标题</a:t>
              </a:r>
              <a:endParaRPr kumimoji="0" lang="en-US" sz="1800" b="1" i="0" u="none" strike="noStrike" kern="1200" cap="small" spc="0" normalizeH="0" baseline="0" noProof="0" dirty="0">
                <a:ln>
                  <a:noFill/>
                </a:ln>
                <a:solidFill>
                  <a:prstClr val="black"/>
                </a:solidFill>
                <a:effectLst/>
                <a:uLnTx/>
                <a:uFillTx/>
                <a:cs typeface="+mn-ea"/>
                <a:sym typeface="+mn-lt"/>
              </a:endParaRPr>
            </a:p>
          </p:txBody>
        </p:sp>
        <p:sp>
          <p:nvSpPr>
            <p:cNvPr id="77" name="Copyright Notice"/>
            <p:cNvSpPr/>
            <p:nvPr/>
          </p:nvSpPr>
          <p:spPr bwMode="auto">
            <a:xfrm>
              <a:off x="1308763" y="1591383"/>
              <a:ext cx="2774584" cy="556906"/>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100" b="0" i="0" u="none" strike="noStrike" kern="1200" cap="small" spc="0" normalizeH="0" baseline="0" noProof="0" dirty="0">
                  <a:ln>
                    <a:noFill/>
                  </a:ln>
                  <a:solidFill>
                    <a:prstClr val="black">
                      <a:lumMod val="75000"/>
                      <a:lumOff val="25000"/>
                    </a:prstClr>
                  </a:solidFill>
                  <a:effectLst/>
                  <a:uLnTx/>
                  <a:uFillTx/>
                  <a:cs typeface="+mn-ea"/>
                  <a:sym typeface="+mn-lt"/>
                </a:rPr>
                <a:t>单击此处添加文本单击此处添加文本单击此处添加文本单击此处添加文本单击此处添加文本单击此处添加文本</a:t>
              </a:r>
              <a:endParaRPr kumimoji="0" lang="en-US" sz="1100" b="0" i="0" u="none" strike="noStrike" kern="1200" cap="small" spc="0" normalizeH="0" baseline="0" noProof="0" dirty="0">
                <a:ln>
                  <a:noFill/>
                </a:ln>
                <a:solidFill>
                  <a:prstClr val="black">
                    <a:lumMod val="75000"/>
                    <a:lumOff val="25000"/>
                  </a:prstClr>
                </a:solidFill>
                <a:effectLst/>
                <a:uLnTx/>
                <a:uFillTx/>
                <a:cs typeface="+mn-ea"/>
                <a:sym typeface="+mn-lt"/>
              </a:endParaRPr>
            </a:p>
          </p:txBody>
        </p:sp>
      </p:grpSp>
      <p:grpSp>
        <p:nvGrpSpPr>
          <p:cNvPr id="3" name="组合 2"/>
          <p:cNvGrpSpPr/>
          <p:nvPr/>
        </p:nvGrpSpPr>
        <p:grpSpPr>
          <a:xfrm>
            <a:off x="1308762" y="2141896"/>
            <a:ext cx="2774585" cy="882979"/>
            <a:chOff x="1308762" y="2279831"/>
            <a:chExt cx="2774585" cy="882979"/>
          </a:xfrm>
        </p:grpSpPr>
        <p:sp>
          <p:nvSpPr>
            <p:cNvPr id="78" name="Copyright Notice"/>
            <p:cNvSpPr/>
            <p:nvPr/>
          </p:nvSpPr>
          <p:spPr bwMode="auto">
            <a:xfrm>
              <a:off x="1308762" y="2279831"/>
              <a:ext cx="1038796" cy="326074"/>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800" b="1" i="0" u="none" strike="noStrike" kern="1200" cap="small" spc="0" normalizeH="0" baseline="0" noProof="0" dirty="0">
                  <a:ln>
                    <a:noFill/>
                  </a:ln>
                  <a:solidFill>
                    <a:prstClr val="black"/>
                  </a:solidFill>
                  <a:effectLst/>
                  <a:uLnTx/>
                  <a:uFillTx/>
                  <a:cs typeface="+mn-ea"/>
                  <a:sym typeface="+mn-lt"/>
                </a:rPr>
                <a:t>添加标题</a:t>
              </a:r>
              <a:endParaRPr kumimoji="0" lang="en-US" sz="1800" b="1" i="0" u="none" strike="noStrike" kern="1200" cap="small" spc="0" normalizeH="0" baseline="0" noProof="0" dirty="0">
                <a:ln>
                  <a:noFill/>
                </a:ln>
                <a:solidFill>
                  <a:prstClr val="black"/>
                </a:solidFill>
                <a:effectLst/>
                <a:uLnTx/>
                <a:uFillTx/>
                <a:cs typeface="+mn-ea"/>
                <a:sym typeface="+mn-lt"/>
              </a:endParaRPr>
            </a:p>
          </p:txBody>
        </p:sp>
        <p:sp>
          <p:nvSpPr>
            <p:cNvPr id="79" name="Copyright Notice"/>
            <p:cNvSpPr/>
            <p:nvPr/>
          </p:nvSpPr>
          <p:spPr bwMode="auto">
            <a:xfrm>
              <a:off x="1308763" y="2605904"/>
              <a:ext cx="2774584" cy="556906"/>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100" b="0" i="0" u="none" strike="noStrike" kern="1200" cap="small" spc="0" normalizeH="0" baseline="0" noProof="0" dirty="0">
                  <a:ln>
                    <a:noFill/>
                  </a:ln>
                  <a:solidFill>
                    <a:prstClr val="black">
                      <a:lumMod val="75000"/>
                      <a:lumOff val="25000"/>
                    </a:prstClr>
                  </a:solidFill>
                  <a:effectLst/>
                  <a:uLnTx/>
                  <a:uFillTx/>
                  <a:cs typeface="+mn-ea"/>
                  <a:sym typeface="+mn-lt"/>
                </a:rPr>
                <a:t>单击此处添加文本单击此处添加文本单击此处添加文本单击此处添加文本单击此处添加文本单击此处添加文本</a:t>
              </a:r>
              <a:endParaRPr kumimoji="0" lang="en-US" sz="1100" b="0" i="0" u="none" strike="noStrike" kern="1200" cap="small" spc="0" normalizeH="0" baseline="0" noProof="0" dirty="0">
                <a:ln>
                  <a:noFill/>
                </a:ln>
                <a:solidFill>
                  <a:prstClr val="black">
                    <a:lumMod val="75000"/>
                    <a:lumOff val="25000"/>
                  </a:prstClr>
                </a:solidFill>
                <a:effectLst/>
                <a:uLnTx/>
                <a:uFillTx/>
                <a:cs typeface="+mn-ea"/>
                <a:sym typeface="+mn-lt"/>
              </a:endParaRPr>
            </a:p>
          </p:txBody>
        </p:sp>
      </p:grpSp>
      <p:grpSp>
        <p:nvGrpSpPr>
          <p:cNvPr id="4" name="组合 3"/>
          <p:cNvGrpSpPr/>
          <p:nvPr/>
        </p:nvGrpSpPr>
        <p:grpSpPr>
          <a:xfrm>
            <a:off x="1308762" y="3294352"/>
            <a:ext cx="2774585" cy="882980"/>
            <a:chOff x="1308762" y="3294352"/>
            <a:chExt cx="2774585" cy="882980"/>
          </a:xfrm>
        </p:grpSpPr>
        <p:sp>
          <p:nvSpPr>
            <p:cNvPr id="80" name="Copyright Notice"/>
            <p:cNvSpPr/>
            <p:nvPr/>
          </p:nvSpPr>
          <p:spPr bwMode="auto">
            <a:xfrm>
              <a:off x="1308762" y="3294352"/>
              <a:ext cx="1038796" cy="326074"/>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800" b="1" i="0" u="none" strike="noStrike" kern="1200" cap="small" spc="0" normalizeH="0" baseline="0" noProof="0" dirty="0">
                  <a:ln>
                    <a:noFill/>
                  </a:ln>
                  <a:solidFill>
                    <a:prstClr val="black"/>
                  </a:solidFill>
                  <a:effectLst/>
                  <a:uLnTx/>
                  <a:uFillTx/>
                  <a:cs typeface="+mn-ea"/>
                  <a:sym typeface="+mn-lt"/>
                </a:rPr>
                <a:t>添加标题</a:t>
              </a:r>
              <a:endParaRPr kumimoji="0" lang="en-US" sz="1800" b="1" i="0" u="none" strike="noStrike" kern="1200" cap="small" spc="0" normalizeH="0" baseline="0" noProof="0" dirty="0">
                <a:ln>
                  <a:noFill/>
                </a:ln>
                <a:solidFill>
                  <a:prstClr val="black"/>
                </a:solidFill>
                <a:effectLst/>
                <a:uLnTx/>
                <a:uFillTx/>
                <a:cs typeface="+mn-ea"/>
                <a:sym typeface="+mn-lt"/>
              </a:endParaRPr>
            </a:p>
          </p:txBody>
        </p:sp>
        <p:sp>
          <p:nvSpPr>
            <p:cNvPr id="81" name="Copyright Notice"/>
            <p:cNvSpPr/>
            <p:nvPr/>
          </p:nvSpPr>
          <p:spPr bwMode="auto">
            <a:xfrm>
              <a:off x="1308763" y="3620426"/>
              <a:ext cx="2774584" cy="556906"/>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100" b="0" i="0" u="none" strike="noStrike" kern="1200" cap="small" spc="0" normalizeH="0" baseline="0" noProof="0" dirty="0">
                  <a:ln>
                    <a:noFill/>
                  </a:ln>
                  <a:solidFill>
                    <a:prstClr val="black">
                      <a:lumMod val="75000"/>
                      <a:lumOff val="25000"/>
                    </a:prstClr>
                  </a:solidFill>
                  <a:effectLst/>
                  <a:uLnTx/>
                  <a:uFillTx/>
                  <a:cs typeface="+mn-ea"/>
                  <a:sym typeface="+mn-lt"/>
                </a:rPr>
                <a:t>单击此处添加文本单击此处添加文本单击此处添加文本单击此处添加文本单击此处添加文本单击此处添加文本</a:t>
              </a:r>
              <a:endParaRPr kumimoji="0" lang="en-US" sz="1100" b="0" i="0" u="none" strike="noStrike" kern="1200" cap="small" spc="0" normalizeH="0" baseline="0" noProof="0" dirty="0">
                <a:ln>
                  <a:noFill/>
                </a:ln>
                <a:solidFill>
                  <a:prstClr val="black">
                    <a:lumMod val="75000"/>
                    <a:lumOff val="25000"/>
                  </a:prstClr>
                </a:solidFill>
                <a:effectLst/>
                <a:uLnTx/>
                <a:uFillTx/>
                <a:cs typeface="+mn-ea"/>
                <a:sym typeface="+mn-lt"/>
              </a:endParaRPr>
            </a:p>
          </p:txBody>
        </p:sp>
      </p:grpSp>
      <p:sp>
        <p:nvSpPr>
          <p:cNvPr id="23"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24"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5"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5526611"/>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4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90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 calcmode="lin" valueType="num">
                                      <p:cBhvr>
                                        <p:cTn id="21"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6"/>
          <p:cNvSpPr>
            <a:spLocks noChangeArrowheads="1"/>
          </p:cNvSpPr>
          <p:nvPr/>
        </p:nvSpPr>
        <p:spPr bwMode="auto">
          <a:xfrm>
            <a:off x="1590869" y="1596730"/>
            <a:ext cx="2261520" cy="2260522"/>
          </a:xfrm>
          <a:prstGeom prst="ellipse">
            <a:avLst/>
          </a:prstGeom>
          <a:solidFill>
            <a:srgbClr val="9E9E9E"/>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l" defTabSz="685800" rtl="0" eaLnBrk="1" fontAlgn="auto" latinLnBrk="1" hangingPunct="1">
              <a:lnSpc>
                <a:spcPct val="100000"/>
              </a:lnSpc>
              <a:spcBef>
                <a:spcPts val="0"/>
              </a:spcBef>
              <a:spcAft>
                <a:spcPts val="0"/>
              </a:spcAft>
              <a:buClrTx/>
              <a:buSzTx/>
              <a:buFontTx/>
              <a:buNone/>
              <a:tabLst/>
              <a:defRPr/>
            </a:pPr>
            <a:endParaRPr kumimoji="1" lang="zh-CN" altLang="en-US" sz="1215" b="0" i="0" u="none" strike="noStrike" kern="0" cap="none" spc="0" normalizeH="0" baseline="0" noProof="0">
              <a:ln>
                <a:noFill/>
              </a:ln>
              <a:solidFill>
                <a:srgbClr val="000000"/>
              </a:solidFill>
              <a:effectLst/>
              <a:uLnTx/>
              <a:uFillTx/>
              <a:cs typeface="+mn-ea"/>
              <a:sym typeface="+mn-lt"/>
            </a:endParaRPr>
          </a:p>
        </p:txBody>
      </p:sp>
      <p:sp>
        <p:nvSpPr>
          <p:cNvPr id="5" name="Arc 7"/>
          <p:cNvSpPr>
            <a:spLocks/>
          </p:cNvSpPr>
          <p:nvPr/>
        </p:nvSpPr>
        <p:spPr bwMode="auto">
          <a:xfrm>
            <a:off x="2726726" y="1596731"/>
            <a:ext cx="1130760" cy="1130760"/>
          </a:xfrm>
          <a:custGeom>
            <a:avLst/>
            <a:gdLst>
              <a:gd name="T0" fmla="*/ 0 w 21600"/>
              <a:gd name="T1" fmla="*/ 0 h 21600"/>
              <a:gd name="T2" fmla="*/ 33 w 21600"/>
              <a:gd name="T3" fmla="*/ 33 h 21600"/>
              <a:gd name="T4" fmla="*/ 0 w 21600"/>
              <a:gd name="T5" fmla="*/ 33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rgbClr val="1859BD"/>
          </a:solidFill>
          <a:ln w="25400" cap="flat" cmpd="sng" algn="ctr">
            <a:noFill/>
            <a:prstDash val="solid"/>
          </a:ln>
          <a:effectLst/>
          <a:extLst/>
        </p:spPr>
        <p:txBody>
          <a:bodyPr lIns="83966" tIns="41983" rIns="83966" bIns="41983" anchor="ctr"/>
          <a:lstStyle/>
          <a:p>
            <a:pPr marL="0" marR="0" lvl="0" indent="0" algn="l" defTabSz="685800" rtl="0" eaLnBrk="1" fontAlgn="auto" latinLnBrk="0" hangingPunct="1">
              <a:lnSpc>
                <a:spcPct val="120000"/>
              </a:lnSpc>
              <a:spcBef>
                <a:spcPts val="0"/>
              </a:spcBef>
              <a:spcAft>
                <a:spcPts val="0"/>
              </a:spcAft>
              <a:buClrTx/>
              <a:buSzTx/>
              <a:buFontTx/>
              <a:buNone/>
              <a:tabLst/>
              <a:defRPr/>
            </a:pPr>
            <a:endParaRPr kumimoji="0" lang="zh-CN" altLang="en-US" sz="3690" b="1" i="0" u="none" strike="noStrike" kern="0" cap="none" spc="0" normalizeH="0" baseline="0" noProof="0">
              <a:ln>
                <a:noFill/>
              </a:ln>
              <a:solidFill>
                <a:schemeClr val="bg1"/>
              </a:solidFill>
              <a:effectLst/>
              <a:uLnTx/>
              <a:uFillTx/>
              <a:cs typeface="+mn-ea"/>
              <a:sym typeface="+mn-lt"/>
            </a:endParaRPr>
          </a:p>
        </p:txBody>
      </p:sp>
      <p:sp>
        <p:nvSpPr>
          <p:cNvPr id="6" name="Line 8"/>
          <p:cNvSpPr>
            <a:spLocks noChangeShapeType="1"/>
          </p:cNvSpPr>
          <p:nvPr/>
        </p:nvSpPr>
        <p:spPr bwMode="auto">
          <a:xfrm flipH="1" flipV="1">
            <a:off x="2727582" y="1268567"/>
            <a:ext cx="0" cy="1449357"/>
          </a:xfrm>
          <a:prstGeom prst="line">
            <a:avLst/>
          </a:prstGeom>
          <a:noFill/>
          <a:ln w="19050">
            <a:solidFill>
              <a:srgbClr val="0070C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685800" rtl="0" eaLnBrk="1" fontAlgn="auto" latinLnBrk="1" hangingPunct="1">
              <a:lnSpc>
                <a:spcPct val="100000"/>
              </a:lnSpc>
              <a:spcBef>
                <a:spcPts val="0"/>
              </a:spcBef>
              <a:spcAft>
                <a:spcPts val="0"/>
              </a:spcAft>
              <a:buClrTx/>
              <a:buSzTx/>
              <a:buFontTx/>
              <a:buNone/>
              <a:tabLst/>
              <a:defRPr/>
            </a:pPr>
            <a:endParaRPr kumimoji="1" lang="zh-CN" altLang="en-US" sz="1215" b="0" i="0" u="none" strike="noStrike" kern="0" cap="none" spc="0" normalizeH="0" baseline="0" noProof="0">
              <a:ln>
                <a:noFill/>
              </a:ln>
              <a:solidFill>
                <a:schemeClr val="bg1"/>
              </a:solidFill>
              <a:effectLst/>
              <a:uLnTx/>
              <a:uFillTx/>
              <a:cs typeface="+mn-ea"/>
              <a:sym typeface="+mn-lt"/>
            </a:endParaRPr>
          </a:p>
        </p:txBody>
      </p:sp>
      <p:sp>
        <p:nvSpPr>
          <p:cNvPr id="7" name="Line 9"/>
          <p:cNvSpPr>
            <a:spLocks noChangeShapeType="1"/>
          </p:cNvSpPr>
          <p:nvPr/>
        </p:nvSpPr>
        <p:spPr bwMode="auto">
          <a:xfrm flipV="1">
            <a:off x="2726727" y="2726990"/>
            <a:ext cx="1587342" cy="0"/>
          </a:xfrm>
          <a:prstGeom prst="line">
            <a:avLst/>
          </a:prstGeom>
          <a:noFill/>
          <a:ln w="19050">
            <a:solidFill>
              <a:srgbClr val="0070C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685800" rtl="0" eaLnBrk="1" fontAlgn="auto" latinLnBrk="1" hangingPunct="1">
              <a:lnSpc>
                <a:spcPct val="100000"/>
              </a:lnSpc>
              <a:spcBef>
                <a:spcPts val="0"/>
              </a:spcBef>
              <a:spcAft>
                <a:spcPts val="0"/>
              </a:spcAft>
              <a:buClrTx/>
              <a:buSzTx/>
              <a:buFontTx/>
              <a:buNone/>
              <a:tabLst/>
              <a:defRPr/>
            </a:pPr>
            <a:endParaRPr kumimoji="1" lang="zh-CN" altLang="en-US" sz="1215" b="0" i="0" u="none" strike="noStrike" kern="0" cap="none" spc="0" normalizeH="0" baseline="0" noProof="0">
              <a:ln>
                <a:noFill/>
              </a:ln>
              <a:solidFill>
                <a:schemeClr val="bg1"/>
              </a:solidFill>
              <a:effectLst/>
              <a:uLnTx/>
              <a:uFillTx/>
              <a:cs typeface="+mn-ea"/>
              <a:sym typeface="+mn-lt"/>
            </a:endParaRPr>
          </a:p>
        </p:txBody>
      </p:sp>
      <p:sp>
        <p:nvSpPr>
          <p:cNvPr id="8" name="Arc 10"/>
          <p:cNvSpPr>
            <a:spLocks/>
          </p:cNvSpPr>
          <p:nvPr/>
        </p:nvSpPr>
        <p:spPr bwMode="auto">
          <a:xfrm>
            <a:off x="2726726" y="1485289"/>
            <a:ext cx="1251026" cy="1258641"/>
          </a:xfrm>
          <a:custGeom>
            <a:avLst/>
            <a:gdLst>
              <a:gd name="T0" fmla="*/ 0 w 21600"/>
              <a:gd name="T1" fmla="*/ 0 h 21600"/>
              <a:gd name="T2" fmla="*/ 42 w 21600"/>
              <a:gd name="T3" fmla="*/ 42 h 21600"/>
              <a:gd name="T4" fmla="*/ 0 w 21600"/>
              <a:gd name="T5" fmla="*/ 42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1750" cap="rnd">
            <a:solidFill>
              <a:srgbClr val="1859BD"/>
            </a:solidFill>
            <a:prstDash val="sysDot"/>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685800" rtl="0" eaLnBrk="1" fontAlgn="auto" latinLnBrk="1" hangingPunct="1">
              <a:lnSpc>
                <a:spcPct val="100000"/>
              </a:lnSpc>
              <a:spcBef>
                <a:spcPts val="0"/>
              </a:spcBef>
              <a:spcAft>
                <a:spcPts val="0"/>
              </a:spcAft>
              <a:buClrTx/>
              <a:buSzTx/>
              <a:buFontTx/>
              <a:buNone/>
              <a:tabLst/>
              <a:defRPr/>
            </a:pPr>
            <a:endParaRPr kumimoji="1" lang="zh-CN" altLang="en-US" sz="1215" b="0" i="0" u="none" strike="noStrike" kern="0" cap="none" spc="0" normalizeH="0" baseline="0" noProof="0">
              <a:ln>
                <a:noFill/>
              </a:ln>
              <a:solidFill>
                <a:schemeClr val="bg1"/>
              </a:solidFill>
              <a:effectLst/>
              <a:uLnTx/>
              <a:uFillTx/>
              <a:cs typeface="+mn-ea"/>
              <a:sym typeface="+mn-lt"/>
            </a:endParaRPr>
          </a:p>
        </p:txBody>
      </p:sp>
      <p:sp>
        <p:nvSpPr>
          <p:cNvPr id="9" name="Oval 11"/>
          <p:cNvSpPr>
            <a:spLocks noChangeArrowheads="1"/>
          </p:cNvSpPr>
          <p:nvPr/>
        </p:nvSpPr>
        <p:spPr bwMode="auto">
          <a:xfrm>
            <a:off x="2624474" y="2628916"/>
            <a:ext cx="194310" cy="196148"/>
          </a:xfrm>
          <a:prstGeom prst="ellipse">
            <a:avLst/>
          </a:prstGeom>
          <a:solidFill>
            <a:srgbClr val="FFFFFF"/>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marL="0" marR="0" lvl="0" indent="0" algn="l" defTabSz="685800" rtl="0" eaLnBrk="1" fontAlgn="auto" latinLnBrk="1" hangingPunct="1">
              <a:lnSpc>
                <a:spcPct val="100000"/>
              </a:lnSpc>
              <a:spcBef>
                <a:spcPts val="0"/>
              </a:spcBef>
              <a:spcAft>
                <a:spcPts val="0"/>
              </a:spcAft>
              <a:buClrTx/>
              <a:buSzTx/>
              <a:buFontTx/>
              <a:buNone/>
              <a:tabLst/>
              <a:defRPr/>
            </a:pPr>
            <a:endParaRPr kumimoji="1" lang="zh-CN" altLang="en-US" sz="1215" b="0" i="0" u="none" strike="noStrike" kern="0" cap="none" spc="0" normalizeH="0" baseline="0" noProof="0">
              <a:ln>
                <a:noFill/>
              </a:ln>
              <a:solidFill>
                <a:schemeClr val="bg1"/>
              </a:solidFill>
              <a:effectLst/>
              <a:uLnTx/>
              <a:uFillTx/>
              <a:cs typeface="+mn-ea"/>
              <a:sym typeface="+mn-lt"/>
            </a:endParaRPr>
          </a:p>
        </p:txBody>
      </p:sp>
      <p:sp>
        <p:nvSpPr>
          <p:cNvPr id="10" name="Text Box 12"/>
          <p:cNvSpPr txBox="1">
            <a:spLocks noChangeArrowheads="1"/>
          </p:cNvSpPr>
          <p:nvPr/>
        </p:nvSpPr>
        <p:spPr bwMode="auto">
          <a:xfrm>
            <a:off x="2789592" y="2056511"/>
            <a:ext cx="82586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marL="0" marR="0" lvl="0" indent="0" algn="l" defTabSz="685800" rtl="0" eaLnBrk="1" fontAlgn="auto" latinLnBrk="1" hangingPunct="1">
              <a:lnSpc>
                <a:spcPct val="100000"/>
              </a:lnSpc>
              <a:spcBef>
                <a:spcPts val="0"/>
              </a:spcBef>
              <a:spcAft>
                <a:spcPts val="0"/>
              </a:spcAft>
              <a:buClrTx/>
              <a:buSzTx/>
              <a:buFontTx/>
              <a:buNone/>
              <a:tabLst/>
              <a:defRPr/>
            </a:pPr>
            <a:r>
              <a:rPr kumimoji="1" lang="en-US" altLang="ko-KR" sz="3600" b="0" i="0" u="none" strike="noStrike" kern="0" cap="none" spc="0" normalizeH="0" baseline="0" noProof="0" dirty="0">
                <a:ln>
                  <a:noFill/>
                </a:ln>
                <a:solidFill>
                  <a:schemeClr val="bg1"/>
                </a:solidFill>
                <a:effectLst/>
                <a:uLnTx/>
                <a:uFillTx/>
                <a:latin typeface="+mn-lt"/>
                <a:ea typeface="+mn-ea"/>
                <a:cs typeface="+mn-ea"/>
                <a:sym typeface="+mn-lt"/>
              </a:rPr>
              <a:t>1/3</a:t>
            </a:r>
            <a:endParaRPr kumimoji="1" lang="en-US" altLang="ko-KR" sz="2520" b="0" i="0" u="none" strike="noStrike" kern="0" cap="none" spc="0" normalizeH="0" baseline="0" noProof="0" dirty="0">
              <a:ln>
                <a:noFill/>
              </a:ln>
              <a:solidFill>
                <a:schemeClr val="bg1"/>
              </a:solidFill>
              <a:effectLst/>
              <a:uLnTx/>
              <a:uFillTx/>
              <a:latin typeface="+mn-lt"/>
              <a:ea typeface="+mn-ea"/>
              <a:cs typeface="+mn-ea"/>
              <a:sym typeface="+mn-lt"/>
            </a:endParaRPr>
          </a:p>
        </p:txBody>
      </p:sp>
      <p:sp>
        <p:nvSpPr>
          <p:cNvPr id="11" name="Oval 16"/>
          <p:cNvSpPr>
            <a:spLocks noChangeArrowheads="1"/>
          </p:cNvSpPr>
          <p:nvPr/>
        </p:nvSpPr>
        <p:spPr bwMode="auto">
          <a:xfrm>
            <a:off x="4955628" y="1596730"/>
            <a:ext cx="2261520" cy="2260522"/>
          </a:xfrm>
          <a:prstGeom prst="ellipse">
            <a:avLst/>
          </a:prstGeom>
          <a:solidFill>
            <a:srgbClr val="1859BD"/>
          </a:solidFill>
          <a:ln w="25400" cap="flat" cmpd="sng" algn="ctr">
            <a:noFill/>
            <a:prstDash val="solid"/>
          </a:ln>
          <a:effectLst>
            <a:outerShdw blurRad="152400" dist="38100" dir="5400000" algn="t" rotWithShape="0">
              <a:prstClr val="black">
                <a:alpha val="96000"/>
              </a:prstClr>
            </a:outerShdw>
          </a:effectLst>
          <a:extLst/>
        </p:spPr>
        <p:txBody>
          <a:bodyPr lIns="83966" tIns="41983" rIns="83966" bIns="41983" anchor="ctr"/>
          <a:lstStyle/>
          <a:p>
            <a:pPr marL="0" marR="0" lvl="0" indent="0" algn="l" defTabSz="685800" rtl="0" eaLnBrk="1" fontAlgn="auto" latinLnBrk="0" hangingPunct="1">
              <a:lnSpc>
                <a:spcPct val="120000"/>
              </a:lnSpc>
              <a:spcBef>
                <a:spcPts val="0"/>
              </a:spcBef>
              <a:spcAft>
                <a:spcPts val="0"/>
              </a:spcAft>
              <a:buClrTx/>
              <a:buSzTx/>
              <a:buFontTx/>
              <a:buNone/>
              <a:tabLst/>
              <a:defRPr/>
            </a:pPr>
            <a:endParaRPr kumimoji="0" lang="zh-CN" altLang="en-US" sz="3690" b="1" i="0" u="none" strike="noStrike" kern="0" cap="none" spc="0" normalizeH="0" baseline="0" noProof="0">
              <a:ln>
                <a:noFill/>
              </a:ln>
              <a:solidFill>
                <a:sysClr val="window" lastClr="FFFFFF"/>
              </a:solidFill>
              <a:effectLst/>
              <a:uLnTx/>
              <a:uFillTx/>
              <a:cs typeface="+mn-ea"/>
              <a:sym typeface="+mn-lt"/>
            </a:endParaRPr>
          </a:p>
        </p:txBody>
      </p:sp>
      <p:sp>
        <p:nvSpPr>
          <p:cNvPr id="12" name="Arc 17"/>
          <p:cNvSpPr>
            <a:spLocks/>
          </p:cNvSpPr>
          <p:nvPr/>
        </p:nvSpPr>
        <p:spPr bwMode="auto">
          <a:xfrm>
            <a:off x="6091485" y="1596731"/>
            <a:ext cx="1130760" cy="1130760"/>
          </a:xfrm>
          <a:custGeom>
            <a:avLst/>
            <a:gdLst>
              <a:gd name="T0" fmla="*/ 0 w 21600"/>
              <a:gd name="T1" fmla="*/ 0 h 21600"/>
              <a:gd name="T2" fmla="*/ 33 w 21600"/>
              <a:gd name="T3" fmla="*/ 33 h 21600"/>
              <a:gd name="T4" fmla="*/ 0 w 21600"/>
              <a:gd name="T5" fmla="*/ 33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rgbClr val="9E9E9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auto" latinLnBrk="1" hangingPunct="1">
              <a:lnSpc>
                <a:spcPct val="100000"/>
              </a:lnSpc>
              <a:spcBef>
                <a:spcPts val="0"/>
              </a:spcBef>
              <a:spcAft>
                <a:spcPts val="0"/>
              </a:spcAft>
              <a:buClrTx/>
              <a:buSzTx/>
              <a:buFontTx/>
              <a:buNone/>
              <a:tabLst/>
              <a:defRPr/>
            </a:pPr>
            <a:endParaRPr kumimoji="1" lang="zh-CN" altLang="en-US" sz="1215" b="0" i="0" u="none" strike="noStrike" kern="0" cap="none" spc="0" normalizeH="0" baseline="0" noProof="0">
              <a:ln>
                <a:noFill/>
              </a:ln>
              <a:solidFill>
                <a:schemeClr val="bg1"/>
              </a:solidFill>
              <a:effectLst/>
              <a:uLnTx/>
              <a:uFillTx/>
              <a:cs typeface="+mn-ea"/>
              <a:sym typeface="+mn-lt"/>
            </a:endParaRPr>
          </a:p>
        </p:txBody>
      </p:sp>
      <p:sp>
        <p:nvSpPr>
          <p:cNvPr id="13" name="Line 18"/>
          <p:cNvSpPr>
            <a:spLocks noChangeShapeType="1"/>
          </p:cNvSpPr>
          <p:nvPr/>
        </p:nvSpPr>
        <p:spPr bwMode="auto">
          <a:xfrm flipV="1">
            <a:off x="6091484" y="1157813"/>
            <a:ext cx="0" cy="1569177"/>
          </a:xfrm>
          <a:prstGeom prst="line">
            <a:avLst/>
          </a:prstGeom>
          <a:noFill/>
          <a:ln w="19050">
            <a:solidFill>
              <a:srgbClr val="0070C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685800" rtl="0" eaLnBrk="1" fontAlgn="auto" latinLnBrk="1" hangingPunct="1">
              <a:lnSpc>
                <a:spcPct val="100000"/>
              </a:lnSpc>
              <a:spcBef>
                <a:spcPts val="0"/>
              </a:spcBef>
              <a:spcAft>
                <a:spcPts val="0"/>
              </a:spcAft>
              <a:buClrTx/>
              <a:buSzTx/>
              <a:buFontTx/>
              <a:buNone/>
              <a:tabLst/>
              <a:defRPr/>
            </a:pPr>
            <a:endParaRPr kumimoji="1" lang="zh-CN" altLang="en-US" sz="1215" b="0" i="0" u="none" strike="noStrike" kern="0" cap="none" spc="0" normalizeH="0" baseline="0" noProof="0">
              <a:ln>
                <a:noFill/>
              </a:ln>
              <a:solidFill>
                <a:schemeClr val="bg1"/>
              </a:solidFill>
              <a:effectLst/>
              <a:uLnTx/>
              <a:uFillTx/>
              <a:cs typeface="+mn-ea"/>
              <a:sym typeface="+mn-lt"/>
            </a:endParaRPr>
          </a:p>
        </p:txBody>
      </p:sp>
      <p:sp>
        <p:nvSpPr>
          <p:cNvPr id="14" name="Line 19"/>
          <p:cNvSpPr>
            <a:spLocks noChangeShapeType="1"/>
          </p:cNvSpPr>
          <p:nvPr/>
        </p:nvSpPr>
        <p:spPr bwMode="auto">
          <a:xfrm flipV="1">
            <a:off x="6091486" y="2726990"/>
            <a:ext cx="1587342" cy="0"/>
          </a:xfrm>
          <a:prstGeom prst="line">
            <a:avLst/>
          </a:prstGeom>
          <a:noFill/>
          <a:ln w="19050">
            <a:solidFill>
              <a:srgbClr val="0070C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685800" rtl="0" eaLnBrk="1" fontAlgn="auto" latinLnBrk="1" hangingPunct="1">
              <a:lnSpc>
                <a:spcPct val="100000"/>
              </a:lnSpc>
              <a:spcBef>
                <a:spcPts val="0"/>
              </a:spcBef>
              <a:spcAft>
                <a:spcPts val="0"/>
              </a:spcAft>
              <a:buClrTx/>
              <a:buSzTx/>
              <a:buFontTx/>
              <a:buNone/>
              <a:tabLst/>
              <a:defRPr/>
            </a:pPr>
            <a:endParaRPr kumimoji="1" lang="zh-CN" altLang="en-US" sz="1215" b="0" i="0" u="none" strike="noStrike" kern="0" cap="none" spc="0" normalizeH="0" baseline="0" noProof="0">
              <a:ln>
                <a:noFill/>
              </a:ln>
              <a:solidFill>
                <a:schemeClr val="bg1"/>
              </a:solidFill>
              <a:effectLst/>
              <a:uLnTx/>
              <a:uFillTx/>
              <a:cs typeface="+mn-ea"/>
              <a:sym typeface="+mn-lt"/>
            </a:endParaRPr>
          </a:p>
        </p:txBody>
      </p:sp>
      <p:sp>
        <p:nvSpPr>
          <p:cNvPr id="15" name="Arc 20"/>
          <p:cNvSpPr>
            <a:spLocks/>
          </p:cNvSpPr>
          <p:nvPr/>
        </p:nvSpPr>
        <p:spPr bwMode="auto">
          <a:xfrm>
            <a:off x="4735600" y="1395189"/>
            <a:ext cx="2720340" cy="2644704"/>
          </a:xfrm>
          <a:custGeom>
            <a:avLst/>
            <a:gdLst>
              <a:gd name="T0" fmla="*/ 84 w 43200"/>
              <a:gd name="T1" fmla="*/ 42 h 43200"/>
              <a:gd name="T2" fmla="*/ 42 w 43200"/>
              <a:gd name="T3" fmla="*/ 0 h 43200"/>
              <a:gd name="T4" fmla="*/ 42 w 43200"/>
              <a:gd name="T5" fmla="*/ 42 h 43200"/>
              <a:gd name="T6" fmla="*/ 0 60000 65536"/>
              <a:gd name="T7" fmla="*/ 0 60000 65536"/>
              <a:gd name="T8" fmla="*/ 0 60000 65536"/>
              <a:gd name="T9" fmla="*/ 0 w 43200"/>
              <a:gd name="T10" fmla="*/ 0 h 43200"/>
              <a:gd name="T11" fmla="*/ 43200 w 43200"/>
              <a:gd name="T12" fmla="*/ 43200 h 43200"/>
            </a:gdLst>
            <a:ahLst/>
            <a:cxnLst>
              <a:cxn ang="T6">
                <a:pos x="T0" y="T1"/>
              </a:cxn>
              <a:cxn ang="T7">
                <a:pos x="T2" y="T3"/>
              </a:cxn>
              <a:cxn ang="T8">
                <a:pos x="T4" y="T5"/>
              </a:cxn>
            </a:cxnLst>
            <a:rect l="T9" t="T10" r="T11" b="T12"/>
            <a:pathLst>
              <a:path w="43200" h="43200" fill="none" extrusionOk="0">
                <a:moveTo>
                  <a:pt x="43199" y="21644"/>
                </a:moveTo>
                <a:cubicBezTo>
                  <a:pt x="43175" y="33556"/>
                  <a:pt x="33511" y="43199"/>
                  <a:pt x="21600" y="43200"/>
                </a:cubicBezTo>
                <a:cubicBezTo>
                  <a:pt x="9670" y="43200"/>
                  <a:pt x="0" y="33529"/>
                  <a:pt x="0" y="21600"/>
                </a:cubicBezTo>
                <a:cubicBezTo>
                  <a:pt x="-1" y="9688"/>
                  <a:pt x="9643" y="24"/>
                  <a:pt x="21555" y="0"/>
                </a:cubicBezTo>
              </a:path>
              <a:path w="43200" h="43200" stroke="0" extrusionOk="0">
                <a:moveTo>
                  <a:pt x="43199" y="21644"/>
                </a:moveTo>
                <a:cubicBezTo>
                  <a:pt x="43175" y="33556"/>
                  <a:pt x="33511" y="43199"/>
                  <a:pt x="21600" y="43200"/>
                </a:cubicBezTo>
                <a:cubicBezTo>
                  <a:pt x="9670" y="43200"/>
                  <a:pt x="0" y="33529"/>
                  <a:pt x="0" y="21600"/>
                </a:cubicBezTo>
                <a:cubicBezTo>
                  <a:pt x="-1" y="9688"/>
                  <a:pt x="9643" y="24"/>
                  <a:pt x="21555" y="0"/>
                </a:cubicBezTo>
                <a:lnTo>
                  <a:pt x="21600" y="21600"/>
                </a:lnTo>
                <a:close/>
              </a:path>
            </a:pathLst>
          </a:custGeom>
          <a:noFill/>
          <a:ln w="31750" cap="rnd">
            <a:solidFill>
              <a:srgbClr val="1859BD"/>
            </a:solidFill>
            <a:prstDash val="sysDot"/>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685800" rtl="0" eaLnBrk="1" fontAlgn="auto" latinLnBrk="1" hangingPunct="1">
              <a:lnSpc>
                <a:spcPct val="100000"/>
              </a:lnSpc>
              <a:spcBef>
                <a:spcPts val="0"/>
              </a:spcBef>
              <a:spcAft>
                <a:spcPts val="0"/>
              </a:spcAft>
              <a:buClrTx/>
              <a:buSzTx/>
              <a:buFontTx/>
              <a:buNone/>
              <a:tabLst/>
              <a:defRPr/>
            </a:pPr>
            <a:endParaRPr kumimoji="1" lang="zh-CN" altLang="en-US" sz="1215" b="0" i="0" u="none" strike="noStrike" kern="0" cap="none" spc="0" normalizeH="0" baseline="0" noProof="0">
              <a:ln>
                <a:noFill/>
              </a:ln>
              <a:solidFill>
                <a:srgbClr val="000000"/>
              </a:solidFill>
              <a:effectLst/>
              <a:uLnTx/>
              <a:uFillTx/>
              <a:cs typeface="+mn-ea"/>
              <a:sym typeface="+mn-lt"/>
            </a:endParaRPr>
          </a:p>
        </p:txBody>
      </p:sp>
      <p:sp>
        <p:nvSpPr>
          <p:cNvPr id="16" name="Rectangle 9"/>
          <p:cNvSpPr>
            <a:spLocks noChangeArrowheads="1"/>
          </p:cNvSpPr>
          <p:nvPr/>
        </p:nvSpPr>
        <p:spPr bwMode="auto">
          <a:xfrm>
            <a:off x="1825489" y="4079080"/>
            <a:ext cx="1903095" cy="690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685800" rtl="0" eaLnBrk="1" fontAlgn="base" latinLnBrk="0" hangingPunct="1">
              <a:lnSpc>
                <a:spcPct val="120000"/>
              </a:lnSpc>
              <a:spcBef>
                <a:spcPct val="0"/>
              </a:spcBef>
              <a:spcAft>
                <a:spcPct val="0"/>
              </a:spcAft>
              <a:buClrTx/>
              <a:buSzTx/>
              <a:buFontTx/>
              <a:buChar char="•"/>
              <a:tabLst/>
              <a:defRPr/>
            </a:pPr>
            <a:r>
              <a:rPr kumimoji="0" lang="zh-CN" altLang="en-US" sz="1080" b="0" i="0" u="none" strike="noStrike" kern="1200" cap="none" spc="0" normalizeH="0" baseline="0" noProof="0" dirty="0">
                <a:ln>
                  <a:noFill/>
                </a:ln>
                <a:solidFill>
                  <a:srgbClr val="000000">
                    <a:lumMod val="95000"/>
                    <a:lumOff val="5000"/>
                  </a:srgbClr>
                </a:solidFill>
                <a:effectLst/>
                <a:uLnTx/>
                <a:uFillTx/>
                <a:cs typeface="+mn-ea"/>
                <a:sym typeface="+mn-lt"/>
              </a:rPr>
              <a:t>单击此处添加段落文字内容</a:t>
            </a:r>
          </a:p>
          <a:p>
            <a:pPr marL="0" marR="0" lvl="0" indent="0" algn="l" defTabSz="685800" rtl="0" eaLnBrk="1" fontAlgn="base" latinLnBrk="0" hangingPunct="1">
              <a:lnSpc>
                <a:spcPct val="120000"/>
              </a:lnSpc>
              <a:spcBef>
                <a:spcPct val="0"/>
              </a:spcBef>
              <a:spcAft>
                <a:spcPct val="0"/>
              </a:spcAft>
              <a:buClrTx/>
              <a:buSzTx/>
              <a:buFontTx/>
              <a:buChar char="•"/>
              <a:tabLst/>
              <a:defRPr/>
            </a:pPr>
            <a:r>
              <a:rPr kumimoji="0" lang="zh-CN" altLang="en-US" sz="1080" b="0" i="0" u="none" strike="noStrike" kern="1200" cap="none" spc="0" normalizeH="0" baseline="0" noProof="0" dirty="0">
                <a:ln>
                  <a:noFill/>
                </a:ln>
                <a:solidFill>
                  <a:srgbClr val="000000">
                    <a:lumMod val="95000"/>
                    <a:lumOff val="5000"/>
                  </a:srgbClr>
                </a:solidFill>
                <a:effectLst/>
                <a:uLnTx/>
                <a:uFillTx/>
                <a:cs typeface="+mn-ea"/>
                <a:sym typeface="+mn-lt"/>
              </a:rPr>
              <a:t>单击此处添加段落文字内容</a:t>
            </a:r>
          </a:p>
          <a:p>
            <a:pPr marL="0" marR="0" lvl="0" indent="0" algn="l" defTabSz="685800" rtl="0" eaLnBrk="1" fontAlgn="base" latinLnBrk="0" hangingPunct="1">
              <a:lnSpc>
                <a:spcPct val="120000"/>
              </a:lnSpc>
              <a:spcBef>
                <a:spcPct val="0"/>
              </a:spcBef>
              <a:spcAft>
                <a:spcPct val="0"/>
              </a:spcAft>
              <a:buClrTx/>
              <a:buSzTx/>
              <a:buFontTx/>
              <a:buChar char="•"/>
              <a:tabLst/>
              <a:defRPr/>
            </a:pPr>
            <a:r>
              <a:rPr kumimoji="0" lang="zh-CN" altLang="en-US" sz="1080" b="0" i="0" u="none" strike="noStrike" kern="1200" cap="none" spc="0" normalizeH="0" baseline="0" noProof="0" dirty="0">
                <a:ln>
                  <a:noFill/>
                </a:ln>
                <a:solidFill>
                  <a:srgbClr val="000000">
                    <a:lumMod val="95000"/>
                    <a:lumOff val="5000"/>
                  </a:srgbClr>
                </a:solidFill>
                <a:effectLst/>
                <a:uLnTx/>
                <a:uFillTx/>
                <a:cs typeface="+mn-ea"/>
                <a:sym typeface="+mn-lt"/>
              </a:rPr>
              <a:t>单击此处添加段落文字内容</a:t>
            </a:r>
          </a:p>
        </p:txBody>
      </p:sp>
      <p:sp>
        <p:nvSpPr>
          <p:cNvPr id="17" name="Rectangle 10"/>
          <p:cNvSpPr>
            <a:spLocks noChangeArrowheads="1"/>
          </p:cNvSpPr>
          <p:nvPr/>
        </p:nvSpPr>
        <p:spPr bwMode="auto">
          <a:xfrm>
            <a:off x="5130955" y="4079080"/>
            <a:ext cx="1903095" cy="690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685800" rtl="0" eaLnBrk="1" fontAlgn="base" latinLnBrk="0" hangingPunct="1">
              <a:lnSpc>
                <a:spcPct val="120000"/>
              </a:lnSpc>
              <a:spcBef>
                <a:spcPct val="0"/>
              </a:spcBef>
              <a:spcAft>
                <a:spcPct val="0"/>
              </a:spcAft>
              <a:buClrTx/>
              <a:buSzTx/>
              <a:buFontTx/>
              <a:buChar char="•"/>
              <a:tabLst/>
              <a:defRPr/>
            </a:pPr>
            <a:r>
              <a:rPr kumimoji="0" lang="zh-CN" altLang="en-US" sz="1080" b="0" i="0" u="none" strike="noStrike" kern="1200" cap="none" spc="0" normalizeH="0" baseline="0" noProof="0" dirty="0">
                <a:ln>
                  <a:noFill/>
                </a:ln>
                <a:solidFill>
                  <a:srgbClr val="000000"/>
                </a:solidFill>
                <a:effectLst/>
                <a:uLnTx/>
                <a:uFillTx/>
                <a:cs typeface="+mn-ea"/>
                <a:sym typeface="+mn-lt"/>
              </a:rPr>
              <a:t>单击此处添加段落文字内容</a:t>
            </a:r>
          </a:p>
          <a:p>
            <a:pPr marL="0" marR="0" lvl="0" indent="0" algn="l" defTabSz="685800" rtl="0" eaLnBrk="1" fontAlgn="base" latinLnBrk="0" hangingPunct="1">
              <a:lnSpc>
                <a:spcPct val="120000"/>
              </a:lnSpc>
              <a:spcBef>
                <a:spcPct val="0"/>
              </a:spcBef>
              <a:spcAft>
                <a:spcPct val="0"/>
              </a:spcAft>
              <a:buClrTx/>
              <a:buSzTx/>
              <a:buFontTx/>
              <a:buChar char="•"/>
              <a:tabLst/>
              <a:defRPr/>
            </a:pPr>
            <a:r>
              <a:rPr kumimoji="0" lang="zh-CN" altLang="en-US" sz="1080" b="0" i="0" u="none" strike="noStrike" kern="1200" cap="none" spc="0" normalizeH="0" baseline="0" noProof="0" dirty="0">
                <a:ln>
                  <a:noFill/>
                </a:ln>
                <a:solidFill>
                  <a:srgbClr val="000000"/>
                </a:solidFill>
                <a:effectLst/>
                <a:uLnTx/>
                <a:uFillTx/>
                <a:cs typeface="+mn-ea"/>
                <a:sym typeface="+mn-lt"/>
              </a:rPr>
              <a:t>单击此处添加段落文字内容</a:t>
            </a:r>
          </a:p>
          <a:p>
            <a:pPr marL="0" marR="0" lvl="0" indent="0" algn="l" defTabSz="685800" rtl="0" eaLnBrk="1" fontAlgn="base" latinLnBrk="0" hangingPunct="1">
              <a:lnSpc>
                <a:spcPct val="120000"/>
              </a:lnSpc>
              <a:spcBef>
                <a:spcPct val="0"/>
              </a:spcBef>
              <a:spcAft>
                <a:spcPct val="0"/>
              </a:spcAft>
              <a:buClrTx/>
              <a:buSzTx/>
              <a:buFontTx/>
              <a:buChar char="•"/>
              <a:tabLst/>
              <a:defRPr/>
            </a:pPr>
            <a:r>
              <a:rPr kumimoji="0" lang="zh-CN" altLang="en-US" sz="1080" b="0" i="0" u="none" strike="noStrike" kern="1200" cap="none" spc="0" normalizeH="0" baseline="0" noProof="0" dirty="0">
                <a:ln>
                  <a:noFill/>
                </a:ln>
                <a:solidFill>
                  <a:srgbClr val="000000"/>
                </a:solidFill>
                <a:effectLst/>
                <a:uLnTx/>
                <a:uFillTx/>
                <a:cs typeface="+mn-ea"/>
                <a:sym typeface="+mn-lt"/>
              </a:rPr>
              <a:t>单击此处添加段落文字内容</a:t>
            </a:r>
          </a:p>
        </p:txBody>
      </p:sp>
      <p:sp>
        <p:nvSpPr>
          <p:cNvPr id="18" name="Text Box 12"/>
          <p:cNvSpPr txBox="1">
            <a:spLocks noChangeArrowheads="1"/>
          </p:cNvSpPr>
          <p:nvPr/>
        </p:nvSpPr>
        <p:spPr bwMode="auto">
          <a:xfrm>
            <a:off x="6184354" y="2056511"/>
            <a:ext cx="82586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marL="0" marR="0" lvl="0" indent="0" algn="l" defTabSz="685800" rtl="0" eaLnBrk="1" fontAlgn="auto" latinLnBrk="1" hangingPunct="1">
              <a:lnSpc>
                <a:spcPct val="100000"/>
              </a:lnSpc>
              <a:spcBef>
                <a:spcPts val="0"/>
              </a:spcBef>
              <a:spcAft>
                <a:spcPts val="0"/>
              </a:spcAft>
              <a:buClrTx/>
              <a:buSzTx/>
              <a:buFontTx/>
              <a:buNone/>
              <a:tabLst/>
              <a:defRPr/>
            </a:pPr>
            <a:r>
              <a:rPr kumimoji="1" lang="en-US" altLang="ko-KR" sz="3600" b="0" i="0" u="none" strike="noStrike" kern="0" cap="none" spc="0" normalizeH="0" baseline="0" noProof="0" dirty="0">
                <a:ln>
                  <a:noFill/>
                </a:ln>
                <a:solidFill>
                  <a:schemeClr val="bg1"/>
                </a:solidFill>
                <a:effectLst/>
                <a:uLnTx/>
                <a:uFillTx/>
                <a:latin typeface="+mn-lt"/>
                <a:ea typeface="+mn-ea"/>
                <a:cs typeface="+mn-ea"/>
                <a:sym typeface="+mn-lt"/>
              </a:rPr>
              <a:t>2/3</a:t>
            </a:r>
            <a:endParaRPr kumimoji="1" lang="en-US" altLang="ko-KR" sz="2520" b="0" i="0" u="none" strike="noStrike" kern="0" cap="none" spc="0" normalizeH="0" baseline="0" noProof="0" dirty="0">
              <a:ln>
                <a:noFill/>
              </a:ln>
              <a:solidFill>
                <a:schemeClr val="bg1"/>
              </a:solidFill>
              <a:effectLst/>
              <a:uLnTx/>
              <a:uFillTx/>
              <a:latin typeface="+mn-lt"/>
              <a:ea typeface="+mn-ea"/>
              <a:cs typeface="+mn-ea"/>
              <a:sym typeface="+mn-lt"/>
            </a:endParaRPr>
          </a:p>
        </p:txBody>
      </p:sp>
      <p:sp>
        <p:nvSpPr>
          <p:cNvPr id="19" name="矩形 18"/>
          <p:cNvSpPr/>
          <p:nvPr/>
        </p:nvSpPr>
        <p:spPr>
          <a:xfrm>
            <a:off x="2083075" y="3038207"/>
            <a:ext cx="1287303" cy="480131"/>
          </a:xfrm>
          <a:prstGeom prst="rect">
            <a:avLst/>
          </a:prstGeom>
        </p:spPr>
        <p:txBody>
          <a:bodyPr>
            <a:spAutoFit/>
          </a:bodyPr>
          <a:lstStyle/>
          <a:p>
            <a:pPr marL="0" marR="0" lvl="2" indent="0" algn="ctr" defTabSz="821532" rtl="0" eaLnBrk="0" fontAlgn="auto" latinLnBrk="0" hangingPunct="0">
              <a:lnSpc>
                <a:spcPct val="100000"/>
              </a:lnSpc>
              <a:spcBef>
                <a:spcPts val="0"/>
              </a:spcBef>
              <a:spcAft>
                <a:spcPts val="0"/>
              </a:spcAft>
              <a:buClr>
                <a:srgbClr val="0070C0"/>
              </a:buClr>
              <a:buSzPct val="80000"/>
              <a:buFontTx/>
              <a:buNone/>
              <a:tabLst>
                <a:tab pos="122873" algn="l"/>
              </a:tabLst>
              <a:defRPr/>
            </a:pPr>
            <a:r>
              <a:rPr kumimoji="0" lang="zh-CN" altLang="en-US" sz="1260" b="1" i="0" u="none" strike="noStrike" kern="1200" cap="none" spc="45" normalizeH="0" baseline="0" noProof="0" dirty="0">
                <a:ln w="11430"/>
                <a:solidFill>
                  <a:srgbClr val="FFFFFF"/>
                </a:solidFill>
                <a:effectLst/>
                <a:uLnTx/>
                <a:uFillTx/>
                <a:cs typeface="+mn-ea"/>
                <a:sym typeface="+mn-lt"/>
              </a:rPr>
              <a:t>点击添加文本点击添加文本</a:t>
            </a:r>
          </a:p>
        </p:txBody>
      </p:sp>
      <p:sp>
        <p:nvSpPr>
          <p:cNvPr id="20" name="矩形 19"/>
          <p:cNvSpPr/>
          <p:nvPr/>
        </p:nvSpPr>
        <p:spPr>
          <a:xfrm>
            <a:off x="5452120" y="3038207"/>
            <a:ext cx="1287303" cy="480131"/>
          </a:xfrm>
          <a:prstGeom prst="rect">
            <a:avLst/>
          </a:prstGeom>
        </p:spPr>
        <p:txBody>
          <a:bodyPr>
            <a:spAutoFit/>
          </a:bodyPr>
          <a:lstStyle/>
          <a:p>
            <a:pPr marL="0" marR="0" lvl="2" indent="0" algn="ctr" defTabSz="821532" rtl="0" eaLnBrk="0" fontAlgn="auto" latinLnBrk="0" hangingPunct="0">
              <a:lnSpc>
                <a:spcPct val="100000"/>
              </a:lnSpc>
              <a:spcBef>
                <a:spcPts val="0"/>
              </a:spcBef>
              <a:spcAft>
                <a:spcPts val="0"/>
              </a:spcAft>
              <a:buClr>
                <a:srgbClr val="0070C0"/>
              </a:buClr>
              <a:buSzPct val="80000"/>
              <a:buFontTx/>
              <a:buNone/>
              <a:tabLst>
                <a:tab pos="122873" algn="l"/>
              </a:tabLst>
              <a:defRPr/>
            </a:pPr>
            <a:r>
              <a:rPr kumimoji="0" lang="zh-CN" altLang="en-US" sz="1260" b="1" i="0" u="none" strike="noStrike" kern="1200" cap="none" spc="45" normalizeH="0" baseline="0" noProof="0" dirty="0">
                <a:ln w="11430"/>
                <a:solidFill>
                  <a:srgbClr val="FFFFFF"/>
                </a:solidFill>
                <a:effectLst/>
                <a:uLnTx/>
                <a:uFillTx/>
                <a:cs typeface="+mn-ea"/>
                <a:sym typeface="+mn-lt"/>
              </a:rPr>
              <a:t>点击添加文本点击添加文本</a:t>
            </a:r>
          </a:p>
        </p:txBody>
      </p:sp>
      <p:sp>
        <p:nvSpPr>
          <p:cNvPr id="21"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22"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3"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4505572"/>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1000"/>
                            </p:stCondLst>
                            <p:childTnLst>
                              <p:par>
                                <p:cTn id="14" presetID="22" presetClass="entr" presetSubtype="4"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500"/>
                                        <p:tgtEl>
                                          <p:spTgt spid="6"/>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1500"/>
                            </p:stCondLst>
                            <p:childTnLst>
                              <p:par>
                                <p:cTn id="21" presetID="18" presetClass="entr" presetSubtype="3"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strips(upRight)">
                                      <p:cBhvr>
                                        <p:cTn id="23" dur="500"/>
                                        <p:tgtEl>
                                          <p:spTgt spid="5"/>
                                        </p:tgtEl>
                                      </p:cBhvr>
                                    </p:animEffect>
                                  </p:childTnLst>
                                </p:cTn>
                              </p:par>
                            </p:childTnLst>
                          </p:cTn>
                        </p:par>
                        <p:par>
                          <p:cTn id="24" fill="hold">
                            <p:stCondLst>
                              <p:cond delay="2000"/>
                            </p:stCondLst>
                            <p:childTnLst>
                              <p:par>
                                <p:cTn id="25" presetID="22" presetClass="entr" presetSubtype="4"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par>
                                <p:cTn id="28" presetID="42"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anim calcmode="lin" valueType="num">
                                      <p:cBhvr>
                                        <p:cTn id="31" dur="500" fill="hold"/>
                                        <p:tgtEl>
                                          <p:spTgt spid="10"/>
                                        </p:tgtEl>
                                        <p:attrNameLst>
                                          <p:attrName>ppt_x</p:attrName>
                                        </p:attrNameLst>
                                      </p:cBhvr>
                                      <p:tavLst>
                                        <p:tav tm="0">
                                          <p:val>
                                            <p:strVal val="#ppt_x"/>
                                          </p:val>
                                        </p:tav>
                                        <p:tav tm="100000">
                                          <p:val>
                                            <p:strVal val="#ppt_x"/>
                                          </p:val>
                                        </p:tav>
                                      </p:tavLst>
                                    </p:anim>
                                    <p:anim calcmode="lin" valueType="num">
                                      <p:cBhvr>
                                        <p:cTn id="32" dur="500" fill="hold"/>
                                        <p:tgtEl>
                                          <p:spTgt spid="10"/>
                                        </p:tgtEl>
                                        <p:attrNameLst>
                                          <p:attrName>ppt_y</p:attrName>
                                        </p:attrNameLst>
                                      </p:cBhvr>
                                      <p:tavLst>
                                        <p:tav tm="0">
                                          <p:val>
                                            <p:strVal val="#ppt_y+.1"/>
                                          </p:val>
                                        </p:tav>
                                        <p:tav tm="100000">
                                          <p:val>
                                            <p:strVal val="#ppt_y"/>
                                          </p:val>
                                        </p:tav>
                                      </p:tavLst>
                                    </p:anim>
                                  </p:childTnLst>
                                </p:cTn>
                              </p:par>
                              <p:par>
                                <p:cTn id="33" presetID="53" presetClass="entr" presetSubtype="16"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fltVal val="0"/>
                                          </p:val>
                                        </p:tav>
                                        <p:tav tm="100000">
                                          <p:val>
                                            <p:strVal val="#ppt_w"/>
                                          </p:val>
                                        </p:tav>
                                      </p:tavLst>
                                    </p:anim>
                                    <p:anim calcmode="lin" valueType="num">
                                      <p:cBhvr>
                                        <p:cTn id="36" dur="500" fill="hold"/>
                                        <p:tgtEl>
                                          <p:spTgt spid="19"/>
                                        </p:tgtEl>
                                        <p:attrNameLst>
                                          <p:attrName>ppt_h</p:attrName>
                                        </p:attrNameLst>
                                      </p:cBhvr>
                                      <p:tavLst>
                                        <p:tav tm="0">
                                          <p:val>
                                            <p:fltVal val="0"/>
                                          </p:val>
                                        </p:tav>
                                        <p:tav tm="100000">
                                          <p:val>
                                            <p:strVal val="#ppt_h"/>
                                          </p:val>
                                        </p:tav>
                                      </p:tavLst>
                                    </p:anim>
                                    <p:animEffect transition="in" filter="fade">
                                      <p:cBhvr>
                                        <p:cTn id="37" dur="500"/>
                                        <p:tgtEl>
                                          <p:spTgt spid="19"/>
                                        </p:tgtEl>
                                      </p:cBhvr>
                                    </p:animEffect>
                                  </p:childTnLst>
                                </p:cTn>
                              </p:par>
                            </p:childTnLst>
                          </p:cTn>
                        </p:par>
                        <p:par>
                          <p:cTn id="38" fill="hold">
                            <p:stCondLst>
                              <p:cond delay="2500"/>
                            </p:stCondLst>
                            <p:childTnLst>
                              <p:par>
                                <p:cTn id="39" presetID="23" presetClass="entr" presetSubtype="16"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500" fill="hold"/>
                                        <p:tgtEl>
                                          <p:spTgt spid="11"/>
                                        </p:tgtEl>
                                        <p:attrNameLst>
                                          <p:attrName>ppt_w</p:attrName>
                                        </p:attrNameLst>
                                      </p:cBhvr>
                                      <p:tavLst>
                                        <p:tav tm="0">
                                          <p:val>
                                            <p:fltVal val="0"/>
                                          </p:val>
                                        </p:tav>
                                        <p:tav tm="100000">
                                          <p:val>
                                            <p:strVal val="#ppt_w"/>
                                          </p:val>
                                        </p:tav>
                                      </p:tavLst>
                                    </p:anim>
                                    <p:anim calcmode="lin" valueType="num">
                                      <p:cBhvr>
                                        <p:cTn id="42" dur="500" fill="hold"/>
                                        <p:tgtEl>
                                          <p:spTgt spid="11"/>
                                        </p:tgtEl>
                                        <p:attrNameLst>
                                          <p:attrName>ppt_h</p:attrName>
                                        </p:attrNameLst>
                                      </p:cBhvr>
                                      <p:tavLst>
                                        <p:tav tm="0">
                                          <p:val>
                                            <p:fltVal val="0"/>
                                          </p:val>
                                        </p:tav>
                                        <p:tav tm="100000">
                                          <p:val>
                                            <p:strVal val="#ppt_h"/>
                                          </p:val>
                                        </p:tav>
                                      </p:tavLst>
                                    </p:anim>
                                  </p:childTnLst>
                                </p:cTn>
                              </p:par>
                            </p:childTnLst>
                          </p:cTn>
                        </p:par>
                        <p:par>
                          <p:cTn id="43" fill="hold">
                            <p:stCondLst>
                              <p:cond delay="3000"/>
                            </p:stCondLst>
                            <p:childTnLst>
                              <p:par>
                                <p:cTn id="44" presetID="22" presetClass="entr" presetSubtype="4"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down)">
                                      <p:cBhvr>
                                        <p:cTn id="46" dur="500"/>
                                        <p:tgtEl>
                                          <p:spTgt spid="13"/>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left)">
                                      <p:cBhvr>
                                        <p:cTn id="49" dur="500"/>
                                        <p:tgtEl>
                                          <p:spTgt spid="14"/>
                                        </p:tgtEl>
                                      </p:cBhvr>
                                    </p:animEffect>
                                  </p:childTnLst>
                                </p:cTn>
                              </p:par>
                            </p:childTnLst>
                          </p:cTn>
                        </p:par>
                        <p:par>
                          <p:cTn id="50" fill="hold">
                            <p:stCondLst>
                              <p:cond delay="3500"/>
                            </p:stCondLst>
                            <p:childTnLst>
                              <p:par>
                                <p:cTn id="51" presetID="18" presetClass="entr" presetSubtype="3"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strips(upRight)">
                                      <p:cBhvr>
                                        <p:cTn id="53" dur="500"/>
                                        <p:tgtEl>
                                          <p:spTgt spid="12"/>
                                        </p:tgtEl>
                                      </p:cBhvr>
                                    </p:animEffect>
                                  </p:childTnLst>
                                </p:cTn>
                              </p:par>
                              <p:par>
                                <p:cTn id="54" presetID="42"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anim calcmode="lin" valueType="num">
                                      <p:cBhvr>
                                        <p:cTn id="57" dur="500" fill="hold"/>
                                        <p:tgtEl>
                                          <p:spTgt spid="18"/>
                                        </p:tgtEl>
                                        <p:attrNameLst>
                                          <p:attrName>ppt_x</p:attrName>
                                        </p:attrNameLst>
                                      </p:cBhvr>
                                      <p:tavLst>
                                        <p:tav tm="0">
                                          <p:val>
                                            <p:strVal val="#ppt_x"/>
                                          </p:val>
                                        </p:tav>
                                        <p:tav tm="100000">
                                          <p:val>
                                            <p:strVal val="#ppt_x"/>
                                          </p:val>
                                        </p:tav>
                                      </p:tavLst>
                                    </p:anim>
                                    <p:anim calcmode="lin" valueType="num">
                                      <p:cBhvr>
                                        <p:cTn id="58" dur="500" fill="hold"/>
                                        <p:tgtEl>
                                          <p:spTgt spid="18"/>
                                        </p:tgtEl>
                                        <p:attrNameLst>
                                          <p:attrName>ppt_y</p:attrName>
                                        </p:attrNameLst>
                                      </p:cBhvr>
                                      <p:tavLst>
                                        <p:tav tm="0">
                                          <p:val>
                                            <p:strVal val="#ppt_y+.1"/>
                                          </p:val>
                                        </p:tav>
                                        <p:tav tm="100000">
                                          <p:val>
                                            <p:strVal val="#ppt_y"/>
                                          </p:val>
                                        </p:tav>
                                      </p:tavLst>
                                    </p:anim>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childTnLst>
                          </p:cTn>
                        </p:par>
                        <p:par>
                          <p:cTn id="64" fill="hold">
                            <p:stCondLst>
                              <p:cond delay="4000"/>
                            </p:stCondLst>
                            <p:childTnLst>
                              <p:par>
                                <p:cTn id="65" presetID="21" presetClass="entr" presetSubtype="1"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heel(1)">
                                      <p:cBhvr>
                                        <p:cTn id="67" dur="1250"/>
                                        <p:tgtEl>
                                          <p:spTgt spid="15"/>
                                        </p:tgtEl>
                                      </p:cBhvr>
                                    </p:animEffect>
                                  </p:childTnLst>
                                </p:cTn>
                              </p:par>
                            </p:childTnLst>
                          </p:cTn>
                        </p:par>
                        <p:par>
                          <p:cTn id="68" fill="hold">
                            <p:stCondLst>
                              <p:cond delay="5250"/>
                            </p:stCondLst>
                            <p:childTnLst>
                              <p:par>
                                <p:cTn id="69" presetID="22" presetClass="entr" presetSubtype="1"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wipe(up)">
                                      <p:cBhvr>
                                        <p:cTn id="71" dur="750"/>
                                        <p:tgtEl>
                                          <p:spTgt spid="16"/>
                                        </p:tgtEl>
                                      </p:cBhvr>
                                    </p:animEffect>
                                  </p:childTnLst>
                                </p:cTn>
                              </p:par>
                              <p:par>
                                <p:cTn id="72" presetID="22" presetClass="entr" presetSubtype="4" fill="hold" grpId="0" nodeType="with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wipe(down)">
                                      <p:cBhvr>
                                        <p:cTn id="74"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animBg="1"/>
      <p:bldP spid="12" grpId="0" animBg="1"/>
      <p:bldP spid="13" grpId="0" animBg="1"/>
      <p:bldP spid="14" grpId="0" animBg="1"/>
      <p:bldP spid="15" grpId="0" animBg="1"/>
      <p:bldP spid="16" grpId="0"/>
      <p:bldP spid="17" grpId="0"/>
      <p:bldP spid="18"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noChangeArrowheads="1"/>
          </p:cNvPicPr>
          <p:nvPr/>
        </p:nvPicPr>
        <p:blipFill>
          <a:blip r:embed="rId8">
            <a:extLst>
              <a:ext uri="{28A0092B-C50C-407E-A947-70E740481C1C}">
                <a14:useLocalDpi xmlns:a14="http://schemas.microsoft.com/office/drawing/2010/main"/>
              </a:ext>
            </a:extLst>
          </a:blip>
          <a:stretch>
            <a:fillRect/>
          </a:stretch>
        </p:blipFill>
        <p:spPr bwMode="auto">
          <a:xfrm flipH="1">
            <a:off x="0" y="1861222"/>
            <a:ext cx="9144000" cy="3286926"/>
          </a:xfrm>
          <a:prstGeom prst="rect">
            <a:avLst/>
          </a:prstGeom>
          <a:noFill/>
          <a:ln w="9525">
            <a:noFill/>
            <a:miter lim="800000"/>
            <a:headEnd/>
            <a:tailEnd/>
          </a:ln>
        </p:spPr>
      </p:pic>
      <p:sp>
        <p:nvSpPr>
          <p:cNvPr id="13" name="文本框 6"/>
          <p:cNvSpPr txBox="1">
            <a:spLocks noChangeArrowheads="1"/>
          </p:cNvSpPr>
          <p:nvPr>
            <p:custDataLst>
              <p:tags r:id="rId1"/>
            </p:custDataLst>
          </p:nvPr>
        </p:nvSpPr>
        <p:spPr bwMode="auto">
          <a:xfrm>
            <a:off x="2177824" y="505732"/>
            <a:ext cx="3153966"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4925" b="1" dirty="0" smtClean="0">
                <a:solidFill>
                  <a:srgbClr val="1859BD"/>
                </a:solidFill>
                <a:latin typeface="+mn-lt"/>
                <a:ea typeface="+mn-ea"/>
                <a:cs typeface="+mn-ea"/>
                <a:sym typeface="+mn-lt"/>
              </a:rPr>
              <a:t>04</a:t>
            </a:r>
            <a:endParaRPr lang="zh-CN" altLang="en-US" sz="14925" b="1" dirty="0">
              <a:solidFill>
                <a:srgbClr val="1859BD"/>
              </a:solidFill>
              <a:latin typeface="+mn-lt"/>
              <a:ea typeface="+mn-ea"/>
              <a:cs typeface="+mn-ea"/>
              <a:sym typeface="+mn-lt"/>
            </a:endParaRPr>
          </a:p>
        </p:txBody>
      </p:sp>
      <p:sp>
        <p:nvSpPr>
          <p:cNvPr id="14" name="文本框 7"/>
          <p:cNvSpPr txBox="1">
            <a:spLocks noChangeArrowheads="1"/>
          </p:cNvSpPr>
          <p:nvPr>
            <p:custDataLst>
              <p:tags r:id="rId2"/>
            </p:custDataLst>
          </p:nvPr>
        </p:nvSpPr>
        <p:spPr bwMode="auto">
          <a:xfrm>
            <a:off x="2144486" y="1446326"/>
            <a:ext cx="2915841" cy="50783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b="1" dirty="0">
                <a:solidFill>
                  <a:srgbClr val="1859BD"/>
                </a:solidFill>
                <a:latin typeface="+mn-lt"/>
                <a:ea typeface="+mn-ea"/>
                <a:cs typeface="+mn-ea"/>
                <a:sym typeface="+mn-lt"/>
              </a:rPr>
              <a:t>      PART </a:t>
            </a:r>
            <a:r>
              <a:rPr lang="en-US" altLang="zh-CN" sz="2700" b="1" dirty="0" smtClean="0">
                <a:solidFill>
                  <a:srgbClr val="1859BD"/>
                </a:solidFill>
                <a:latin typeface="+mn-lt"/>
                <a:ea typeface="+mn-ea"/>
                <a:cs typeface="+mn-ea"/>
                <a:sym typeface="+mn-lt"/>
              </a:rPr>
              <a:t>FOUR</a:t>
            </a:r>
            <a:endParaRPr lang="zh-CN" altLang="en-US" sz="2700" b="1" dirty="0">
              <a:solidFill>
                <a:srgbClr val="1859BD"/>
              </a:solidFill>
              <a:latin typeface="+mn-lt"/>
              <a:ea typeface="+mn-ea"/>
              <a:cs typeface="+mn-ea"/>
              <a:sym typeface="+mn-lt"/>
            </a:endParaRPr>
          </a:p>
        </p:txBody>
      </p:sp>
      <p:sp>
        <p:nvSpPr>
          <p:cNvPr id="15" name="文本框 8"/>
          <p:cNvSpPr txBox="1">
            <a:spLocks noChangeArrowheads="1"/>
          </p:cNvSpPr>
          <p:nvPr>
            <p:custDataLst>
              <p:tags r:id="rId3"/>
            </p:custDataLst>
          </p:nvPr>
        </p:nvSpPr>
        <p:spPr bwMode="auto">
          <a:xfrm>
            <a:off x="5081759" y="1149861"/>
            <a:ext cx="3496865" cy="539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rmAutofit fontScale="92500"/>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2700" dirty="0" smtClean="0">
                <a:solidFill>
                  <a:srgbClr val="1859BD"/>
                </a:solidFill>
                <a:latin typeface="+mn-lt"/>
                <a:ea typeface="+mn-ea"/>
                <a:cs typeface="+mn-ea"/>
                <a:sym typeface="+mn-lt"/>
              </a:rPr>
              <a:t>单击此处添加标题内容</a:t>
            </a:r>
            <a:endParaRPr lang="en-US" altLang="zh-CN" sz="2700" dirty="0">
              <a:solidFill>
                <a:srgbClr val="1859BD"/>
              </a:solidFill>
              <a:latin typeface="+mn-lt"/>
              <a:ea typeface="+mn-ea"/>
              <a:cs typeface="+mn-ea"/>
              <a:sym typeface="+mn-lt"/>
            </a:endParaRPr>
          </a:p>
        </p:txBody>
      </p:sp>
      <p:sp>
        <p:nvSpPr>
          <p:cNvPr id="16" name="文本框 9"/>
          <p:cNvSpPr txBox="1">
            <a:spLocks noChangeArrowheads="1"/>
          </p:cNvSpPr>
          <p:nvPr>
            <p:custDataLst>
              <p:tags r:id="rId4"/>
            </p:custDataLst>
          </p:nvPr>
        </p:nvSpPr>
        <p:spPr bwMode="auto">
          <a:xfrm>
            <a:off x="5060327" y="1746363"/>
            <a:ext cx="3483769"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da-DK" altLang="zh-CN" sz="1200" dirty="0">
                <a:solidFill>
                  <a:schemeClr val="tx1">
                    <a:lumMod val="50000"/>
                    <a:lumOff val="50000"/>
                  </a:schemeClr>
                </a:solidFill>
                <a:latin typeface="+mn-lt"/>
                <a:ea typeface="+mn-ea"/>
                <a:cs typeface="+mn-ea"/>
                <a:sym typeface="+mn-lt"/>
              </a:rPr>
              <a:t>Lorem ipsum dolor sit amet</a:t>
            </a:r>
          </a:p>
          <a:p>
            <a:pPr algn="ctr" eaLnBrk="1" hangingPunct="1">
              <a:defRPr/>
            </a:pPr>
            <a:r>
              <a:rPr lang="da-DK" altLang="zh-CN" sz="1200" dirty="0">
                <a:solidFill>
                  <a:schemeClr val="tx1">
                    <a:lumMod val="50000"/>
                    <a:lumOff val="50000"/>
                  </a:schemeClr>
                </a:solidFill>
                <a:latin typeface="+mn-lt"/>
                <a:ea typeface="+mn-ea"/>
                <a:cs typeface="+mn-ea"/>
                <a:sym typeface="+mn-lt"/>
              </a:rPr>
              <a:t>Lorem ipsum dolor sit amet  </a:t>
            </a:r>
          </a:p>
        </p:txBody>
      </p:sp>
      <p:cxnSp>
        <p:nvCxnSpPr>
          <p:cNvPr id="17" name="直接连接符 10"/>
          <p:cNvCxnSpPr>
            <a:cxnSpLocks noChangeShapeType="1"/>
          </p:cNvCxnSpPr>
          <p:nvPr>
            <p:custDataLst>
              <p:tags r:id="rId5"/>
            </p:custDataLst>
          </p:nvPr>
        </p:nvCxnSpPr>
        <p:spPr bwMode="auto">
          <a:xfrm>
            <a:off x="5122240" y="1689213"/>
            <a:ext cx="3456384" cy="0"/>
          </a:xfrm>
          <a:prstGeom prst="line">
            <a:avLst/>
          </a:prstGeom>
          <a:noFill/>
          <a:ln w="12700" algn="ctr">
            <a:solidFill>
              <a:srgbClr val="DFDFDF"/>
            </a:solidFill>
            <a:miter lim="800000"/>
            <a:headEnd type="oval" w="med" len="med"/>
            <a:tailEnd type="oval"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832595978"/>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750" fill="hold"/>
                                        <p:tgtEl>
                                          <p:spTgt spid="13"/>
                                        </p:tgtEl>
                                        <p:attrNameLst>
                                          <p:attrName>ppt_x</p:attrName>
                                        </p:attrNameLst>
                                      </p:cBhvr>
                                      <p:tavLst>
                                        <p:tav tm="0">
                                          <p:val>
                                            <p:strVal val="0-#ppt_w/2"/>
                                          </p:val>
                                        </p:tav>
                                        <p:tav tm="100000">
                                          <p:val>
                                            <p:strVal val="#ppt_x"/>
                                          </p:val>
                                        </p:tav>
                                      </p:tavLst>
                                    </p:anim>
                                    <p:anim calcmode="lin" valueType="num">
                                      <p:cBhvr additive="base">
                                        <p:cTn id="8" dur="75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750" fill="hold"/>
                                        <p:tgtEl>
                                          <p:spTgt spid="14"/>
                                        </p:tgtEl>
                                        <p:attrNameLst>
                                          <p:attrName>ppt_x</p:attrName>
                                        </p:attrNameLst>
                                      </p:cBhvr>
                                      <p:tavLst>
                                        <p:tav tm="0">
                                          <p:val>
                                            <p:strVal val="1+#ppt_w/2"/>
                                          </p:val>
                                        </p:tav>
                                        <p:tav tm="100000">
                                          <p:val>
                                            <p:strVal val="#ppt_x"/>
                                          </p:val>
                                        </p:tav>
                                      </p:tavLst>
                                    </p:anim>
                                    <p:anim calcmode="lin" valueType="num">
                                      <p:cBhvr additive="base">
                                        <p:cTn id="12" dur="750" fill="hold"/>
                                        <p:tgtEl>
                                          <p:spTgt spid="14"/>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2" presetClass="entr" presetSubtype="4"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1000"/>
                                        <p:tgtEl>
                                          <p:spTgt spid="15"/>
                                        </p:tgtEl>
                                        <p:attrNameLst>
                                          <p:attrName>ppt_y</p:attrName>
                                        </p:attrNameLst>
                                      </p:cBhvr>
                                      <p:tavLst>
                                        <p:tav tm="0">
                                          <p:val>
                                            <p:strVal val="#ppt_y+#ppt_h*1.125000"/>
                                          </p:val>
                                        </p:tav>
                                        <p:tav tm="100000">
                                          <p:val>
                                            <p:strVal val="#ppt_y"/>
                                          </p:val>
                                        </p:tav>
                                      </p:tavLst>
                                    </p:anim>
                                    <p:animEffect transition="in" filter="wipe(up)">
                                      <p:cBhvr>
                                        <p:cTn id="17" dur="1000"/>
                                        <p:tgtEl>
                                          <p:spTgt spid="15"/>
                                        </p:tgtEl>
                                      </p:cBhvr>
                                    </p:animEffect>
                                  </p:childTnLst>
                                </p:cTn>
                              </p:par>
                            </p:childTnLst>
                          </p:cTn>
                        </p:par>
                        <p:par>
                          <p:cTn id="18" fill="hold">
                            <p:stCondLst>
                              <p:cond delay="1750"/>
                            </p:stCondLst>
                            <p:childTnLst>
                              <p:par>
                                <p:cTn id="19" presetID="16" presetClass="entr" presetSubtype="21"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barn(inVertical)">
                                      <p:cBhvr>
                                        <p:cTn id="21" dur="500"/>
                                        <p:tgtEl>
                                          <p:spTgt spid="17"/>
                                        </p:tgtEl>
                                      </p:cBhvr>
                                    </p:animEffect>
                                  </p:childTnLst>
                                </p:cTn>
                              </p:par>
                            </p:childTnLst>
                          </p:cTn>
                        </p:par>
                        <p:par>
                          <p:cTn id="22" fill="hold">
                            <p:stCondLst>
                              <p:cond delay="2250"/>
                            </p:stCondLst>
                            <p:childTnLst>
                              <p:par>
                                <p:cTn id="23" presetID="12" presetClass="entr" presetSubtype="1"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p:tgtEl>
                                          <p:spTgt spid="16"/>
                                        </p:tgtEl>
                                        <p:attrNameLst>
                                          <p:attrName>ppt_y</p:attrName>
                                        </p:attrNameLst>
                                      </p:cBhvr>
                                      <p:tavLst>
                                        <p:tav tm="0">
                                          <p:val>
                                            <p:strVal val="#ppt_y-#ppt_h*1.125000"/>
                                          </p:val>
                                        </p:tav>
                                        <p:tav tm="100000">
                                          <p:val>
                                            <p:strVal val="#ppt_y"/>
                                          </p:val>
                                        </p:tav>
                                      </p:tavLst>
                                    </p:anim>
                                    <p:animEffect transition="in" filter="wipe(down)">
                                      <p:cBhvr>
                                        <p:cTn id="2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P spid="15"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66318" y="2694646"/>
            <a:ext cx="1971052" cy="535531"/>
          </a:xfrm>
          <a:prstGeom prst="rect">
            <a:avLst/>
          </a:prstGeom>
          <a:noFill/>
        </p:spPr>
        <p:txBody>
          <a:bodyPr wrap="none">
            <a:spAutoFit/>
          </a:bodyPr>
          <a:lstStyle/>
          <a:p>
            <a:pPr marL="308610" marR="0" lvl="0" indent="-308610" algn="l" defTabSz="685800" rtl="0" eaLnBrk="1" fontAlgn="base" latinLnBrk="0" hangingPunct="1">
              <a:lnSpc>
                <a:spcPct val="100000"/>
              </a:lnSpc>
              <a:spcBef>
                <a:spcPct val="0"/>
              </a:spcBef>
              <a:spcAft>
                <a:spcPct val="0"/>
              </a:spcAft>
              <a:buClrTx/>
              <a:buSzTx/>
              <a:buFont typeface="Arial" pitchFamily="34" charset="0"/>
              <a:buChar char="•"/>
              <a:tabLst/>
              <a:defRPr/>
            </a:pPr>
            <a:r>
              <a:rPr kumimoji="0" lang="zh-CN" altLang="en-US" sz="1440" b="0" i="0" u="none" strike="noStrike" kern="1200" cap="none" spc="0" normalizeH="0" baseline="0" noProof="0" dirty="0">
                <a:ln>
                  <a:noFill/>
                </a:ln>
                <a:solidFill>
                  <a:prstClr val="black">
                    <a:lumMod val="75000"/>
                    <a:lumOff val="25000"/>
                  </a:prstClr>
                </a:solidFill>
                <a:effectLst/>
                <a:uLnTx/>
                <a:uFillTx/>
                <a:cs typeface="+mn-ea"/>
                <a:sym typeface="+mn-lt"/>
              </a:rPr>
              <a:t>点击此处输入文字</a:t>
            </a:r>
            <a:endParaRPr kumimoji="0" lang="en-US" altLang="zh-CN" sz="1440" b="0" i="0" u="none" strike="noStrike" kern="1200" cap="none" spc="0" normalizeH="0" baseline="0" noProof="0" dirty="0">
              <a:ln>
                <a:noFill/>
              </a:ln>
              <a:solidFill>
                <a:prstClr val="black">
                  <a:lumMod val="75000"/>
                  <a:lumOff val="25000"/>
                </a:prstClr>
              </a:solidFill>
              <a:effectLst/>
              <a:uLnTx/>
              <a:uFillTx/>
              <a:cs typeface="+mn-ea"/>
              <a:sym typeface="+mn-lt"/>
            </a:endParaRPr>
          </a:p>
          <a:p>
            <a:pPr marL="308610" marR="0" lvl="0" indent="-308610" algn="l" defTabSz="685800" rtl="0" eaLnBrk="1" fontAlgn="base" latinLnBrk="0" hangingPunct="1">
              <a:lnSpc>
                <a:spcPct val="100000"/>
              </a:lnSpc>
              <a:spcBef>
                <a:spcPct val="0"/>
              </a:spcBef>
              <a:spcAft>
                <a:spcPct val="0"/>
              </a:spcAft>
              <a:buClrTx/>
              <a:buSzTx/>
              <a:buFont typeface="Arial" pitchFamily="34" charset="0"/>
              <a:buChar char="•"/>
              <a:tabLst/>
              <a:defRPr/>
            </a:pPr>
            <a:r>
              <a:rPr kumimoji="0" lang="zh-CN" altLang="en-US" sz="1440" b="0" i="0" u="none" strike="noStrike" kern="1200" cap="none" spc="0" normalizeH="0" baseline="0" noProof="0" dirty="0">
                <a:ln>
                  <a:noFill/>
                </a:ln>
                <a:solidFill>
                  <a:prstClr val="black">
                    <a:lumMod val="75000"/>
                    <a:lumOff val="25000"/>
                  </a:prstClr>
                </a:solidFill>
                <a:effectLst/>
                <a:uLnTx/>
                <a:uFillTx/>
                <a:cs typeface="+mn-ea"/>
                <a:sym typeface="+mn-lt"/>
              </a:rPr>
              <a:t>点击此处输入文字</a:t>
            </a:r>
            <a:endParaRPr kumimoji="0" lang="en-US" altLang="zh-CN" sz="1440" b="0" i="0" u="none" strike="noStrike" kern="1200" cap="none" spc="0" normalizeH="0" baseline="0" noProof="0" dirty="0">
              <a:ln>
                <a:noFill/>
              </a:ln>
              <a:solidFill>
                <a:prstClr val="black">
                  <a:lumMod val="75000"/>
                  <a:lumOff val="25000"/>
                </a:prstClr>
              </a:solidFill>
              <a:effectLst/>
              <a:uLnTx/>
              <a:uFillTx/>
              <a:cs typeface="+mn-ea"/>
              <a:sym typeface="+mn-lt"/>
            </a:endParaRPr>
          </a:p>
        </p:txBody>
      </p:sp>
      <p:sp>
        <p:nvSpPr>
          <p:cNvPr id="5" name="TextBox 4"/>
          <p:cNvSpPr txBox="1"/>
          <p:nvPr/>
        </p:nvSpPr>
        <p:spPr>
          <a:xfrm>
            <a:off x="2781822" y="3373301"/>
            <a:ext cx="2163413" cy="590931"/>
          </a:xfrm>
          <a:prstGeom prst="rect">
            <a:avLst/>
          </a:prstGeom>
          <a:noFill/>
        </p:spPr>
        <p:txBody>
          <a:bodyPr wrap="none">
            <a:spAutoFit/>
          </a:bodyPr>
          <a:lstStyle/>
          <a:p>
            <a:pPr marL="308610" marR="0" lvl="0" indent="-308610" algn="l" defTabSz="685800" rtl="0" eaLnBrk="1" fontAlgn="base" latinLnBrk="0" hangingPunct="1">
              <a:lnSpc>
                <a:spcPct val="100000"/>
              </a:lnSpc>
              <a:spcBef>
                <a:spcPct val="0"/>
              </a:spcBef>
              <a:spcAft>
                <a:spcPct val="0"/>
              </a:spcAft>
              <a:buClrTx/>
              <a:buSzTx/>
              <a:buFont typeface="Arial" pitchFamily="34" charset="0"/>
              <a:buChar char="•"/>
              <a:tabLst/>
              <a:defRPr/>
            </a:pPr>
            <a:r>
              <a:rPr kumimoji="0" lang="zh-CN" altLang="en-US" sz="1620" b="1" i="0" u="none" strike="noStrike" kern="1200" cap="none" spc="0" normalizeH="0" baseline="0" noProof="0" dirty="0">
                <a:ln>
                  <a:noFill/>
                </a:ln>
                <a:solidFill>
                  <a:srgbClr val="0070C0"/>
                </a:solidFill>
                <a:effectLst/>
                <a:uLnTx/>
                <a:uFillTx/>
                <a:cs typeface="+mn-ea"/>
                <a:sym typeface="+mn-lt"/>
              </a:rPr>
              <a:t>点击此处输入文字</a:t>
            </a:r>
            <a:endParaRPr kumimoji="0" lang="en-US" altLang="zh-CN" sz="1620" b="1" i="0" u="none" strike="noStrike" kern="1200" cap="none" spc="0" normalizeH="0" baseline="0" noProof="0" dirty="0">
              <a:ln>
                <a:noFill/>
              </a:ln>
              <a:solidFill>
                <a:srgbClr val="0070C0"/>
              </a:solidFill>
              <a:effectLst/>
              <a:uLnTx/>
              <a:uFillTx/>
              <a:cs typeface="+mn-ea"/>
              <a:sym typeface="+mn-lt"/>
            </a:endParaRPr>
          </a:p>
          <a:p>
            <a:pPr marL="308610" marR="0" lvl="0" indent="-308610" algn="l" defTabSz="685800" rtl="0" eaLnBrk="1" fontAlgn="base" latinLnBrk="0" hangingPunct="1">
              <a:lnSpc>
                <a:spcPct val="100000"/>
              </a:lnSpc>
              <a:spcBef>
                <a:spcPct val="0"/>
              </a:spcBef>
              <a:spcAft>
                <a:spcPct val="0"/>
              </a:spcAft>
              <a:buClrTx/>
              <a:buSzTx/>
              <a:buFont typeface="Arial" pitchFamily="34" charset="0"/>
              <a:buChar char="•"/>
              <a:tabLst/>
              <a:defRPr/>
            </a:pPr>
            <a:r>
              <a:rPr kumimoji="0" lang="zh-CN" altLang="en-US" sz="1620" b="1" i="0" u="none" strike="noStrike" kern="1200" cap="none" spc="0" normalizeH="0" baseline="0" noProof="0" dirty="0">
                <a:ln>
                  <a:noFill/>
                </a:ln>
                <a:solidFill>
                  <a:srgbClr val="0070C0"/>
                </a:solidFill>
                <a:effectLst/>
                <a:uLnTx/>
                <a:uFillTx/>
                <a:cs typeface="+mn-ea"/>
                <a:sym typeface="+mn-lt"/>
              </a:rPr>
              <a:t>点击此处输入文字</a:t>
            </a:r>
            <a:endParaRPr kumimoji="0" lang="en-US" altLang="zh-CN" sz="1620" b="1" i="0" u="none" strike="noStrike" kern="1200" cap="none" spc="0" normalizeH="0" baseline="0" noProof="0" dirty="0">
              <a:ln>
                <a:noFill/>
              </a:ln>
              <a:solidFill>
                <a:srgbClr val="0070C0"/>
              </a:solidFill>
              <a:effectLst/>
              <a:uLnTx/>
              <a:uFillTx/>
              <a:cs typeface="+mn-ea"/>
              <a:sym typeface="+mn-lt"/>
            </a:endParaRPr>
          </a:p>
        </p:txBody>
      </p:sp>
      <p:sp>
        <p:nvSpPr>
          <p:cNvPr id="6" name="TextBox 5"/>
          <p:cNvSpPr txBox="1"/>
          <p:nvPr/>
        </p:nvSpPr>
        <p:spPr>
          <a:xfrm>
            <a:off x="6075090" y="1830251"/>
            <a:ext cx="1791516" cy="480131"/>
          </a:xfrm>
          <a:prstGeom prst="rect">
            <a:avLst/>
          </a:prstGeom>
          <a:noFill/>
        </p:spPr>
        <p:txBody>
          <a:bodyPr wrap="none">
            <a:spAutoFit/>
          </a:bodyPr>
          <a:lstStyle/>
          <a:p>
            <a:pPr marL="308610" marR="0" lvl="0" indent="-308610" algn="l" defTabSz="685800" rtl="0" eaLnBrk="1" fontAlgn="base" latinLnBrk="0" hangingPunct="1">
              <a:lnSpc>
                <a:spcPct val="100000"/>
              </a:lnSpc>
              <a:spcBef>
                <a:spcPct val="0"/>
              </a:spcBef>
              <a:spcAft>
                <a:spcPct val="0"/>
              </a:spcAft>
              <a:buClrTx/>
              <a:buSzTx/>
              <a:buFont typeface="Arial" pitchFamily="34" charset="0"/>
              <a:buChar char="•"/>
              <a:tabLst/>
              <a:defRPr/>
            </a:pPr>
            <a:r>
              <a:rPr kumimoji="0" lang="zh-CN" altLang="en-US" sz="1260" b="0" i="0" u="none" strike="noStrike" kern="1200" cap="none" spc="0" normalizeH="0" baseline="0" noProof="0" dirty="0">
                <a:ln>
                  <a:noFill/>
                </a:ln>
                <a:solidFill>
                  <a:prstClr val="black">
                    <a:lumMod val="75000"/>
                    <a:lumOff val="25000"/>
                  </a:prstClr>
                </a:solidFill>
                <a:effectLst/>
                <a:uLnTx/>
                <a:uFillTx/>
                <a:cs typeface="+mn-ea"/>
                <a:sym typeface="+mn-lt"/>
              </a:rPr>
              <a:t>点击此处输入文字</a:t>
            </a:r>
            <a:endParaRPr kumimoji="0" lang="en-US" altLang="zh-CN" sz="1260" b="0" i="0" u="none" strike="noStrike" kern="1200" cap="none" spc="0" normalizeH="0" baseline="0" noProof="0" dirty="0">
              <a:ln>
                <a:noFill/>
              </a:ln>
              <a:solidFill>
                <a:prstClr val="black">
                  <a:lumMod val="75000"/>
                  <a:lumOff val="25000"/>
                </a:prstClr>
              </a:solidFill>
              <a:effectLst/>
              <a:uLnTx/>
              <a:uFillTx/>
              <a:cs typeface="+mn-ea"/>
              <a:sym typeface="+mn-lt"/>
            </a:endParaRPr>
          </a:p>
          <a:p>
            <a:pPr marL="308610" marR="0" lvl="0" indent="-308610" algn="l" defTabSz="685800" rtl="0" eaLnBrk="1" fontAlgn="base" latinLnBrk="0" hangingPunct="1">
              <a:lnSpc>
                <a:spcPct val="100000"/>
              </a:lnSpc>
              <a:spcBef>
                <a:spcPct val="0"/>
              </a:spcBef>
              <a:spcAft>
                <a:spcPct val="0"/>
              </a:spcAft>
              <a:buClrTx/>
              <a:buSzTx/>
              <a:buFont typeface="Arial" pitchFamily="34" charset="0"/>
              <a:buChar char="•"/>
              <a:tabLst/>
              <a:defRPr/>
            </a:pPr>
            <a:r>
              <a:rPr kumimoji="0" lang="zh-CN" altLang="en-US" sz="1260" b="0" i="0" u="none" strike="noStrike" kern="1200" cap="none" spc="0" normalizeH="0" baseline="0" noProof="0" dirty="0">
                <a:ln>
                  <a:noFill/>
                </a:ln>
                <a:solidFill>
                  <a:prstClr val="black">
                    <a:lumMod val="75000"/>
                    <a:lumOff val="25000"/>
                  </a:prstClr>
                </a:solidFill>
                <a:effectLst/>
                <a:uLnTx/>
                <a:uFillTx/>
                <a:cs typeface="+mn-ea"/>
                <a:sym typeface="+mn-lt"/>
              </a:rPr>
              <a:t>点击此处输入文字</a:t>
            </a:r>
            <a:endParaRPr kumimoji="0" lang="en-US" altLang="zh-CN" sz="1260" b="0" i="0" u="none" strike="noStrike" kern="1200" cap="none" spc="0" normalizeH="0" baseline="0" noProof="0" dirty="0">
              <a:ln>
                <a:noFill/>
              </a:ln>
              <a:solidFill>
                <a:prstClr val="black">
                  <a:lumMod val="75000"/>
                  <a:lumOff val="25000"/>
                </a:prstClr>
              </a:solidFill>
              <a:effectLst/>
              <a:uLnTx/>
              <a:uFillTx/>
              <a:cs typeface="+mn-ea"/>
              <a:sym typeface="+mn-lt"/>
            </a:endParaRPr>
          </a:p>
        </p:txBody>
      </p:sp>
      <p:grpSp>
        <p:nvGrpSpPr>
          <p:cNvPr id="7" name="组合 6"/>
          <p:cNvGrpSpPr/>
          <p:nvPr/>
        </p:nvGrpSpPr>
        <p:grpSpPr>
          <a:xfrm>
            <a:off x="1331640" y="1535929"/>
            <a:ext cx="1750220" cy="2413153"/>
            <a:chOff x="681032" y="1902140"/>
            <a:chExt cx="1944688" cy="2681281"/>
          </a:xfrm>
        </p:grpSpPr>
        <p:sp>
          <p:nvSpPr>
            <p:cNvPr id="8" name="椭圆​​ 2"/>
            <p:cNvSpPr/>
            <p:nvPr/>
          </p:nvSpPr>
          <p:spPr>
            <a:xfrm>
              <a:off x="681032" y="1902140"/>
              <a:ext cx="1944688" cy="2447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1859BD"/>
            </a:solidFill>
            <a:ln>
              <a:noFill/>
            </a:ln>
          </p:spPr>
          <p:txBody>
            <a:bodyPr wrap="none" anchor="ct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620" b="0" i="0" u="none" strike="noStrike" kern="0" cap="none" spc="0" normalizeH="0" baseline="0" noProof="0" dirty="0">
                <a:ln>
                  <a:noFill/>
                </a:ln>
                <a:solidFill>
                  <a:srgbClr val="000000"/>
                </a:solidFill>
                <a:effectLst/>
                <a:uLnTx/>
                <a:uFillTx/>
                <a:cs typeface="+mn-ea"/>
                <a:sym typeface="+mn-lt"/>
              </a:endParaRPr>
            </a:p>
          </p:txBody>
        </p:sp>
        <p:sp>
          <p:nvSpPr>
            <p:cNvPr id="9" name="椭圆​​ 6"/>
            <p:cNvSpPr/>
            <p:nvPr/>
          </p:nvSpPr>
          <p:spPr>
            <a:xfrm>
              <a:off x="897230" y="4432300"/>
              <a:ext cx="1512168" cy="151121"/>
            </a:xfrm>
            <a:prstGeom prst="ellipse">
              <a:avLst/>
            </a:prstGeom>
            <a:gradFill flip="none" rotWithShape="1">
              <a:gsLst>
                <a:gs pos="80000">
                  <a:sysClr val="window" lastClr="FFFFFF">
                    <a:alpha val="0"/>
                  </a:sysClr>
                </a:gs>
                <a:gs pos="0">
                  <a:srgbClr val="FFFFFF">
                    <a:lumMod val="50000"/>
                  </a:srgbClr>
                </a:gs>
              </a:gsLst>
              <a:path path="circle">
                <a:fillToRect l="50000" t="50000" r="50000" b="50000"/>
              </a:path>
              <a:tileRect/>
            </a:gradFill>
            <a:ln w="25400" cap="flat" cmpd="sng" algn="ctr">
              <a:noFill/>
              <a:prstDash val="solid"/>
            </a:ln>
            <a:effectLst/>
          </p:spPr>
          <p:txBody>
            <a:bodyPr anchor="ctr"/>
            <a:lstStyle/>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white"/>
                </a:solidFill>
                <a:effectLst/>
                <a:uLnTx/>
                <a:uFillTx/>
                <a:cs typeface="+mn-ea"/>
                <a:sym typeface="+mn-lt"/>
              </a:endParaRPr>
            </a:p>
          </p:txBody>
        </p:sp>
        <p:sp>
          <p:nvSpPr>
            <p:cNvPr id="10" name="矩形​​ 16"/>
            <p:cNvSpPr>
              <a:spLocks noChangeArrowheads="1"/>
            </p:cNvSpPr>
            <p:nvPr/>
          </p:nvSpPr>
          <p:spPr bwMode="auto">
            <a:xfrm>
              <a:off x="1076970" y="2412848"/>
              <a:ext cx="1129583" cy="841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822960" rtl="0" eaLnBrk="1" fontAlgn="base" latinLnBrk="0" hangingPunct="1">
                <a:lnSpc>
                  <a:spcPct val="100000"/>
                </a:lnSpc>
                <a:spcBef>
                  <a:spcPct val="0"/>
                </a:spcBef>
                <a:spcAft>
                  <a:spcPct val="0"/>
                </a:spcAft>
                <a:buClrTx/>
                <a:buSzTx/>
                <a:buFontTx/>
                <a:buNone/>
                <a:tabLst/>
                <a:defRPr/>
              </a:pPr>
              <a:r>
                <a:rPr kumimoji="0" lang="zh-CN" altLang="en-US" sz="2160" b="1" i="0" u="none" strike="noStrike" kern="0" cap="none" spc="0" normalizeH="0" baseline="0" noProof="0" dirty="0">
                  <a:ln>
                    <a:noFill/>
                  </a:ln>
                  <a:solidFill>
                    <a:prstClr val="white"/>
                  </a:solidFill>
                  <a:effectLst/>
                  <a:uLnTx/>
                  <a:uFillTx/>
                  <a:cs typeface="+mn-ea"/>
                  <a:sym typeface="+mn-lt"/>
                </a:rPr>
                <a:t>点击录</a:t>
              </a:r>
              <a:endParaRPr kumimoji="0" lang="en-US" altLang="zh-CN" sz="2160" b="1" i="0" u="none" strike="noStrike" kern="0" cap="none" spc="0" normalizeH="0" baseline="0" noProof="0" dirty="0">
                <a:ln>
                  <a:noFill/>
                </a:ln>
                <a:solidFill>
                  <a:prstClr val="white"/>
                </a:solidFill>
                <a:effectLst/>
                <a:uLnTx/>
                <a:uFillTx/>
                <a:cs typeface="+mn-ea"/>
                <a:sym typeface="+mn-lt"/>
              </a:endParaRPr>
            </a:p>
            <a:p>
              <a:pPr marL="0" marR="0" lvl="0" indent="0" algn="ctr" defTabSz="822960" rtl="0" eaLnBrk="1" fontAlgn="base" latinLnBrk="0" hangingPunct="1">
                <a:lnSpc>
                  <a:spcPct val="100000"/>
                </a:lnSpc>
                <a:spcBef>
                  <a:spcPct val="0"/>
                </a:spcBef>
                <a:spcAft>
                  <a:spcPct val="0"/>
                </a:spcAft>
                <a:buClrTx/>
                <a:buSzTx/>
                <a:buFontTx/>
                <a:buNone/>
                <a:tabLst/>
                <a:defRPr/>
              </a:pPr>
              <a:r>
                <a:rPr kumimoji="0" lang="zh-CN" altLang="en-US" sz="2160" b="1" i="0" u="none" strike="noStrike" kern="0" cap="none" spc="0" normalizeH="0" baseline="0" noProof="0" dirty="0">
                  <a:ln>
                    <a:noFill/>
                  </a:ln>
                  <a:solidFill>
                    <a:prstClr val="white"/>
                  </a:solidFill>
                  <a:effectLst/>
                  <a:uLnTx/>
                  <a:uFillTx/>
                  <a:cs typeface="+mn-ea"/>
                  <a:sym typeface="+mn-lt"/>
                </a:rPr>
                <a:t>入内容</a:t>
              </a:r>
            </a:p>
          </p:txBody>
        </p:sp>
      </p:grpSp>
      <p:grpSp>
        <p:nvGrpSpPr>
          <p:cNvPr id="12" name="组合 11"/>
          <p:cNvGrpSpPr/>
          <p:nvPr/>
        </p:nvGrpSpPr>
        <p:grpSpPr>
          <a:xfrm>
            <a:off x="3550489" y="1200173"/>
            <a:ext cx="1295876" cy="1751634"/>
            <a:chOff x="3146420" y="1529078"/>
            <a:chExt cx="1439862" cy="1946260"/>
          </a:xfrm>
        </p:grpSpPr>
        <p:sp>
          <p:nvSpPr>
            <p:cNvPr id="13" name="椭圆​​ 2"/>
            <p:cNvSpPr/>
            <p:nvPr/>
          </p:nvSpPr>
          <p:spPr>
            <a:xfrm>
              <a:off x="3146420" y="1529078"/>
              <a:ext cx="1439862" cy="1812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1859BD"/>
            </a:solidFill>
            <a:ln>
              <a:noFill/>
            </a:ln>
          </p:spPr>
          <p:txBody>
            <a:bodyPr wrap="none" anchor="ct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620" b="0" i="0" u="none" strike="noStrike" kern="0" cap="none" spc="0" normalizeH="0" baseline="0" noProof="0">
                <a:ln>
                  <a:noFill/>
                </a:ln>
                <a:solidFill>
                  <a:srgbClr val="000000"/>
                </a:solidFill>
                <a:effectLst/>
                <a:uLnTx/>
                <a:uFillTx/>
                <a:cs typeface="+mn-ea"/>
                <a:sym typeface="+mn-lt"/>
              </a:endParaRPr>
            </a:p>
          </p:txBody>
        </p:sp>
        <p:sp>
          <p:nvSpPr>
            <p:cNvPr id="14" name="椭圆​​ 9"/>
            <p:cNvSpPr/>
            <p:nvPr/>
          </p:nvSpPr>
          <p:spPr>
            <a:xfrm>
              <a:off x="3273494" y="3380494"/>
              <a:ext cx="1116000" cy="94844"/>
            </a:xfrm>
            <a:prstGeom prst="ellipse">
              <a:avLst/>
            </a:prstGeom>
            <a:gradFill flip="none" rotWithShape="1">
              <a:gsLst>
                <a:gs pos="80000">
                  <a:sysClr val="window" lastClr="FFFFFF">
                    <a:alpha val="0"/>
                  </a:sysClr>
                </a:gs>
                <a:gs pos="0">
                  <a:srgbClr val="FFFFFF">
                    <a:lumMod val="50000"/>
                  </a:srgbClr>
                </a:gs>
              </a:gsLst>
              <a:path path="circle">
                <a:fillToRect l="50000" t="50000" r="50000" b="50000"/>
              </a:path>
              <a:tileRect/>
            </a:gradFill>
            <a:ln w="25400" cap="flat" cmpd="sng" algn="ctr">
              <a:noFill/>
              <a:prstDash val="solid"/>
            </a:ln>
            <a:effectLst/>
          </p:spPr>
          <p:txBody>
            <a:bodyPr anchor="ctr"/>
            <a:lstStyle/>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white"/>
                </a:solidFill>
                <a:effectLst/>
                <a:uLnTx/>
                <a:uFillTx/>
                <a:cs typeface="+mn-ea"/>
                <a:sym typeface="+mn-lt"/>
              </a:endParaRPr>
            </a:p>
          </p:txBody>
        </p:sp>
        <p:sp>
          <p:nvSpPr>
            <p:cNvPr id="15" name="矩形​​ 17"/>
            <p:cNvSpPr>
              <a:spLocks noChangeArrowheads="1"/>
            </p:cNvSpPr>
            <p:nvPr/>
          </p:nvSpPr>
          <p:spPr bwMode="auto">
            <a:xfrm>
              <a:off x="3350052" y="1855757"/>
              <a:ext cx="974625" cy="718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点击录</a:t>
              </a:r>
              <a:endParaRPr kumimoji="0" lang="en-US" altLang="zh-CN" sz="1800" b="1" i="0" u="none" strike="noStrike" kern="0" cap="none" spc="0" normalizeH="0" baseline="0" noProof="0" dirty="0">
                <a:ln>
                  <a:noFill/>
                </a:ln>
                <a:solidFill>
                  <a:prstClr val="white"/>
                </a:solidFill>
                <a:effectLst/>
                <a:uLnTx/>
                <a:uFillTx/>
                <a:cs typeface="+mn-ea"/>
                <a:sym typeface="+mn-lt"/>
              </a:endParaRPr>
            </a:p>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入内容</a:t>
              </a:r>
            </a:p>
          </p:txBody>
        </p:sp>
      </p:grpSp>
      <p:grpSp>
        <p:nvGrpSpPr>
          <p:cNvPr id="17" name="组合 16"/>
          <p:cNvGrpSpPr/>
          <p:nvPr/>
        </p:nvGrpSpPr>
        <p:grpSpPr>
          <a:xfrm>
            <a:off x="5284992" y="951571"/>
            <a:ext cx="911543" cy="1221908"/>
            <a:chOff x="5073645" y="1252853"/>
            <a:chExt cx="1012825" cy="1357676"/>
          </a:xfrm>
        </p:grpSpPr>
        <p:sp>
          <p:nvSpPr>
            <p:cNvPr id="18" name="椭圆​​ 2"/>
            <p:cNvSpPr/>
            <p:nvPr/>
          </p:nvSpPr>
          <p:spPr>
            <a:xfrm>
              <a:off x="5073645" y="125285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1859BD"/>
            </a:solidFill>
            <a:ln>
              <a:noFill/>
            </a:ln>
          </p:spPr>
          <p:txBody>
            <a:bodyPr wrap="none" anchor="ct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zh-CN" altLang="en-US" sz="1620" b="0" i="0" u="none" strike="noStrike" kern="0" cap="none" spc="0" normalizeH="0" baseline="0" noProof="0">
                <a:ln>
                  <a:noFill/>
                </a:ln>
                <a:solidFill>
                  <a:srgbClr val="000000"/>
                </a:solidFill>
                <a:effectLst/>
                <a:uLnTx/>
                <a:uFillTx/>
                <a:cs typeface="+mn-ea"/>
                <a:sym typeface="+mn-lt"/>
              </a:endParaRPr>
            </a:p>
          </p:txBody>
        </p:sp>
        <p:sp>
          <p:nvSpPr>
            <p:cNvPr id="19" name="椭圆​​ 10"/>
            <p:cNvSpPr/>
            <p:nvPr/>
          </p:nvSpPr>
          <p:spPr>
            <a:xfrm>
              <a:off x="5217790" y="2515685"/>
              <a:ext cx="720000" cy="94844"/>
            </a:xfrm>
            <a:prstGeom prst="ellipse">
              <a:avLst/>
            </a:prstGeom>
            <a:gradFill flip="none" rotWithShape="1">
              <a:gsLst>
                <a:gs pos="80000">
                  <a:sysClr val="window" lastClr="FFFFFF">
                    <a:alpha val="0"/>
                  </a:sysClr>
                </a:gs>
                <a:gs pos="0">
                  <a:srgbClr val="FFFFFF">
                    <a:lumMod val="50000"/>
                  </a:srgbClr>
                </a:gs>
              </a:gsLst>
              <a:path path="circle">
                <a:fillToRect l="50000" t="50000" r="50000" b="50000"/>
              </a:path>
              <a:tileRect/>
            </a:gradFill>
            <a:ln w="25400" cap="flat" cmpd="sng" algn="ctr">
              <a:noFill/>
              <a:prstDash val="solid"/>
            </a:ln>
            <a:effectLst/>
          </p:spPr>
          <p:txBody>
            <a:bodyPr anchor="ctr"/>
            <a:lstStyle/>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white"/>
                </a:solidFill>
                <a:effectLst/>
                <a:uLnTx/>
                <a:uFillTx/>
                <a:cs typeface="+mn-ea"/>
                <a:sym typeface="+mn-lt"/>
              </a:endParaRPr>
            </a:p>
          </p:txBody>
        </p:sp>
        <p:sp>
          <p:nvSpPr>
            <p:cNvPr id="20" name="矩形​​ 18"/>
            <p:cNvSpPr>
              <a:spLocks noChangeArrowheads="1"/>
            </p:cNvSpPr>
            <p:nvPr/>
          </p:nvSpPr>
          <p:spPr bwMode="auto">
            <a:xfrm>
              <a:off x="5169429" y="1463486"/>
              <a:ext cx="819668" cy="595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440" b="1" i="0" u="none" strike="noStrike" kern="0" cap="none" spc="0" normalizeH="0" baseline="0" noProof="0" dirty="0">
                  <a:ln>
                    <a:noFill/>
                  </a:ln>
                  <a:solidFill>
                    <a:prstClr val="white"/>
                  </a:solidFill>
                  <a:effectLst/>
                  <a:uLnTx/>
                  <a:uFillTx/>
                  <a:cs typeface="+mn-ea"/>
                  <a:sym typeface="+mn-lt"/>
                </a:rPr>
                <a:t>点击录</a:t>
              </a:r>
              <a:endParaRPr kumimoji="0" lang="en-US" altLang="zh-CN" sz="1440" b="1" i="0" u="none" strike="noStrike" kern="0" cap="none" spc="0" normalizeH="0" baseline="0" noProof="0" dirty="0">
                <a:ln>
                  <a:noFill/>
                </a:ln>
                <a:solidFill>
                  <a:prstClr val="white"/>
                </a:solidFill>
                <a:effectLst/>
                <a:uLnTx/>
                <a:uFillTx/>
                <a:cs typeface="+mn-ea"/>
                <a:sym typeface="+mn-lt"/>
              </a:endParaRPr>
            </a:p>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440" b="1" i="0" u="none" strike="noStrike" kern="0" cap="none" spc="0" normalizeH="0" baseline="0" noProof="0" dirty="0">
                  <a:ln>
                    <a:noFill/>
                  </a:ln>
                  <a:solidFill>
                    <a:prstClr val="white"/>
                  </a:solidFill>
                  <a:effectLst/>
                  <a:uLnTx/>
                  <a:uFillTx/>
                  <a:cs typeface="+mn-ea"/>
                  <a:sym typeface="+mn-lt"/>
                </a:rPr>
                <a:t>入内容</a:t>
              </a:r>
            </a:p>
          </p:txBody>
        </p:sp>
      </p:grpSp>
      <p:sp>
        <p:nvSpPr>
          <p:cNvPr id="21"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22"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3"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048601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362">
                                          <p:stCondLst>
                                            <p:cond delay="0"/>
                                          </p:stCondLst>
                                        </p:cTn>
                                        <p:tgtEl>
                                          <p:spTgt spid="7"/>
                                        </p:tgtEl>
                                      </p:cBhvr>
                                    </p:animEffect>
                                    <p:anim calcmode="lin" valueType="num">
                                      <p:cBhvr>
                                        <p:cTn id="8" dur="1139"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415"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415" tmFilter="0, 0; 0.125,0.2665; 0.25,0.4; 0.375,0.465; 0.5,0.5;  0.625,0.535; 0.75,0.6; 0.875,0.7335; 1,1">
                                          <p:stCondLst>
                                            <p:cond delay="415"/>
                                          </p:stCondLst>
                                        </p:cTn>
                                        <p:tgtEl>
                                          <p:spTgt spid="7"/>
                                        </p:tgtEl>
                                        <p:attrNameLst>
                                          <p:attrName>ppt_y</p:attrName>
                                        </p:attrNameLst>
                                      </p:cBhvr>
                                      <p:tavLst>
                                        <p:tav tm="0" fmla="#ppt_y-sin(pi*$)/9">
                                          <p:val>
                                            <p:fltVal val="0"/>
                                          </p:val>
                                        </p:tav>
                                        <p:tav tm="100000">
                                          <p:val>
                                            <p:fltVal val="1"/>
                                          </p:val>
                                        </p:tav>
                                      </p:tavLst>
                                    </p:anim>
                                    <p:anim calcmode="lin" valueType="num">
                                      <p:cBhvr>
                                        <p:cTn id="11" dur="207" tmFilter="0, 0; 0.125,0.2665; 0.25,0.4; 0.375,0.465; 0.5,0.5;  0.625,0.535; 0.75,0.6; 0.875,0.7335; 1,1">
                                          <p:stCondLst>
                                            <p:cond delay="828"/>
                                          </p:stCondLst>
                                        </p:cTn>
                                        <p:tgtEl>
                                          <p:spTgt spid="7"/>
                                        </p:tgtEl>
                                        <p:attrNameLst>
                                          <p:attrName>ppt_y</p:attrName>
                                        </p:attrNameLst>
                                      </p:cBhvr>
                                      <p:tavLst>
                                        <p:tav tm="0" fmla="#ppt_y-sin(pi*$)/27">
                                          <p:val>
                                            <p:fltVal val="0"/>
                                          </p:val>
                                        </p:tav>
                                        <p:tav tm="100000">
                                          <p:val>
                                            <p:fltVal val="1"/>
                                          </p:val>
                                        </p:tav>
                                      </p:tavLst>
                                    </p:anim>
                                    <p:anim calcmode="lin" valueType="num">
                                      <p:cBhvr>
                                        <p:cTn id="12" dur="103" tmFilter="0, 0; 0.125,0.2665; 0.25,0.4; 0.375,0.465; 0.5,0.5;  0.625,0.535; 0.75,0.6; 0.875,0.7335; 1,1">
                                          <p:stCondLst>
                                            <p:cond delay="1035"/>
                                          </p:stCondLst>
                                        </p:cTn>
                                        <p:tgtEl>
                                          <p:spTgt spid="7"/>
                                        </p:tgtEl>
                                        <p:attrNameLst>
                                          <p:attrName>ppt_y</p:attrName>
                                        </p:attrNameLst>
                                      </p:cBhvr>
                                      <p:tavLst>
                                        <p:tav tm="0" fmla="#ppt_y-sin(pi*$)/81">
                                          <p:val>
                                            <p:fltVal val="0"/>
                                          </p:val>
                                        </p:tav>
                                        <p:tav tm="100000">
                                          <p:val>
                                            <p:fltVal val="1"/>
                                          </p:val>
                                        </p:tav>
                                      </p:tavLst>
                                    </p:anim>
                                    <p:animScale>
                                      <p:cBhvr>
                                        <p:cTn id="13" dur="16">
                                          <p:stCondLst>
                                            <p:cond delay="406"/>
                                          </p:stCondLst>
                                        </p:cTn>
                                        <p:tgtEl>
                                          <p:spTgt spid="7"/>
                                        </p:tgtEl>
                                      </p:cBhvr>
                                      <p:to x="100000" y="60000"/>
                                    </p:animScale>
                                    <p:animScale>
                                      <p:cBhvr>
                                        <p:cTn id="14" dur="104" decel="50000">
                                          <p:stCondLst>
                                            <p:cond delay="423"/>
                                          </p:stCondLst>
                                        </p:cTn>
                                        <p:tgtEl>
                                          <p:spTgt spid="7"/>
                                        </p:tgtEl>
                                      </p:cBhvr>
                                      <p:to x="100000" y="100000"/>
                                    </p:animScale>
                                    <p:animScale>
                                      <p:cBhvr>
                                        <p:cTn id="15" dur="16">
                                          <p:stCondLst>
                                            <p:cond delay="820"/>
                                          </p:stCondLst>
                                        </p:cTn>
                                        <p:tgtEl>
                                          <p:spTgt spid="7"/>
                                        </p:tgtEl>
                                      </p:cBhvr>
                                      <p:to x="100000" y="80000"/>
                                    </p:animScale>
                                    <p:animScale>
                                      <p:cBhvr>
                                        <p:cTn id="16" dur="104" decel="50000">
                                          <p:stCondLst>
                                            <p:cond delay="836"/>
                                          </p:stCondLst>
                                        </p:cTn>
                                        <p:tgtEl>
                                          <p:spTgt spid="7"/>
                                        </p:tgtEl>
                                      </p:cBhvr>
                                      <p:to x="100000" y="100000"/>
                                    </p:animScale>
                                    <p:animScale>
                                      <p:cBhvr>
                                        <p:cTn id="17" dur="16">
                                          <p:stCondLst>
                                            <p:cond delay="1026"/>
                                          </p:stCondLst>
                                        </p:cTn>
                                        <p:tgtEl>
                                          <p:spTgt spid="7"/>
                                        </p:tgtEl>
                                      </p:cBhvr>
                                      <p:to x="100000" y="90000"/>
                                    </p:animScale>
                                    <p:animScale>
                                      <p:cBhvr>
                                        <p:cTn id="18" dur="104" decel="50000">
                                          <p:stCondLst>
                                            <p:cond delay="1042"/>
                                          </p:stCondLst>
                                        </p:cTn>
                                        <p:tgtEl>
                                          <p:spTgt spid="7"/>
                                        </p:tgtEl>
                                      </p:cBhvr>
                                      <p:to x="100000" y="100000"/>
                                    </p:animScale>
                                    <p:animScale>
                                      <p:cBhvr>
                                        <p:cTn id="19" dur="16">
                                          <p:stCondLst>
                                            <p:cond delay="1130"/>
                                          </p:stCondLst>
                                        </p:cTn>
                                        <p:tgtEl>
                                          <p:spTgt spid="7"/>
                                        </p:tgtEl>
                                      </p:cBhvr>
                                      <p:to x="100000" y="95000"/>
                                    </p:animScale>
                                    <p:animScale>
                                      <p:cBhvr>
                                        <p:cTn id="20" dur="104" decel="50000">
                                          <p:stCondLst>
                                            <p:cond delay="1146"/>
                                          </p:stCondLst>
                                        </p:cTn>
                                        <p:tgtEl>
                                          <p:spTgt spid="7"/>
                                        </p:tgtEl>
                                      </p:cBhvr>
                                      <p:to x="100000" y="100000"/>
                                    </p:animScale>
                                  </p:childTnLst>
                                </p:cTn>
                              </p:par>
                              <p:par>
                                <p:cTn id="21" presetID="26" presetClass="entr" presetSubtype="0" fill="hold" nodeType="withEffect">
                                  <p:stCondLst>
                                    <p:cond delay="25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362">
                                          <p:stCondLst>
                                            <p:cond delay="0"/>
                                          </p:stCondLst>
                                        </p:cTn>
                                        <p:tgtEl>
                                          <p:spTgt spid="12"/>
                                        </p:tgtEl>
                                      </p:cBhvr>
                                    </p:animEffect>
                                    <p:anim calcmode="lin" valueType="num">
                                      <p:cBhvr>
                                        <p:cTn id="24" dur="1139"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415"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415" tmFilter="0, 0; 0.125,0.2665; 0.25,0.4; 0.375,0.465; 0.5,0.5;  0.625,0.535; 0.75,0.6; 0.875,0.7335; 1,1">
                                          <p:stCondLst>
                                            <p:cond delay="415"/>
                                          </p:stCondLst>
                                        </p:cTn>
                                        <p:tgtEl>
                                          <p:spTgt spid="12"/>
                                        </p:tgtEl>
                                        <p:attrNameLst>
                                          <p:attrName>ppt_y</p:attrName>
                                        </p:attrNameLst>
                                      </p:cBhvr>
                                      <p:tavLst>
                                        <p:tav tm="0" fmla="#ppt_y-sin(pi*$)/9">
                                          <p:val>
                                            <p:fltVal val="0"/>
                                          </p:val>
                                        </p:tav>
                                        <p:tav tm="100000">
                                          <p:val>
                                            <p:fltVal val="1"/>
                                          </p:val>
                                        </p:tav>
                                      </p:tavLst>
                                    </p:anim>
                                    <p:anim calcmode="lin" valueType="num">
                                      <p:cBhvr>
                                        <p:cTn id="27" dur="207" tmFilter="0, 0; 0.125,0.2665; 0.25,0.4; 0.375,0.465; 0.5,0.5;  0.625,0.535; 0.75,0.6; 0.875,0.7335; 1,1">
                                          <p:stCondLst>
                                            <p:cond delay="828"/>
                                          </p:stCondLst>
                                        </p:cTn>
                                        <p:tgtEl>
                                          <p:spTgt spid="12"/>
                                        </p:tgtEl>
                                        <p:attrNameLst>
                                          <p:attrName>ppt_y</p:attrName>
                                        </p:attrNameLst>
                                      </p:cBhvr>
                                      <p:tavLst>
                                        <p:tav tm="0" fmla="#ppt_y-sin(pi*$)/27">
                                          <p:val>
                                            <p:fltVal val="0"/>
                                          </p:val>
                                        </p:tav>
                                        <p:tav tm="100000">
                                          <p:val>
                                            <p:fltVal val="1"/>
                                          </p:val>
                                        </p:tav>
                                      </p:tavLst>
                                    </p:anim>
                                    <p:anim calcmode="lin" valueType="num">
                                      <p:cBhvr>
                                        <p:cTn id="28" dur="103" tmFilter="0, 0; 0.125,0.2665; 0.25,0.4; 0.375,0.465; 0.5,0.5;  0.625,0.535; 0.75,0.6; 0.875,0.7335; 1,1">
                                          <p:stCondLst>
                                            <p:cond delay="1035"/>
                                          </p:stCondLst>
                                        </p:cTn>
                                        <p:tgtEl>
                                          <p:spTgt spid="12"/>
                                        </p:tgtEl>
                                        <p:attrNameLst>
                                          <p:attrName>ppt_y</p:attrName>
                                        </p:attrNameLst>
                                      </p:cBhvr>
                                      <p:tavLst>
                                        <p:tav tm="0" fmla="#ppt_y-sin(pi*$)/81">
                                          <p:val>
                                            <p:fltVal val="0"/>
                                          </p:val>
                                        </p:tav>
                                        <p:tav tm="100000">
                                          <p:val>
                                            <p:fltVal val="1"/>
                                          </p:val>
                                        </p:tav>
                                      </p:tavLst>
                                    </p:anim>
                                    <p:animScale>
                                      <p:cBhvr>
                                        <p:cTn id="29" dur="16">
                                          <p:stCondLst>
                                            <p:cond delay="406"/>
                                          </p:stCondLst>
                                        </p:cTn>
                                        <p:tgtEl>
                                          <p:spTgt spid="12"/>
                                        </p:tgtEl>
                                      </p:cBhvr>
                                      <p:to x="100000" y="60000"/>
                                    </p:animScale>
                                    <p:animScale>
                                      <p:cBhvr>
                                        <p:cTn id="30" dur="104" decel="50000">
                                          <p:stCondLst>
                                            <p:cond delay="423"/>
                                          </p:stCondLst>
                                        </p:cTn>
                                        <p:tgtEl>
                                          <p:spTgt spid="12"/>
                                        </p:tgtEl>
                                      </p:cBhvr>
                                      <p:to x="100000" y="100000"/>
                                    </p:animScale>
                                    <p:animScale>
                                      <p:cBhvr>
                                        <p:cTn id="31" dur="16">
                                          <p:stCondLst>
                                            <p:cond delay="820"/>
                                          </p:stCondLst>
                                        </p:cTn>
                                        <p:tgtEl>
                                          <p:spTgt spid="12"/>
                                        </p:tgtEl>
                                      </p:cBhvr>
                                      <p:to x="100000" y="80000"/>
                                    </p:animScale>
                                    <p:animScale>
                                      <p:cBhvr>
                                        <p:cTn id="32" dur="104" decel="50000">
                                          <p:stCondLst>
                                            <p:cond delay="836"/>
                                          </p:stCondLst>
                                        </p:cTn>
                                        <p:tgtEl>
                                          <p:spTgt spid="12"/>
                                        </p:tgtEl>
                                      </p:cBhvr>
                                      <p:to x="100000" y="100000"/>
                                    </p:animScale>
                                    <p:animScale>
                                      <p:cBhvr>
                                        <p:cTn id="33" dur="16">
                                          <p:stCondLst>
                                            <p:cond delay="1026"/>
                                          </p:stCondLst>
                                        </p:cTn>
                                        <p:tgtEl>
                                          <p:spTgt spid="12"/>
                                        </p:tgtEl>
                                      </p:cBhvr>
                                      <p:to x="100000" y="90000"/>
                                    </p:animScale>
                                    <p:animScale>
                                      <p:cBhvr>
                                        <p:cTn id="34" dur="104" decel="50000">
                                          <p:stCondLst>
                                            <p:cond delay="1042"/>
                                          </p:stCondLst>
                                        </p:cTn>
                                        <p:tgtEl>
                                          <p:spTgt spid="12"/>
                                        </p:tgtEl>
                                      </p:cBhvr>
                                      <p:to x="100000" y="100000"/>
                                    </p:animScale>
                                    <p:animScale>
                                      <p:cBhvr>
                                        <p:cTn id="35" dur="16">
                                          <p:stCondLst>
                                            <p:cond delay="1130"/>
                                          </p:stCondLst>
                                        </p:cTn>
                                        <p:tgtEl>
                                          <p:spTgt spid="12"/>
                                        </p:tgtEl>
                                      </p:cBhvr>
                                      <p:to x="100000" y="95000"/>
                                    </p:animScale>
                                    <p:animScale>
                                      <p:cBhvr>
                                        <p:cTn id="36" dur="104" decel="50000">
                                          <p:stCondLst>
                                            <p:cond delay="1146"/>
                                          </p:stCondLst>
                                        </p:cTn>
                                        <p:tgtEl>
                                          <p:spTgt spid="12"/>
                                        </p:tgtEl>
                                      </p:cBhvr>
                                      <p:to x="100000" y="100000"/>
                                    </p:animScale>
                                  </p:childTnLst>
                                </p:cTn>
                              </p:par>
                              <p:par>
                                <p:cTn id="37" presetID="26" presetClass="entr" presetSubtype="0" fill="hold" nodeType="withEffect">
                                  <p:stCondLst>
                                    <p:cond delay="500"/>
                                  </p:stCondLst>
                                  <p:childTnLst>
                                    <p:set>
                                      <p:cBhvr>
                                        <p:cTn id="38" dur="1" fill="hold">
                                          <p:stCondLst>
                                            <p:cond delay="0"/>
                                          </p:stCondLst>
                                        </p:cTn>
                                        <p:tgtEl>
                                          <p:spTgt spid="17"/>
                                        </p:tgtEl>
                                        <p:attrNameLst>
                                          <p:attrName>style.visibility</p:attrName>
                                        </p:attrNameLst>
                                      </p:cBhvr>
                                      <p:to>
                                        <p:strVal val="visible"/>
                                      </p:to>
                                    </p:set>
                                    <p:animEffect transition="in" filter="wipe(down)">
                                      <p:cBhvr>
                                        <p:cTn id="39" dur="362">
                                          <p:stCondLst>
                                            <p:cond delay="0"/>
                                          </p:stCondLst>
                                        </p:cTn>
                                        <p:tgtEl>
                                          <p:spTgt spid="17"/>
                                        </p:tgtEl>
                                      </p:cBhvr>
                                    </p:animEffect>
                                    <p:anim calcmode="lin" valueType="num">
                                      <p:cBhvr>
                                        <p:cTn id="40" dur="1139"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41" dur="415"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42" dur="415" tmFilter="0, 0; 0.125,0.2665; 0.25,0.4; 0.375,0.465; 0.5,0.5;  0.625,0.535; 0.75,0.6; 0.875,0.7335; 1,1">
                                          <p:stCondLst>
                                            <p:cond delay="415"/>
                                          </p:stCondLst>
                                        </p:cTn>
                                        <p:tgtEl>
                                          <p:spTgt spid="17"/>
                                        </p:tgtEl>
                                        <p:attrNameLst>
                                          <p:attrName>ppt_y</p:attrName>
                                        </p:attrNameLst>
                                      </p:cBhvr>
                                      <p:tavLst>
                                        <p:tav tm="0" fmla="#ppt_y-sin(pi*$)/9">
                                          <p:val>
                                            <p:fltVal val="0"/>
                                          </p:val>
                                        </p:tav>
                                        <p:tav tm="100000">
                                          <p:val>
                                            <p:fltVal val="1"/>
                                          </p:val>
                                        </p:tav>
                                      </p:tavLst>
                                    </p:anim>
                                    <p:anim calcmode="lin" valueType="num">
                                      <p:cBhvr>
                                        <p:cTn id="43" dur="207" tmFilter="0, 0; 0.125,0.2665; 0.25,0.4; 0.375,0.465; 0.5,0.5;  0.625,0.535; 0.75,0.6; 0.875,0.7335; 1,1">
                                          <p:stCondLst>
                                            <p:cond delay="828"/>
                                          </p:stCondLst>
                                        </p:cTn>
                                        <p:tgtEl>
                                          <p:spTgt spid="17"/>
                                        </p:tgtEl>
                                        <p:attrNameLst>
                                          <p:attrName>ppt_y</p:attrName>
                                        </p:attrNameLst>
                                      </p:cBhvr>
                                      <p:tavLst>
                                        <p:tav tm="0" fmla="#ppt_y-sin(pi*$)/27">
                                          <p:val>
                                            <p:fltVal val="0"/>
                                          </p:val>
                                        </p:tav>
                                        <p:tav tm="100000">
                                          <p:val>
                                            <p:fltVal val="1"/>
                                          </p:val>
                                        </p:tav>
                                      </p:tavLst>
                                    </p:anim>
                                    <p:anim calcmode="lin" valueType="num">
                                      <p:cBhvr>
                                        <p:cTn id="44" dur="103" tmFilter="0, 0; 0.125,0.2665; 0.25,0.4; 0.375,0.465; 0.5,0.5;  0.625,0.535; 0.75,0.6; 0.875,0.7335; 1,1">
                                          <p:stCondLst>
                                            <p:cond delay="1035"/>
                                          </p:stCondLst>
                                        </p:cTn>
                                        <p:tgtEl>
                                          <p:spTgt spid="17"/>
                                        </p:tgtEl>
                                        <p:attrNameLst>
                                          <p:attrName>ppt_y</p:attrName>
                                        </p:attrNameLst>
                                      </p:cBhvr>
                                      <p:tavLst>
                                        <p:tav tm="0" fmla="#ppt_y-sin(pi*$)/81">
                                          <p:val>
                                            <p:fltVal val="0"/>
                                          </p:val>
                                        </p:tav>
                                        <p:tav tm="100000">
                                          <p:val>
                                            <p:fltVal val="1"/>
                                          </p:val>
                                        </p:tav>
                                      </p:tavLst>
                                    </p:anim>
                                    <p:animScale>
                                      <p:cBhvr>
                                        <p:cTn id="45" dur="16">
                                          <p:stCondLst>
                                            <p:cond delay="406"/>
                                          </p:stCondLst>
                                        </p:cTn>
                                        <p:tgtEl>
                                          <p:spTgt spid="17"/>
                                        </p:tgtEl>
                                      </p:cBhvr>
                                      <p:to x="100000" y="60000"/>
                                    </p:animScale>
                                    <p:animScale>
                                      <p:cBhvr>
                                        <p:cTn id="46" dur="104" decel="50000">
                                          <p:stCondLst>
                                            <p:cond delay="423"/>
                                          </p:stCondLst>
                                        </p:cTn>
                                        <p:tgtEl>
                                          <p:spTgt spid="17"/>
                                        </p:tgtEl>
                                      </p:cBhvr>
                                      <p:to x="100000" y="100000"/>
                                    </p:animScale>
                                    <p:animScale>
                                      <p:cBhvr>
                                        <p:cTn id="47" dur="16">
                                          <p:stCondLst>
                                            <p:cond delay="820"/>
                                          </p:stCondLst>
                                        </p:cTn>
                                        <p:tgtEl>
                                          <p:spTgt spid="17"/>
                                        </p:tgtEl>
                                      </p:cBhvr>
                                      <p:to x="100000" y="80000"/>
                                    </p:animScale>
                                    <p:animScale>
                                      <p:cBhvr>
                                        <p:cTn id="48" dur="104" decel="50000">
                                          <p:stCondLst>
                                            <p:cond delay="836"/>
                                          </p:stCondLst>
                                        </p:cTn>
                                        <p:tgtEl>
                                          <p:spTgt spid="17"/>
                                        </p:tgtEl>
                                      </p:cBhvr>
                                      <p:to x="100000" y="100000"/>
                                    </p:animScale>
                                    <p:animScale>
                                      <p:cBhvr>
                                        <p:cTn id="49" dur="16">
                                          <p:stCondLst>
                                            <p:cond delay="1026"/>
                                          </p:stCondLst>
                                        </p:cTn>
                                        <p:tgtEl>
                                          <p:spTgt spid="17"/>
                                        </p:tgtEl>
                                      </p:cBhvr>
                                      <p:to x="100000" y="90000"/>
                                    </p:animScale>
                                    <p:animScale>
                                      <p:cBhvr>
                                        <p:cTn id="50" dur="104" decel="50000">
                                          <p:stCondLst>
                                            <p:cond delay="1042"/>
                                          </p:stCondLst>
                                        </p:cTn>
                                        <p:tgtEl>
                                          <p:spTgt spid="17"/>
                                        </p:tgtEl>
                                      </p:cBhvr>
                                      <p:to x="100000" y="100000"/>
                                    </p:animScale>
                                    <p:animScale>
                                      <p:cBhvr>
                                        <p:cTn id="51" dur="16">
                                          <p:stCondLst>
                                            <p:cond delay="1130"/>
                                          </p:stCondLst>
                                        </p:cTn>
                                        <p:tgtEl>
                                          <p:spTgt spid="17"/>
                                        </p:tgtEl>
                                      </p:cBhvr>
                                      <p:to x="100000" y="95000"/>
                                    </p:animScale>
                                    <p:animScale>
                                      <p:cBhvr>
                                        <p:cTn id="52" dur="104" decel="50000">
                                          <p:stCondLst>
                                            <p:cond delay="1146"/>
                                          </p:stCondLst>
                                        </p:cTn>
                                        <p:tgtEl>
                                          <p:spTgt spid="17"/>
                                        </p:tgtEl>
                                      </p:cBhvr>
                                      <p:to x="100000" y="100000"/>
                                    </p:animScale>
                                  </p:childTnLst>
                                </p:cTn>
                              </p:par>
                            </p:childTnLst>
                          </p:cTn>
                        </p:par>
                        <p:par>
                          <p:cTn id="53" fill="hold">
                            <p:stCondLst>
                              <p:cond delay="1750"/>
                            </p:stCondLst>
                            <p:childTnLst>
                              <p:par>
                                <p:cTn id="54" presetID="22" presetClass="entr" presetSubtype="2" fill="hold" grpId="0" nodeType="after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wipe(right)">
                                      <p:cBhvr>
                                        <p:cTn id="56" dur="250"/>
                                        <p:tgtEl>
                                          <p:spTgt spid="6"/>
                                        </p:tgtEl>
                                      </p:cBhvr>
                                    </p:animEffect>
                                  </p:childTnLst>
                                </p:cTn>
                              </p:par>
                              <p:par>
                                <p:cTn id="57" presetID="22" presetClass="entr" presetSubtype="2" fill="hold" grpId="0" nodeType="withEffect">
                                  <p:stCondLst>
                                    <p:cond delay="250"/>
                                  </p:stCondLst>
                                  <p:childTnLst>
                                    <p:set>
                                      <p:cBhvr>
                                        <p:cTn id="58" dur="1" fill="hold">
                                          <p:stCondLst>
                                            <p:cond delay="0"/>
                                          </p:stCondLst>
                                        </p:cTn>
                                        <p:tgtEl>
                                          <p:spTgt spid="4"/>
                                        </p:tgtEl>
                                        <p:attrNameLst>
                                          <p:attrName>style.visibility</p:attrName>
                                        </p:attrNameLst>
                                      </p:cBhvr>
                                      <p:to>
                                        <p:strVal val="visible"/>
                                      </p:to>
                                    </p:set>
                                    <p:animEffect transition="in" filter="wipe(right)">
                                      <p:cBhvr>
                                        <p:cTn id="59" dur="250"/>
                                        <p:tgtEl>
                                          <p:spTgt spid="4"/>
                                        </p:tgtEl>
                                      </p:cBhvr>
                                    </p:animEffect>
                                  </p:childTnLst>
                                </p:cTn>
                              </p:par>
                              <p:par>
                                <p:cTn id="60" presetID="22" presetClass="entr" presetSubtype="2" fill="hold" grpId="0" nodeType="withEffect">
                                  <p:stCondLst>
                                    <p:cond delay="500"/>
                                  </p:stCondLst>
                                  <p:childTnLst>
                                    <p:set>
                                      <p:cBhvr>
                                        <p:cTn id="61" dur="1" fill="hold">
                                          <p:stCondLst>
                                            <p:cond delay="0"/>
                                          </p:stCondLst>
                                        </p:cTn>
                                        <p:tgtEl>
                                          <p:spTgt spid="5"/>
                                        </p:tgtEl>
                                        <p:attrNameLst>
                                          <p:attrName>style.visibility</p:attrName>
                                        </p:attrNameLst>
                                      </p:cBhvr>
                                      <p:to>
                                        <p:strVal val="visible"/>
                                      </p:to>
                                    </p:set>
                                    <p:animEffect transition="in" filter="wipe(right)">
                                      <p:cBhvr>
                                        <p:cTn id="62" dur="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五角星 18"/>
          <p:cNvSpPr/>
          <p:nvPr/>
        </p:nvSpPr>
        <p:spPr>
          <a:xfrm>
            <a:off x="3037257" y="1278649"/>
            <a:ext cx="2763694" cy="2763694"/>
          </a:xfrm>
          <a:prstGeom prst="star5">
            <a:avLst>
              <a:gd name="adj" fmla="val 31063"/>
              <a:gd name="hf" fmla="val 105146"/>
              <a:gd name="vf" fmla="val 110557"/>
            </a:avLst>
          </a:prstGeom>
          <a:gradFill flip="none" rotWithShape="1">
            <a:gsLst>
              <a:gs pos="0">
                <a:srgbClr val="1859BD"/>
              </a:gs>
              <a:gs pos="16700">
                <a:srgbClr val="0070C0"/>
              </a:gs>
              <a:gs pos="100000">
                <a:srgbClr val="1859BD"/>
              </a:gs>
            </a:gsLst>
            <a:lin ang="16200000" scaled="0"/>
            <a:tileRect/>
          </a:gradFill>
          <a:ln w="19050">
            <a:gradFill flip="none" rotWithShape="1">
              <a:gsLst>
                <a:gs pos="0">
                  <a:schemeClr val="bg1">
                    <a:lumMod val="71000"/>
                  </a:schemeClr>
                </a:gs>
                <a:gs pos="50000">
                  <a:schemeClr val="bg1">
                    <a:lumMod val="87000"/>
                    <a:lumOff val="13000"/>
                  </a:schemeClr>
                </a:gs>
                <a:gs pos="100000">
                  <a:schemeClr val="accent3">
                    <a:lumMod val="75000"/>
                    <a:lumOff val="25000"/>
                  </a:schemeClr>
                </a:gs>
              </a:gsLst>
              <a:path path="circle">
                <a:fillToRect l="100000" t="100000"/>
              </a:path>
              <a:tileRect r="-100000" b="-100000"/>
            </a:gradFill>
          </a:ln>
          <a:effectLst/>
          <a:scene3d>
            <a:camera prst="isometricTopUp"/>
            <a:lightRig rig="soft" dir="t">
              <a:rot lat="0" lon="0" rev="7800000"/>
            </a:lightRig>
          </a:scene3d>
          <a:sp3d extrusionH="628650" contourW="12700">
            <a:extrusionClr>
              <a:srgbClr val="1859BD"/>
            </a:extrusionClr>
            <a:contourClr>
              <a:srgbClr val="1859BD"/>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40" b="0" i="0" u="none" strike="noStrike" kern="1200" cap="none" spc="0" normalizeH="0" baseline="0" noProof="0">
              <a:ln>
                <a:noFill/>
              </a:ln>
              <a:solidFill>
                <a:prstClr val="white"/>
              </a:solidFill>
              <a:effectLst/>
              <a:uLnTx/>
              <a:uFillTx/>
              <a:cs typeface="+mn-ea"/>
              <a:sym typeface="+mn-lt"/>
            </a:endParaRPr>
          </a:p>
        </p:txBody>
      </p:sp>
      <p:sp>
        <p:nvSpPr>
          <p:cNvPr id="20" name="任意多边形 19"/>
          <p:cNvSpPr/>
          <p:nvPr/>
        </p:nvSpPr>
        <p:spPr>
          <a:xfrm flipH="1">
            <a:off x="2579555" y="1784355"/>
            <a:ext cx="852019" cy="36462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chemeClr val="accent2">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cs typeface="+mn-ea"/>
              <a:sym typeface="+mn-lt"/>
            </a:endParaRPr>
          </a:p>
        </p:txBody>
      </p:sp>
      <p:sp>
        <p:nvSpPr>
          <p:cNvPr id="21" name="任意多边形 20"/>
          <p:cNvSpPr/>
          <p:nvPr/>
        </p:nvSpPr>
        <p:spPr>
          <a:xfrm flipH="1">
            <a:off x="2355079" y="2714506"/>
            <a:ext cx="850779" cy="36462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chemeClr val="accent2">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cs typeface="+mn-ea"/>
              <a:sym typeface="+mn-lt"/>
            </a:endParaRPr>
          </a:p>
        </p:txBody>
      </p:sp>
      <p:sp>
        <p:nvSpPr>
          <p:cNvPr id="22" name="TextBox 18"/>
          <p:cNvSpPr txBox="1">
            <a:spLocks noChangeArrowheads="1"/>
          </p:cNvSpPr>
          <p:nvPr/>
        </p:nvSpPr>
        <p:spPr bwMode="auto">
          <a:xfrm>
            <a:off x="1403642" y="1532124"/>
            <a:ext cx="115608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mn-lt"/>
                <a:ea typeface="+mn-ea"/>
                <a:cs typeface="+mn-ea"/>
                <a:sym typeface="+mn-lt"/>
              </a:rPr>
              <a:t>在此插入内容</a:t>
            </a:r>
            <a:endParaRPr kumimoji="0" lang="en-US" altLang="zh-CN" sz="1260" b="0" i="0" u="none" strike="noStrike" kern="1200" cap="none" spc="0" normalizeH="0" baseline="0" noProof="0" dirty="0">
              <a:ln>
                <a:noFill/>
              </a:ln>
              <a:solidFill>
                <a:prstClr val="black"/>
              </a:solidFill>
              <a:effectLst/>
              <a:uLnTx/>
              <a:uFillTx/>
              <a:latin typeface="+mn-lt"/>
              <a:ea typeface="+mn-ea"/>
              <a:cs typeface="+mn-ea"/>
              <a:sym typeface="+mn-lt"/>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mn-lt"/>
                <a:ea typeface="+mn-ea"/>
                <a:cs typeface="+mn-ea"/>
                <a:sym typeface="+mn-lt"/>
              </a:rPr>
              <a:t>在此插入内容</a:t>
            </a:r>
            <a:endParaRPr kumimoji="0" lang="en-US" altLang="zh-CN" sz="1260" b="0" i="0" u="none" strike="noStrike" kern="1200" cap="none" spc="0" normalizeH="0" baseline="0" noProof="0" dirty="0">
              <a:ln>
                <a:noFill/>
              </a:ln>
              <a:solidFill>
                <a:prstClr val="black"/>
              </a:solidFill>
              <a:effectLst/>
              <a:uLnTx/>
              <a:uFillTx/>
              <a:latin typeface="+mn-lt"/>
              <a:ea typeface="+mn-ea"/>
              <a:cs typeface="+mn-ea"/>
              <a:sym typeface="+mn-lt"/>
            </a:endParaRPr>
          </a:p>
        </p:txBody>
      </p:sp>
      <p:sp>
        <p:nvSpPr>
          <p:cNvPr id="23" name="TextBox 19"/>
          <p:cNvSpPr txBox="1">
            <a:spLocks noChangeArrowheads="1"/>
          </p:cNvSpPr>
          <p:nvPr/>
        </p:nvSpPr>
        <p:spPr bwMode="auto">
          <a:xfrm>
            <a:off x="1202026" y="2473337"/>
            <a:ext cx="115608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mn-lt"/>
                <a:ea typeface="+mn-ea"/>
                <a:cs typeface="+mn-ea"/>
                <a:sym typeface="+mn-lt"/>
              </a:rPr>
              <a:t>在此插入内容</a:t>
            </a:r>
            <a:endParaRPr kumimoji="0" lang="en-US" altLang="zh-CN" sz="1260" b="0" i="0" u="none" strike="noStrike" kern="1200" cap="none" spc="0" normalizeH="0" baseline="0" noProof="0" dirty="0">
              <a:ln>
                <a:noFill/>
              </a:ln>
              <a:solidFill>
                <a:prstClr val="black"/>
              </a:solidFill>
              <a:effectLst/>
              <a:uLnTx/>
              <a:uFillTx/>
              <a:latin typeface="+mn-lt"/>
              <a:ea typeface="+mn-ea"/>
              <a:cs typeface="+mn-ea"/>
              <a:sym typeface="+mn-lt"/>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mn-lt"/>
                <a:ea typeface="+mn-ea"/>
                <a:cs typeface="+mn-ea"/>
                <a:sym typeface="+mn-lt"/>
              </a:rPr>
              <a:t>在此插入内容</a:t>
            </a:r>
            <a:endParaRPr kumimoji="0" lang="en-US" altLang="zh-CN" sz="1260" b="0" i="0" u="none" strike="noStrike" kern="1200" cap="none" spc="0" normalizeH="0" baseline="0" noProof="0" dirty="0">
              <a:ln>
                <a:noFill/>
              </a:ln>
              <a:solidFill>
                <a:prstClr val="black"/>
              </a:solidFill>
              <a:effectLst/>
              <a:uLnTx/>
              <a:uFillTx/>
              <a:latin typeface="+mn-lt"/>
              <a:ea typeface="+mn-ea"/>
              <a:cs typeface="+mn-ea"/>
              <a:sym typeface="+mn-lt"/>
            </a:endParaRPr>
          </a:p>
        </p:txBody>
      </p:sp>
      <p:sp>
        <p:nvSpPr>
          <p:cNvPr id="24" name="TextBox 22"/>
          <p:cNvSpPr txBox="1">
            <a:spLocks noChangeArrowheads="1"/>
          </p:cNvSpPr>
          <p:nvPr/>
        </p:nvSpPr>
        <p:spPr bwMode="auto">
          <a:xfrm>
            <a:off x="6085775" y="1404491"/>
            <a:ext cx="115608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mn-lt"/>
                <a:ea typeface="+mn-ea"/>
                <a:cs typeface="+mn-ea"/>
                <a:sym typeface="+mn-lt"/>
              </a:rPr>
              <a:t>在此插入内容</a:t>
            </a:r>
            <a:endParaRPr kumimoji="0" lang="en-US" altLang="zh-CN" sz="1260" b="0" i="0" u="none" strike="noStrike" kern="1200" cap="none" spc="0" normalizeH="0" baseline="0" noProof="0" dirty="0">
              <a:ln>
                <a:noFill/>
              </a:ln>
              <a:solidFill>
                <a:prstClr val="black"/>
              </a:solidFill>
              <a:effectLst/>
              <a:uLnTx/>
              <a:uFillTx/>
              <a:latin typeface="+mn-lt"/>
              <a:ea typeface="+mn-ea"/>
              <a:cs typeface="+mn-ea"/>
              <a:sym typeface="+mn-lt"/>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mn-lt"/>
                <a:ea typeface="+mn-ea"/>
                <a:cs typeface="+mn-ea"/>
                <a:sym typeface="+mn-lt"/>
              </a:rPr>
              <a:t>在此插入内容</a:t>
            </a:r>
            <a:endParaRPr kumimoji="0" lang="en-US" altLang="zh-CN" sz="1260" b="0" i="0" u="none" strike="noStrike" kern="1200" cap="none" spc="0" normalizeH="0" baseline="0" noProof="0" dirty="0">
              <a:ln>
                <a:noFill/>
              </a:ln>
              <a:solidFill>
                <a:prstClr val="black"/>
              </a:solidFill>
              <a:effectLst/>
              <a:uLnTx/>
              <a:uFillTx/>
              <a:latin typeface="+mn-lt"/>
              <a:ea typeface="+mn-ea"/>
              <a:cs typeface="+mn-ea"/>
              <a:sym typeface="+mn-lt"/>
            </a:endParaRPr>
          </a:p>
        </p:txBody>
      </p:sp>
      <p:sp>
        <p:nvSpPr>
          <p:cNvPr id="25" name="TextBox 23"/>
          <p:cNvSpPr txBox="1">
            <a:spLocks noChangeArrowheads="1"/>
          </p:cNvSpPr>
          <p:nvPr/>
        </p:nvSpPr>
        <p:spPr bwMode="auto">
          <a:xfrm>
            <a:off x="6959147" y="2272800"/>
            <a:ext cx="115608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a:ln>
                  <a:noFill/>
                </a:ln>
                <a:solidFill>
                  <a:prstClr val="black"/>
                </a:solidFill>
                <a:effectLst/>
                <a:uLnTx/>
                <a:uFillTx/>
                <a:latin typeface="+mn-lt"/>
                <a:ea typeface="+mn-ea"/>
                <a:cs typeface="+mn-ea"/>
                <a:sym typeface="+mn-lt"/>
              </a:rPr>
              <a:t>在此插入内容</a:t>
            </a:r>
            <a:endParaRPr kumimoji="0" lang="en-US" altLang="zh-CN" sz="1260" b="0" i="0" u="none" strike="noStrike" kern="1200" cap="none" spc="0" normalizeH="0" baseline="0" noProof="0">
              <a:ln>
                <a:noFill/>
              </a:ln>
              <a:solidFill>
                <a:prstClr val="black"/>
              </a:solidFill>
              <a:effectLst/>
              <a:uLnTx/>
              <a:uFillTx/>
              <a:latin typeface="+mn-lt"/>
              <a:ea typeface="+mn-ea"/>
              <a:cs typeface="+mn-ea"/>
              <a:sym typeface="+mn-lt"/>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a:ln>
                  <a:noFill/>
                </a:ln>
                <a:solidFill>
                  <a:prstClr val="black"/>
                </a:solidFill>
                <a:effectLst/>
                <a:uLnTx/>
                <a:uFillTx/>
                <a:latin typeface="+mn-lt"/>
                <a:ea typeface="+mn-ea"/>
                <a:cs typeface="+mn-ea"/>
                <a:sym typeface="+mn-lt"/>
              </a:rPr>
              <a:t>在此插入内容</a:t>
            </a:r>
            <a:endParaRPr kumimoji="0" lang="en-US" altLang="zh-CN" sz="1260" b="0" i="0" u="none" strike="noStrike" kern="1200" cap="none" spc="0" normalizeH="0" baseline="0" noProof="0">
              <a:ln>
                <a:noFill/>
              </a:ln>
              <a:solidFill>
                <a:prstClr val="black"/>
              </a:solidFill>
              <a:effectLst/>
              <a:uLnTx/>
              <a:uFillTx/>
              <a:latin typeface="+mn-lt"/>
              <a:ea typeface="+mn-ea"/>
              <a:cs typeface="+mn-ea"/>
              <a:sym typeface="+mn-lt"/>
            </a:endParaRPr>
          </a:p>
        </p:txBody>
      </p:sp>
      <p:sp>
        <p:nvSpPr>
          <p:cNvPr id="26" name="任意多边形 25"/>
          <p:cNvSpPr/>
          <p:nvPr/>
        </p:nvSpPr>
        <p:spPr>
          <a:xfrm>
            <a:off x="5175300" y="1621888"/>
            <a:ext cx="850779" cy="36462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chemeClr val="accent2">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cs typeface="+mn-ea"/>
              <a:sym typeface="+mn-lt"/>
            </a:endParaRPr>
          </a:p>
        </p:txBody>
      </p:sp>
      <p:sp>
        <p:nvSpPr>
          <p:cNvPr id="27" name="任意多边形 26"/>
          <p:cNvSpPr/>
          <p:nvPr/>
        </p:nvSpPr>
        <p:spPr>
          <a:xfrm>
            <a:off x="5985151" y="2469221"/>
            <a:ext cx="850779" cy="36462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chemeClr val="accent2">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cs typeface="+mn-ea"/>
              <a:sym typeface="+mn-lt"/>
            </a:endParaRPr>
          </a:p>
        </p:txBody>
      </p:sp>
      <p:sp>
        <p:nvSpPr>
          <p:cNvPr id="28" name="TextBox 27"/>
          <p:cNvSpPr txBox="1">
            <a:spLocks noChangeArrowheads="1"/>
          </p:cNvSpPr>
          <p:nvPr/>
        </p:nvSpPr>
        <p:spPr bwMode="auto">
          <a:xfrm>
            <a:off x="5743212" y="3805147"/>
            <a:ext cx="115608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mn-lt"/>
                <a:ea typeface="+mn-ea"/>
                <a:cs typeface="+mn-ea"/>
                <a:sym typeface="+mn-lt"/>
              </a:rPr>
              <a:t>在此插入内容</a:t>
            </a:r>
            <a:endParaRPr kumimoji="0" lang="en-US" altLang="zh-CN" sz="1260" b="0" i="0" u="none" strike="noStrike" kern="1200" cap="none" spc="0" normalizeH="0" baseline="0" noProof="0" dirty="0">
              <a:ln>
                <a:noFill/>
              </a:ln>
              <a:solidFill>
                <a:prstClr val="black"/>
              </a:solidFill>
              <a:effectLst/>
              <a:uLnTx/>
              <a:uFillTx/>
              <a:latin typeface="+mn-lt"/>
              <a:ea typeface="+mn-ea"/>
              <a:cs typeface="+mn-ea"/>
              <a:sym typeface="+mn-lt"/>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mn-lt"/>
                <a:ea typeface="+mn-ea"/>
                <a:cs typeface="+mn-ea"/>
                <a:sym typeface="+mn-lt"/>
              </a:rPr>
              <a:t>在此插入内容</a:t>
            </a:r>
            <a:endParaRPr kumimoji="0" lang="en-US" altLang="zh-CN" sz="1260" b="0" i="0" u="none" strike="noStrike" kern="1200" cap="none" spc="0" normalizeH="0" baseline="0" noProof="0" dirty="0">
              <a:ln>
                <a:noFill/>
              </a:ln>
              <a:solidFill>
                <a:prstClr val="black"/>
              </a:solidFill>
              <a:effectLst/>
              <a:uLnTx/>
              <a:uFillTx/>
              <a:latin typeface="+mn-lt"/>
              <a:ea typeface="+mn-ea"/>
              <a:cs typeface="+mn-ea"/>
              <a:sym typeface="+mn-lt"/>
            </a:endParaRPr>
          </a:p>
        </p:txBody>
      </p:sp>
      <p:sp>
        <p:nvSpPr>
          <p:cNvPr id="29" name="任意多边形 28"/>
          <p:cNvSpPr/>
          <p:nvPr/>
        </p:nvSpPr>
        <p:spPr>
          <a:xfrm flipV="1">
            <a:off x="4788357" y="3668223"/>
            <a:ext cx="852018" cy="36462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chemeClr val="accent2">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cs typeface="+mn-ea"/>
              <a:sym typeface="+mn-lt"/>
            </a:endParaRPr>
          </a:p>
        </p:txBody>
      </p:sp>
      <p:sp>
        <p:nvSpPr>
          <p:cNvPr id="30" name="椭圆 29"/>
          <p:cNvSpPr/>
          <p:nvPr/>
        </p:nvSpPr>
        <p:spPr>
          <a:xfrm>
            <a:off x="2904855" y="4032783"/>
            <a:ext cx="2776381" cy="393474"/>
          </a:xfrm>
          <a:prstGeom prst="ellipse">
            <a:avLst/>
          </a:prstGeom>
          <a:gradFill flip="none" rotWithShape="1">
            <a:gsLst>
              <a:gs pos="0">
                <a:schemeClr val="tx1">
                  <a:lumMod val="75000"/>
                  <a:lumOff val="25000"/>
                  <a:alpha val="75000"/>
                </a:schemeClr>
              </a:gs>
              <a:gs pos="48000">
                <a:srgbClr val="535353">
                  <a:alpha val="52000"/>
                </a:srgbClr>
              </a:gs>
              <a:gs pos="100000">
                <a:schemeClr val="tx1">
                  <a:lumMod val="50000"/>
                  <a:lumOff val="50000"/>
                  <a:alpha val="0"/>
                </a:scheme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cs typeface="+mn-ea"/>
              <a:sym typeface="+mn-lt"/>
            </a:endParaRPr>
          </a:p>
        </p:txBody>
      </p:sp>
      <p:sp>
        <p:nvSpPr>
          <p:cNvPr id="31" name="TextBox 30"/>
          <p:cNvSpPr txBox="1">
            <a:spLocks noChangeArrowheads="1"/>
          </p:cNvSpPr>
          <p:nvPr/>
        </p:nvSpPr>
        <p:spPr bwMode="auto">
          <a:xfrm>
            <a:off x="3894525" y="2416548"/>
            <a:ext cx="1318541"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1" hangingPunct="1">
              <a:defRPr sz="2400">
                <a:ln w="18415" cmpd="sng">
                  <a:solidFill>
                    <a:srgbClr val="FFFFFF"/>
                  </a:solidFill>
                  <a:prstDash val="solid"/>
                </a:ln>
                <a:solidFill>
                  <a:srgbClr val="FFFFFF"/>
                </a:solidFill>
                <a:effectLst>
                  <a:outerShdw blurRad="63500" dir="3600000" algn="tl" rotWithShape="0">
                    <a:srgbClr val="000000">
                      <a:alpha val="70000"/>
                    </a:srgbClr>
                  </a:outerShdw>
                </a:effectLst>
                <a:latin typeface="微软雅黑" pitchFamily="34" charset="-122"/>
                <a:ea typeface="微软雅黑" pitchFamily="34" charset="-122"/>
              </a:defRPr>
            </a:lvl1pPr>
            <a:lvl2pPr marL="742950" indent="-285750" eaLnBrk="0" hangingPunct="0"/>
            <a:lvl3pPr marL="1143000" indent="-228600" eaLnBrk="0" hangingPunct="0"/>
            <a:lvl4pPr marL="1600200" indent="-228600" eaLnBrk="0" hangingPunct="0"/>
            <a:lvl5pPr marL="2057400" indent="-228600" eaLnBrk="0" hangingPunct="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16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ea"/>
                <a:sym typeface="+mn-lt"/>
              </a:rPr>
              <a:t>添加标题</a:t>
            </a:r>
          </a:p>
        </p:txBody>
      </p:sp>
      <p:sp>
        <p:nvSpPr>
          <p:cNvPr id="15"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16"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035979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right)">
                                      <p:cBhvr>
                                        <p:cTn id="16" dur="250"/>
                                        <p:tgtEl>
                                          <p:spTgt spid="21"/>
                                        </p:tgtEl>
                                      </p:cBhvr>
                                    </p:animEffect>
                                  </p:childTnLst>
                                </p:cTn>
                              </p:par>
                              <p:par>
                                <p:cTn id="17" presetID="22" presetClass="entr" presetSubtype="2"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Effect transition="in" filter="wipe(right)">
                                      <p:cBhvr>
                                        <p:cTn id="19" dur="250"/>
                                        <p:tgtEl>
                                          <p:spTgt spid="20"/>
                                        </p:tgtEl>
                                      </p:cBhvr>
                                    </p:animEffect>
                                  </p:childTnLst>
                                </p:cTn>
                              </p:par>
                              <p:par>
                                <p:cTn id="20" presetID="22" presetClass="entr" presetSubtype="8" fill="hold" grpId="0" nodeType="withEffect">
                                  <p:stCondLst>
                                    <p:cond delay="400"/>
                                  </p:stCondLst>
                                  <p:childTnLst>
                                    <p:set>
                                      <p:cBhvr>
                                        <p:cTn id="21" dur="1" fill="hold">
                                          <p:stCondLst>
                                            <p:cond delay="0"/>
                                          </p:stCondLst>
                                        </p:cTn>
                                        <p:tgtEl>
                                          <p:spTgt spid="26"/>
                                        </p:tgtEl>
                                        <p:attrNameLst>
                                          <p:attrName>style.visibility</p:attrName>
                                        </p:attrNameLst>
                                      </p:cBhvr>
                                      <p:to>
                                        <p:strVal val="visible"/>
                                      </p:to>
                                    </p:set>
                                    <p:animEffect transition="in" filter="wipe(left)">
                                      <p:cBhvr>
                                        <p:cTn id="22" dur="250"/>
                                        <p:tgtEl>
                                          <p:spTgt spid="26"/>
                                        </p:tgtEl>
                                      </p:cBhvr>
                                    </p:animEffect>
                                  </p:childTnLst>
                                </p:cTn>
                              </p:par>
                              <p:par>
                                <p:cTn id="23" presetID="22" presetClass="entr" presetSubtype="8" fill="hold" grpId="0" nodeType="withEffect">
                                  <p:stCondLst>
                                    <p:cond delay="600"/>
                                  </p:stCondLst>
                                  <p:childTnLst>
                                    <p:set>
                                      <p:cBhvr>
                                        <p:cTn id="24" dur="1" fill="hold">
                                          <p:stCondLst>
                                            <p:cond delay="0"/>
                                          </p:stCondLst>
                                        </p:cTn>
                                        <p:tgtEl>
                                          <p:spTgt spid="27"/>
                                        </p:tgtEl>
                                        <p:attrNameLst>
                                          <p:attrName>style.visibility</p:attrName>
                                        </p:attrNameLst>
                                      </p:cBhvr>
                                      <p:to>
                                        <p:strVal val="visible"/>
                                      </p:to>
                                    </p:set>
                                    <p:animEffect transition="in" filter="wipe(left)">
                                      <p:cBhvr>
                                        <p:cTn id="25" dur="250"/>
                                        <p:tgtEl>
                                          <p:spTgt spid="27"/>
                                        </p:tgtEl>
                                      </p:cBhvr>
                                    </p:animEffect>
                                  </p:childTnLst>
                                </p:cTn>
                              </p:par>
                              <p:par>
                                <p:cTn id="26" presetID="22" presetClass="entr" presetSubtype="8" fill="hold" grpId="0" nodeType="withEffect">
                                  <p:stCondLst>
                                    <p:cond delay="800"/>
                                  </p:stCondLst>
                                  <p:childTnLst>
                                    <p:set>
                                      <p:cBhvr>
                                        <p:cTn id="27" dur="1" fill="hold">
                                          <p:stCondLst>
                                            <p:cond delay="0"/>
                                          </p:stCondLst>
                                        </p:cTn>
                                        <p:tgtEl>
                                          <p:spTgt spid="29"/>
                                        </p:tgtEl>
                                        <p:attrNameLst>
                                          <p:attrName>style.visibility</p:attrName>
                                        </p:attrNameLst>
                                      </p:cBhvr>
                                      <p:to>
                                        <p:strVal val="visible"/>
                                      </p:to>
                                    </p:set>
                                    <p:animEffect transition="in" filter="wipe(left)">
                                      <p:cBhvr>
                                        <p:cTn id="28" dur="250"/>
                                        <p:tgtEl>
                                          <p:spTgt spid="29"/>
                                        </p:tgtEl>
                                      </p:cBhvr>
                                    </p:animEffect>
                                  </p:childTnLst>
                                </p:cTn>
                              </p:par>
                            </p:childTnLst>
                          </p:cTn>
                        </p:par>
                        <p:par>
                          <p:cTn id="29" fill="hold">
                            <p:stCondLst>
                              <p:cond delay="2050"/>
                            </p:stCondLst>
                            <p:childTnLst>
                              <p:par>
                                <p:cTn id="30" presetID="22" presetClass="entr" presetSubtype="2"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right)">
                                      <p:cBhvr>
                                        <p:cTn id="32" dur="500"/>
                                        <p:tgtEl>
                                          <p:spTgt spid="31"/>
                                        </p:tgtEl>
                                      </p:cBhvr>
                                    </p:animEffect>
                                  </p:childTnLst>
                                </p:cTn>
                              </p:par>
                            </p:childTnLst>
                          </p:cTn>
                        </p:par>
                        <p:par>
                          <p:cTn id="33" fill="hold">
                            <p:stCondLst>
                              <p:cond delay="2550"/>
                            </p:stCondLst>
                            <p:childTnLst>
                              <p:par>
                                <p:cTn id="34" presetID="42"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1000" fill="hold"/>
                                        <p:tgtEl>
                                          <p:spTgt spid="22"/>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0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1000"/>
                                        <p:tgtEl>
                                          <p:spTgt spid="23"/>
                                        </p:tgtEl>
                                      </p:cBhvr>
                                    </p:animEffect>
                                    <p:anim calcmode="lin" valueType="num">
                                      <p:cBhvr>
                                        <p:cTn id="42" dur="1000" fill="hold"/>
                                        <p:tgtEl>
                                          <p:spTgt spid="23"/>
                                        </p:tgtEl>
                                        <p:attrNameLst>
                                          <p:attrName>ppt_x</p:attrName>
                                        </p:attrNameLst>
                                      </p:cBhvr>
                                      <p:tavLst>
                                        <p:tav tm="0">
                                          <p:val>
                                            <p:strVal val="#ppt_x"/>
                                          </p:val>
                                        </p:tav>
                                        <p:tav tm="100000">
                                          <p:val>
                                            <p:strVal val="#ppt_x"/>
                                          </p:val>
                                        </p:tav>
                                      </p:tavLst>
                                    </p:anim>
                                    <p:anim calcmode="lin" valueType="num">
                                      <p:cBhvr>
                                        <p:cTn id="43" dur="1000" fill="hold"/>
                                        <p:tgtEl>
                                          <p:spTgt spid="23"/>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20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1000"/>
                                        <p:tgtEl>
                                          <p:spTgt spid="24"/>
                                        </p:tgtEl>
                                      </p:cBhvr>
                                    </p:animEffect>
                                    <p:anim calcmode="lin" valueType="num">
                                      <p:cBhvr>
                                        <p:cTn id="47" dur="1000" fill="hold"/>
                                        <p:tgtEl>
                                          <p:spTgt spid="24"/>
                                        </p:tgtEl>
                                        <p:attrNameLst>
                                          <p:attrName>ppt_x</p:attrName>
                                        </p:attrNameLst>
                                      </p:cBhvr>
                                      <p:tavLst>
                                        <p:tav tm="0">
                                          <p:val>
                                            <p:strVal val="#ppt_x"/>
                                          </p:val>
                                        </p:tav>
                                        <p:tav tm="100000">
                                          <p:val>
                                            <p:strVal val="#ppt_x"/>
                                          </p:val>
                                        </p:tav>
                                      </p:tavLst>
                                    </p:anim>
                                    <p:anim calcmode="lin" valueType="num">
                                      <p:cBhvr>
                                        <p:cTn id="48" dur="1000" fill="hold"/>
                                        <p:tgtEl>
                                          <p:spTgt spid="24"/>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30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1000"/>
                                        <p:tgtEl>
                                          <p:spTgt spid="25"/>
                                        </p:tgtEl>
                                      </p:cBhvr>
                                    </p:animEffect>
                                    <p:anim calcmode="lin" valueType="num">
                                      <p:cBhvr>
                                        <p:cTn id="52" dur="1000" fill="hold"/>
                                        <p:tgtEl>
                                          <p:spTgt spid="25"/>
                                        </p:tgtEl>
                                        <p:attrNameLst>
                                          <p:attrName>ppt_x</p:attrName>
                                        </p:attrNameLst>
                                      </p:cBhvr>
                                      <p:tavLst>
                                        <p:tav tm="0">
                                          <p:val>
                                            <p:strVal val="#ppt_x"/>
                                          </p:val>
                                        </p:tav>
                                        <p:tav tm="100000">
                                          <p:val>
                                            <p:strVal val="#ppt_x"/>
                                          </p:val>
                                        </p:tav>
                                      </p:tavLst>
                                    </p:anim>
                                    <p:anim calcmode="lin" valueType="num">
                                      <p:cBhvr>
                                        <p:cTn id="53" dur="1000" fill="hold"/>
                                        <p:tgtEl>
                                          <p:spTgt spid="25"/>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40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1000"/>
                                        <p:tgtEl>
                                          <p:spTgt spid="28"/>
                                        </p:tgtEl>
                                      </p:cBhvr>
                                    </p:animEffect>
                                    <p:anim calcmode="lin" valueType="num">
                                      <p:cBhvr>
                                        <p:cTn id="57" dur="1000" fill="hold"/>
                                        <p:tgtEl>
                                          <p:spTgt spid="28"/>
                                        </p:tgtEl>
                                        <p:attrNameLst>
                                          <p:attrName>ppt_x</p:attrName>
                                        </p:attrNameLst>
                                      </p:cBhvr>
                                      <p:tavLst>
                                        <p:tav tm="0">
                                          <p:val>
                                            <p:strVal val="#ppt_x"/>
                                          </p:val>
                                        </p:tav>
                                        <p:tav tm="100000">
                                          <p:val>
                                            <p:strVal val="#ppt_x"/>
                                          </p:val>
                                        </p:tav>
                                      </p:tavLst>
                                    </p:anim>
                                    <p:anim calcmode="lin" valueType="num">
                                      <p:cBhvr>
                                        <p:cTn id="58"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p:bldP spid="23" grpId="0"/>
      <p:bldP spid="24" grpId="0"/>
      <p:bldP spid="25" grpId="0"/>
      <p:bldP spid="26" grpId="0" animBg="1"/>
      <p:bldP spid="27" grpId="0" animBg="1"/>
      <p:bldP spid="28" grpId="0"/>
      <p:bldP spid="29" grpId="0" animBg="1"/>
      <p:bldP spid="30" grpId="0" animBg="1"/>
      <p:bldP spid="31"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25713" name="Group 81"/>
          <p:cNvGrpSpPr>
            <a:grpSpLocks/>
          </p:cNvGrpSpPr>
          <p:nvPr/>
        </p:nvGrpSpPr>
        <p:grpSpPr bwMode="auto">
          <a:xfrm>
            <a:off x="3880064" y="1866325"/>
            <a:ext cx="2223402" cy="2221814"/>
            <a:chOff x="2444" y="1176"/>
            <a:chExt cx="1401" cy="1400"/>
          </a:xfrm>
        </p:grpSpPr>
        <p:sp>
          <p:nvSpPr>
            <p:cNvPr id="3" name="Freeform 4"/>
            <p:cNvSpPr>
              <a:spLocks/>
            </p:cNvSpPr>
            <p:nvPr/>
          </p:nvSpPr>
          <p:spPr bwMode="auto">
            <a:xfrm>
              <a:off x="2444" y="1176"/>
              <a:ext cx="1401" cy="1400"/>
            </a:xfrm>
            <a:custGeom>
              <a:avLst/>
              <a:gdLst>
                <a:gd name="T0" fmla="*/ 2002757 w 1050"/>
                <a:gd name="T1" fmla="*/ 2262261 h 1049"/>
                <a:gd name="T2" fmla="*/ 1917640 w 1050"/>
                <a:gd name="T3" fmla="*/ 2495251 h 1049"/>
                <a:gd name="T4" fmla="*/ 1679813 w 1050"/>
                <a:gd name="T5" fmla="*/ 2427609 h 1049"/>
                <a:gd name="T6" fmla="*/ 1564654 w 1050"/>
                <a:gd name="T7" fmla="*/ 2615505 h 1049"/>
                <a:gd name="T8" fmla="*/ 1316813 w 1050"/>
                <a:gd name="T9" fmla="*/ 2482725 h 1049"/>
                <a:gd name="T10" fmla="*/ 1109027 w 1050"/>
                <a:gd name="T11" fmla="*/ 2623020 h 1049"/>
                <a:gd name="T12" fmla="*/ 953813 w 1050"/>
                <a:gd name="T13" fmla="*/ 2427609 h 1049"/>
                <a:gd name="T14" fmla="*/ 753537 w 1050"/>
                <a:gd name="T15" fmla="*/ 2512788 h 1049"/>
                <a:gd name="T16" fmla="*/ 680937 w 1050"/>
                <a:gd name="T17" fmla="*/ 2297335 h 1049"/>
                <a:gd name="T18" fmla="*/ 580800 w 1050"/>
                <a:gd name="T19" fmla="*/ 2224682 h 1049"/>
                <a:gd name="T20" fmla="*/ 350483 w 1050"/>
                <a:gd name="T21" fmla="*/ 2219671 h 1049"/>
                <a:gd name="T22" fmla="*/ 335462 w 1050"/>
                <a:gd name="T23" fmla="*/ 1949102 h 1049"/>
                <a:gd name="T24" fmla="*/ 117662 w 1050"/>
                <a:gd name="T25" fmla="*/ 1878954 h 1049"/>
                <a:gd name="T26" fmla="*/ 195269 w 1050"/>
                <a:gd name="T27" fmla="*/ 1645964 h 1049"/>
                <a:gd name="T28" fmla="*/ 0 w 1050"/>
                <a:gd name="T29" fmla="*/ 1478111 h 1049"/>
                <a:gd name="T30" fmla="*/ 150207 w 1050"/>
                <a:gd name="T31" fmla="*/ 1252636 h 1049"/>
                <a:gd name="T32" fmla="*/ 15021 w 1050"/>
                <a:gd name="T33" fmla="*/ 1067246 h 1049"/>
                <a:gd name="T34" fmla="*/ 215296 w 1050"/>
                <a:gd name="T35" fmla="*/ 921940 h 1049"/>
                <a:gd name="T36" fmla="*/ 137690 w 1050"/>
                <a:gd name="T37" fmla="*/ 711497 h 1049"/>
                <a:gd name="T38" fmla="*/ 370510 w 1050"/>
                <a:gd name="T39" fmla="*/ 626318 h 1049"/>
                <a:gd name="T40" fmla="*/ 350483 w 1050"/>
                <a:gd name="T41" fmla="*/ 408359 h 1049"/>
                <a:gd name="T42" fmla="*/ 580800 w 1050"/>
                <a:gd name="T43" fmla="*/ 405854 h 1049"/>
                <a:gd name="T44" fmla="*/ 678434 w 1050"/>
                <a:gd name="T45" fmla="*/ 152822 h 1049"/>
                <a:gd name="T46" fmla="*/ 896234 w 1050"/>
                <a:gd name="T47" fmla="*/ 220464 h 1049"/>
                <a:gd name="T48" fmla="*/ 1013896 w 1050"/>
                <a:gd name="T49" fmla="*/ 182885 h 1049"/>
                <a:gd name="T50" fmla="*/ 1254227 w 1050"/>
                <a:gd name="T51" fmla="*/ 145306 h 1049"/>
                <a:gd name="T52" fmla="*/ 1482040 w 1050"/>
                <a:gd name="T53" fmla="*/ 0 h 1049"/>
                <a:gd name="T54" fmla="*/ 1617226 w 1050"/>
                <a:gd name="T55" fmla="*/ 182885 h 1049"/>
                <a:gd name="T56" fmla="*/ 1737392 w 1050"/>
                <a:gd name="T57" fmla="*/ 220464 h 1049"/>
                <a:gd name="T58" fmla="*/ 1955192 w 1050"/>
                <a:gd name="T59" fmla="*/ 152822 h 1049"/>
                <a:gd name="T60" fmla="*/ 2027791 w 1050"/>
                <a:gd name="T61" fmla="*/ 388317 h 1049"/>
                <a:gd name="T62" fmla="*/ 2253102 w 1050"/>
                <a:gd name="T63" fmla="*/ 378296 h 1049"/>
                <a:gd name="T64" fmla="*/ 2263115 w 1050"/>
                <a:gd name="T65" fmla="*/ 626318 h 1049"/>
                <a:gd name="T66" fmla="*/ 2495936 w 1050"/>
                <a:gd name="T67" fmla="*/ 711497 h 1049"/>
                <a:gd name="T68" fmla="*/ 2428343 w 1050"/>
                <a:gd name="T69" fmla="*/ 952003 h 1049"/>
                <a:gd name="T70" fmla="*/ 2616102 w 1050"/>
                <a:gd name="T71" fmla="*/ 1067246 h 1049"/>
                <a:gd name="T72" fmla="*/ 2485922 w 1050"/>
                <a:gd name="T73" fmla="*/ 1312763 h 1049"/>
                <a:gd name="T74" fmla="*/ 2623612 w 1050"/>
                <a:gd name="T75" fmla="*/ 1520700 h 1049"/>
                <a:gd name="T76" fmla="*/ 2428343 w 1050"/>
                <a:gd name="T77" fmla="*/ 1676027 h 1049"/>
                <a:gd name="T78" fmla="*/ 2515963 w 1050"/>
                <a:gd name="T79" fmla="*/ 1878954 h 1049"/>
                <a:gd name="T80" fmla="*/ 2298164 w 1050"/>
                <a:gd name="T81" fmla="*/ 1949102 h 1049"/>
                <a:gd name="T82" fmla="*/ 2225564 w 1050"/>
                <a:gd name="T83" fmla="*/ 2049313 h 1049"/>
                <a:gd name="T84" fmla="*/ 2223060 w 1050"/>
                <a:gd name="T85" fmla="*/ 2282303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1859BD"/>
            </a:soli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marL="0" marR="0" lvl="0" indent="0" algn="ctr" defTabSz="685800" rtl="0" eaLnBrk="1" fontAlgn="auto" latinLnBrk="0" hangingPunct="1">
                <a:lnSpc>
                  <a:spcPct val="120000"/>
                </a:lnSpc>
                <a:spcBef>
                  <a:spcPts val="600"/>
                </a:spcBef>
                <a:spcAft>
                  <a:spcPts val="600"/>
                </a:spcAft>
                <a:buClrTx/>
                <a:buSzTx/>
                <a:buFontTx/>
                <a:buNone/>
                <a:tabLst/>
                <a:defRPr/>
              </a:pPr>
              <a:endParaRPr kumimoji="0" lang="en-US" sz="2799" b="0" i="0" u="none" strike="noStrike" kern="0" cap="none" spc="0" normalizeH="0" baseline="0" noProof="0" dirty="0">
                <a:ln>
                  <a:noFill/>
                </a:ln>
                <a:solidFill>
                  <a:sysClr val="window" lastClr="FFFFFF"/>
                </a:solidFill>
                <a:effectLst/>
                <a:uLnTx/>
                <a:uFillTx/>
                <a:cs typeface="+mn-ea"/>
                <a:sym typeface="+mn-lt"/>
              </a:endParaRPr>
            </a:p>
          </p:txBody>
        </p:sp>
        <p:sp>
          <p:nvSpPr>
            <p:cNvPr id="4" name="Oval 5"/>
            <p:cNvSpPr>
              <a:spLocks noChangeArrowheads="1"/>
            </p:cNvSpPr>
            <p:nvPr/>
          </p:nvSpPr>
          <p:spPr bwMode="auto">
            <a:xfrm>
              <a:off x="2661" y="1389"/>
              <a:ext cx="971" cy="973"/>
            </a:xfrm>
            <a:prstGeom prst="ellipse">
              <a:avLst/>
            </a:prstGeom>
            <a:solidFill>
              <a:srgbClr val="FFFFFF"/>
            </a:solidFill>
            <a:ln w="22225">
              <a:noFill/>
              <a:round/>
              <a:headEnd/>
              <a:tailEnd/>
            </a:ln>
            <a:effectLs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325714" name="Group 82"/>
          <p:cNvGrpSpPr>
            <a:grpSpLocks/>
          </p:cNvGrpSpPr>
          <p:nvPr/>
        </p:nvGrpSpPr>
        <p:grpSpPr bwMode="auto">
          <a:xfrm>
            <a:off x="5694017" y="1353721"/>
            <a:ext cx="1258499" cy="1256912"/>
            <a:chOff x="3587" y="853"/>
            <a:chExt cx="793" cy="792"/>
          </a:xfrm>
        </p:grpSpPr>
        <p:sp>
          <p:nvSpPr>
            <p:cNvPr id="5" name="Freeform 6"/>
            <p:cNvSpPr>
              <a:spLocks/>
            </p:cNvSpPr>
            <p:nvPr/>
          </p:nvSpPr>
          <p:spPr bwMode="auto">
            <a:xfrm>
              <a:off x="3587" y="853"/>
              <a:ext cx="793" cy="792"/>
            </a:xfrm>
            <a:custGeom>
              <a:avLst/>
              <a:gdLst>
                <a:gd name="T0" fmla="*/ 1030118 w 637"/>
                <a:gd name="T1" fmla="*/ 1282427 h 638"/>
                <a:gd name="T2" fmla="*/ 981065 w 637"/>
                <a:gd name="T3" fmla="*/ 1305744 h 638"/>
                <a:gd name="T4" fmla="*/ 927340 w 637"/>
                <a:gd name="T5" fmla="*/ 1324397 h 638"/>
                <a:gd name="T6" fmla="*/ 845584 w 637"/>
                <a:gd name="T7" fmla="*/ 1482952 h 638"/>
                <a:gd name="T8" fmla="*/ 728791 w 637"/>
                <a:gd name="T9" fmla="*/ 1350046 h 638"/>
                <a:gd name="T10" fmla="*/ 672730 w 637"/>
                <a:gd name="T11" fmla="*/ 1345382 h 638"/>
                <a:gd name="T12" fmla="*/ 616669 w 637"/>
                <a:gd name="T13" fmla="*/ 1336056 h 638"/>
                <a:gd name="T14" fmla="*/ 488196 w 637"/>
                <a:gd name="T15" fmla="*/ 1443313 h 638"/>
                <a:gd name="T16" fmla="*/ 422792 w 637"/>
                <a:gd name="T17" fmla="*/ 1417664 h 638"/>
                <a:gd name="T18" fmla="*/ 406441 w 637"/>
                <a:gd name="T19" fmla="*/ 1242788 h 638"/>
                <a:gd name="T20" fmla="*/ 362060 w 637"/>
                <a:gd name="T21" fmla="*/ 1210145 h 638"/>
                <a:gd name="T22" fmla="*/ 184534 w 637"/>
                <a:gd name="T23" fmla="*/ 1238125 h 638"/>
                <a:gd name="T24" fmla="*/ 130809 w 637"/>
                <a:gd name="T25" fmla="*/ 1170506 h 638"/>
                <a:gd name="T26" fmla="*/ 207892 w 637"/>
                <a:gd name="T27" fmla="*/ 1007288 h 638"/>
                <a:gd name="T28" fmla="*/ 182198 w 637"/>
                <a:gd name="T29" fmla="*/ 955991 h 638"/>
                <a:gd name="T30" fmla="*/ 14015 w 637"/>
                <a:gd name="T31" fmla="*/ 893035 h 638"/>
                <a:gd name="T32" fmla="*/ 0 w 637"/>
                <a:gd name="T33" fmla="*/ 806763 h 638"/>
                <a:gd name="T34" fmla="*/ 149496 w 637"/>
                <a:gd name="T35" fmla="*/ 701837 h 638"/>
                <a:gd name="T36" fmla="*/ 156503 w 637"/>
                <a:gd name="T37" fmla="*/ 643545 h 638"/>
                <a:gd name="T38" fmla="*/ 39710 w 637"/>
                <a:gd name="T39" fmla="*/ 501312 h 638"/>
                <a:gd name="T40" fmla="*/ 70076 w 637"/>
                <a:gd name="T41" fmla="*/ 424367 h 638"/>
                <a:gd name="T42" fmla="*/ 254610 w 637"/>
                <a:gd name="T43" fmla="*/ 408045 h 638"/>
                <a:gd name="T44" fmla="*/ 289648 w 637"/>
                <a:gd name="T45" fmla="*/ 361411 h 638"/>
                <a:gd name="T46" fmla="*/ 259281 w 637"/>
                <a:gd name="T47" fmla="*/ 177208 h 638"/>
                <a:gd name="T48" fmla="*/ 322350 w 637"/>
                <a:gd name="T49" fmla="*/ 128243 h 638"/>
                <a:gd name="T50" fmla="*/ 492868 w 637"/>
                <a:gd name="T51" fmla="*/ 205188 h 638"/>
                <a:gd name="T52" fmla="*/ 546593 w 637"/>
                <a:gd name="T53" fmla="*/ 184203 h 638"/>
                <a:gd name="T54" fmla="*/ 609662 w 637"/>
                <a:gd name="T55" fmla="*/ 9327 h 638"/>
                <a:gd name="T56" fmla="*/ 651707 w 637"/>
                <a:gd name="T57" fmla="*/ 2332 h 638"/>
                <a:gd name="T58" fmla="*/ 770836 w 637"/>
                <a:gd name="T59" fmla="*/ 149228 h 638"/>
                <a:gd name="T60" fmla="*/ 829233 w 637"/>
                <a:gd name="T61" fmla="*/ 153891 h 638"/>
                <a:gd name="T62" fmla="*/ 885294 w 637"/>
                <a:gd name="T63" fmla="*/ 163218 h 638"/>
                <a:gd name="T64" fmla="*/ 1018438 w 637"/>
                <a:gd name="T65" fmla="*/ 48965 h 638"/>
                <a:gd name="T66" fmla="*/ 1076835 w 637"/>
                <a:gd name="T67" fmla="*/ 74614 h 638"/>
                <a:gd name="T68" fmla="*/ 1093186 w 637"/>
                <a:gd name="T69" fmla="*/ 256485 h 638"/>
                <a:gd name="T70" fmla="*/ 1139903 w 637"/>
                <a:gd name="T71" fmla="*/ 291461 h 638"/>
                <a:gd name="T72" fmla="*/ 1312758 w 637"/>
                <a:gd name="T73" fmla="*/ 261149 h 638"/>
                <a:gd name="T74" fmla="*/ 1352468 w 637"/>
                <a:gd name="T75" fmla="*/ 317109 h 638"/>
                <a:gd name="T76" fmla="*/ 1280056 w 637"/>
                <a:gd name="T77" fmla="*/ 468669 h 638"/>
                <a:gd name="T78" fmla="*/ 1294071 w 637"/>
                <a:gd name="T79" fmla="*/ 496649 h 638"/>
                <a:gd name="T80" fmla="*/ 1315094 w 637"/>
                <a:gd name="T81" fmla="*/ 547946 h 638"/>
                <a:gd name="T82" fmla="*/ 1476269 w 637"/>
                <a:gd name="T83" fmla="*/ 608570 h 638"/>
                <a:gd name="T84" fmla="*/ 1487948 w 637"/>
                <a:gd name="T85" fmla="*/ 701837 h 638"/>
                <a:gd name="T86" fmla="*/ 1347796 w 637"/>
                <a:gd name="T87" fmla="*/ 802100 h 638"/>
                <a:gd name="T88" fmla="*/ 1340788 w 637"/>
                <a:gd name="T89" fmla="*/ 855728 h 638"/>
                <a:gd name="T90" fmla="*/ 1448238 w 637"/>
                <a:gd name="T91" fmla="*/ 988634 h 638"/>
                <a:gd name="T92" fmla="*/ 1410864 w 637"/>
                <a:gd name="T93" fmla="*/ 1077238 h 638"/>
                <a:gd name="T94" fmla="*/ 1242682 w 637"/>
                <a:gd name="T95" fmla="*/ 1093560 h 638"/>
                <a:gd name="T96" fmla="*/ 1209980 w 637"/>
                <a:gd name="T97" fmla="*/ 1137862 h 638"/>
                <a:gd name="T98" fmla="*/ 1235674 w 637"/>
                <a:gd name="T99" fmla="*/ 1303412 h 638"/>
                <a:gd name="T100" fmla="*/ 1179613 w 637"/>
                <a:gd name="T101" fmla="*/ 1350046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gradFill rotWithShape="1">
              <a:gsLst>
                <a:gs pos="0">
                  <a:srgbClr val="0846AC"/>
                </a:gs>
                <a:gs pos="100000">
                  <a:srgbClr val="2180C1"/>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marL="0" marR="0" lvl="0" indent="0" algn="ctr" defTabSz="685800" rtl="0" eaLnBrk="1" fontAlgn="auto" latinLnBrk="0" hangingPunct="1">
                <a:lnSpc>
                  <a:spcPct val="120000"/>
                </a:lnSpc>
                <a:spcBef>
                  <a:spcPts val="600"/>
                </a:spcBef>
                <a:spcAft>
                  <a:spcPts val="600"/>
                </a:spcAft>
                <a:buClrTx/>
                <a:buSzTx/>
                <a:buFontTx/>
                <a:buNone/>
                <a:tabLst/>
                <a:defRPr/>
              </a:pPr>
              <a:endParaRPr kumimoji="0" lang="en-US" sz="2799" b="0" i="0" u="none" strike="noStrike" kern="0" cap="none" spc="0" normalizeH="0" baseline="0" noProof="0" dirty="0">
                <a:ln>
                  <a:noFill/>
                </a:ln>
                <a:solidFill>
                  <a:sysClr val="window" lastClr="FFFFFF"/>
                </a:solidFill>
                <a:effectLst/>
                <a:uLnTx/>
                <a:uFillTx/>
                <a:cs typeface="+mn-ea"/>
                <a:sym typeface="+mn-lt"/>
              </a:endParaRPr>
            </a:p>
          </p:txBody>
        </p:sp>
        <p:sp>
          <p:nvSpPr>
            <p:cNvPr id="6" name="Oval 7"/>
            <p:cNvSpPr>
              <a:spLocks noChangeArrowheads="1"/>
            </p:cNvSpPr>
            <p:nvPr/>
          </p:nvSpPr>
          <p:spPr bwMode="auto">
            <a:xfrm>
              <a:off x="3744" y="1011"/>
              <a:ext cx="479" cy="476"/>
            </a:xfrm>
            <a:prstGeom prst="ellipse">
              <a:avLst/>
            </a:prstGeom>
            <a:solidFill>
              <a:srgbClr val="FFFFFF"/>
            </a:solidFill>
            <a:ln w="22225">
              <a:noFill/>
              <a:round/>
              <a:headEnd/>
              <a:tailEnd/>
            </a:ln>
            <a:effectLs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325712" name="Group 80"/>
          <p:cNvGrpSpPr>
            <a:grpSpLocks/>
          </p:cNvGrpSpPr>
          <p:nvPr/>
        </p:nvGrpSpPr>
        <p:grpSpPr bwMode="auto">
          <a:xfrm>
            <a:off x="2348600" y="1374351"/>
            <a:ext cx="1755233" cy="1758407"/>
            <a:chOff x="1479" y="866"/>
            <a:chExt cx="1106" cy="1108"/>
          </a:xfrm>
        </p:grpSpPr>
        <p:sp>
          <p:nvSpPr>
            <p:cNvPr id="7" name="Freeform 8"/>
            <p:cNvSpPr>
              <a:spLocks/>
            </p:cNvSpPr>
            <p:nvPr/>
          </p:nvSpPr>
          <p:spPr bwMode="auto">
            <a:xfrm>
              <a:off x="1479" y="866"/>
              <a:ext cx="1106" cy="1108"/>
            </a:xfrm>
            <a:custGeom>
              <a:avLst/>
              <a:gdLst>
                <a:gd name="T0" fmla="*/ 1507927 w 808"/>
                <a:gd name="T1" fmla="*/ 1774868 h 810"/>
                <a:gd name="T2" fmla="*/ 1420585 w 808"/>
                <a:gd name="T3" fmla="*/ 1823670 h 810"/>
                <a:gd name="T4" fmla="*/ 1374346 w 808"/>
                <a:gd name="T5" fmla="*/ 2026585 h 810"/>
                <a:gd name="T6" fmla="*/ 1307555 w 808"/>
                <a:gd name="T7" fmla="*/ 2047134 h 810"/>
                <a:gd name="T8" fmla="*/ 1155991 w 808"/>
                <a:gd name="T9" fmla="*/ 1903295 h 810"/>
                <a:gd name="T10" fmla="*/ 1091770 w 808"/>
                <a:gd name="T11" fmla="*/ 1911001 h 810"/>
                <a:gd name="T12" fmla="*/ 971033 w 808"/>
                <a:gd name="T13" fmla="*/ 2080525 h 810"/>
                <a:gd name="T14" fmla="*/ 901673 w 808"/>
                <a:gd name="T15" fmla="*/ 2072819 h 810"/>
                <a:gd name="T16" fmla="*/ 814332 w 808"/>
                <a:gd name="T17" fmla="*/ 1882747 h 810"/>
                <a:gd name="T18" fmla="*/ 750110 w 808"/>
                <a:gd name="T19" fmla="*/ 1864767 h 810"/>
                <a:gd name="T20" fmla="*/ 577996 w 808"/>
                <a:gd name="T21" fmla="*/ 1975215 h 810"/>
                <a:gd name="T22" fmla="*/ 511205 w 808"/>
                <a:gd name="T23" fmla="*/ 1939255 h 810"/>
                <a:gd name="T24" fmla="*/ 506067 w 808"/>
                <a:gd name="T25" fmla="*/ 1733771 h 810"/>
                <a:gd name="T26" fmla="*/ 454690 w 808"/>
                <a:gd name="T27" fmla="*/ 1690106 h 810"/>
                <a:gd name="T28" fmla="*/ 254318 w 808"/>
                <a:gd name="T29" fmla="*/ 1726065 h 810"/>
                <a:gd name="T30" fmla="*/ 208078 w 808"/>
                <a:gd name="T31" fmla="*/ 1666989 h 810"/>
                <a:gd name="T32" fmla="*/ 264594 w 808"/>
                <a:gd name="T33" fmla="*/ 1446093 h 810"/>
                <a:gd name="T34" fmla="*/ 236336 w 808"/>
                <a:gd name="T35" fmla="*/ 1387017 h 810"/>
                <a:gd name="T36" fmla="*/ 41102 w 808"/>
                <a:gd name="T37" fmla="*/ 1338214 h 810"/>
                <a:gd name="T38" fmla="*/ 172114 w 808"/>
                <a:gd name="T39" fmla="*/ 1184101 h 810"/>
                <a:gd name="T40" fmla="*/ 164408 w 808"/>
                <a:gd name="T41" fmla="*/ 1119888 h 810"/>
                <a:gd name="T42" fmla="*/ 159270 w 808"/>
                <a:gd name="T43" fmla="*/ 1053105 h 810"/>
                <a:gd name="T44" fmla="*/ 2569 w 808"/>
                <a:gd name="T45" fmla="*/ 929815 h 810"/>
                <a:gd name="T46" fmla="*/ 179821 w 808"/>
                <a:gd name="T47" fmla="*/ 842484 h 810"/>
                <a:gd name="T48" fmla="*/ 200372 w 808"/>
                <a:gd name="T49" fmla="*/ 778271 h 810"/>
                <a:gd name="T50" fmla="*/ 220923 w 808"/>
                <a:gd name="T51" fmla="*/ 714057 h 810"/>
                <a:gd name="T52" fmla="*/ 123306 w 808"/>
                <a:gd name="T53" fmla="*/ 544532 h 810"/>
                <a:gd name="T54" fmla="*/ 321109 w 808"/>
                <a:gd name="T55" fmla="*/ 529121 h 810"/>
                <a:gd name="T56" fmla="*/ 359642 w 808"/>
                <a:gd name="T57" fmla="*/ 477750 h 810"/>
                <a:gd name="T58" fmla="*/ 403313 w 808"/>
                <a:gd name="T59" fmla="*/ 426379 h 810"/>
                <a:gd name="T60" fmla="*/ 380193 w 808"/>
                <a:gd name="T61" fmla="*/ 233738 h 810"/>
                <a:gd name="T62" fmla="*/ 567720 w 808"/>
                <a:gd name="T63" fmla="*/ 292815 h 810"/>
                <a:gd name="T64" fmla="*/ 655062 w 808"/>
                <a:gd name="T65" fmla="*/ 244012 h 810"/>
                <a:gd name="T66" fmla="*/ 698733 w 808"/>
                <a:gd name="T67" fmla="*/ 53940 h 810"/>
                <a:gd name="T68" fmla="*/ 775799 w 808"/>
                <a:gd name="T69" fmla="*/ 30823 h 810"/>
                <a:gd name="T70" fmla="*/ 919656 w 808"/>
                <a:gd name="T71" fmla="*/ 161819 h 810"/>
                <a:gd name="T72" fmla="*/ 983877 w 808"/>
                <a:gd name="T73" fmla="*/ 156682 h 810"/>
                <a:gd name="T74" fmla="*/ 1096907 w 808"/>
                <a:gd name="T75" fmla="*/ 0 h 810"/>
                <a:gd name="T76" fmla="*/ 1179111 w 808"/>
                <a:gd name="T77" fmla="*/ 7706 h 810"/>
                <a:gd name="T78" fmla="*/ 1261315 w 808"/>
                <a:gd name="T79" fmla="*/ 182367 h 810"/>
                <a:gd name="T80" fmla="*/ 1322968 w 808"/>
                <a:gd name="T81" fmla="*/ 200347 h 810"/>
                <a:gd name="T82" fmla="*/ 1487376 w 808"/>
                <a:gd name="T83" fmla="*/ 100173 h 810"/>
                <a:gd name="T84" fmla="*/ 1559304 w 808"/>
                <a:gd name="T85" fmla="*/ 138702 h 810"/>
                <a:gd name="T86" fmla="*/ 1569580 w 808"/>
                <a:gd name="T87" fmla="*/ 333911 h 810"/>
                <a:gd name="T88" fmla="*/ 1618388 w 808"/>
                <a:gd name="T89" fmla="*/ 375008 h 810"/>
                <a:gd name="T90" fmla="*/ 1811053 w 808"/>
                <a:gd name="T91" fmla="*/ 344186 h 810"/>
                <a:gd name="T92" fmla="*/ 1862431 w 808"/>
                <a:gd name="T93" fmla="*/ 405831 h 810"/>
                <a:gd name="T94" fmla="*/ 1811053 w 808"/>
                <a:gd name="T95" fmla="*/ 619020 h 810"/>
                <a:gd name="T96" fmla="*/ 1839311 w 808"/>
                <a:gd name="T97" fmla="*/ 678097 h 810"/>
                <a:gd name="T98" fmla="*/ 2031976 w 808"/>
                <a:gd name="T99" fmla="*/ 732037 h 810"/>
                <a:gd name="T100" fmla="*/ 1900964 w 808"/>
                <a:gd name="T101" fmla="*/ 881012 h 810"/>
                <a:gd name="T102" fmla="*/ 1911239 w 808"/>
                <a:gd name="T103" fmla="*/ 945226 h 810"/>
                <a:gd name="T104" fmla="*/ 1913808 w 808"/>
                <a:gd name="T105" fmla="*/ 1014577 h 810"/>
                <a:gd name="T106" fmla="*/ 2073078 w 808"/>
                <a:gd name="T107" fmla="*/ 1135299 h 810"/>
                <a:gd name="T108" fmla="*/ 1893257 w 808"/>
                <a:gd name="T109" fmla="*/ 1225198 h 810"/>
                <a:gd name="T110" fmla="*/ 1875275 w 808"/>
                <a:gd name="T111" fmla="*/ 1289412 h 810"/>
                <a:gd name="T112" fmla="*/ 1854724 w 808"/>
                <a:gd name="T113" fmla="*/ 1351057 h 810"/>
                <a:gd name="T114" fmla="*/ 1957479 w 808"/>
                <a:gd name="T115" fmla="*/ 1528287 h 810"/>
                <a:gd name="T116" fmla="*/ 1754538 w 808"/>
                <a:gd name="T117" fmla="*/ 1538561 h 810"/>
                <a:gd name="T118" fmla="*/ 1716005 w 808"/>
                <a:gd name="T119" fmla="*/ 1592501 h 810"/>
                <a:gd name="T120" fmla="*/ 1672335 w 808"/>
                <a:gd name="T121" fmla="*/ 1641303 h 810"/>
                <a:gd name="T122" fmla="*/ 1700592 w 808"/>
                <a:gd name="T123" fmla="*/ 1844219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marL="0" marR="0" lvl="0" indent="0" algn="ctr" defTabSz="685800" rtl="0" eaLnBrk="1" fontAlgn="auto" latinLnBrk="0" hangingPunct="1">
                <a:lnSpc>
                  <a:spcPct val="120000"/>
                </a:lnSpc>
                <a:spcBef>
                  <a:spcPts val="600"/>
                </a:spcBef>
                <a:spcAft>
                  <a:spcPts val="600"/>
                </a:spcAft>
                <a:buClrTx/>
                <a:buSzTx/>
                <a:buFontTx/>
                <a:buNone/>
                <a:tabLst/>
                <a:defRPr/>
              </a:pPr>
              <a:endParaRPr kumimoji="0" lang="en-US" sz="2799" b="0" i="0" u="none" strike="noStrike" kern="0" cap="none" spc="0" normalizeH="0" baseline="0" noProof="0" dirty="0">
                <a:ln>
                  <a:noFill/>
                </a:ln>
                <a:solidFill>
                  <a:sysClr val="window" lastClr="FFFFFF"/>
                </a:solidFill>
                <a:effectLst/>
                <a:uLnTx/>
                <a:uFillTx/>
                <a:cs typeface="+mn-ea"/>
                <a:sym typeface="+mn-lt"/>
              </a:endParaRPr>
            </a:p>
          </p:txBody>
        </p:sp>
        <p:sp>
          <p:nvSpPr>
            <p:cNvPr id="8" name="Oval 9"/>
            <p:cNvSpPr>
              <a:spLocks noChangeArrowheads="1"/>
            </p:cNvSpPr>
            <p:nvPr/>
          </p:nvSpPr>
          <p:spPr bwMode="auto">
            <a:xfrm>
              <a:off x="1664" y="1052"/>
              <a:ext cx="735" cy="734"/>
            </a:xfrm>
            <a:prstGeom prst="ellipse">
              <a:avLst/>
            </a:prstGeom>
            <a:solidFill>
              <a:srgbClr val="FFFFFF"/>
            </a:solidFill>
            <a:ln w="22225">
              <a:noFill/>
              <a:round/>
              <a:headEnd/>
              <a:tailEnd/>
            </a:ln>
            <a:effectLs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cs typeface="+mn-ea"/>
                <a:sym typeface="+mn-lt"/>
              </a:endParaRPr>
            </a:p>
          </p:txBody>
        </p:sp>
      </p:grpSp>
      <p:sp>
        <p:nvSpPr>
          <p:cNvPr id="9" name="Freeform 10"/>
          <p:cNvSpPr>
            <a:spLocks/>
          </p:cNvSpPr>
          <p:nvPr/>
        </p:nvSpPr>
        <p:spPr bwMode="auto">
          <a:xfrm>
            <a:off x="1753470" y="4037354"/>
            <a:ext cx="4164315" cy="287249"/>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gradFill>
            <a:gsLst>
              <a:gs pos="0">
                <a:srgbClr val="D7D7D7"/>
              </a:gs>
              <a:gs pos="100000">
                <a:srgbClr val="A9A9A9"/>
              </a:gs>
            </a:gsLst>
            <a:lin ang="16200000" scaled="0"/>
          </a:gradFill>
          <a:ln w="9525" cap="rnd">
            <a:solidFill>
              <a:srgbClr val="E6E6E6"/>
            </a:solidFill>
            <a:prstDash val="solid"/>
            <a:round/>
            <a:headEnd/>
            <a:tailEnd/>
          </a:ln>
          <a:extLst/>
        </p:spPr>
        <p:txBody>
          <a:bodyPr vert="eaVert"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 lastClr="FFFFFF"/>
              </a:solidFill>
              <a:effectLst/>
              <a:uLnTx/>
              <a:uFillTx/>
              <a:cs typeface="+mn-ea"/>
              <a:sym typeface="+mn-lt"/>
            </a:endParaRPr>
          </a:p>
        </p:txBody>
      </p:sp>
      <p:sp>
        <p:nvSpPr>
          <p:cNvPr id="10" name="TextBox 53"/>
          <p:cNvSpPr txBox="1">
            <a:spLocks noChangeArrowheads="1"/>
          </p:cNvSpPr>
          <p:nvPr/>
        </p:nvSpPr>
        <p:spPr bwMode="auto">
          <a:xfrm>
            <a:off x="2496191" y="1088690"/>
            <a:ext cx="1461637" cy="27687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99" b="1" i="0" u="none" strike="noStrike" kern="1200" cap="none" spc="0" normalizeH="0" baseline="0" noProof="0">
                <a:ln>
                  <a:noFill/>
                </a:ln>
                <a:solidFill>
                  <a:srgbClr val="7F7F7F"/>
                </a:solidFill>
                <a:effectLst/>
                <a:uLnTx/>
                <a:uFillTx/>
                <a:cs typeface="+mn-ea"/>
                <a:sym typeface="+mn-lt"/>
              </a:rPr>
              <a:t>单击此处添加标题</a:t>
            </a:r>
            <a:endParaRPr kumimoji="0" lang="zh-CN" altLang="en-US" sz="1799" b="0" i="0" u="none" strike="noStrike" kern="1200" cap="none" spc="0" normalizeH="0" baseline="0" noProof="0">
              <a:ln>
                <a:noFill/>
              </a:ln>
              <a:solidFill>
                <a:srgbClr val="7F7F7F"/>
              </a:solidFill>
              <a:effectLst/>
              <a:uLnTx/>
              <a:uFillTx/>
              <a:cs typeface="+mn-ea"/>
              <a:sym typeface="+mn-lt"/>
            </a:endParaRPr>
          </a:p>
        </p:txBody>
      </p:sp>
      <p:sp>
        <p:nvSpPr>
          <p:cNvPr id="11" name="TextBox 53"/>
          <p:cNvSpPr txBox="1">
            <a:spLocks noChangeArrowheads="1"/>
          </p:cNvSpPr>
          <p:nvPr/>
        </p:nvSpPr>
        <p:spPr bwMode="auto">
          <a:xfrm>
            <a:off x="4206988" y="1536227"/>
            <a:ext cx="1463224" cy="27687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99" b="1" i="0" u="none" strike="noStrike" kern="1200" cap="none" spc="0" normalizeH="0" baseline="0" noProof="0">
                <a:ln>
                  <a:noFill/>
                </a:ln>
                <a:solidFill>
                  <a:srgbClr val="7F7F7F"/>
                </a:solidFill>
                <a:effectLst/>
                <a:uLnTx/>
                <a:uFillTx/>
                <a:cs typeface="+mn-ea"/>
                <a:sym typeface="+mn-lt"/>
              </a:rPr>
              <a:t>单击此处添加标题</a:t>
            </a:r>
            <a:endParaRPr kumimoji="0" lang="zh-CN" altLang="en-US" sz="1799" b="0" i="0" u="none" strike="noStrike" kern="1200" cap="none" spc="0" normalizeH="0" baseline="0" noProof="0">
              <a:ln>
                <a:noFill/>
              </a:ln>
              <a:solidFill>
                <a:srgbClr val="7F7F7F"/>
              </a:solidFill>
              <a:effectLst/>
              <a:uLnTx/>
              <a:uFillTx/>
              <a:cs typeface="+mn-ea"/>
              <a:sym typeface="+mn-lt"/>
            </a:endParaRPr>
          </a:p>
        </p:txBody>
      </p:sp>
      <p:sp>
        <p:nvSpPr>
          <p:cNvPr id="12" name="TextBox 53"/>
          <p:cNvSpPr txBox="1">
            <a:spLocks noChangeArrowheads="1"/>
          </p:cNvSpPr>
          <p:nvPr/>
        </p:nvSpPr>
        <p:spPr bwMode="auto">
          <a:xfrm>
            <a:off x="5694017" y="955381"/>
            <a:ext cx="1461636" cy="27687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199" b="1" i="0" u="none" strike="noStrike" kern="1200" cap="none" spc="0" normalizeH="0" baseline="0" noProof="0">
                <a:ln>
                  <a:noFill/>
                </a:ln>
                <a:solidFill>
                  <a:srgbClr val="7F7F7F"/>
                </a:solidFill>
                <a:effectLst/>
                <a:uLnTx/>
                <a:uFillTx/>
                <a:cs typeface="+mn-ea"/>
                <a:sym typeface="+mn-lt"/>
              </a:rPr>
              <a:t>单击此处添加标题</a:t>
            </a:r>
            <a:endParaRPr kumimoji="0" lang="zh-CN" altLang="en-US" sz="1799" b="0" i="0" u="none" strike="noStrike" kern="1200" cap="none" spc="0" normalizeH="0" baseline="0" noProof="0">
              <a:ln>
                <a:noFill/>
              </a:ln>
              <a:solidFill>
                <a:srgbClr val="7F7F7F"/>
              </a:solidFill>
              <a:effectLst/>
              <a:uLnTx/>
              <a:uFillTx/>
              <a:cs typeface="+mn-ea"/>
              <a:sym typeface="+mn-lt"/>
            </a:endParaRPr>
          </a:p>
        </p:txBody>
      </p:sp>
      <p:sp>
        <p:nvSpPr>
          <p:cNvPr id="1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1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1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8881453"/>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325712"/>
                                        </p:tgtEl>
                                        <p:attrNameLst>
                                          <p:attrName>style.visibility</p:attrName>
                                        </p:attrNameLst>
                                      </p:cBhvr>
                                      <p:to>
                                        <p:strVal val="visible"/>
                                      </p:to>
                                    </p:set>
                                    <p:anim calcmode="lin" valueType="num">
                                      <p:cBhvr>
                                        <p:cTn id="7" dur="500" fill="hold"/>
                                        <p:tgtEl>
                                          <p:spTgt spid="325712"/>
                                        </p:tgtEl>
                                        <p:attrNameLst>
                                          <p:attrName>ppt_w</p:attrName>
                                        </p:attrNameLst>
                                      </p:cBhvr>
                                      <p:tavLst>
                                        <p:tav tm="0">
                                          <p:val>
                                            <p:fltVal val="0"/>
                                          </p:val>
                                        </p:tav>
                                        <p:tav tm="100000">
                                          <p:val>
                                            <p:strVal val="#ppt_w"/>
                                          </p:val>
                                        </p:tav>
                                      </p:tavLst>
                                    </p:anim>
                                    <p:anim calcmode="lin" valueType="num">
                                      <p:cBhvr>
                                        <p:cTn id="8" dur="500" fill="hold"/>
                                        <p:tgtEl>
                                          <p:spTgt spid="32571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25713"/>
                                        </p:tgtEl>
                                        <p:attrNameLst>
                                          <p:attrName>style.visibility</p:attrName>
                                        </p:attrNameLst>
                                      </p:cBhvr>
                                      <p:to>
                                        <p:strVal val="visible"/>
                                      </p:to>
                                    </p:set>
                                    <p:anim calcmode="lin" valueType="num">
                                      <p:cBhvr>
                                        <p:cTn id="11" dur="500" fill="hold"/>
                                        <p:tgtEl>
                                          <p:spTgt spid="325713"/>
                                        </p:tgtEl>
                                        <p:attrNameLst>
                                          <p:attrName>ppt_w</p:attrName>
                                        </p:attrNameLst>
                                      </p:cBhvr>
                                      <p:tavLst>
                                        <p:tav tm="0">
                                          <p:val>
                                            <p:fltVal val="0"/>
                                          </p:val>
                                        </p:tav>
                                        <p:tav tm="100000">
                                          <p:val>
                                            <p:strVal val="#ppt_w"/>
                                          </p:val>
                                        </p:tav>
                                      </p:tavLst>
                                    </p:anim>
                                    <p:anim calcmode="lin" valueType="num">
                                      <p:cBhvr>
                                        <p:cTn id="12" dur="500" fill="hold"/>
                                        <p:tgtEl>
                                          <p:spTgt spid="32571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25714"/>
                                        </p:tgtEl>
                                        <p:attrNameLst>
                                          <p:attrName>style.visibility</p:attrName>
                                        </p:attrNameLst>
                                      </p:cBhvr>
                                      <p:to>
                                        <p:strVal val="visible"/>
                                      </p:to>
                                    </p:set>
                                    <p:anim calcmode="lin" valueType="num">
                                      <p:cBhvr>
                                        <p:cTn id="15" dur="500" fill="hold"/>
                                        <p:tgtEl>
                                          <p:spTgt spid="325714"/>
                                        </p:tgtEl>
                                        <p:attrNameLst>
                                          <p:attrName>ppt_w</p:attrName>
                                        </p:attrNameLst>
                                      </p:cBhvr>
                                      <p:tavLst>
                                        <p:tav tm="0">
                                          <p:val>
                                            <p:fltVal val="0"/>
                                          </p:val>
                                        </p:tav>
                                        <p:tav tm="100000">
                                          <p:val>
                                            <p:strVal val="#ppt_w"/>
                                          </p:val>
                                        </p:tav>
                                      </p:tavLst>
                                    </p:anim>
                                    <p:anim calcmode="lin" valueType="num">
                                      <p:cBhvr>
                                        <p:cTn id="16" dur="500" fill="hold"/>
                                        <p:tgtEl>
                                          <p:spTgt spid="325714"/>
                                        </p:tgtEl>
                                        <p:attrNameLst>
                                          <p:attrName>ppt_h</p:attrName>
                                        </p:attrNameLst>
                                      </p:cBhvr>
                                      <p:tavLst>
                                        <p:tav tm="0">
                                          <p:val>
                                            <p:fltVal val="0"/>
                                          </p:val>
                                        </p:tav>
                                        <p:tav tm="100000">
                                          <p:val>
                                            <p:strVal val="#ppt_h"/>
                                          </p:val>
                                        </p:tav>
                                      </p:tavLst>
                                    </p:anim>
                                  </p:childTnLst>
                                </p:cTn>
                              </p:par>
                            </p:childTnLst>
                          </p:cTn>
                        </p:par>
                        <p:par>
                          <p:cTn id="17" fill="hold" nodeType="afterGroup">
                            <p:stCondLst>
                              <p:cond delay="500"/>
                            </p:stCondLst>
                            <p:childTnLst>
                              <p:par>
                                <p:cTn id="18" presetID="2" presetClass="entr" presetSubtype="8"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0-#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1000"/>
                            </p:stCondLst>
                            <p:childTnLst>
                              <p:par>
                                <p:cTn id="23" presetID="8" presetClass="emph" presetSubtype="0" fill="hold" nodeType="afterEffect">
                                  <p:stCondLst>
                                    <p:cond delay="0"/>
                                  </p:stCondLst>
                                  <p:childTnLst>
                                    <p:animRot by="21600000">
                                      <p:cBhvr>
                                        <p:cTn id="24" dur="2000" fill="hold"/>
                                        <p:tgtEl>
                                          <p:spTgt spid="325712"/>
                                        </p:tgtEl>
                                        <p:attrNameLst>
                                          <p:attrName>r</p:attrName>
                                        </p:attrNameLst>
                                      </p:cBhvr>
                                    </p:animRot>
                                  </p:childTnLst>
                                </p:cTn>
                              </p:par>
                              <p:par>
                                <p:cTn id="25" presetID="8" presetClass="emph" presetSubtype="0" fill="hold" nodeType="withEffect">
                                  <p:stCondLst>
                                    <p:cond delay="0"/>
                                  </p:stCondLst>
                                  <p:childTnLst>
                                    <p:animRot by="21600000">
                                      <p:cBhvr>
                                        <p:cTn id="26" dur="2000" fill="hold"/>
                                        <p:tgtEl>
                                          <p:spTgt spid="325713"/>
                                        </p:tgtEl>
                                        <p:attrNameLst>
                                          <p:attrName>r</p:attrName>
                                        </p:attrNameLst>
                                      </p:cBhvr>
                                    </p:animRot>
                                  </p:childTnLst>
                                </p:cTn>
                              </p:par>
                              <p:par>
                                <p:cTn id="27" presetID="8" presetClass="emph" presetSubtype="0" fill="hold" nodeType="withEffect">
                                  <p:stCondLst>
                                    <p:cond delay="0"/>
                                  </p:stCondLst>
                                  <p:childTnLst>
                                    <p:animRot by="21600000">
                                      <p:cBhvr>
                                        <p:cTn id="28" dur="2000" fill="hold"/>
                                        <p:tgtEl>
                                          <p:spTgt spid="325714"/>
                                        </p:tgtEl>
                                        <p:attrNameLst>
                                          <p:attrName>r</p:attrName>
                                        </p:attrNameLst>
                                      </p:cBhvr>
                                    </p:animRot>
                                  </p:childTnLst>
                                </p:cTn>
                              </p:par>
                              <p:par>
                                <p:cTn id="29" presetID="47"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1000" fill="hold"/>
                                        <p:tgtEl>
                                          <p:spTgt spid="11"/>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1000"/>
                                        <p:tgtEl>
                                          <p:spTgt spid="12"/>
                                        </p:tgtEl>
                                      </p:cBhvr>
                                    </p:animEffect>
                                    <p:anim calcmode="lin" valueType="num">
                                      <p:cBhvr>
                                        <p:cTn id="42" dur="1000" fill="hold"/>
                                        <p:tgtEl>
                                          <p:spTgt spid="12"/>
                                        </p:tgtEl>
                                        <p:attrNameLst>
                                          <p:attrName>ppt_x</p:attrName>
                                        </p:attrNameLst>
                                      </p:cBhvr>
                                      <p:tavLst>
                                        <p:tav tm="0">
                                          <p:val>
                                            <p:strVal val="#ppt_x"/>
                                          </p:val>
                                        </p:tav>
                                        <p:tav tm="100000">
                                          <p:val>
                                            <p:strVal val="#ppt_x"/>
                                          </p:val>
                                        </p:tav>
                                      </p:tavLst>
                                    </p:anim>
                                    <p:anim calcmode="lin" valueType="num">
                                      <p:cBhvr>
                                        <p:cTn id="4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89385" y="1154906"/>
            <a:ext cx="1890713" cy="1900238"/>
            <a:chOff x="789385" y="1154906"/>
            <a:chExt cx="1890713" cy="1900238"/>
          </a:xfrm>
          <a:solidFill>
            <a:srgbClr val="1859BD"/>
          </a:solidFill>
        </p:grpSpPr>
        <p:sp>
          <p:nvSpPr>
            <p:cNvPr id="30730" name="Freeform 6"/>
            <p:cNvSpPr>
              <a:spLocks noChangeArrowheads="1"/>
            </p:cNvSpPr>
            <p:nvPr/>
          </p:nvSpPr>
          <p:spPr bwMode="auto">
            <a:xfrm>
              <a:off x="789385" y="1154906"/>
              <a:ext cx="1890713" cy="1900238"/>
            </a:xfrm>
            <a:custGeom>
              <a:avLst/>
              <a:gdLst>
                <a:gd name="T0" fmla="*/ 104 w 1588"/>
                <a:gd name="T1" fmla="*/ 1596 h 1596"/>
                <a:gd name="T2" fmla="*/ 1470 w 1588"/>
                <a:gd name="T3" fmla="*/ 1596 h 1596"/>
                <a:gd name="T4" fmla="*/ 1470 w 1588"/>
                <a:gd name="T5" fmla="*/ 1596 h 1596"/>
                <a:gd name="T6" fmla="*/ 1488 w 1588"/>
                <a:gd name="T7" fmla="*/ 1596 h 1596"/>
                <a:gd name="T8" fmla="*/ 1506 w 1588"/>
                <a:gd name="T9" fmla="*/ 1594 h 1596"/>
                <a:gd name="T10" fmla="*/ 1520 w 1588"/>
                <a:gd name="T11" fmla="*/ 1590 h 1596"/>
                <a:gd name="T12" fmla="*/ 1534 w 1588"/>
                <a:gd name="T13" fmla="*/ 1584 h 1596"/>
                <a:gd name="T14" fmla="*/ 1548 w 1588"/>
                <a:gd name="T15" fmla="*/ 1578 h 1596"/>
                <a:gd name="T16" fmla="*/ 1558 w 1588"/>
                <a:gd name="T17" fmla="*/ 1570 h 1596"/>
                <a:gd name="T18" fmla="*/ 1566 w 1588"/>
                <a:gd name="T19" fmla="*/ 1562 h 1596"/>
                <a:gd name="T20" fmla="*/ 1574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62 w 1588"/>
                <a:gd name="T39" fmla="*/ 58 h 1596"/>
                <a:gd name="T40" fmla="*/ 862 w 1588"/>
                <a:gd name="T41" fmla="*/ 58 h 1596"/>
                <a:gd name="T42" fmla="*/ 854 w 1588"/>
                <a:gd name="T43" fmla="*/ 44 h 1596"/>
                <a:gd name="T44" fmla="*/ 846 w 1588"/>
                <a:gd name="T45" fmla="*/ 32 h 1596"/>
                <a:gd name="T46" fmla="*/ 836 w 1588"/>
                <a:gd name="T47" fmla="*/ 22 h 1596"/>
                <a:gd name="T48" fmla="*/ 828 w 1588"/>
                <a:gd name="T49" fmla="*/ 14 h 1596"/>
                <a:gd name="T50" fmla="*/ 818 w 1588"/>
                <a:gd name="T51" fmla="*/ 8 h 1596"/>
                <a:gd name="T52" fmla="*/ 808 w 1588"/>
                <a:gd name="T53" fmla="*/ 4 h 1596"/>
                <a:gd name="T54" fmla="*/ 798 w 1588"/>
                <a:gd name="T55" fmla="*/ 0 h 1596"/>
                <a:gd name="T56" fmla="*/ 788 w 1588"/>
                <a:gd name="T57" fmla="*/ 0 h 1596"/>
                <a:gd name="T58" fmla="*/ 778 w 1588"/>
                <a:gd name="T59" fmla="*/ 0 h 1596"/>
                <a:gd name="T60" fmla="*/ 768 w 1588"/>
                <a:gd name="T61" fmla="*/ 4 h 1596"/>
                <a:gd name="T62" fmla="*/ 758 w 1588"/>
                <a:gd name="T63" fmla="*/ 8 h 1596"/>
                <a:gd name="T64" fmla="*/ 748 w 1588"/>
                <a:gd name="T65" fmla="*/ 14 h 1596"/>
                <a:gd name="T66" fmla="*/ 738 w 1588"/>
                <a:gd name="T67" fmla="*/ 22 h 1596"/>
                <a:gd name="T68" fmla="*/ 730 w 1588"/>
                <a:gd name="T69" fmla="*/ 32 h 1596"/>
                <a:gd name="T70" fmla="*/ 722 w 1588"/>
                <a:gd name="T71" fmla="*/ 44 h 1596"/>
                <a:gd name="T72" fmla="*/ 714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2 w 1588"/>
                <a:gd name="T93" fmla="*/ 1556 h 1596"/>
                <a:gd name="T94" fmla="*/ 18 w 1588"/>
                <a:gd name="T95" fmla="*/ 1566 h 1596"/>
                <a:gd name="T96" fmla="*/ 26 w 1588"/>
                <a:gd name="T97" fmla="*/ 1574 h 1596"/>
                <a:gd name="T98" fmla="*/ 36 w 1588"/>
                <a:gd name="T99" fmla="*/ 1580 h 1596"/>
                <a:gd name="T100" fmla="*/ 48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8" h="1596">
                  <a:moveTo>
                    <a:pt x="104" y="1596"/>
                  </a:move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close/>
                </a:path>
              </a:pathLst>
            </a:custGeom>
            <a:grpFill/>
            <a:ln>
              <a:noFill/>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cs typeface="+mn-ea"/>
                <a:sym typeface="+mn-lt"/>
              </a:endParaRPr>
            </a:p>
          </p:txBody>
        </p:sp>
        <p:sp>
          <p:nvSpPr>
            <p:cNvPr id="30733" name="文本框 12"/>
            <p:cNvSpPr>
              <a:spLocks noChangeArrowheads="1"/>
            </p:cNvSpPr>
            <p:nvPr/>
          </p:nvSpPr>
          <p:spPr bwMode="auto">
            <a:xfrm>
              <a:off x="1164432" y="1888331"/>
              <a:ext cx="694135" cy="6001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300" b="0" i="0" u="none" strike="noStrike" kern="1200" cap="none" spc="0" normalizeH="0" baseline="0" noProof="0">
                  <a:ln>
                    <a:noFill/>
                  </a:ln>
                  <a:solidFill>
                    <a:prstClr val="white"/>
                  </a:solidFill>
                  <a:effectLst/>
                  <a:uLnTx/>
                  <a:uFillTx/>
                  <a:cs typeface="+mn-ea"/>
                  <a:sym typeface="+mn-lt"/>
                </a:rPr>
                <a:t>01</a:t>
              </a:r>
              <a:endParaRPr kumimoji="0" lang="zh-CN" altLang="en-US" sz="3300" b="0" i="0" u="none" strike="noStrike" kern="1200" cap="none" spc="0" normalizeH="0" baseline="0" noProof="0">
                <a:ln>
                  <a:noFill/>
                </a:ln>
                <a:solidFill>
                  <a:prstClr val="white"/>
                </a:solidFill>
                <a:effectLst/>
                <a:uLnTx/>
                <a:uFillTx/>
                <a:cs typeface="+mn-ea"/>
                <a:sym typeface="+mn-lt"/>
              </a:endParaRPr>
            </a:p>
          </p:txBody>
        </p:sp>
        <p:pic>
          <p:nvPicPr>
            <p:cNvPr id="30734" name="图片 1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807369" y="1947863"/>
              <a:ext cx="383381" cy="3833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735" name="直接连接符 15"/>
            <p:cNvSpPr>
              <a:spLocks noChangeShapeType="1"/>
            </p:cNvSpPr>
            <p:nvPr/>
          </p:nvSpPr>
          <p:spPr bwMode="auto">
            <a:xfrm>
              <a:off x="1154907" y="2506267"/>
              <a:ext cx="1160860" cy="1190"/>
            </a:xfrm>
            <a:prstGeom prst="line">
              <a:avLst/>
            </a:prstGeom>
            <a:grpFill/>
            <a:ln w="6350">
              <a:solidFill>
                <a:schemeClr val="bg1"/>
              </a:solidFill>
              <a:bevel/>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cs typeface="+mn-ea"/>
                <a:sym typeface="+mn-lt"/>
              </a:endParaRPr>
            </a:p>
          </p:txBody>
        </p:sp>
        <p:sp>
          <p:nvSpPr>
            <p:cNvPr id="30736" name="矩形 16"/>
            <p:cNvSpPr>
              <a:spLocks noChangeArrowheads="1"/>
            </p:cNvSpPr>
            <p:nvPr/>
          </p:nvSpPr>
          <p:spPr bwMode="auto">
            <a:xfrm>
              <a:off x="1118682" y="2488407"/>
              <a:ext cx="1261884" cy="5199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2100" b="1" i="0" u="none" strike="noStrike" kern="1200" cap="none" spc="0" normalizeH="0" baseline="0" noProof="0">
                  <a:ln>
                    <a:noFill/>
                  </a:ln>
                  <a:solidFill>
                    <a:prstClr val="white"/>
                  </a:solidFill>
                  <a:effectLst/>
                  <a:uLnTx/>
                  <a:uFillTx/>
                  <a:cs typeface="+mn-ea"/>
                  <a:sym typeface="+mn-lt"/>
                </a:rPr>
                <a:t>内容说明</a:t>
              </a:r>
              <a:endParaRPr kumimoji="0" lang="en-US" altLang="zh-CN" sz="2100" b="1" i="0" u="none" strike="noStrike" kern="1200" cap="none" spc="0" normalizeH="0" baseline="0" noProof="0">
                <a:ln>
                  <a:noFill/>
                </a:ln>
                <a:solidFill>
                  <a:prstClr val="white"/>
                </a:solidFill>
                <a:effectLst/>
                <a:uLnTx/>
                <a:uFillTx/>
                <a:cs typeface="+mn-ea"/>
                <a:sym typeface="+mn-lt"/>
              </a:endParaRPr>
            </a:p>
          </p:txBody>
        </p:sp>
      </p:grpSp>
      <p:grpSp>
        <p:nvGrpSpPr>
          <p:cNvPr id="4" name="组合 3"/>
          <p:cNvGrpSpPr/>
          <p:nvPr/>
        </p:nvGrpSpPr>
        <p:grpSpPr>
          <a:xfrm>
            <a:off x="4413647" y="1154906"/>
            <a:ext cx="1890713" cy="1900238"/>
            <a:chOff x="4413647" y="1154906"/>
            <a:chExt cx="1890713" cy="1900238"/>
          </a:xfrm>
          <a:solidFill>
            <a:srgbClr val="1859BD"/>
          </a:solidFill>
        </p:grpSpPr>
        <p:sp>
          <p:nvSpPr>
            <p:cNvPr id="30731" name="Freeform 7"/>
            <p:cNvSpPr>
              <a:spLocks noChangeArrowheads="1"/>
            </p:cNvSpPr>
            <p:nvPr/>
          </p:nvSpPr>
          <p:spPr bwMode="auto">
            <a:xfrm>
              <a:off x="4413647" y="1154906"/>
              <a:ext cx="1890713" cy="1900238"/>
            </a:xfrm>
            <a:custGeom>
              <a:avLst/>
              <a:gdLst>
                <a:gd name="T0" fmla="*/ 104 w 1588"/>
                <a:gd name="T1" fmla="*/ 1596 h 1596"/>
                <a:gd name="T2" fmla="*/ 1482 w 1588"/>
                <a:gd name="T3" fmla="*/ 1596 h 1596"/>
                <a:gd name="T4" fmla="*/ 1482 w 1588"/>
                <a:gd name="T5" fmla="*/ 1596 h 1596"/>
                <a:gd name="T6" fmla="*/ 1498 w 1588"/>
                <a:gd name="T7" fmla="*/ 1596 h 1596"/>
                <a:gd name="T8" fmla="*/ 1514 w 1588"/>
                <a:gd name="T9" fmla="*/ 1594 h 1596"/>
                <a:gd name="T10" fmla="*/ 1526 w 1588"/>
                <a:gd name="T11" fmla="*/ 1590 h 1596"/>
                <a:gd name="T12" fmla="*/ 1540 w 1588"/>
                <a:gd name="T13" fmla="*/ 1584 h 1596"/>
                <a:gd name="T14" fmla="*/ 1550 w 1588"/>
                <a:gd name="T15" fmla="*/ 1578 h 1596"/>
                <a:gd name="T16" fmla="*/ 1560 w 1588"/>
                <a:gd name="T17" fmla="*/ 1570 h 1596"/>
                <a:gd name="T18" fmla="*/ 1568 w 1588"/>
                <a:gd name="T19" fmla="*/ 1562 h 1596"/>
                <a:gd name="T20" fmla="*/ 1576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72 w 1588"/>
                <a:gd name="T39" fmla="*/ 58 h 1596"/>
                <a:gd name="T40" fmla="*/ 872 w 1588"/>
                <a:gd name="T41" fmla="*/ 58 h 1596"/>
                <a:gd name="T42" fmla="*/ 866 w 1588"/>
                <a:gd name="T43" fmla="*/ 44 h 1596"/>
                <a:gd name="T44" fmla="*/ 856 w 1588"/>
                <a:gd name="T45" fmla="*/ 32 h 1596"/>
                <a:gd name="T46" fmla="*/ 848 w 1588"/>
                <a:gd name="T47" fmla="*/ 22 h 1596"/>
                <a:gd name="T48" fmla="*/ 838 w 1588"/>
                <a:gd name="T49" fmla="*/ 14 h 1596"/>
                <a:gd name="T50" fmla="*/ 830 w 1588"/>
                <a:gd name="T51" fmla="*/ 8 h 1596"/>
                <a:gd name="T52" fmla="*/ 820 w 1588"/>
                <a:gd name="T53" fmla="*/ 4 h 1596"/>
                <a:gd name="T54" fmla="*/ 808 w 1588"/>
                <a:gd name="T55" fmla="*/ 0 h 1596"/>
                <a:gd name="T56" fmla="*/ 798 w 1588"/>
                <a:gd name="T57" fmla="*/ 0 h 1596"/>
                <a:gd name="T58" fmla="*/ 788 w 1588"/>
                <a:gd name="T59" fmla="*/ 0 h 1596"/>
                <a:gd name="T60" fmla="*/ 778 w 1588"/>
                <a:gd name="T61" fmla="*/ 4 h 1596"/>
                <a:gd name="T62" fmla="*/ 768 w 1588"/>
                <a:gd name="T63" fmla="*/ 8 h 1596"/>
                <a:gd name="T64" fmla="*/ 758 w 1588"/>
                <a:gd name="T65" fmla="*/ 14 h 1596"/>
                <a:gd name="T66" fmla="*/ 748 w 1588"/>
                <a:gd name="T67" fmla="*/ 22 h 1596"/>
                <a:gd name="T68" fmla="*/ 740 w 1588"/>
                <a:gd name="T69" fmla="*/ 32 h 1596"/>
                <a:gd name="T70" fmla="*/ 730 w 1588"/>
                <a:gd name="T71" fmla="*/ 44 h 1596"/>
                <a:gd name="T72" fmla="*/ 722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0 w 1588"/>
                <a:gd name="T93" fmla="*/ 1556 h 1596"/>
                <a:gd name="T94" fmla="*/ 18 w 1588"/>
                <a:gd name="T95" fmla="*/ 1566 h 1596"/>
                <a:gd name="T96" fmla="*/ 26 w 1588"/>
                <a:gd name="T97" fmla="*/ 1574 h 1596"/>
                <a:gd name="T98" fmla="*/ 36 w 1588"/>
                <a:gd name="T99" fmla="*/ 1580 h 1596"/>
                <a:gd name="T100" fmla="*/ 46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8" h="1596">
                  <a:moveTo>
                    <a:pt x="104" y="1596"/>
                  </a:moveTo>
                  <a:lnTo>
                    <a:pt x="1482" y="1596"/>
                  </a:lnTo>
                  <a:lnTo>
                    <a:pt x="1498" y="1596"/>
                  </a:lnTo>
                  <a:lnTo>
                    <a:pt x="1514" y="1594"/>
                  </a:lnTo>
                  <a:lnTo>
                    <a:pt x="1526" y="1590"/>
                  </a:lnTo>
                  <a:lnTo>
                    <a:pt x="1540" y="1584"/>
                  </a:lnTo>
                  <a:lnTo>
                    <a:pt x="1550" y="1578"/>
                  </a:lnTo>
                  <a:lnTo>
                    <a:pt x="1560" y="1570"/>
                  </a:lnTo>
                  <a:lnTo>
                    <a:pt x="1568" y="1562"/>
                  </a:lnTo>
                  <a:lnTo>
                    <a:pt x="1576" y="1552"/>
                  </a:lnTo>
                  <a:lnTo>
                    <a:pt x="1580" y="1540"/>
                  </a:lnTo>
                  <a:lnTo>
                    <a:pt x="1584" y="1528"/>
                  </a:lnTo>
                  <a:lnTo>
                    <a:pt x="1586" y="1516"/>
                  </a:lnTo>
                  <a:lnTo>
                    <a:pt x="1588" y="1504"/>
                  </a:lnTo>
                  <a:lnTo>
                    <a:pt x="1586" y="1490"/>
                  </a:lnTo>
                  <a:lnTo>
                    <a:pt x="1584" y="1476"/>
                  </a:lnTo>
                  <a:lnTo>
                    <a:pt x="1578" y="1462"/>
                  </a:lnTo>
                  <a:lnTo>
                    <a:pt x="1572" y="1446"/>
                  </a:lnTo>
                  <a:lnTo>
                    <a:pt x="872" y="58"/>
                  </a:lnTo>
                  <a:lnTo>
                    <a:pt x="866" y="44"/>
                  </a:lnTo>
                  <a:lnTo>
                    <a:pt x="856" y="32"/>
                  </a:lnTo>
                  <a:lnTo>
                    <a:pt x="848" y="22"/>
                  </a:lnTo>
                  <a:lnTo>
                    <a:pt x="838" y="14"/>
                  </a:lnTo>
                  <a:lnTo>
                    <a:pt x="830" y="8"/>
                  </a:lnTo>
                  <a:lnTo>
                    <a:pt x="820" y="4"/>
                  </a:lnTo>
                  <a:lnTo>
                    <a:pt x="808" y="0"/>
                  </a:lnTo>
                  <a:lnTo>
                    <a:pt x="798" y="0"/>
                  </a:lnTo>
                  <a:lnTo>
                    <a:pt x="788" y="0"/>
                  </a:lnTo>
                  <a:lnTo>
                    <a:pt x="778" y="4"/>
                  </a:lnTo>
                  <a:lnTo>
                    <a:pt x="768" y="8"/>
                  </a:lnTo>
                  <a:lnTo>
                    <a:pt x="758" y="14"/>
                  </a:lnTo>
                  <a:lnTo>
                    <a:pt x="748" y="22"/>
                  </a:lnTo>
                  <a:lnTo>
                    <a:pt x="740" y="32"/>
                  </a:lnTo>
                  <a:lnTo>
                    <a:pt x="730" y="44"/>
                  </a:lnTo>
                  <a:lnTo>
                    <a:pt x="722" y="58"/>
                  </a:lnTo>
                  <a:lnTo>
                    <a:pt x="14" y="1456"/>
                  </a:lnTo>
                  <a:lnTo>
                    <a:pt x="8" y="1472"/>
                  </a:lnTo>
                  <a:lnTo>
                    <a:pt x="4" y="1486"/>
                  </a:lnTo>
                  <a:lnTo>
                    <a:pt x="0" y="1500"/>
                  </a:lnTo>
                  <a:lnTo>
                    <a:pt x="0" y="1512"/>
                  </a:lnTo>
                  <a:lnTo>
                    <a:pt x="0" y="1524"/>
                  </a:lnTo>
                  <a:lnTo>
                    <a:pt x="2" y="1536"/>
                  </a:lnTo>
                  <a:lnTo>
                    <a:pt x="6" y="1546"/>
                  </a:lnTo>
                  <a:lnTo>
                    <a:pt x="10" y="1556"/>
                  </a:lnTo>
                  <a:lnTo>
                    <a:pt x="18" y="1566"/>
                  </a:lnTo>
                  <a:lnTo>
                    <a:pt x="26" y="1574"/>
                  </a:lnTo>
                  <a:lnTo>
                    <a:pt x="36" y="1580"/>
                  </a:lnTo>
                  <a:lnTo>
                    <a:pt x="46" y="1586"/>
                  </a:lnTo>
                  <a:lnTo>
                    <a:pt x="60" y="1590"/>
                  </a:lnTo>
                  <a:lnTo>
                    <a:pt x="74" y="1594"/>
                  </a:lnTo>
                  <a:lnTo>
                    <a:pt x="88" y="1596"/>
                  </a:lnTo>
                  <a:lnTo>
                    <a:pt x="104" y="1596"/>
                  </a:lnTo>
                  <a:close/>
                </a:path>
              </a:pathLst>
            </a:custGeom>
            <a:grpFill/>
            <a:ln>
              <a:noFill/>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cs typeface="+mn-ea"/>
                <a:sym typeface="+mn-lt"/>
              </a:endParaRPr>
            </a:p>
          </p:txBody>
        </p:sp>
        <p:sp>
          <p:nvSpPr>
            <p:cNvPr id="30737" name="文本框 17"/>
            <p:cNvSpPr>
              <a:spLocks noChangeArrowheads="1"/>
            </p:cNvSpPr>
            <p:nvPr/>
          </p:nvSpPr>
          <p:spPr bwMode="auto">
            <a:xfrm>
              <a:off x="4818460" y="1888331"/>
              <a:ext cx="694134" cy="6001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300" b="0" i="0" u="none" strike="noStrike" kern="1200" cap="none" spc="0" normalizeH="0" baseline="0" noProof="0">
                  <a:ln>
                    <a:noFill/>
                  </a:ln>
                  <a:solidFill>
                    <a:prstClr val="white"/>
                  </a:solidFill>
                  <a:effectLst/>
                  <a:uLnTx/>
                  <a:uFillTx/>
                  <a:cs typeface="+mn-ea"/>
                  <a:sym typeface="+mn-lt"/>
                </a:rPr>
                <a:t>03</a:t>
              </a:r>
              <a:endParaRPr kumimoji="0" lang="zh-CN" altLang="en-US" sz="3300" b="0" i="0" u="none" strike="noStrike" kern="1200" cap="none" spc="0" normalizeH="0" baseline="0" noProof="0">
                <a:ln>
                  <a:noFill/>
                </a:ln>
                <a:solidFill>
                  <a:prstClr val="white"/>
                </a:solidFill>
                <a:effectLst/>
                <a:uLnTx/>
                <a:uFillTx/>
                <a:cs typeface="+mn-ea"/>
                <a:sym typeface="+mn-lt"/>
              </a:endParaRPr>
            </a:p>
          </p:txBody>
        </p:sp>
        <p:pic>
          <p:nvPicPr>
            <p:cNvPr id="30738" name="图片 18"/>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461398" y="1947863"/>
              <a:ext cx="383381" cy="3833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739" name="直接连接符 19"/>
            <p:cNvSpPr>
              <a:spLocks noChangeShapeType="1"/>
            </p:cNvSpPr>
            <p:nvPr/>
          </p:nvSpPr>
          <p:spPr bwMode="auto">
            <a:xfrm>
              <a:off x="4808935" y="2506267"/>
              <a:ext cx="1160859" cy="1190"/>
            </a:xfrm>
            <a:prstGeom prst="line">
              <a:avLst/>
            </a:prstGeom>
            <a:grpFill/>
            <a:ln w="6350">
              <a:solidFill>
                <a:schemeClr val="bg1"/>
              </a:solidFill>
              <a:bevel/>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cs typeface="+mn-ea"/>
                <a:sym typeface="+mn-lt"/>
              </a:endParaRPr>
            </a:p>
          </p:txBody>
        </p:sp>
        <p:sp>
          <p:nvSpPr>
            <p:cNvPr id="30740" name="矩形 20"/>
            <p:cNvSpPr>
              <a:spLocks noChangeArrowheads="1"/>
            </p:cNvSpPr>
            <p:nvPr/>
          </p:nvSpPr>
          <p:spPr bwMode="auto">
            <a:xfrm>
              <a:off x="4772710" y="2488407"/>
              <a:ext cx="1261884" cy="5199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2100" b="1" i="0" u="none" strike="noStrike" kern="1200" cap="none" spc="0" normalizeH="0" baseline="0" noProof="0">
                  <a:ln>
                    <a:noFill/>
                  </a:ln>
                  <a:solidFill>
                    <a:prstClr val="white"/>
                  </a:solidFill>
                  <a:effectLst/>
                  <a:uLnTx/>
                  <a:uFillTx/>
                  <a:cs typeface="+mn-ea"/>
                  <a:sym typeface="+mn-lt"/>
                </a:rPr>
                <a:t>内容说明</a:t>
              </a:r>
              <a:endParaRPr kumimoji="0" lang="en-US" altLang="zh-CN" sz="2100" b="1" i="0" u="none" strike="noStrike" kern="1200" cap="none" spc="0" normalizeH="0" baseline="0" noProof="0">
                <a:ln>
                  <a:noFill/>
                </a:ln>
                <a:solidFill>
                  <a:prstClr val="white"/>
                </a:solidFill>
                <a:effectLst/>
                <a:uLnTx/>
                <a:uFillTx/>
                <a:cs typeface="+mn-ea"/>
                <a:sym typeface="+mn-lt"/>
              </a:endParaRPr>
            </a:p>
          </p:txBody>
        </p:sp>
      </p:grpSp>
      <p:grpSp>
        <p:nvGrpSpPr>
          <p:cNvPr id="3" name="组合 2"/>
          <p:cNvGrpSpPr/>
          <p:nvPr/>
        </p:nvGrpSpPr>
        <p:grpSpPr>
          <a:xfrm>
            <a:off x="2594373" y="1712119"/>
            <a:ext cx="1878806" cy="1902619"/>
            <a:chOff x="2594373" y="1712119"/>
            <a:chExt cx="1878806" cy="1902619"/>
          </a:xfrm>
          <a:solidFill>
            <a:srgbClr val="1859BD"/>
          </a:solidFill>
        </p:grpSpPr>
        <p:sp>
          <p:nvSpPr>
            <p:cNvPr id="30729" name="Freeform 5"/>
            <p:cNvSpPr>
              <a:spLocks noChangeArrowheads="1"/>
            </p:cNvSpPr>
            <p:nvPr/>
          </p:nvSpPr>
          <p:spPr bwMode="auto">
            <a:xfrm>
              <a:off x="2594373" y="1712119"/>
              <a:ext cx="1878806" cy="1902619"/>
            </a:xfrm>
            <a:custGeom>
              <a:avLst/>
              <a:gdLst>
                <a:gd name="T0" fmla="*/ 1472 w 1578"/>
                <a:gd name="T1" fmla="*/ 0 h 1598"/>
                <a:gd name="T2" fmla="*/ 104 w 1578"/>
                <a:gd name="T3" fmla="*/ 0 h 1598"/>
                <a:gd name="T4" fmla="*/ 104 w 1578"/>
                <a:gd name="T5" fmla="*/ 0 h 1598"/>
                <a:gd name="T6" fmla="*/ 88 w 1578"/>
                <a:gd name="T7" fmla="*/ 2 h 1598"/>
                <a:gd name="T8" fmla="*/ 74 w 1578"/>
                <a:gd name="T9" fmla="*/ 4 h 1598"/>
                <a:gd name="T10" fmla="*/ 60 w 1578"/>
                <a:gd name="T11" fmla="*/ 8 h 1598"/>
                <a:gd name="T12" fmla="*/ 48 w 1578"/>
                <a:gd name="T13" fmla="*/ 12 h 1598"/>
                <a:gd name="T14" fmla="*/ 36 w 1578"/>
                <a:gd name="T15" fmla="*/ 18 h 1598"/>
                <a:gd name="T16" fmla="*/ 26 w 1578"/>
                <a:gd name="T17" fmla="*/ 26 h 1598"/>
                <a:gd name="T18" fmla="*/ 18 w 1578"/>
                <a:gd name="T19" fmla="*/ 36 h 1598"/>
                <a:gd name="T20" fmla="*/ 12 w 1578"/>
                <a:gd name="T21" fmla="*/ 46 h 1598"/>
                <a:gd name="T22" fmla="*/ 6 w 1578"/>
                <a:gd name="T23" fmla="*/ 56 h 1598"/>
                <a:gd name="T24" fmla="*/ 2 w 1578"/>
                <a:gd name="T25" fmla="*/ 68 h 1598"/>
                <a:gd name="T26" fmla="*/ 0 w 1578"/>
                <a:gd name="T27" fmla="*/ 80 h 1598"/>
                <a:gd name="T28" fmla="*/ 0 w 1578"/>
                <a:gd name="T29" fmla="*/ 94 h 1598"/>
                <a:gd name="T30" fmla="*/ 0 w 1578"/>
                <a:gd name="T31" fmla="*/ 106 h 1598"/>
                <a:gd name="T32" fmla="*/ 4 w 1578"/>
                <a:gd name="T33" fmla="*/ 120 h 1598"/>
                <a:gd name="T34" fmla="*/ 8 w 1578"/>
                <a:gd name="T35" fmla="*/ 136 h 1598"/>
                <a:gd name="T36" fmla="*/ 14 w 1578"/>
                <a:gd name="T37" fmla="*/ 150 h 1598"/>
                <a:gd name="T38" fmla="*/ 714 w 1578"/>
                <a:gd name="T39" fmla="*/ 1538 h 1598"/>
                <a:gd name="T40" fmla="*/ 714 w 1578"/>
                <a:gd name="T41" fmla="*/ 1538 h 1598"/>
                <a:gd name="T42" fmla="*/ 722 w 1578"/>
                <a:gd name="T43" fmla="*/ 1552 h 1598"/>
                <a:gd name="T44" fmla="*/ 730 w 1578"/>
                <a:gd name="T45" fmla="*/ 1564 h 1598"/>
                <a:gd name="T46" fmla="*/ 738 w 1578"/>
                <a:gd name="T47" fmla="*/ 1574 h 1598"/>
                <a:gd name="T48" fmla="*/ 748 w 1578"/>
                <a:gd name="T49" fmla="*/ 1582 h 1598"/>
                <a:gd name="T50" fmla="*/ 758 w 1578"/>
                <a:gd name="T51" fmla="*/ 1588 h 1598"/>
                <a:gd name="T52" fmla="*/ 768 w 1578"/>
                <a:gd name="T53" fmla="*/ 1594 h 1598"/>
                <a:gd name="T54" fmla="*/ 778 w 1578"/>
                <a:gd name="T55" fmla="*/ 1596 h 1598"/>
                <a:gd name="T56" fmla="*/ 788 w 1578"/>
                <a:gd name="T57" fmla="*/ 1598 h 1598"/>
                <a:gd name="T58" fmla="*/ 800 w 1578"/>
                <a:gd name="T59" fmla="*/ 1596 h 1598"/>
                <a:gd name="T60" fmla="*/ 810 w 1578"/>
                <a:gd name="T61" fmla="*/ 1594 h 1598"/>
                <a:gd name="T62" fmla="*/ 820 w 1578"/>
                <a:gd name="T63" fmla="*/ 1588 h 1598"/>
                <a:gd name="T64" fmla="*/ 830 w 1578"/>
                <a:gd name="T65" fmla="*/ 1582 h 1598"/>
                <a:gd name="T66" fmla="*/ 838 w 1578"/>
                <a:gd name="T67" fmla="*/ 1574 h 1598"/>
                <a:gd name="T68" fmla="*/ 848 w 1578"/>
                <a:gd name="T69" fmla="*/ 1564 h 1598"/>
                <a:gd name="T70" fmla="*/ 856 w 1578"/>
                <a:gd name="T71" fmla="*/ 1552 h 1598"/>
                <a:gd name="T72" fmla="*/ 864 w 1578"/>
                <a:gd name="T73" fmla="*/ 1538 h 1598"/>
                <a:gd name="T74" fmla="*/ 1564 w 1578"/>
                <a:gd name="T75" fmla="*/ 140 h 1598"/>
                <a:gd name="T76" fmla="*/ 1564 w 1578"/>
                <a:gd name="T77" fmla="*/ 140 h 1598"/>
                <a:gd name="T78" fmla="*/ 1570 w 1578"/>
                <a:gd name="T79" fmla="*/ 126 h 1598"/>
                <a:gd name="T80" fmla="*/ 1574 w 1578"/>
                <a:gd name="T81" fmla="*/ 112 h 1598"/>
                <a:gd name="T82" fmla="*/ 1578 w 1578"/>
                <a:gd name="T83" fmla="*/ 98 h 1598"/>
                <a:gd name="T84" fmla="*/ 1578 w 1578"/>
                <a:gd name="T85" fmla="*/ 84 h 1598"/>
                <a:gd name="T86" fmla="*/ 1578 w 1578"/>
                <a:gd name="T87" fmla="*/ 72 h 1598"/>
                <a:gd name="T88" fmla="*/ 1576 w 1578"/>
                <a:gd name="T89" fmla="*/ 60 h 1598"/>
                <a:gd name="T90" fmla="*/ 1572 w 1578"/>
                <a:gd name="T91" fmla="*/ 50 h 1598"/>
                <a:gd name="T92" fmla="*/ 1566 w 1578"/>
                <a:gd name="T93" fmla="*/ 40 h 1598"/>
                <a:gd name="T94" fmla="*/ 1560 w 1578"/>
                <a:gd name="T95" fmla="*/ 32 h 1598"/>
                <a:gd name="T96" fmla="*/ 1552 w 1578"/>
                <a:gd name="T97" fmla="*/ 24 h 1598"/>
                <a:gd name="T98" fmla="*/ 1542 w 1578"/>
                <a:gd name="T99" fmla="*/ 16 h 1598"/>
                <a:gd name="T100" fmla="*/ 1530 w 1578"/>
                <a:gd name="T101" fmla="*/ 10 h 1598"/>
                <a:gd name="T102" fmla="*/ 1518 w 1578"/>
                <a:gd name="T103" fmla="*/ 6 h 1598"/>
                <a:gd name="T104" fmla="*/ 1504 w 1578"/>
                <a:gd name="T105" fmla="*/ 4 h 1598"/>
                <a:gd name="T106" fmla="*/ 1490 w 1578"/>
                <a:gd name="T107" fmla="*/ 0 h 1598"/>
                <a:gd name="T108" fmla="*/ 1472 w 1578"/>
                <a:gd name="T109" fmla="*/ 0 h 1598"/>
                <a:gd name="T110" fmla="*/ 1472 w 1578"/>
                <a:gd name="T111" fmla="*/ 0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78" h="1598">
                  <a:moveTo>
                    <a:pt x="1472" y="0"/>
                  </a:moveTo>
                  <a:lnTo>
                    <a:pt x="104" y="0"/>
                  </a:lnTo>
                  <a:lnTo>
                    <a:pt x="88" y="2"/>
                  </a:lnTo>
                  <a:lnTo>
                    <a:pt x="74" y="4"/>
                  </a:lnTo>
                  <a:lnTo>
                    <a:pt x="60" y="8"/>
                  </a:lnTo>
                  <a:lnTo>
                    <a:pt x="48" y="12"/>
                  </a:lnTo>
                  <a:lnTo>
                    <a:pt x="36" y="18"/>
                  </a:lnTo>
                  <a:lnTo>
                    <a:pt x="26" y="26"/>
                  </a:lnTo>
                  <a:lnTo>
                    <a:pt x="18" y="36"/>
                  </a:lnTo>
                  <a:lnTo>
                    <a:pt x="12" y="46"/>
                  </a:lnTo>
                  <a:lnTo>
                    <a:pt x="6" y="56"/>
                  </a:lnTo>
                  <a:lnTo>
                    <a:pt x="2" y="68"/>
                  </a:lnTo>
                  <a:lnTo>
                    <a:pt x="0" y="80"/>
                  </a:lnTo>
                  <a:lnTo>
                    <a:pt x="0" y="94"/>
                  </a:lnTo>
                  <a:lnTo>
                    <a:pt x="0" y="106"/>
                  </a:lnTo>
                  <a:lnTo>
                    <a:pt x="4" y="120"/>
                  </a:lnTo>
                  <a:lnTo>
                    <a:pt x="8" y="136"/>
                  </a:lnTo>
                  <a:lnTo>
                    <a:pt x="14" y="150"/>
                  </a:lnTo>
                  <a:lnTo>
                    <a:pt x="714" y="1538"/>
                  </a:lnTo>
                  <a:lnTo>
                    <a:pt x="722" y="1552"/>
                  </a:lnTo>
                  <a:lnTo>
                    <a:pt x="730" y="1564"/>
                  </a:lnTo>
                  <a:lnTo>
                    <a:pt x="738" y="1574"/>
                  </a:lnTo>
                  <a:lnTo>
                    <a:pt x="748" y="1582"/>
                  </a:lnTo>
                  <a:lnTo>
                    <a:pt x="758" y="1588"/>
                  </a:lnTo>
                  <a:lnTo>
                    <a:pt x="768" y="1594"/>
                  </a:lnTo>
                  <a:lnTo>
                    <a:pt x="778" y="1596"/>
                  </a:lnTo>
                  <a:lnTo>
                    <a:pt x="788" y="1598"/>
                  </a:lnTo>
                  <a:lnTo>
                    <a:pt x="800" y="1596"/>
                  </a:lnTo>
                  <a:lnTo>
                    <a:pt x="810" y="1594"/>
                  </a:lnTo>
                  <a:lnTo>
                    <a:pt x="820" y="1588"/>
                  </a:lnTo>
                  <a:lnTo>
                    <a:pt x="830" y="1582"/>
                  </a:lnTo>
                  <a:lnTo>
                    <a:pt x="838" y="1574"/>
                  </a:lnTo>
                  <a:lnTo>
                    <a:pt x="848" y="1564"/>
                  </a:lnTo>
                  <a:lnTo>
                    <a:pt x="856" y="1552"/>
                  </a:lnTo>
                  <a:lnTo>
                    <a:pt x="864" y="1538"/>
                  </a:lnTo>
                  <a:lnTo>
                    <a:pt x="1564" y="140"/>
                  </a:lnTo>
                  <a:lnTo>
                    <a:pt x="1570" y="126"/>
                  </a:lnTo>
                  <a:lnTo>
                    <a:pt x="1574" y="112"/>
                  </a:lnTo>
                  <a:lnTo>
                    <a:pt x="1578" y="98"/>
                  </a:lnTo>
                  <a:lnTo>
                    <a:pt x="1578" y="84"/>
                  </a:lnTo>
                  <a:lnTo>
                    <a:pt x="1578" y="72"/>
                  </a:lnTo>
                  <a:lnTo>
                    <a:pt x="1576" y="60"/>
                  </a:lnTo>
                  <a:lnTo>
                    <a:pt x="1572" y="50"/>
                  </a:lnTo>
                  <a:lnTo>
                    <a:pt x="1566" y="40"/>
                  </a:lnTo>
                  <a:lnTo>
                    <a:pt x="1560" y="32"/>
                  </a:lnTo>
                  <a:lnTo>
                    <a:pt x="1552" y="24"/>
                  </a:lnTo>
                  <a:lnTo>
                    <a:pt x="1542" y="16"/>
                  </a:lnTo>
                  <a:lnTo>
                    <a:pt x="1530" y="10"/>
                  </a:lnTo>
                  <a:lnTo>
                    <a:pt x="1518" y="6"/>
                  </a:lnTo>
                  <a:lnTo>
                    <a:pt x="1504" y="4"/>
                  </a:lnTo>
                  <a:lnTo>
                    <a:pt x="1490" y="0"/>
                  </a:lnTo>
                  <a:lnTo>
                    <a:pt x="1472" y="0"/>
                  </a:lnTo>
                  <a:close/>
                </a:path>
              </a:pathLst>
            </a:custGeom>
            <a:grpFill/>
            <a:ln>
              <a:noFill/>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cs typeface="+mn-ea"/>
                <a:sym typeface="+mn-lt"/>
              </a:endParaRPr>
            </a:p>
          </p:txBody>
        </p:sp>
        <p:sp>
          <p:nvSpPr>
            <p:cNvPr id="30741" name="文本框 21"/>
            <p:cNvSpPr>
              <a:spLocks noChangeArrowheads="1"/>
            </p:cNvSpPr>
            <p:nvPr/>
          </p:nvSpPr>
          <p:spPr bwMode="auto">
            <a:xfrm>
              <a:off x="2987279" y="1754981"/>
              <a:ext cx="694134" cy="6001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300" b="0" i="0" u="none" strike="noStrike" kern="1200" cap="none" spc="0" normalizeH="0" baseline="0" noProof="0">
                  <a:ln>
                    <a:noFill/>
                  </a:ln>
                  <a:solidFill>
                    <a:prstClr val="white"/>
                  </a:solidFill>
                  <a:effectLst/>
                  <a:uLnTx/>
                  <a:uFillTx/>
                  <a:cs typeface="+mn-ea"/>
                  <a:sym typeface="+mn-lt"/>
                </a:rPr>
                <a:t>02</a:t>
              </a:r>
              <a:endParaRPr kumimoji="0" lang="zh-CN" altLang="en-US" sz="3300" b="0" i="0" u="none" strike="noStrike" kern="1200" cap="none" spc="0" normalizeH="0" baseline="0" noProof="0">
                <a:ln>
                  <a:noFill/>
                </a:ln>
                <a:solidFill>
                  <a:prstClr val="white"/>
                </a:solidFill>
                <a:effectLst/>
                <a:uLnTx/>
                <a:uFillTx/>
                <a:cs typeface="+mn-ea"/>
                <a:sym typeface="+mn-lt"/>
              </a:endParaRPr>
            </a:p>
          </p:txBody>
        </p:sp>
        <p:pic>
          <p:nvPicPr>
            <p:cNvPr id="30742" name="图片 2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629026" y="1815704"/>
              <a:ext cx="383381" cy="3833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743" name="直接连接符 23"/>
            <p:cNvSpPr>
              <a:spLocks noChangeShapeType="1"/>
            </p:cNvSpPr>
            <p:nvPr/>
          </p:nvSpPr>
          <p:spPr bwMode="auto">
            <a:xfrm>
              <a:off x="2936082" y="2343150"/>
              <a:ext cx="1160860" cy="0"/>
            </a:xfrm>
            <a:prstGeom prst="line">
              <a:avLst/>
            </a:prstGeom>
            <a:grpFill/>
            <a:ln w="6350">
              <a:solidFill>
                <a:schemeClr val="bg1"/>
              </a:solidFill>
              <a:bevel/>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cs typeface="+mn-ea"/>
                <a:sym typeface="+mn-lt"/>
              </a:endParaRPr>
            </a:p>
          </p:txBody>
        </p:sp>
        <p:sp>
          <p:nvSpPr>
            <p:cNvPr id="30744" name="矩形 24"/>
            <p:cNvSpPr>
              <a:spLocks noChangeArrowheads="1"/>
            </p:cNvSpPr>
            <p:nvPr/>
          </p:nvSpPr>
          <p:spPr bwMode="auto">
            <a:xfrm>
              <a:off x="3169161" y="2406254"/>
              <a:ext cx="723276" cy="7386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100" b="1" i="0" u="none" strike="noStrike" kern="1200" cap="none" spc="0" normalizeH="0" baseline="0" noProof="0">
                  <a:ln>
                    <a:noFill/>
                  </a:ln>
                  <a:solidFill>
                    <a:prstClr val="white"/>
                  </a:solidFill>
                  <a:effectLst/>
                  <a:uLnTx/>
                  <a:uFillTx/>
                  <a:cs typeface="+mn-ea"/>
                  <a:sym typeface="+mn-lt"/>
                </a:rPr>
                <a:t>内容</a:t>
              </a:r>
              <a:endParaRPr kumimoji="0" lang="en-US" altLang="zh-CN" sz="2100" b="1" i="0" u="none" strike="noStrike" kern="1200" cap="none" spc="0" normalizeH="0" baseline="0" noProof="0">
                <a:ln>
                  <a:noFill/>
                </a:ln>
                <a:solidFill>
                  <a:prstClr val="white"/>
                </a:solidFill>
                <a:effectLst/>
                <a:uLnTx/>
                <a:uFillTx/>
                <a:cs typeface="+mn-ea"/>
                <a:sym typeface="+mn-lt"/>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100" b="1" i="0" u="none" strike="noStrike" kern="1200" cap="none" spc="0" normalizeH="0" baseline="0" noProof="0">
                  <a:ln>
                    <a:noFill/>
                  </a:ln>
                  <a:solidFill>
                    <a:prstClr val="white"/>
                  </a:solidFill>
                  <a:effectLst/>
                  <a:uLnTx/>
                  <a:uFillTx/>
                  <a:cs typeface="+mn-ea"/>
                  <a:sym typeface="+mn-lt"/>
                </a:rPr>
                <a:t>说明</a:t>
              </a:r>
              <a:endParaRPr kumimoji="0" lang="en-US" altLang="zh-CN" sz="2100" b="1" i="0" u="none" strike="noStrike" kern="1200" cap="none" spc="0" normalizeH="0" baseline="0" noProof="0">
                <a:ln>
                  <a:noFill/>
                </a:ln>
                <a:solidFill>
                  <a:prstClr val="white"/>
                </a:solidFill>
                <a:effectLst/>
                <a:uLnTx/>
                <a:uFillTx/>
                <a:cs typeface="+mn-ea"/>
                <a:sym typeface="+mn-lt"/>
              </a:endParaRPr>
            </a:p>
          </p:txBody>
        </p:sp>
      </p:grpSp>
      <p:grpSp>
        <p:nvGrpSpPr>
          <p:cNvPr id="5" name="组合 4"/>
          <p:cNvGrpSpPr/>
          <p:nvPr/>
        </p:nvGrpSpPr>
        <p:grpSpPr>
          <a:xfrm>
            <a:off x="6368654" y="1712119"/>
            <a:ext cx="1883569" cy="1902619"/>
            <a:chOff x="6368654" y="1712119"/>
            <a:chExt cx="1883569" cy="1902619"/>
          </a:xfrm>
          <a:solidFill>
            <a:srgbClr val="1859BD"/>
          </a:solidFill>
        </p:grpSpPr>
        <p:sp>
          <p:nvSpPr>
            <p:cNvPr id="30732" name="Freeform 8"/>
            <p:cNvSpPr>
              <a:spLocks noChangeArrowheads="1"/>
            </p:cNvSpPr>
            <p:nvPr/>
          </p:nvSpPr>
          <p:spPr bwMode="auto">
            <a:xfrm>
              <a:off x="6368654" y="1712119"/>
              <a:ext cx="1883569" cy="1902619"/>
            </a:xfrm>
            <a:custGeom>
              <a:avLst/>
              <a:gdLst>
                <a:gd name="T0" fmla="*/ 1476 w 1582"/>
                <a:gd name="T1" fmla="*/ 0 h 1598"/>
                <a:gd name="T2" fmla="*/ 98 w 1582"/>
                <a:gd name="T3" fmla="*/ 0 h 1598"/>
                <a:gd name="T4" fmla="*/ 98 w 1582"/>
                <a:gd name="T5" fmla="*/ 0 h 1598"/>
                <a:gd name="T6" fmla="*/ 84 w 1582"/>
                <a:gd name="T7" fmla="*/ 2 h 1598"/>
                <a:gd name="T8" fmla="*/ 70 w 1582"/>
                <a:gd name="T9" fmla="*/ 4 h 1598"/>
                <a:gd name="T10" fmla="*/ 58 w 1582"/>
                <a:gd name="T11" fmla="*/ 8 h 1598"/>
                <a:gd name="T12" fmla="*/ 46 w 1582"/>
                <a:gd name="T13" fmla="*/ 12 h 1598"/>
                <a:gd name="T14" fmla="*/ 36 w 1582"/>
                <a:gd name="T15" fmla="*/ 18 h 1598"/>
                <a:gd name="T16" fmla="*/ 26 w 1582"/>
                <a:gd name="T17" fmla="*/ 26 h 1598"/>
                <a:gd name="T18" fmla="*/ 18 w 1582"/>
                <a:gd name="T19" fmla="*/ 36 h 1598"/>
                <a:gd name="T20" fmla="*/ 10 w 1582"/>
                <a:gd name="T21" fmla="*/ 46 h 1598"/>
                <a:gd name="T22" fmla="*/ 6 w 1582"/>
                <a:gd name="T23" fmla="*/ 56 h 1598"/>
                <a:gd name="T24" fmla="*/ 2 w 1582"/>
                <a:gd name="T25" fmla="*/ 68 h 1598"/>
                <a:gd name="T26" fmla="*/ 0 w 1582"/>
                <a:gd name="T27" fmla="*/ 80 h 1598"/>
                <a:gd name="T28" fmla="*/ 0 w 1582"/>
                <a:gd name="T29" fmla="*/ 94 h 1598"/>
                <a:gd name="T30" fmla="*/ 2 w 1582"/>
                <a:gd name="T31" fmla="*/ 106 h 1598"/>
                <a:gd name="T32" fmla="*/ 6 w 1582"/>
                <a:gd name="T33" fmla="*/ 120 h 1598"/>
                <a:gd name="T34" fmla="*/ 12 w 1582"/>
                <a:gd name="T35" fmla="*/ 136 h 1598"/>
                <a:gd name="T36" fmla="*/ 20 w 1582"/>
                <a:gd name="T37" fmla="*/ 150 h 1598"/>
                <a:gd name="T38" fmla="*/ 720 w 1582"/>
                <a:gd name="T39" fmla="*/ 1538 h 1598"/>
                <a:gd name="T40" fmla="*/ 720 w 1582"/>
                <a:gd name="T41" fmla="*/ 1538 h 1598"/>
                <a:gd name="T42" fmla="*/ 726 w 1582"/>
                <a:gd name="T43" fmla="*/ 1552 h 1598"/>
                <a:gd name="T44" fmla="*/ 734 w 1582"/>
                <a:gd name="T45" fmla="*/ 1564 h 1598"/>
                <a:gd name="T46" fmla="*/ 744 w 1582"/>
                <a:gd name="T47" fmla="*/ 1574 h 1598"/>
                <a:gd name="T48" fmla="*/ 752 w 1582"/>
                <a:gd name="T49" fmla="*/ 1582 h 1598"/>
                <a:gd name="T50" fmla="*/ 760 w 1582"/>
                <a:gd name="T51" fmla="*/ 1588 h 1598"/>
                <a:gd name="T52" fmla="*/ 770 w 1582"/>
                <a:gd name="T53" fmla="*/ 1594 h 1598"/>
                <a:gd name="T54" fmla="*/ 780 w 1582"/>
                <a:gd name="T55" fmla="*/ 1596 h 1598"/>
                <a:gd name="T56" fmla="*/ 788 w 1582"/>
                <a:gd name="T57" fmla="*/ 1598 h 1598"/>
                <a:gd name="T58" fmla="*/ 798 w 1582"/>
                <a:gd name="T59" fmla="*/ 1596 h 1598"/>
                <a:gd name="T60" fmla="*/ 808 w 1582"/>
                <a:gd name="T61" fmla="*/ 1594 h 1598"/>
                <a:gd name="T62" fmla="*/ 816 w 1582"/>
                <a:gd name="T63" fmla="*/ 1588 h 1598"/>
                <a:gd name="T64" fmla="*/ 826 w 1582"/>
                <a:gd name="T65" fmla="*/ 1582 h 1598"/>
                <a:gd name="T66" fmla="*/ 834 w 1582"/>
                <a:gd name="T67" fmla="*/ 1574 h 1598"/>
                <a:gd name="T68" fmla="*/ 842 w 1582"/>
                <a:gd name="T69" fmla="*/ 1564 h 1598"/>
                <a:gd name="T70" fmla="*/ 850 w 1582"/>
                <a:gd name="T71" fmla="*/ 1552 h 1598"/>
                <a:gd name="T72" fmla="*/ 858 w 1582"/>
                <a:gd name="T73" fmla="*/ 1538 h 1598"/>
                <a:gd name="T74" fmla="*/ 1566 w 1582"/>
                <a:gd name="T75" fmla="*/ 140 h 1598"/>
                <a:gd name="T76" fmla="*/ 1566 w 1582"/>
                <a:gd name="T77" fmla="*/ 140 h 1598"/>
                <a:gd name="T78" fmla="*/ 1572 w 1582"/>
                <a:gd name="T79" fmla="*/ 126 h 1598"/>
                <a:gd name="T80" fmla="*/ 1578 w 1582"/>
                <a:gd name="T81" fmla="*/ 112 h 1598"/>
                <a:gd name="T82" fmla="*/ 1580 w 1582"/>
                <a:gd name="T83" fmla="*/ 98 h 1598"/>
                <a:gd name="T84" fmla="*/ 1582 w 1582"/>
                <a:gd name="T85" fmla="*/ 84 h 1598"/>
                <a:gd name="T86" fmla="*/ 1582 w 1582"/>
                <a:gd name="T87" fmla="*/ 72 h 1598"/>
                <a:gd name="T88" fmla="*/ 1578 w 1582"/>
                <a:gd name="T89" fmla="*/ 60 h 1598"/>
                <a:gd name="T90" fmla="*/ 1576 w 1582"/>
                <a:gd name="T91" fmla="*/ 50 h 1598"/>
                <a:gd name="T92" fmla="*/ 1570 w 1582"/>
                <a:gd name="T93" fmla="*/ 40 h 1598"/>
                <a:gd name="T94" fmla="*/ 1564 w 1582"/>
                <a:gd name="T95" fmla="*/ 32 h 1598"/>
                <a:gd name="T96" fmla="*/ 1554 w 1582"/>
                <a:gd name="T97" fmla="*/ 24 h 1598"/>
                <a:gd name="T98" fmla="*/ 1546 w 1582"/>
                <a:gd name="T99" fmla="*/ 16 h 1598"/>
                <a:gd name="T100" fmla="*/ 1534 w 1582"/>
                <a:gd name="T101" fmla="*/ 10 h 1598"/>
                <a:gd name="T102" fmla="*/ 1522 w 1582"/>
                <a:gd name="T103" fmla="*/ 6 h 1598"/>
                <a:gd name="T104" fmla="*/ 1508 w 1582"/>
                <a:gd name="T105" fmla="*/ 4 h 1598"/>
                <a:gd name="T106" fmla="*/ 1492 w 1582"/>
                <a:gd name="T107" fmla="*/ 0 h 1598"/>
                <a:gd name="T108" fmla="*/ 1476 w 1582"/>
                <a:gd name="T109" fmla="*/ 0 h 1598"/>
                <a:gd name="T110" fmla="*/ 1476 w 1582"/>
                <a:gd name="T111" fmla="*/ 0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2" h="1598">
                  <a:moveTo>
                    <a:pt x="1476" y="0"/>
                  </a:moveTo>
                  <a:lnTo>
                    <a:pt x="98" y="0"/>
                  </a:lnTo>
                  <a:lnTo>
                    <a:pt x="84" y="2"/>
                  </a:lnTo>
                  <a:lnTo>
                    <a:pt x="70" y="4"/>
                  </a:lnTo>
                  <a:lnTo>
                    <a:pt x="58" y="8"/>
                  </a:lnTo>
                  <a:lnTo>
                    <a:pt x="46" y="12"/>
                  </a:lnTo>
                  <a:lnTo>
                    <a:pt x="36" y="18"/>
                  </a:lnTo>
                  <a:lnTo>
                    <a:pt x="26" y="26"/>
                  </a:lnTo>
                  <a:lnTo>
                    <a:pt x="18" y="36"/>
                  </a:lnTo>
                  <a:lnTo>
                    <a:pt x="10" y="46"/>
                  </a:lnTo>
                  <a:lnTo>
                    <a:pt x="6" y="56"/>
                  </a:lnTo>
                  <a:lnTo>
                    <a:pt x="2" y="68"/>
                  </a:lnTo>
                  <a:lnTo>
                    <a:pt x="0" y="80"/>
                  </a:lnTo>
                  <a:lnTo>
                    <a:pt x="0" y="94"/>
                  </a:lnTo>
                  <a:lnTo>
                    <a:pt x="2" y="106"/>
                  </a:lnTo>
                  <a:lnTo>
                    <a:pt x="6" y="120"/>
                  </a:lnTo>
                  <a:lnTo>
                    <a:pt x="12" y="136"/>
                  </a:lnTo>
                  <a:lnTo>
                    <a:pt x="20" y="150"/>
                  </a:lnTo>
                  <a:lnTo>
                    <a:pt x="720" y="1538"/>
                  </a:lnTo>
                  <a:lnTo>
                    <a:pt x="726" y="1552"/>
                  </a:lnTo>
                  <a:lnTo>
                    <a:pt x="734" y="1564"/>
                  </a:lnTo>
                  <a:lnTo>
                    <a:pt x="744" y="1574"/>
                  </a:lnTo>
                  <a:lnTo>
                    <a:pt x="752" y="1582"/>
                  </a:lnTo>
                  <a:lnTo>
                    <a:pt x="760" y="1588"/>
                  </a:lnTo>
                  <a:lnTo>
                    <a:pt x="770" y="1594"/>
                  </a:lnTo>
                  <a:lnTo>
                    <a:pt x="780" y="1596"/>
                  </a:lnTo>
                  <a:lnTo>
                    <a:pt x="788" y="1598"/>
                  </a:lnTo>
                  <a:lnTo>
                    <a:pt x="798" y="1596"/>
                  </a:lnTo>
                  <a:lnTo>
                    <a:pt x="808" y="1594"/>
                  </a:lnTo>
                  <a:lnTo>
                    <a:pt x="816" y="1588"/>
                  </a:lnTo>
                  <a:lnTo>
                    <a:pt x="826" y="1582"/>
                  </a:lnTo>
                  <a:lnTo>
                    <a:pt x="834" y="1574"/>
                  </a:lnTo>
                  <a:lnTo>
                    <a:pt x="842" y="1564"/>
                  </a:lnTo>
                  <a:lnTo>
                    <a:pt x="850" y="1552"/>
                  </a:lnTo>
                  <a:lnTo>
                    <a:pt x="858" y="1538"/>
                  </a:lnTo>
                  <a:lnTo>
                    <a:pt x="1566" y="140"/>
                  </a:lnTo>
                  <a:lnTo>
                    <a:pt x="1572" y="126"/>
                  </a:lnTo>
                  <a:lnTo>
                    <a:pt x="1578" y="112"/>
                  </a:lnTo>
                  <a:lnTo>
                    <a:pt x="1580" y="98"/>
                  </a:lnTo>
                  <a:lnTo>
                    <a:pt x="1582" y="84"/>
                  </a:lnTo>
                  <a:lnTo>
                    <a:pt x="1582" y="72"/>
                  </a:lnTo>
                  <a:lnTo>
                    <a:pt x="1578" y="60"/>
                  </a:lnTo>
                  <a:lnTo>
                    <a:pt x="1576" y="50"/>
                  </a:lnTo>
                  <a:lnTo>
                    <a:pt x="1570" y="40"/>
                  </a:lnTo>
                  <a:lnTo>
                    <a:pt x="1564" y="32"/>
                  </a:lnTo>
                  <a:lnTo>
                    <a:pt x="1554" y="24"/>
                  </a:lnTo>
                  <a:lnTo>
                    <a:pt x="1546" y="16"/>
                  </a:lnTo>
                  <a:lnTo>
                    <a:pt x="1534" y="10"/>
                  </a:lnTo>
                  <a:lnTo>
                    <a:pt x="1522" y="6"/>
                  </a:lnTo>
                  <a:lnTo>
                    <a:pt x="1508" y="4"/>
                  </a:lnTo>
                  <a:lnTo>
                    <a:pt x="1492" y="0"/>
                  </a:lnTo>
                  <a:lnTo>
                    <a:pt x="1476" y="0"/>
                  </a:lnTo>
                  <a:close/>
                </a:path>
              </a:pathLst>
            </a:custGeom>
            <a:grpFill/>
            <a:ln>
              <a:noFill/>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cs typeface="+mn-ea"/>
                <a:sym typeface="+mn-lt"/>
              </a:endParaRPr>
            </a:p>
          </p:txBody>
        </p:sp>
        <p:sp>
          <p:nvSpPr>
            <p:cNvPr id="30745" name="文本框 25"/>
            <p:cNvSpPr>
              <a:spLocks noChangeArrowheads="1"/>
            </p:cNvSpPr>
            <p:nvPr/>
          </p:nvSpPr>
          <p:spPr bwMode="auto">
            <a:xfrm>
              <a:off x="6746082" y="1754981"/>
              <a:ext cx="694135" cy="6001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300" b="0" i="0" u="none" strike="noStrike" kern="1200" cap="none" spc="0" normalizeH="0" baseline="0" noProof="0">
                  <a:ln>
                    <a:noFill/>
                  </a:ln>
                  <a:solidFill>
                    <a:prstClr val="white"/>
                  </a:solidFill>
                  <a:effectLst/>
                  <a:uLnTx/>
                  <a:uFillTx/>
                  <a:cs typeface="+mn-ea"/>
                  <a:sym typeface="+mn-lt"/>
                </a:rPr>
                <a:t>04</a:t>
              </a:r>
              <a:endParaRPr kumimoji="0" lang="zh-CN" altLang="en-US" sz="3300" b="0" i="0" u="none" strike="noStrike" kern="1200" cap="none" spc="0" normalizeH="0" baseline="0" noProof="0">
                <a:ln>
                  <a:noFill/>
                </a:ln>
                <a:solidFill>
                  <a:prstClr val="white"/>
                </a:solidFill>
                <a:effectLst/>
                <a:uLnTx/>
                <a:uFillTx/>
                <a:cs typeface="+mn-ea"/>
                <a:sym typeface="+mn-lt"/>
              </a:endParaRPr>
            </a:p>
          </p:txBody>
        </p:sp>
        <p:pic>
          <p:nvPicPr>
            <p:cNvPr id="30746" name="图片 26"/>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387829" y="1815704"/>
              <a:ext cx="383381" cy="3833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747" name="直接连接符 27"/>
            <p:cNvSpPr>
              <a:spLocks noChangeShapeType="1"/>
            </p:cNvSpPr>
            <p:nvPr/>
          </p:nvSpPr>
          <p:spPr bwMode="auto">
            <a:xfrm>
              <a:off x="6694885" y="2343150"/>
              <a:ext cx="1160859" cy="0"/>
            </a:xfrm>
            <a:prstGeom prst="line">
              <a:avLst/>
            </a:prstGeom>
            <a:grpFill/>
            <a:ln w="6350">
              <a:solidFill>
                <a:schemeClr val="bg1"/>
              </a:solidFill>
              <a:bevel/>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cs typeface="+mn-ea"/>
                <a:sym typeface="+mn-lt"/>
              </a:endParaRPr>
            </a:p>
          </p:txBody>
        </p:sp>
        <p:sp>
          <p:nvSpPr>
            <p:cNvPr id="30748" name="矩形 28"/>
            <p:cNvSpPr>
              <a:spLocks noChangeArrowheads="1"/>
            </p:cNvSpPr>
            <p:nvPr/>
          </p:nvSpPr>
          <p:spPr bwMode="auto">
            <a:xfrm>
              <a:off x="6927964" y="2406254"/>
              <a:ext cx="723276" cy="7386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100" b="1" i="0" u="none" strike="noStrike" kern="1200" cap="none" spc="0" normalizeH="0" baseline="0" noProof="0">
                  <a:ln>
                    <a:noFill/>
                  </a:ln>
                  <a:solidFill>
                    <a:prstClr val="white"/>
                  </a:solidFill>
                  <a:effectLst/>
                  <a:uLnTx/>
                  <a:uFillTx/>
                  <a:cs typeface="+mn-ea"/>
                  <a:sym typeface="+mn-lt"/>
                </a:rPr>
                <a:t>内容</a:t>
              </a:r>
              <a:endParaRPr kumimoji="0" lang="en-US" altLang="zh-CN" sz="2100" b="1" i="0" u="none" strike="noStrike" kern="1200" cap="none" spc="0" normalizeH="0" baseline="0" noProof="0">
                <a:ln>
                  <a:noFill/>
                </a:ln>
                <a:solidFill>
                  <a:prstClr val="white"/>
                </a:solidFill>
                <a:effectLst/>
                <a:uLnTx/>
                <a:uFillTx/>
                <a:cs typeface="+mn-ea"/>
                <a:sym typeface="+mn-lt"/>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100" b="1" i="0" u="none" strike="noStrike" kern="1200" cap="none" spc="0" normalizeH="0" baseline="0" noProof="0">
                  <a:ln>
                    <a:noFill/>
                  </a:ln>
                  <a:solidFill>
                    <a:prstClr val="white"/>
                  </a:solidFill>
                  <a:effectLst/>
                  <a:uLnTx/>
                  <a:uFillTx/>
                  <a:cs typeface="+mn-ea"/>
                  <a:sym typeface="+mn-lt"/>
                </a:rPr>
                <a:t>说明</a:t>
              </a:r>
              <a:endParaRPr kumimoji="0" lang="en-US" altLang="zh-CN" sz="2100" b="1" i="0" u="none" strike="noStrike" kern="1200" cap="none" spc="0" normalizeH="0" baseline="0" noProof="0">
                <a:ln>
                  <a:noFill/>
                </a:ln>
                <a:solidFill>
                  <a:prstClr val="white"/>
                </a:solidFill>
                <a:effectLst/>
                <a:uLnTx/>
                <a:uFillTx/>
                <a:cs typeface="+mn-ea"/>
                <a:sym typeface="+mn-lt"/>
              </a:endParaRPr>
            </a:p>
          </p:txBody>
        </p:sp>
      </p:grpSp>
      <p:sp>
        <p:nvSpPr>
          <p:cNvPr id="30750" name="矩形 30"/>
          <p:cNvSpPr>
            <a:spLocks noChangeArrowheads="1"/>
          </p:cNvSpPr>
          <p:nvPr/>
        </p:nvSpPr>
        <p:spPr bwMode="auto">
          <a:xfrm>
            <a:off x="1100138" y="3114675"/>
            <a:ext cx="1223412" cy="532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013" b="0" i="0" u="none" strike="noStrike" kern="1200" cap="none" spc="0" normalizeH="0" baseline="0" noProof="0" dirty="0">
                <a:ln>
                  <a:noFill/>
                </a:ln>
                <a:solidFill>
                  <a:srgbClr val="595959"/>
                </a:solidFill>
                <a:effectLst/>
                <a:uLnTx/>
                <a:uFillTx/>
                <a:cs typeface="+mn-ea"/>
                <a:sym typeface="+mn-lt"/>
              </a:rPr>
              <a:t>内容说明内容说明</a:t>
            </a:r>
            <a:endParaRPr kumimoji="0" lang="en-US" altLang="zh-CN" sz="1013" b="0" i="0" u="none" strike="noStrike" kern="1200" cap="none" spc="0" normalizeH="0" baseline="0" noProof="0" dirty="0">
              <a:ln>
                <a:noFill/>
              </a:ln>
              <a:solidFill>
                <a:srgbClr val="595959"/>
              </a:solidFill>
              <a:effectLst/>
              <a:uLnTx/>
              <a:uFillTx/>
              <a:cs typeface="+mn-ea"/>
              <a:sym typeface="+mn-lt"/>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013" b="0" i="0" u="none" strike="noStrike" kern="1200" cap="none" spc="0" normalizeH="0" baseline="0" noProof="0" dirty="0">
                <a:ln>
                  <a:noFill/>
                </a:ln>
                <a:solidFill>
                  <a:srgbClr val="595959"/>
                </a:solidFill>
                <a:effectLst/>
                <a:uLnTx/>
                <a:uFillTx/>
                <a:cs typeface="+mn-ea"/>
                <a:sym typeface="+mn-lt"/>
              </a:rPr>
              <a:t>内容说明内容说明</a:t>
            </a:r>
            <a:endParaRPr kumimoji="0" lang="en-US" altLang="zh-CN" sz="1013" b="0" i="0" u="none" strike="noStrike" kern="1200" cap="none" spc="0" normalizeH="0" baseline="0" noProof="0" dirty="0">
              <a:ln>
                <a:noFill/>
              </a:ln>
              <a:solidFill>
                <a:srgbClr val="595959"/>
              </a:solidFill>
              <a:effectLst/>
              <a:uLnTx/>
              <a:uFillTx/>
              <a:cs typeface="+mn-ea"/>
              <a:sym typeface="+mn-lt"/>
            </a:endParaRPr>
          </a:p>
        </p:txBody>
      </p:sp>
      <p:sp>
        <p:nvSpPr>
          <p:cNvPr id="30752" name="矩形 32"/>
          <p:cNvSpPr>
            <a:spLocks noChangeArrowheads="1"/>
          </p:cNvSpPr>
          <p:nvPr/>
        </p:nvSpPr>
        <p:spPr bwMode="auto">
          <a:xfrm>
            <a:off x="2914650" y="963216"/>
            <a:ext cx="1223412" cy="532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013" b="0" i="0" u="none" strike="noStrike" kern="1200" cap="none" spc="0" normalizeH="0" baseline="0" noProof="0" dirty="0">
                <a:ln>
                  <a:noFill/>
                </a:ln>
                <a:solidFill>
                  <a:srgbClr val="595959"/>
                </a:solidFill>
                <a:effectLst/>
                <a:uLnTx/>
                <a:uFillTx/>
                <a:cs typeface="+mn-ea"/>
                <a:sym typeface="+mn-lt"/>
              </a:rPr>
              <a:t>内容说明内容说明</a:t>
            </a:r>
            <a:endParaRPr kumimoji="0" lang="en-US" altLang="zh-CN" sz="1013" b="0" i="0" u="none" strike="noStrike" kern="1200" cap="none" spc="0" normalizeH="0" baseline="0" noProof="0" dirty="0">
              <a:ln>
                <a:noFill/>
              </a:ln>
              <a:solidFill>
                <a:srgbClr val="595959"/>
              </a:solidFill>
              <a:effectLst/>
              <a:uLnTx/>
              <a:uFillTx/>
              <a:cs typeface="+mn-ea"/>
              <a:sym typeface="+mn-lt"/>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013" b="0" i="0" u="none" strike="noStrike" kern="1200" cap="none" spc="0" normalizeH="0" baseline="0" noProof="0" dirty="0">
                <a:ln>
                  <a:noFill/>
                </a:ln>
                <a:solidFill>
                  <a:srgbClr val="595959"/>
                </a:solidFill>
                <a:effectLst/>
                <a:uLnTx/>
                <a:uFillTx/>
                <a:cs typeface="+mn-ea"/>
                <a:sym typeface="+mn-lt"/>
              </a:rPr>
              <a:t>内容说明内容说明</a:t>
            </a:r>
            <a:endParaRPr kumimoji="0" lang="en-US" altLang="zh-CN" sz="1013" b="0" i="0" u="none" strike="noStrike" kern="1200" cap="none" spc="0" normalizeH="0" baseline="0" noProof="0" dirty="0">
              <a:ln>
                <a:noFill/>
              </a:ln>
              <a:solidFill>
                <a:srgbClr val="595959"/>
              </a:solidFill>
              <a:effectLst/>
              <a:uLnTx/>
              <a:uFillTx/>
              <a:cs typeface="+mn-ea"/>
              <a:sym typeface="+mn-lt"/>
            </a:endParaRPr>
          </a:p>
        </p:txBody>
      </p:sp>
      <p:sp>
        <p:nvSpPr>
          <p:cNvPr id="30754" name="矩形 34"/>
          <p:cNvSpPr>
            <a:spLocks noChangeArrowheads="1"/>
          </p:cNvSpPr>
          <p:nvPr/>
        </p:nvSpPr>
        <p:spPr bwMode="auto">
          <a:xfrm>
            <a:off x="4737497" y="3114675"/>
            <a:ext cx="1223412" cy="532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013" b="0" i="0" u="none" strike="noStrike" kern="1200" cap="none" spc="0" normalizeH="0" baseline="0" noProof="0">
                <a:ln>
                  <a:noFill/>
                </a:ln>
                <a:solidFill>
                  <a:srgbClr val="595959"/>
                </a:solidFill>
                <a:effectLst/>
                <a:uLnTx/>
                <a:uFillTx/>
                <a:cs typeface="+mn-ea"/>
                <a:sym typeface="+mn-lt"/>
              </a:rPr>
              <a:t>内容说明内容说明</a:t>
            </a:r>
            <a:endParaRPr kumimoji="0" lang="en-US" altLang="zh-CN" sz="1013" b="0" i="0" u="none" strike="noStrike" kern="1200" cap="none" spc="0" normalizeH="0" baseline="0" noProof="0">
              <a:ln>
                <a:noFill/>
              </a:ln>
              <a:solidFill>
                <a:srgbClr val="595959"/>
              </a:solidFill>
              <a:effectLst/>
              <a:uLnTx/>
              <a:uFillTx/>
              <a:cs typeface="+mn-ea"/>
              <a:sym typeface="+mn-lt"/>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013" b="0" i="0" u="none" strike="noStrike" kern="1200" cap="none" spc="0" normalizeH="0" baseline="0" noProof="0">
                <a:ln>
                  <a:noFill/>
                </a:ln>
                <a:solidFill>
                  <a:srgbClr val="595959"/>
                </a:solidFill>
                <a:effectLst/>
                <a:uLnTx/>
                <a:uFillTx/>
                <a:cs typeface="+mn-ea"/>
                <a:sym typeface="+mn-lt"/>
              </a:rPr>
              <a:t>内容说明内容说明</a:t>
            </a:r>
            <a:endParaRPr kumimoji="0" lang="en-US" altLang="zh-CN" sz="1013" b="0" i="0" u="none" strike="noStrike" kern="1200" cap="none" spc="0" normalizeH="0" baseline="0" noProof="0">
              <a:ln>
                <a:noFill/>
              </a:ln>
              <a:solidFill>
                <a:srgbClr val="595959"/>
              </a:solidFill>
              <a:effectLst/>
              <a:uLnTx/>
              <a:uFillTx/>
              <a:cs typeface="+mn-ea"/>
              <a:sym typeface="+mn-lt"/>
            </a:endParaRPr>
          </a:p>
        </p:txBody>
      </p:sp>
      <p:sp>
        <p:nvSpPr>
          <p:cNvPr id="30756" name="矩形 36"/>
          <p:cNvSpPr>
            <a:spLocks noChangeArrowheads="1"/>
          </p:cNvSpPr>
          <p:nvPr/>
        </p:nvSpPr>
        <p:spPr bwMode="auto">
          <a:xfrm>
            <a:off x="6621066" y="963216"/>
            <a:ext cx="1223412" cy="532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013" b="0" i="0" u="none" strike="noStrike" kern="1200" cap="none" spc="0" normalizeH="0" baseline="0" noProof="0">
                <a:ln>
                  <a:noFill/>
                </a:ln>
                <a:solidFill>
                  <a:srgbClr val="595959"/>
                </a:solidFill>
                <a:effectLst/>
                <a:uLnTx/>
                <a:uFillTx/>
                <a:cs typeface="+mn-ea"/>
                <a:sym typeface="+mn-lt"/>
              </a:rPr>
              <a:t>内容说明内容说明</a:t>
            </a:r>
            <a:endParaRPr kumimoji="0" lang="en-US" altLang="zh-CN" sz="1013" b="0" i="0" u="none" strike="noStrike" kern="1200" cap="none" spc="0" normalizeH="0" baseline="0" noProof="0">
              <a:ln>
                <a:noFill/>
              </a:ln>
              <a:solidFill>
                <a:srgbClr val="595959"/>
              </a:solidFill>
              <a:effectLst/>
              <a:uLnTx/>
              <a:uFillTx/>
              <a:cs typeface="+mn-ea"/>
              <a:sym typeface="+mn-lt"/>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013" b="0" i="0" u="none" strike="noStrike" kern="1200" cap="none" spc="0" normalizeH="0" baseline="0" noProof="0">
                <a:ln>
                  <a:noFill/>
                </a:ln>
                <a:solidFill>
                  <a:srgbClr val="595959"/>
                </a:solidFill>
                <a:effectLst/>
                <a:uLnTx/>
                <a:uFillTx/>
                <a:cs typeface="+mn-ea"/>
                <a:sym typeface="+mn-lt"/>
              </a:rPr>
              <a:t>内容说明内容说明</a:t>
            </a:r>
            <a:endParaRPr kumimoji="0" lang="en-US" altLang="zh-CN" sz="1013" b="0" i="0" u="none" strike="noStrike" kern="1200" cap="none" spc="0" normalizeH="0" baseline="0" noProof="0">
              <a:ln>
                <a:noFill/>
              </a:ln>
              <a:solidFill>
                <a:srgbClr val="595959"/>
              </a:solidFill>
              <a:effectLst/>
              <a:uLnTx/>
              <a:uFillTx/>
              <a:cs typeface="+mn-ea"/>
              <a:sym typeface="+mn-lt"/>
            </a:endParaRPr>
          </a:p>
        </p:txBody>
      </p:sp>
      <p:sp>
        <p:nvSpPr>
          <p:cNvPr id="30"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31"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7304533"/>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30750"/>
                                        </p:tgtEl>
                                        <p:attrNameLst>
                                          <p:attrName>style.visibility</p:attrName>
                                        </p:attrNameLst>
                                      </p:cBhvr>
                                      <p:to>
                                        <p:strVal val="visible"/>
                                      </p:to>
                                    </p:set>
                                    <p:animEffect transition="in" filter="fade">
                                      <p:cBhvr>
                                        <p:cTn id="14" dur="1000"/>
                                        <p:tgtEl>
                                          <p:spTgt spid="30750"/>
                                        </p:tgtEl>
                                      </p:cBhvr>
                                    </p:animEffect>
                                    <p:anim calcmode="lin" valueType="num">
                                      <p:cBhvr>
                                        <p:cTn id="15" dur="1000" fill="hold"/>
                                        <p:tgtEl>
                                          <p:spTgt spid="30750"/>
                                        </p:tgtEl>
                                        <p:attrNameLst>
                                          <p:attrName>ppt_x</p:attrName>
                                        </p:attrNameLst>
                                      </p:cBhvr>
                                      <p:tavLst>
                                        <p:tav tm="0">
                                          <p:val>
                                            <p:strVal val="#ppt_x"/>
                                          </p:val>
                                        </p:tav>
                                        <p:tav tm="100000">
                                          <p:val>
                                            <p:strVal val="#ppt_x"/>
                                          </p:val>
                                        </p:tav>
                                      </p:tavLst>
                                    </p:anim>
                                    <p:anim calcmode="lin" valueType="num">
                                      <p:cBhvr>
                                        <p:cTn id="16" dur="1000" fill="hold"/>
                                        <p:tgtEl>
                                          <p:spTgt spid="30750"/>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15" presetClass="entr" presetSubtype="0"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1000" fill="hold"/>
                                        <p:tgtEl>
                                          <p:spTgt spid="3"/>
                                        </p:tgtEl>
                                        <p:attrNameLst>
                                          <p:attrName>ppt_w</p:attrName>
                                        </p:attrNameLst>
                                      </p:cBhvr>
                                      <p:tavLst>
                                        <p:tav tm="0">
                                          <p:val>
                                            <p:fltVal val="0"/>
                                          </p:val>
                                        </p:tav>
                                        <p:tav tm="100000">
                                          <p:val>
                                            <p:strVal val="#ppt_w"/>
                                          </p:val>
                                        </p:tav>
                                      </p:tavLst>
                                    </p:anim>
                                    <p:anim calcmode="lin" valueType="num">
                                      <p:cBhvr>
                                        <p:cTn id="21" dur="1000" fill="hold"/>
                                        <p:tgtEl>
                                          <p:spTgt spid="3"/>
                                        </p:tgtEl>
                                        <p:attrNameLst>
                                          <p:attrName>ppt_h</p:attrName>
                                        </p:attrNameLst>
                                      </p:cBhvr>
                                      <p:tavLst>
                                        <p:tav tm="0">
                                          <p:val>
                                            <p:fltVal val="0"/>
                                          </p:val>
                                        </p:tav>
                                        <p:tav tm="100000">
                                          <p:val>
                                            <p:strVal val="#ppt_h"/>
                                          </p:val>
                                        </p:tav>
                                      </p:tavLst>
                                    </p:anim>
                                    <p:anim calcmode="lin" valueType="num">
                                      <p:cBhvr>
                                        <p:cTn id="22"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24" fill="hold">
                            <p:stCondLst>
                              <p:cond delay="3000"/>
                            </p:stCondLst>
                            <p:childTnLst>
                              <p:par>
                                <p:cTn id="25" presetID="47" presetClass="entr" presetSubtype="0" fill="hold" grpId="0" nodeType="afterEffect">
                                  <p:stCondLst>
                                    <p:cond delay="0"/>
                                  </p:stCondLst>
                                  <p:childTnLst>
                                    <p:set>
                                      <p:cBhvr>
                                        <p:cTn id="26" dur="1" fill="hold">
                                          <p:stCondLst>
                                            <p:cond delay="0"/>
                                          </p:stCondLst>
                                        </p:cTn>
                                        <p:tgtEl>
                                          <p:spTgt spid="30752"/>
                                        </p:tgtEl>
                                        <p:attrNameLst>
                                          <p:attrName>style.visibility</p:attrName>
                                        </p:attrNameLst>
                                      </p:cBhvr>
                                      <p:to>
                                        <p:strVal val="visible"/>
                                      </p:to>
                                    </p:set>
                                    <p:animEffect transition="in" filter="fade">
                                      <p:cBhvr>
                                        <p:cTn id="27" dur="1000"/>
                                        <p:tgtEl>
                                          <p:spTgt spid="30752"/>
                                        </p:tgtEl>
                                      </p:cBhvr>
                                    </p:animEffect>
                                    <p:anim calcmode="lin" valueType="num">
                                      <p:cBhvr>
                                        <p:cTn id="28" dur="1000" fill="hold"/>
                                        <p:tgtEl>
                                          <p:spTgt spid="30752"/>
                                        </p:tgtEl>
                                        <p:attrNameLst>
                                          <p:attrName>ppt_x</p:attrName>
                                        </p:attrNameLst>
                                      </p:cBhvr>
                                      <p:tavLst>
                                        <p:tav tm="0">
                                          <p:val>
                                            <p:strVal val="#ppt_x"/>
                                          </p:val>
                                        </p:tav>
                                        <p:tav tm="100000">
                                          <p:val>
                                            <p:strVal val="#ppt_x"/>
                                          </p:val>
                                        </p:tav>
                                      </p:tavLst>
                                    </p:anim>
                                    <p:anim calcmode="lin" valueType="num">
                                      <p:cBhvr>
                                        <p:cTn id="29" dur="1000" fill="hold"/>
                                        <p:tgtEl>
                                          <p:spTgt spid="30752"/>
                                        </p:tgtEl>
                                        <p:attrNameLst>
                                          <p:attrName>ppt_y</p:attrName>
                                        </p:attrNameLst>
                                      </p:cBhvr>
                                      <p:tavLst>
                                        <p:tav tm="0">
                                          <p:val>
                                            <p:strVal val="#ppt_y-.1"/>
                                          </p:val>
                                        </p:tav>
                                        <p:tav tm="100000">
                                          <p:val>
                                            <p:strVal val="#ppt_y"/>
                                          </p:val>
                                        </p:tav>
                                      </p:tavLst>
                                    </p:anim>
                                  </p:childTnLst>
                                </p:cTn>
                              </p:par>
                              <p:par>
                                <p:cTn id="30" presetID="15" presetClass="entr" presetSubtype="0"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1000" fill="hold"/>
                                        <p:tgtEl>
                                          <p:spTgt spid="4"/>
                                        </p:tgtEl>
                                        <p:attrNameLst>
                                          <p:attrName>ppt_w</p:attrName>
                                        </p:attrNameLst>
                                      </p:cBhvr>
                                      <p:tavLst>
                                        <p:tav tm="0">
                                          <p:val>
                                            <p:fltVal val="0"/>
                                          </p:val>
                                        </p:tav>
                                        <p:tav tm="100000">
                                          <p:val>
                                            <p:strVal val="#ppt_w"/>
                                          </p:val>
                                        </p:tav>
                                      </p:tavLst>
                                    </p:anim>
                                    <p:anim calcmode="lin" valueType="num">
                                      <p:cBhvr>
                                        <p:cTn id="33" dur="1000" fill="hold"/>
                                        <p:tgtEl>
                                          <p:spTgt spid="4"/>
                                        </p:tgtEl>
                                        <p:attrNameLst>
                                          <p:attrName>ppt_h</p:attrName>
                                        </p:attrNameLst>
                                      </p:cBhvr>
                                      <p:tavLst>
                                        <p:tav tm="0">
                                          <p:val>
                                            <p:fltVal val="0"/>
                                          </p:val>
                                        </p:tav>
                                        <p:tav tm="100000">
                                          <p:val>
                                            <p:strVal val="#ppt_h"/>
                                          </p:val>
                                        </p:tav>
                                      </p:tavLst>
                                    </p:anim>
                                    <p:anim calcmode="lin" valueType="num">
                                      <p:cBhvr>
                                        <p:cTn id="34"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36" fill="hold">
                            <p:stCondLst>
                              <p:cond delay="4000"/>
                            </p:stCondLst>
                            <p:childTnLst>
                              <p:par>
                                <p:cTn id="37" presetID="42" presetClass="entr" presetSubtype="0" fill="hold" grpId="0" nodeType="afterEffect">
                                  <p:stCondLst>
                                    <p:cond delay="0"/>
                                  </p:stCondLst>
                                  <p:childTnLst>
                                    <p:set>
                                      <p:cBhvr>
                                        <p:cTn id="38" dur="1" fill="hold">
                                          <p:stCondLst>
                                            <p:cond delay="0"/>
                                          </p:stCondLst>
                                        </p:cTn>
                                        <p:tgtEl>
                                          <p:spTgt spid="30754"/>
                                        </p:tgtEl>
                                        <p:attrNameLst>
                                          <p:attrName>style.visibility</p:attrName>
                                        </p:attrNameLst>
                                      </p:cBhvr>
                                      <p:to>
                                        <p:strVal val="visible"/>
                                      </p:to>
                                    </p:set>
                                    <p:animEffect transition="in" filter="fade">
                                      <p:cBhvr>
                                        <p:cTn id="39" dur="1000"/>
                                        <p:tgtEl>
                                          <p:spTgt spid="30754"/>
                                        </p:tgtEl>
                                      </p:cBhvr>
                                    </p:animEffect>
                                    <p:anim calcmode="lin" valueType="num">
                                      <p:cBhvr>
                                        <p:cTn id="40" dur="1000" fill="hold"/>
                                        <p:tgtEl>
                                          <p:spTgt spid="30754"/>
                                        </p:tgtEl>
                                        <p:attrNameLst>
                                          <p:attrName>ppt_x</p:attrName>
                                        </p:attrNameLst>
                                      </p:cBhvr>
                                      <p:tavLst>
                                        <p:tav tm="0">
                                          <p:val>
                                            <p:strVal val="#ppt_x"/>
                                          </p:val>
                                        </p:tav>
                                        <p:tav tm="100000">
                                          <p:val>
                                            <p:strVal val="#ppt_x"/>
                                          </p:val>
                                        </p:tav>
                                      </p:tavLst>
                                    </p:anim>
                                    <p:anim calcmode="lin" valueType="num">
                                      <p:cBhvr>
                                        <p:cTn id="41" dur="1000" fill="hold"/>
                                        <p:tgtEl>
                                          <p:spTgt spid="30754"/>
                                        </p:tgtEl>
                                        <p:attrNameLst>
                                          <p:attrName>ppt_y</p:attrName>
                                        </p:attrNameLst>
                                      </p:cBhvr>
                                      <p:tavLst>
                                        <p:tav tm="0">
                                          <p:val>
                                            <p:strVal val="#ppt_y+.1"/>
                                          </p:val>
                                        </p:tav>
                                        <p:tav tm="100000">
                                          <p:val>
                                            <p:strVal val="#ppt_y"/>
                                          </p:val>
                                        </p:tav>
                                      </p:tavLst>
                                    </p:anim>
                                  </p:childTnLst>
                                </p:cTn>
                              </p:par>
                            </p:childTnLst>
                          </p:cTn>
                        </p:par>
                        <p:par>
                          <p:cTn id="42" fill="hold">
                            <p:stCondLst>
                              <p:cond delay="5000"/>
                            </p:stCondLst>
                            <p:childTnLst>
                              <p:par>
                                <p:cTn id="43" presetID="15" presetClass="entr" presetSubtype="0"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1000" fill="hold"/>
                                        <p:tgtEl>
                                          <p:spTgt spid="5"/>
                                        </p:tgtEl>
                                        <p:attrNameLst>
                                          <p:attrName>ppt_w</p:attrName>
                                        </p:attrNameLst>
                                      </p:cBhvr>
                                      <p:tavLst>
                                        <p:tav tm="0">
                                          <p:val>
                                            <p:fltVal val="0"/>
                                          </p:val>
                                        </p:tav>
                                        <p:tav tm="100000">
                                          <p:val>
                                            <p:strVal val="#ppt_w"/>
                                          </p:val>
                                        </p:tav>
                                      </p:tavLst>
                                    </p:anim>
                                    <p:anim calcmode="lin" valueType="num">
                                      <p:cBhvr>
                                        <p:cTn id="46" dur="1000" fill="hold"/>
                                        <p:tgtEl>
                                          <p:spTgt spid="5"/>
                                        </p:tgtEl>
                                        <p:attrNameLst>
                                          <p:attrName>ppt_h</p:attrName>
                                        </p:attrNameLst>
                                      </p:cBhvr>
                                      <p:tavLst>
                                        <p:tav tm="0">
                                          <p:val>
                                            <p:fltVal val="0"/>
                                          </p:val>
                                        </p:tav>
                                        <p:tav tm="100000">
                                          <p:val>
                                            <p:strVal val="#ppt_h"/>
                                          </p:val>
                                        </p:tav>
                                      </p:tavLst>
                                    </p:anim>
                                    <p:anim calcmode="lin" valueType="num">
                                      <p:cBhvr>
                                        <p:cTn id="47"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49" fill="hold">
                            <p:stCondLst>
                              <p:cond delay="6000"/>
                            </p:stCondLst>
                            <p:childTnLst>
                              <p:par>
                                <p:cTn id="50" presetID="47" presetClass="entr" presetSubtype="0" fill="hold" grpId="0" nodeType="afterEffect">
                                  <p:stCondLst>
                                    <p:cond delay="0"/>
                                  </p:stCondLst>
                                  <p:childTnLst>
                                    <p:set>
                                      <p:cBhvr>
                                        <p:cTn id="51" dur="1" fill="hold">
                                          <p:stCondLst>
                                            <p:cond delay="0"/>
                                          </p:stCondLst>
                                        </p:cTn>
                                        <p:tgtEl>
                                          <p:spTgt spid="30756"/>
                                        </p:tgtEl>
                                        <p:attrNameLst>
                                          <p:attrName>style.visibility</p:attrName>
                                        </p:attrNameLst>
                                      </p:cBhvr>
                                      <p:to>
                                        <p:strVal val="visible"/>
                                      </p:to>
                                    </p:set>
                                    <p:animEffect transition="in" filter="fade">
                                      <p:cBhvr>
                                        <p:cTn id="52" dur="1000"/>
                                        <p:tgtEl>
                                          <p:spTgt spid="30756"/>
                                        </p:tgtEl>
                                      </p:cBhvr>
                                    </p:animEffect>
                                    <p:anim calcmode="lin" valueType="num">
                                      <p:cBhvr>
                                        <p:cTn id="53" dur="1000" fill="hold"/>
                                        <p:tgtEl>
                                          <p:spTgt spid="30756"/>
                                        </p:tgtEl>
                                        <p:attrNameLst>
                                          <p:attrName>ppt_x</p:attrName>
                                        </p:attrNameLst>
                                      </p:cBhvr>
                                      <p:tavLst>
                                        <p:tav tm="0">
                                          <p:val>
                                            <p:strVal val="#ppt_x"/>
                                          </p:val>
                                        </p:tav>
                                        <p:tav tm="100000">
                                          <p:val>
                                            <p:strVal val="#ppt_x"/>
                                          </p:val>
                                        </p:tav>
                                      </p:tavLst>
                                    </p:anim>
                                    <p:anim calcmode="lin" valueType="num">
                                      <p:cBhvr>
                                        <p:cTn id="54" dur="1000" fill="hold"/>
                                        <p:tgtEl>
                                          <p:spTgt spid="307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0" grpId="0"/>
      <p:bldP spid="30752" grpId="0"/>
      <p:bldP spid="30754" grpId="0"/>
      <p:bldP spid="3075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800589" y="652218"/>
            <a:ext cx="2169815" cy="2175824"/>
            <a:chOff x="3800589" y="652218"/>
            <a:chExt cx="2169815" cy="2175824"/>
          </a:xfrm>
        </p:grpSpPr>
        <p:sp>
          <p:nvSpPr>
            <p:cNvPr id="35849" name="Freeform 5"/>
            <p:cNvSpPr>
              <a:spLocks noChangeArrowheads="1"/>
            </p:cNvSpPr>
            <p:nvPr/>
          </p:nvSpPr>
          <p:spPr bwMode="auto">
            <a:xfrm>
              <a:off x="3800589" y="652218"/>
              <a:ext cx="2169815" cy="2175824"/>
            </a:xfrm>
            <a:custGeom>
              <a:avLst/>
              <a:gdLst>
                <a:gd name="T0" fmla="*/ 335 w 2021"/>
                <a:gd name="T1" fmla="*/ 1759 h 2026"/>
                <a:gd name="T2" fmla="*/ 449 w 2021"/>
                <a:gd name="T3" fmla="*/ 1853 h 2026"/>
                <a:gd name="T4" fmla="*/ 559 w 2021"/>
                <a:gd name="T5" fmla="*/ 1928 h 2026"/>
                <a:gd name="T6" fmla="*/ 666 w 2021"/>
                <a:gd name="T7" fmla="*/ 1982 h 2026"/>
                <a:gd name="T8" fmla="*/ 769 w 2021"/>
                <a:gd name="T9" fmla="*/ 2014 h 2026"/>
                <a:gd name="T10" fmla="*/ 871 w 2021"/>
                <a:gd name="T11" fmla="*/ 2026 h 2026"/>
                <a:gd name="T12" fmla="*/ 910 w 2021"/>
                <a:gd name="T13" fmla="*/ 2025 h 2026"/>
                <a:gd name="T14" fmla="*/ 985 w 2021"/>
                <a:gd name="T15" fmla="*/ 2012 h 2026"/>
                <a:gd name="T16" fmla="*/ 1092 w 2021"/>
                <a:gd name="T17" fmla="*/ 1971 h 2026"/>
                <a:gd name="T18" fmla="*/ 1194 w 2021"/>
                <a:gd name="T19" fmla="*/ 1906 h 2026"/>
                <a:gd name="T20" fmla="*/ 1288 w 2021"/>
                <a:gd name="T21" fmla="*/ 1822 h 2026"/>
                <a:gd name="T22" fmla="*/ 1377 w 2021"/>
                <a:gd name="T23" fmla="*/ 1720 h 2026"/>
                <a:gd name="T24" fmla="*/ 1459 w 2021"/>
                <a:gd name="T25" fmla="*/ 1605 h 2026"/>
                <a:gd name="T26" fmla="*/ 1534 w 2021"/>
                <a:gd name="T27" fmla="*/ 1479 h 2026"/>
                <a:gd name="T28" fmla="*/ 1602 w 2021"/>
                <a:gd name="T29" fmla="*/ 1347 h 2026"/>
                <a:gd name="T30" fmla="*/ 1685 w 2021"/>
                <a:gd name="T31" fmla="*/ 1165 h 2026"/>
                <a:gd name="T32" fmla="*/ 1754 w 2021"/>
                <a:gd name="T33" fmla="*/ 985 h 2026"/>
                <a:gd name="T34" fmla="*/ 1833 w 2021"/>
                <a:gd name="T35" fmla="*/ 756 h 2026"/>
                <a:gd name="T36" fmla="*/ 1898 w 2021"/>
                <a:gd name="T37" fmla="*/ 536 h 2026"/>
                <a:gd name="T38" fmla="*/ 1965 w 2021"/>
                <a:gd name="T39" fmla="*/ 276 h 2026"/>
                <a:gd name="T40" fmla="*/ 2021 w 2021"/>
                <a:gd name="T41" fmla="*/ 0 h 2026"/>
                <a:gd name="T42" fmla="*/ 1842 w 2021"/>
                <a:gd name="T43" fmla="*/ 37 h 2026"/>
                <a:gd name="T44" fmla="*/ 1516 w 2021"/>
                <a:gd name="T45" fmla="*/ 115 h 2026"/>
                <a:gd name="T46" fmla="*/ 1286 w 2021"/>
                <a:gd name="T47" fmla="*/ 182 h 2026"/>
                <a:gd name="T48" fmla="*/ 1044 w 2021"/>
                <a:gd name="T49" fmla="*/ 263 h 2026"/>
                <a:gd name="T50" fmla="*/ 802 w 2021"/>
                <a:gd name="T51" fmla="*/ 358 h 2026"/>
                <a:gd name="T52" fmla="*/ 573 w 2021"/>
                <a:gd name="T53" fmla="*/ 468 h 2026"/>
                <a:gd name="T54" fmla="*/ 433 w 2021"/>
                <a:gd name="T55" fmla="*/ 551 h 2026"/>
                <a:gd name="T56" fmla="*/ 336 w 2021"/>
                <a:gd name="T57" fmla="*/ 616 h 2026"/>
                <a:gd name="T58" fmla="*/ 249 w 2021"/>
                <a:gd name="T59" fmla="*/ 687 h 2026"/>
                <a:gd name="T60" fmla="*/ 173 w 2021"/>
                <a:gd name="T61" fmla="*/ 760 h 2026"/>
                <a:gd name="T62" fmla="*/ 109 w 2021"/>
                <a:gd name="T63" fmla="*/ 838 h 2026"/>
                <a:gd name="T64" fmla="*/ 59 w 2021"/>
                <a:gd name="T65" fmla="*/ 921 h 2026"/>
                <a:gd name="T66" fmla="*/ 24 w 2021"/>
                <a:gd name="T67" fmla="*/ 1006 h 2026"/>
                <a:gd name="T68" fmla="*/ 12 w 2021"/>
                <a:gd name="T69" fmla="*/ 1046 h 2026"/>
                <a:gd name="T70" fmla="*/ 1 w 2021"/>
                <a:gd name="T71" fmla="*/ 1109 h 2026"/>
                <a:gd name="T72" fmla="*/ 0 w 2021"/>
                <a:gd name="T73" fmla="*/ 1173 h 2026"/>
                <a:gd name="T74" fmla="*/ 8 w 2021"/>
                <a:gd name="T75" fmla="*/ 1237 h 2026"/>
                <a:gd name="T76" fmla="*/ 24 w 2021"/>
                <a:gd name="T77" fmla="*/ 1304 h 2026"/>
                <a:gd name="T78" fmla="*/ 47 w 2021"/>
                <a:gd name="T79" fmla="*/ 1372 h 2026"/>
                <a:gd name="T80" fmla="*/ 81 w 2021"/>
                <a:gd name="T81" fmla="*/ 1440 h 2026"/>
                <a:gd name="T82" fmla="*/ 171 w 2021"/>
                <a:gd name="T83" fmla="*/ 1580 h 2026"/>
                <a:gd name="T84" fmla="*/ 297 w 2021"/>
                <a:gd name="T85" fmla="*/ 1724 h 2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21" h="2026">
                  <a:moveTo>
                    <a:pt x="297" y="1724"/>
                  </a:moveTo>
                  <a:lnTo>
                    <a:pt x="297" y="1724"/>
                  </a:lnTo>
                  <a:lnTo>
                    <a:pt x="335" y="1759"/>
                  </a:lnTo>
                  <a:lnTo>
                    <a:pt x="374" y="1793"/>
                  </a:lnTo>
                  <a:lnTo>
                    <a:pt x="412" y="1825"/>
                  </a:lnTo>
                  <a:lnTo>
                    <a:pt x="449" y="1853"/>
                  </a:lnTo>
                  <a:lnTo>
                    <a:pt x="485" y="1881"/>
                  </a:lnTo>
                  <a:lnTo>
                    <a:pt x="522" y="1906"/>
                  </a:lnTo>
                  <a:lnTo>
                    <a:pt x="559" y="1928"/>
                  </a:lnTo>
                  <a:lnTo>
                    <a:pt x="594" y="1948"/>
                  </a:lnTo>
                  <a:lnTo>
                    <a:pt x="630" y="1966"/>
                  </a:lnTo>
                  <a:lnTo>
                    <a:pt x="666" y="1982"/>
                  </a:lnTo>
                  <a:lnTo>
                    <a:pt x="700" y="1995"/>
                  </a:lnTo>
                  <a:lnTo>
                    <a:pt x="735" y="2006"/>
                  </a:lnTo>
                  <a:lnTo>
                    <a:pt x="769" y="2014"/>
                  </a:lnTo>
                  <a:lnTo>
                    <a:pt x="803" y="2021"/>
                  </a:lnTo>
                  <a:lnTo>
                    <a:pt x="837" y="2025"/>
                  </a:lnTo>
                  <a:lnTo>
                    <a:pt x="871" y="2026"/>
                  </a:lnTo>
                  <a:lnTo>
                    <a:pt x="891" y="2026"/>
                  </a:lnTo>
                  <a:lnTo>
                    <a:pt x="910" y="2025"/>
                  </a:lnTo>
                  <a:lnTo>
                    <a:pt x="929" y="2022"/>
                  </a:lnTo>
                  <a:lnTo>
                    <a:pt x="948" y="2019"/>
                  </a:lnTo>
                  <a:lnTo>
                    <a:pt x="985" y="2012"/>
                  </a:lnTo>
                  <a:lnTo>
                    <a:pt x="1022" y="2001"/>
                  </a:lnTo>
                  <a:lnTo>
                    <a:pt x="1058" y="1987"/>
                  </a:lnTo>
                  <a:lnTo>
                    <a:pt x="1092" y="1971"/>
                  </a:lnTo>
                  <a:lnTo>
                    <a:pt x="1128" y="1951"/>
                  </a:lnTo>
                  <a:lnTo>
                    <a:pt x="1160" y="1931"/>
                  </a:lnTo>
                  <a:lnTo>
                    <a:pt x="1194" y="1906"/>
                  </a:lnTo>
                  <a:lnTo>
                    <a:pt x="1226" y="1880"/>
                  </a:lnTo>
                  <a:lnTo>
                    <a:pt x="1258" y="1852"/>
                  </a:lnTo>
                  <a:lnTo>
                    <a:pt x="1288" y="1822"/>
                  </a:lnTo>
                  <a:lnTo>
                    <a:pt x="1319" y="1789"/>
                  </a:lnTo>
                  <a:lnTo>
                    <a:pt x="1349" y="1755"/>
                  </a:lnTo>
                  <a:lnTo>
                    <a:pt x="1377" y="1720"/>
                  </a:lnTo>
                  <a:lnTo>
                    <a:pt x="1405" y="1683"/>
                  </a:lnTo>
                  <a:lnTo>
                    <a:pt x="1432" y="1644"/>
                  </a:lnTo>
                  <a:lnTo>
                    <a:pt x="1459" y="1605"/>
                  </a:lnTo>
                  <a:lnTo>
                    <a:pt x="1485" y="1564"/>
                  </a:lnTo>
                  <a:lnTo>
                    <a:pt x="1510" y="1522"/>
                  </a:lnTo>
                  <a:lnTo>
                    <a:pt x="1534" y="1479"/>
                  </a:lnTo>
                  <a:lnTo>
                    <a:pt x="1558" y="1436"/>
                  </a:lnTo>
                  <a:lnTo>
                    <a:pt x="1580" y="1392"/>
                  </a:lnTo>
                  <a:lnTo>
                    <a:pt x="1602" y="1347"/>
                  </a:lnTo>
                  <a:lnTo>
                    <a:pt x="1625" y="1303"/>
                  </a:lnTo>
                  <a:lnTo>
                    <a:pt x="1646" y="1257"/>
                  </a:lnTo>
                  <a:lnTo>
                    <a:pt x="1685" y="1165"/>
                  </a:lnTo>
                  <a:lnTo>
                    <a:pt x="1721" y="1074"/>
                  </a:lnTo>
                  <a:lnTo>
                    <a:pt x="1754" y="985"/>
                  </a:lnTo>
                  <a:lnTo>
                    <a:pt x="1782" y="908"/>
                  </a:lnTo>
                  <a:lnTo>
                    <a:pt x="1808" y="832"/>
                  </a:lnTo>
                  <a:lnTo>
                    <a:pt x="1833" y="756"/>
                  </a:lnTo>
                  <a:lnTo>
                    <a:pt x="1856" y="681"/>
                  </a:lnTo>
                  <a:lnTo>
                    <a:pt x="1878" y="608"/>
                  </a:lnTo>
                  <a:lnTo>
                    <a:pt x="1898" y="536"/>
                  </a:lnTo>
                  <a:lnTo>
                    <a:pt x="1916" y="467"/>
                  </a:lnTo>
                  <a:lnTo>
                    <a:pt x="1935" y="400"/>
                  </a:lnTo>
                  <a:lnTo>
                    <a:pt x="1965" y="276"/>
                  </a:lnTo>
                  <a:lnTo>
                    <a:pt x="1988" y="166"/>
                  </a:lnTo>
                  <a:lnTo>
                    <a:pt x="2008" y="73"/>
                  </a:lnTo>
                  <a:lnTo>
                    <a:pt x="2021" y="0"/>
                  </a:lnTo>
                  <a:lnTo>
                    <a:pt x="1943" y="14"/>
                  </a:lnTo>
                  <a:lnTo>
                    <a:pt x="1842" y="37"/>
                  </a:lnTo>
                  <a:lnTo>
                    <a:pt x="1723" y="63"/>
                  </a:lnTo>
                  <a:lnTo>
                    <a:pt x="1588" y="97"/>
                  </a:lnTo>
                  <a:lnTo>
                    <a:pt x="1516" y="115"/>
                  </a:lnTo>
                  <a:lnTo>
                    <a:pt x="1440" y="136"/>
                  </a:lnTo>
                  <a:lnTo>
                    <a:pt x="1364" y="158"/>
                  </a:lnTo>
                  <a:lnTo>
                    <a:pt x="1286" y="182"/>
                  </a:lnTo>
                  <a:lnTo>
                    <a:pt x="1206" y="207"/>
                  </a:lnTo>
                  <a:lnTo>
                    <a:pt x="1125" y="234"/>
                  </a:lnTo>
                  <a:lnTo>
                    <a:pt x="1044" y="263"/>
                  </a:lnTo>
                  <a:lnTo>
                    <a:pt x="963" y="293"/>
                  </a:lnTo>
                  <a:lnTo>
                    <a:pt x="882" y="324"/>
                  </a:lnTo>
                  <a:lnTo>
                    <a:pt x="802" y="358"/>
                  </a:lnTo>
                  <a:lnTo>
                    <a:pt x="725" y="394"/>
                  </a:lnTo>
                  <a:lnTo>
                    <a:pt x="648" y="430"/>
                  </a:lnTo>
                  <a:lnTo>
                    <a:pt x="573" y="468"/>
                  </a:lnTo>
                  <a:lnTo>
                    <a:pt x="501" y="509"/>
                  </a:lnTo>
                  <a:lnTo>
                    <a:pt x="467" y="530"/>
                  </a:lnTo>
                  <a:lnTo>
                    <a:pt x="433" y="551"/>
                  </a:lnTo>
                  <a:lnTo>
                    <a:pt x="399" y="572"/>
                  </a:lnTo>
                  <a:lnTo>
                    <a:pt x="368" y="594"/>
                  </a:lnTo>
                  <a:lnTo>
                    <a:pt x="336" y="616"/>
                  </a:lnTo>
                  <a:lnTo>
                    <a:pt x="306" y="640"/>
                  </a:lnTo>
                  <a:lnTo>
                    <a:pt x="277" y="663"/>
                  </a:lnTo>
                  <a:lnTo>
                    <a:pt x="249" y="687"/>
                  </a:lnTo>
                  <a:lnTo>
                    <a:pt x="222" y="710"/>
                  </a:lnTo>
                  <a:lnTo>
                    <a:pt x="198" y="735"/>
                  </a:lnTo>
                  <a:lnTo>
                    <a:pt x="173" y="760"/>
                  </a:lnTo>
                  <a:lnTo>
                    <a:pt x="150" y="786"/>
                  </a:lnTo>
                  <a:lnTo>
                    <a:pt x="128" y="812"/>
                  </a:lnTo>
                  <a:lnTo>
                    <a:pt x="109" y="838"/>
                  </a:lnTo>
                  <a:lnTo>
                    <a:pt x="90" y="866"/>
                  </a:lnTo>
                  <a:lnTo>
                    <a:pt x="73" y="892"/>
                  </a:lnTo>
                  <a:lnTo>
                    <a:pt x="59" y="921"/>
                  </a:lnTo>
                  <a:lnTo>
                    <a:pt x="44" y="948"/>
                  </a:lnTo>
                  <a:lnTo>
                    <a:pt x="33" y="977"/>
                  </a:lnTo>
                  <a:lnTo>
                    <a:pt x="24" y="1006"/>
                  </a:lnTo>
                  <a:lnTo>
                    <a:pt x="17" y="1027"/>
                  </a:lnTo>
                  <a:lnTo>
                    <a:pt x="12" y="1046"/>
                  </a:lnTo>
                  <a:lnTo>
                    <a:pt x="8" y="1067"/>
                  </a:lnTo>
                  <a:lnTo>
                    <a:pt x="4" y="1088"/>
                  </a:lnTo>
                  <a:lnTo>
                    <a:pt x="1" y="1109"/>
                  </a:lnTo>
                  <a:lnTo>
                    <a:pt x="0" y="1130"/>
                  </a:lnTo>
                  <a:lnTo>
                    <a:pt x="0" y="1151"/>
                  </a:lnTo>
                  <a:lnTo>
                    <a:pt x="0" y="1173"/>
                  </a:lnTo>
                  <a:lnTo>
                    <a:pt x="1" y="1194"/>
                  </a:lnTo>
                  <a:lnTo>
                    <a:pt x="4" y="1216"/>
                  </a:lnTo>
                  <a:lnTo>
                    <a:pt x="8" y="1237"/>
                  </a:lnTo>
                  <a:lnTo>
                    <a:pt x="12" y="1260"/>
                  </a:lnTo>
                  <a:lnTo>
                    <a:pt x="17" y="1282"/>
                  </a:lnTo>
                  <a:lnTo>
                    <a:pt x="24" y="1304"/>
                  </a:lnTo>
                  <a:lnTo>
                    <a:pt x="30" y="1326"/>
                  </a:lnTo>
                  <a:lnTo>
                    <a:pt x="38" y="1348"/>
                  </a:lnTo>
                  <a:lnTo>
                    <a:pt x="47" y="1372"/>
                  </a:lnTo>
                  <a:lnTo>
                    <a:pt x="58" y="1394"/>
                  </a:lnTo>
                  <a:lnTo>
                    <a:pt x="68" y="1418"/>
                  </a:lnTo>
                  <a:lnTo>
                    <a:pt x="81" y="1440"/>
                  </a:lnTo>
                  <a:lnTo>
                    <a:pt x="107" y="1487"/>
                  </a:lnTo>
                  <a:lnTo>
                    <a:pt x="137" y="1533"/>
                  </a:lnTo>
                  <a:lnTo>
                    <a:pt x="171" y="1580"/>
                  </a:lnTo>
                  <a:lnTo>
                    <a:pt x="209" y="1628"/>
                  </a:lnTo>
                  <a:lnTo>
                    <a:pt x="251" y="1675"/>
                  </a:lnTo>
                  <a:lnTo>
                    <a:pt x="297" y="1724"/>
                  </a:lnTo>
                  <a:close/>
                </a:path>
              </a:pathLst>
            </a:custGeom>
            <a:solidFill>
              <a:srgbClr val="1859BD"/>
            </a:solidFill>
            <a:ln>
              <a:noFill/>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solidFill>
                <a:effectLst/>
                <a:uLnTx/>
                <a:uFillTx/>
                <a:cs typeface="+mn-ea"/>
                <a:sym typeface="+mn-lt"/>
              </a:endParaRPr>
            </a:p>
          </p:txBody>
        </p:sp>
        <p:sp>
          <p:nvSpPr>
            <p:cNvPr id="35854" name="矩形 15"/>
            <p:cNvSpPr>
              <a:spLocks noChangeArrowheads="1"/>
            </p:cNvSpPr>
            <p:nvPr/>
          </p:nvSpPr>
          <p:spPr bwMode="auto">
            <a:xfrm rot="2644672">
              <a:off x="3974306" y="1802724"/>
              <a:ext cx="1210588" cy="499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2000" b="1" i="0" u="none" strike="noStrike" kern="1200" cap="none" spc="0" normalizeH="0" baseline="0" noProof="0">
                  <a:ln>
                    <a:noFill/>
                  </a:ln>
                  <a:solidFill>
                    <a:prstClr val="white"/>
                  </a:solidFill>
                  <a:effectLst/>
                  <a:uLnTx/>
                  <a:uFillTx/>
                  <a:cs typeface="+mn-ea"/>
                  <a:sym typeface="+mn-lt"/>
                </a:rPr>
                <a:t>内容说明</a:t>
              </a:r>
              <a:endParaRPr kumimoji="0" lang="en-US" altLang="zh-CN" sz="2000" b="1" i="0" u="none" strike="noStrike" kern="1200" cap="none" spc="0" normalizeH="0" baseline="0" noProof="0">
                <a:ln>
                  <a:noFill/>
                </a:ln>
                <a:solidFill>
                  <a:prstClr val="white"/>
                </a:solidFill>
                <a:effectLst/>
                <a:uLnTx/>
                <a:uFillTx/>
                <a:cs typeface="+mn-ea"/>
                <a:sym typeface="+mn-lt"/>
              </a:endParaRPr>
            </a:p>
          </p:txBody>
        </p:sp>
        <p:sp>
          <p:nvSpPr>
            <p:cNvPr id="35855" name="文本框 16"/>
            <p:cNvSpPr>
              <a:spLocks noChangeArrowheads="1"/>
            </p:cNvSpPr>
            <p:nvPr/>
          </p:nvSpPr>
          <p:spPr bwMode="auto">
            <a:xfrm rot="2644672">
              <a:off x="5236452" y="794632"/>
              <a:ext cx="5837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prstClr val="white"/>
                  </a:solidFill>
                  <a:effectLst/>
                  <a:uLnTx/>
                  <a:uFillTx/>
                  <a:cs typeface="+mn-ea"/>
                  <a:sym typeface="+mn-lt"/>
                </a:rPr>
                <a:t>03</a:t>
              </a:r>
              <a:endParaRPr kumimoji="0" lang="zh-CN" altLang="en-US" sz="2800" b="0" i="0" u="none" strike="noStrike" kern="1200" cap="none" spc="0" normalizeH="0" baseline="0" noProof="0">
                <a:ln>
                  <a:noFill/>
                </a:ln>
                <a:solidFill>
                  <a:prstClr val="white"/>
                </a:solidFill>
                <a:effectLst/>
                <a:uLnTx/>
                <a:uFillTx/>
                <a:cs typeface="+mn-ea"/>
                <a:sym typeface="+mn-lt"/>
              </a:endParaRPr>
            </a:p>
          </p:txBody>
        </p:sp>
        <p:pic>
          <p:nvPicPr>
            <p:cNvPr id="35865" name="图片 28"/>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2633936">
              <a:off x="4534541" y="1055741"/>
              <a:ext cx="1025331" cy="102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 name="组合 5"/>
          <p:cNvGrpSpPr/>
          <p:nvPr/>
        </p:nvGrpSpPr>
        <p:grpSpPr>
          <a:xfrm>
            <a:off x="5846170" y="3599297"/>
            <a:ext cx="2262158" cy="878990"/>
            <a:chOff x="5846170" y="3599297"/>
            <a:chExt cx="2262158" cy="878990"/>
          </a:xfrm>
        </p:grpSpPr>
        <p:sp>
          <p:nvSpPr>
            <p:cNvPr id="35858" name="文本框 21"/>
            <p:cNvSpPr>
              <a:spLocks noChangeArrowheads="1"/>
            </p:cNvSpPr>
            <p:nvPr/>
          </p:nvSpPr>
          <p:spPr bwMode="auto">
            <a:xfrm>
              <a:off x="5846170" y="3599297"/>
              <a:ext cx="17299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a:ln>
                    <a:noFill/>
                  </a:ln>
                  <a:solidFill>
                    <a:prstClr val="black"/>
                  </a:solidFill>
                  <a:effectLst/>
                  <a:uLnTx/>
                  <a:uFillTx/>
                  <a:cs typeface="+mn-ea"/>
                  <a:sym typeface="+mn-lt"/>
                </a:rPr>
                <a:t>01</a:t>
              </a:r>
              <a:r>
                <a:rPr kumimoji="0" lang="en-US" altLang="zh-CN" sz="1800" b="1" i="0" u="none" strike="noStrike" kern="1200" cap="none" spc="0" normalizeH="0" baseline="0" noProof="0">
                  <a:ln>
                    <a:noFill/>
                  </a:ln>
                  <a:solidFill>
                    <a:prstClr val="black"/>
                  </a:solidFill>
                  <a:effectLst/>
                  <a:uLnTx/>
                  <a:uFillTx/>
                  <a:cs typeface="+mn-ea"/>
                  <a:sym typeface="+mn-lt"/>
                </a:rPr>
                <a:t>  </a:t>
              </a:r>
              <a:r>
                <a:rPr kumimoji="0" lang="zh-CN" altLang="en-US" sz="1800" b="1" i="0" u="none" strike="noStrike" kern="1200" cap="none" spc="0" normalizeH="0" baseline="0" noProof="0">
                  <a:ln>
                    <a:noFill/>
                  </a:ln>
                  <a:solidFill>
                    <a:prstClr val="black"/>
                  </a:solidFill>
                  <a:effectLst/>
                  <a:uLnTx/>
                  <a:uFillTx/>
                  <a:cs typeface="+mn-ea"/>
                  <a:sym typeface="+mn-lt"/>
                </a:rPr>
                <a:t>内容说明</a:t>
              </a:r>
            </a:p>
          </p:txBody>
        </p:sp>
        <p:sp>
          <p:nvSpPr>
            <p:cNvPr id="35859" name="矩形 22"/>
            <p:cNvSpPr>
              <a:spLocks noChangeArrowheads="1"/>
            </p:cNvSpPr>
            <p:nvPr/>
          </p:nvSpPr>
          <p:spPr bwMode="auto">
            <a:xfrm>
              <a:off x="5846170" y="3945769"/>
              <a:ext cx="2262158" cy="532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013" b="0" i="0" u="none" strike="noStrike" kern="1200" cap="none" spc="0" normalizeH="0" baseline="0" noProof="0" dirty="0">
                  <a:ln>
                    <a:noFill/>
                  </a:ln>
                  <a:solidFill>
                    <a:srgbClr val="3F3F3F"/>
                  </a:solidFill>
                  <a:effectLst/>
                  <a:uLnTx/>
                  <a:uFillTx/>
                  <a:cs typeface="+mn-ea"/>
                  <a:sym typeface="+mn-lt"/>
                </a:rPr>
                <a:t>内容说明内容说明内容说明内容说明</a:t>
              </a:r>
              <a:endParaRPr kumimoji="0" lang="en-US" altLang="zh-CN" sz="1013" b="0" i="0" u="none" strike="noStrike" kern="1200" cap="none" spc="0" normalizeH="0" baseline="0" noProof="0" dirty="0">
                <a:ln>
                  <a:noFill/>
                </a:ln>
                <a:solidFill>
                  <a:srgbClr val="3F3F3F"/>
                </a:solidFill>
                <a:effectLst/>
                <a:uLnTx/>
                <a:uFillTx/>
                <a:cs typeface="+mn-ea"/>
                <a:sym typeface="+mn-lt"/>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013" b="0" i="0" u="none" strike="noStrike" kern="1200" cap="none" spc="0" normalizeH="0" baseline="0" noProof="0" dirty="0">
                  <a:ln>
                    <a:noFill/>
                  </a:ln>
                  <a:solidFill>
                    <a:srgbClr val="3F3F3F"/>
                  </a:solidFill>
                  <a:effectLst/>
                  <a:uLnTx/>
                  <a:uFillTx/>
                  <a:cs typeface="+mn-ea"/>
                  <a:sym typeface="+mn-lt"/>
                </a:rPr>
                <a:t>内容说明内容说明内容说明内容说明</a:t>
              </a:r>
              <a:endParaRPr kumimoji="0" lang="en-US" altLang="zh-CN" sz="1013" b="0" i="0" u="none" strike="noStrike" kern="1200" cap="none" spc="0" normalizeH="0" baseline="0" noProof="0" dirty="0">
                <a:ln>
                  <a:noFill/>
                </a:ln>
                <a:solidFill>
                  <a:srgbClr val="3F3F3F"/>
                </a:solidFill>
                <a:effectLst/>
                <a:uLnTx/>
                <a:uFillTx/>
                <a:cs typeface="+mn-ea"/>
                <a:sym typeface="+mn-lt"/>
              </a:endParaRPr>
            </a:p>
          </p:txBody>
        </p:sp>
      </p:grpSp>
      <p:grpSp>
        <p:nvGrpSpPr>
          <p:cNvPr id="7" name="组合 6"/>
          <p:cNvGrpSpPr/>
          <p:nvPr/>
        </p:nvGrpSpPr>
        <p:grpSpPr>
          <a:xfrm>
            <a:off x="1216979" y="3180647"/>
            <a:ext cx="2262158" cy="877799"/>
            <a:chOff x="1216979" y="3180647"/>
            <a:chExt cx="2262158" cy="877799"/>
          </a:xfrm>
        </p:grpSpPr>
        <p:sp>
          <p:nvSpPr>
            <p:cNvPr id="35860" name="文本框 23"/>
            <p:cNvSpPr>
              <a:spLocks noChangeArrowheads="1"/>
            </p:cNvSpPr>
            <p:nvPr/>
          </p:nvSpPr>
          <p:spPr bwMode="auto">
            <a:xfrm>
              <a:off x="1216980" y="3180647"/>
              <a:ext cx="17299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a:ln>
                    <a:noFill/>
                  </a:ln>
                  <a:solidFill>
                    <a:prstClr val="black"/>
                  </a:solidFill>
                  <a:effectLst/>
                  <a:uLnTx/>
                  <a:uFillTx/>
                  <a:cs typeface="+mn-ea"/>
                  <a:sym typeface="+mn-lt"/>
                </a:rPr>
                <a:t>02</a:t>
              </a:r>
              <a:r>
                <a:rPr kumimoji="0" lang="en-US" altLang="zh-CN" sz="1800" b="1" i="0" u="none" strike="noStrike" kern="1200" cap="none" spc="0" normalizeH="0" baseline="0" noProof="0">
                  <a:ln>
                    <a:noFill/>
                  </a:ln>
                  <a:solidFill>
                    <a:prstClr val="black"/>
                  </a:solidFill>
                  <a:effectLst/>
                  <a:uLnTx/>
                  <a:uFillTx/>
                  <a:cs typeface="+mn-ea"/>
                  <a:sym typeface="+mn-lt"/>
                </a:rPr>
                <a:t>  </a:t>
              </a:r>
              <a:r>
                <a:rPr kumimoji="0" lang="zh-CN" altLang="en-US" sz="1800" b="1" i="0" u="none" strike="noStrike" kern="1200" cap="none" spc="0" normalizeH="0" baseline="0" noProof="0">
                  <a:ln>
                    <a:noFill/>
                  </a:ln>
                  <a:solidFill>
                    <a:prstClr val="black"/>
                  </a:solidFill>
                  <a:effectLst/>
                  <a:uLnTx/>
                  <a:uFillTx/>
                  <a:cs typeface="+mn-ea"/>
                  <a:sym typeface="+mn-lt"/>
                </a:rPr>
                <a:t>内容说明</a:t>
              </a:r>
            </a:p>
          </p:txBody>
        </p:sp>
        <p:sp>
          <p:nvSpPr>
            <p:cNvPr id="35861" name="矩形 24"/>
            <p:cNvSpPr>
              <a:spLocks noChangeArrowheads="1"/>
            </p:cNvSpPr>
            <p:nvPr/>
          </p:nvSpPr>
          <p:spPr bwMode="auto">
            <a:xfrm>
              <a:off x="1216979" y="3525928"/>
              <a:ext cx="2262158" cy="532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013" b="0" i="0" u="none" strike="noStrike" kern="1200" cap="none" spc="0" normalizeH="0" baseline="0" noProof="0" dirty="0">
                  <a:ln>
                    <a:noFill/>
                  </a:ln>
                  <a:solidFill>
                    <a:srgbClr val="3F3F3F"/>
                  </a:solidFill>
                  <a:effectLst/>
                  <a:uLnTx/>
                  <a:uFillTx/>
                  <a:cs typeface="+mn-ea"/>
                  <a:sym typeface="+mn-lt"/>
                </a:rPr>
                <a:t>内容说明内容说明内容说明内容说明</a:t>
              </a:r>
              <a:endParaRPr kumimoji="0" lang="en-US" altLang="zh-CN" sz="1013" b="0" i="0" u="none" strike="noStrike" kern="1200" cap="none" spc="0" normalizeH="0" baseline="0" noProof="0" dirty="0">
                <a:ln>
                  <a:noFill/>
                </a:ln>
                <a:solidFill>
                  <a:srgbClr val="3F3F3F"/>
                </a:solidFill>
                <a:effectLst/>
                <a:uLnTx/>
                <a:uFillTx/>
                <a:cs typeface="+mn-ea"/>
                <a:sym typeface="+mn-lt"/>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013" b="0" i="0" u="none" strike="noStrike" kern="1200" cap="none" spc="0" normalizeH="0" baseline="0" noProof="0" dirty="0">
                  <a:ln>
                    <a:noFill/>
                  </a:ln>
                  <a:solidFill>
                    <a:srgbClr val="3F3F3F"/>
                  </a:solidFill>
                  <a:effectLst/>
                  <a:uLnTx/>
                  <a:uFillTx/>
                  <a:cs typeface="+mn-ea"/>
                  <a:sym typeface="+mn-lt"/>
                </a:rPr>
                <a:t>内容说明内容说明内容说明内容说明</a:t>
              </a:r>
              <a:endParaRPr kumimoji="0" lang="en-US" altLang="zh-CN" sz="1013" b="0" i="0" u="none" strike="noStrike" kern="1200" cap="none" spc="0" normalizeH="0" baseline="0" noProof="0" dirty="0">
                <a:ln>
                  <a:noFill/>
                </a:ln>
                <a:solidFill>
                  <a:srgbClr val="3F3F3F"/>
                </a:solidFill>
                <a:effectLst/>
                <a:uLnTx/>
                <a:uFillTx/>
                <a:cs typeface="+mn-ea"/>
                <a:sym typeface="+mn-lt"/>
              </a:endParaRPr>
            </a:p>
          </p:txBody>
        </p:sp>
      </p:grpSp>
      <p:grpSp>
        <p:nvGrpSpPr>
          <p:cNvPr id="8" name="组合 7"/>
          <p:cNvGrpSpPr/>
          <p:nvPr/>
        </p:nvGrpSpPr>
        <p:grpSpPr>
          <a:xfrm>
            <a:off x="5846169" y="1400002"/>
            <a:ext cx="2262158" cy="878991"/>
            <a:chOff x="5846169" y="1400002"/>
            <a:chExt cx="2262158" cy="878991"/>
          </a:xfrm>
        </p:grpSpPr>
        <p:sp>
          <p:nvSpPr>
            <p:cNvPr id="35862" name="文本框 25"/>
            <p:cNvSpPr>
              <a:spLocks noChangeArrowheads="1"/>
            </p:cNvSpPr>
            <p:nvPr/>
          </p:nvSpPr>
          <p:spPr bwMode="auto">
            <a:xfrm>
              <a:off x="5846170" y="1400002"/>
              <a:ext cx="17299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a:ln>
                    <a:noFill/>
                  </a:ln>
                  <a:solidFill>
                    <a:prstClr val="black"/>
                  </a:solidFill>
                  <a:effectLst/>
                  <a:uLnTx/>
                  <a:uFillTx/>
                  <a:cs typeface="+mn-ea"/>
                  <a:sym typeface="+mn-lt"/>
                </a:rPr>
                <a:t>03</a:t>
              </a:r>
              <a:r>
                <a:rPr kumimoji="0" lang="en-US" altLang="zh-CN" sz="1800" b="1" i="0" u="none" strike="noStrike" kern="1200" cap="none" spc="0" normalizeH="0" baseline="0" noProof="0">
                  <a:ln>
                    <a:noFill/>
                  </a:ln>
                  <a:solidFill>
                    <a:prstClr val="black"/>
                  </a:solidFill>
                  <a:effectLst/>
                  <a:uLnTx/>
                  <a:uFillTx/>
                  <a:cs typeface="+mn-ea"/>
                  <a:sym typeface="+mn-lt"/>
                </a:rPr>
                <a:t>  </a:t>
              </a:r>
              <a:r>
                <a:rPr kumimoji="0" lang="zh-CN" altLang="en-US" sz="1800" b="1" i="0" u="none" strike="noStrike" kern="1200" cap="none" spc="0" normalizeH="0" baseline="0" noProof="0">
                  <a:ln>
                    <a:noFill/>
                  </a:ln>
                  <a:solidFill>
                    <a:prstClr val="black"/>
                  </a:solidFill>
                  <a:effectLst/>
                  <a:uLnTx/>
                  <a:uFillTx/>
                  <a:cs typeface="+mn-ea"/>
                  <a:sym typeface="+mn-lt"/>
                </a:rPr>
                <a:t>内容说明</a:t>
              </a:r>
            </a:p>
          </p:txBody>
        </p:sp>
        <p:sp>
          <p:nvSpPr>
            <p:cNvPr id="35863" name="矩形 26"/>
            <p:cNvSpPr>
              <a:spLocks noChangeArrowheads="1"/>
            </p:cNvSpPr>
            <p:nvPr/>
          </p:nvSpPr>
          <p:spPr bwMode="auto">
            <a:xfrm>
              <a:off x="5846169" y="1746475"/>
              <a:ext cx="2262158" cy="532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013" b="0" i="0" u="none" strike="noStrike" kern="1200" cap="none" spc="0" normalizeH="0" baseline="0" noProof="0">
                  <a:ln>
                    <a:noFill/>
                  </a:ln>
                  <a:solidFill>
                    <a:srgbClr val="3F3F3F"/>
                  </a:solidFill>
                  <a:effectLst/>
                  <a:uLnTx/>
                  <a:uFillTx/>
                  <a:cs typeface="+mn-ea"/>
                  <a:sym typeface="+mn-lt"/>
                </a:rPr>
                <a:t>内容说明内容说明内容说明内容说明</a:t>
              </a:r>
              <a:endParaRPr kumimoji="0" lang="en-US" altLang="zh-CN" sz="1013" b="0" i="0" u="none" strike="noStrike" kern="1200" cap="none" spc="0" normalizeH="0" baseline="0" noProof="0">
                <a:ln>
                  <a:noFill/>
                </a:ln>
                <a:solidFill>
                  <a:srgbClr val="3F3F3F"/>
                </a:solidFill>
                <a:effectLst/>
                <a:uLnTx/>
                <a:uFillTx/>
                <a:cs typeface="+mn-ea"/>
                <a:sym typeface="+mn-lt"/>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013" b="0" i="0" u="none" strike="noStrike" kern="1200" cap="none" spc="0" normalizeH="0" baseline="0" noProof="0">
                  <a:ln>
                    <a:noFill/>
                  </a:ln>
                  <a:solidFill>
                    <a:srgbClr val="3F3F3F"/>
                  </a:solidFill>
                  <a:effectLst/>
                  <a:uLnTx/>
                  <a:uFillTx/>
                  <a:cs typeface="+mn-ea"/>
                  <a:sym typeface="+mn-lt"/>
                </a:rPr>
                <a:t>内容说明内容说明内容说明内容说明</a:t>
              </a:r>
              <a:endParaRPr kumimoji="0" lang="en-US" altLang="zh-CN" sz="1013" b="0" i="0" u="none" strike="noStrike" kern="1200" cap="none" spc="0" normalizeH="0" baseline="0" noProof="0">
                <a:ln>
                  <a:noFill/>
                </a:ln>
                <a:solidFill>
                  <a:srgbClr val="3F3F3F"/>
                </a:solidFill>
                <a:effectLst/>
                <a:uLnTx/>
                <a:uFillTx/>
                <a:cs typeface="+mn-ea"/>
                <a:sym typeface="+mn-lt"/>
              </a:endParaRPr>
            </a:p>
          </p:txBody>
        </p:sp>
      </p:grpSp>
      <p:grpSp>
        <p:nvGrpSpPr>
          <p:cNvPr id="3" name="组合 2"/>
          <p:cNvGrpSpPr/>
          <p:nvPr/>
        </p:nvGrpSpPr>
        <p:grpSpPr>
          <a:xfrm>
            <a:off x="2541955" y="1626482"/>
            <a:ext cx="2175824" cy="2169816"/>
            <a:chOff x="2541955" y="1626482"/>
            <a:chExt cx="2175824" cy="2169816"/>
          </a:xfrm>
        </p:grpSpPr>
        <p:sp>
          <p:nvSpPr>
            <p:cNvPr id="35850" name="Freeform 5"/>
            <p:cNvSpPr>
              <a:spLocks noChangeArrowheads="1"/>
            </p:cNvSpPr>
            <p:nvPr/>
          </p:nvSpPr>
          <p:spPr bwMode="auto">
            <a:xfrm rot="15848862">
              <a:off x="2544959" y="1623478"/>
              <a:ext cx="2169816" cy="2175824"/>
            </a:xfrm>
            <a:custGeom>
              <a:avLst/>
              <a:gdLst>
                <a:gd name="T0" fmla="*/ 335 w 2021"/>
                <a:gd name="T1" fmla="*/ 1759 h 2026"/>
                <a:gd name="T2" fmla="*/ 449 w 2021"/>
                <a:gd name="T3" fmla="*/ 1853 h 2026"/>
                <a:gd name="T4" fmla="*/ 559 w 2021"/>
                <a:gd name="T5" fmla="*/ 1928 h 2026"/>
                <a:gd name="T6" fmla="*/ 666 w 2021"/>
                <a:gd name="T7" fmla="*/ 1982 h 2026"/>
                <a:gd name="T8" fmla="*/ 769 w 2021"/>
                <a:gd name="T9" fmla="*/ 2014 h 2026"/>
                <a:gd name="T10" fmla="*/ 871 w 2021"/>
                <a:gd name="T11" fmla="*/ 2026 h 2026"/>
                <a:gd name="T12" fmla="*/ 910 w 2021"/>
                <a:gd name="T13" fmla="*/ 2025 h 2026"/>
                <a:gd name="T14" fmla="*/ 985 w 2021"/>
                <a:gd name="T15" fmla="*/ 2012 h 2026"/>
                <a:gd name="T16" fmla="*/ 1092 w 2021"/>
                <a:gd name="T17" fmla="*/ 1971 h 2026"/>
                <a:gd name="T18" fmla="*/ 1194 w 2021"/>
                <a:gd name="T19" fmla="*/ 1906 h 2026"/>
                <a:gd name="T20" fmla="*/ 1288 w 2021"/>
                <a:gd name="T21" fmla="*/ 1822 h 2026"/>
                <a:gd name="T22" fmla="*/ 1377 w 2021"/>
                <a:gd name="T23" fmla="*/ 1720 h 2026"/>
                <a:gd name="T24" fmla="*/ 1459 w 2021"/>
                <a:gd name="T25" fmla="*/ 1605 h 2026"/>
                <a:gd name="T26" fmla="*/ 1534 w 2021"/>
                <a:gd name="T27" fmla="*/ 1479 h 2026"/>
                <a:gd name="T28" fmla="*/ 1602 w 2021"/>
                <a:gd name="T29" fmla="*/ 1347 h 2026"/>
                <a:gd name="T30" fmla="*/ 1685 w 2021"/>
                <a:gd name="T31" fmla="*/ 1165 h 2026"/>
                <a:gd name="T32" fmla="*/ 1754 w 2021"/>
                <a:gd name="T33" fmla="*/ 985 h 2026"/>
                <a:gd name="T34" fmla="*/ 1833 w 2021"/>
                <a:gd name="T35" fmla="*/ 756 h 2026"/>
                <a:gd name="T36" fmla="*/ 1898 w 2021"/>
                <a:gd name="T37" fmla="*/ 536 h 2026"/>
                <a:gd name="T38" fmla="*/ 1965 w 2021"/>
                <a:gd name="T39" fmla="*/ 276 h 2026"/>
                <a:gd name="T40" fmla="*/ 2021 w 2021"/>
                <a:gd name="T41" fmla="*/ 0 h 2026"/>
                <a:gd name="T42" fmla="*/ 1842 w 2021"/>
                <a:gd name="T43" fmla="*/ 37 h 2026"/>
                <a:gd name="T44" fmla="*/ 1516 w 2021"/>
                <a:gd name="T45" fmla="*/ 115 h 2026"/>
                <a:gd name="T46" fmla="*/ 1286 w 2021"/>
                <a:gd name="T47" fmla="*/ 182 h 2026"/>
                <a:gd name="T48" fmla="*/ 1044 w 2021"/>
                <a:gd name="T49" fmla="*/ 263 h 2026"/>
                <a:gd name="T50" fmla="*/ 802 w 2021"/>
                <a:gd name="T51" fmla="*/ 358 h 2026"/>
                <a:gd name="T52" fmla="*/ 573 w 2021"/>
                <a:gd name="T53" fmla="*/ 468 h 2026"/>
                <a:gd name="T54" fmla="*/ 433 w 2021"/>
                <a:gd name="T55" fmla="*/ 551 h 2026"/>
                <a:gd name="T56" fmla="*/ 336 w 2021"/>
                <a:gd name="T57" fmla="*/ 616 h 2026"/>
                <a:gd name="T58" fmla="*/ 249 w 2021"/>
                <a:gd name="T59" fmla="*/ 687 h 2026"/>
                <a:gd name="T60" fmla="*/ 173 w 2021"/>
                <a:gd name="T61" fmla="*/ 760 h 2026"/>
                <a:gd name="T62" fmla="*/ 109 w 2021"/>
                <a:gd name="T63" fmla="*/ 838 h 2026"/>
                <a:gd name="T64" fmla="*/ 59 w 2021"/>
                <a:gd name="T65" fmla="*/ 921 h 2026"/>
                <a:gd name="T66" fmla="*/ 24 w 2021"/>
                <a:gd name="T67" fmla="*/ 1006 h 2026"/>
                <a:gd name="T68" fmla="*/ 12 w 2021"/>
                <a:gd name="T69" fmla="*/ 1046 h 2026"/>
                <a:gd name="T70" fmla="*/ 1 w 2021"/>
                <a:gd name="T71" fmla="*/ 1109 h 2026"/>
                <a:gd name="T72" fmla="*/ 0 w 2021"/>
                <a:gd name="T73" fmla="*/ 1173 h 2026"/>
                <a:gd name="T74" fmla="*/ 8 w 2021"/>
                <a:gd name="T75" fmla="*/ 1237 h 2026"/>
                <a:gd name="T76" fmla="*/ 24 w 2021"/>
                <a:gd name="T77" fmla="*/ 1304 h 2026"/>
                <a:gd name="T78" fmla="*/ 47 w 2021"/>
                <a:gd name="T79" fmla="*/ 1372 h 2026"/>
                <a:gd name="T80" fmla="*/ 81 w 2021"/>
                <a:gd name="T81" fmla="*/ 1440 h 2026"/>
                <a:gd name="T82" fmla="*/ 171 w 2021"/>
                <a:gd name="T83" fmla="*/ 1580 h 2026"/>
                <a:gd name="T84" fmla="*/ 297 w 2021"/>
                <a:gd name="T85" fmla="*/ 1724 h 2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21" h="2026">
                  <a:moveTo>
                    <a:pt x="297" y="1724"/>
                  </a:moveTo>
                  <a:lnTo>
                    <a:pt x="297" y="1724"/>
                  </a:lnTo>
                  <a:lnTo>
                    <a:pt x="335" y="1759"/>
                  </a:lnTo>
                  <a:lnTo>
                    <a:pt x="374" y="1793"/>
                  </a:lnTo>
                  <a:lnTo>
                    <a:pt x="412" y="1825"/>
                  </a:lnTo>
                  <a:lnTo>
                    <a:pt x="449" y="1853"/>
                  </a:lnTo>
                  <a:lnTo>
                    <a:pt x="485" y="1881"/>
                  </a:lnTo>
                  <a:lnTo>
                    <a:pt x="522" y="1906"/>
                  </a:lnTo>
                  <a:lnTo>
                    <a:pt x="559" y="1928"/>
                  </a:lnTo>
                  <a:lnTo>
                    <a:pt x="594" y="1948"/>
                  </a:lnTo>
                  <a:lnTo>
                    <a:pt x="630" y="1966"/>
                  </a:lnTo>
                  <a:lnTo>
                    <a:pt x="666" y="1982"/>
                  </a:lnTo>
                  <a:lnTo>
                    <a:pt x="700" y="1995"/>
                  </a:lnTo>
                  <a:lnTo>
                    <a:pt x="735" y="2006"/>
                  </a:lnTo>
                  <a:lnTo>
                    <a:pt x="769" y="2014"/>
                  </a:lnTo>
                  <a:lnTo>
                    <a:pt x="803" y="2021"/>
                  </a:lnTo>
                  <a:lnTo>
                    <a:pt x="837" y="2025"/>
                  </a:lnTo>
                  <a:lnTo>
                    <a:pt x="871" y="2026"/>
                  </a:lnTo>
                  <a:lnTo>
                    <a:pt x="891" y="2026"/>
                  </a:lnTo>
                  <a:lnTo>
                    <a:pt x="910" y="2025"/>
                  </a:lnTo>
                  <a:lnTo>
                    <a:pt x="929" y="2022"/>
                  </a:lnTo>
                  <a:lnTo>
                    <a:pt x="948" y="2019"/>
                  </a:lnTo>
                  <a:lnTo>
                    <a:pt x="985" y="2012"/>
                  </a:lnTo>
                  <a:lnTo>
                    <a:pt x="1022" y="2001"/>
                  </a:lnTo>
                  <a:lnTo>
                    <a:pt x="1058" y="1987"/>
                  </a:lnTo>
                  <a:lnTo>
                    <a:pt x="1092" y="1971"/>
                  </a:lnTo>
                  <a:lnTo>
                    <a:pt x="1128" y="1951"/>
                  </a:lnTo>
                  <a:lnTo>
                    <a:pt x="1160" y="1931"/>
                  </a:lnTo>
                  <a:lnTo>
                    <a:pt x="1194" y="1906"/>
                  </a:lnTo>
                  <a:lnTo>
                    <a:pt x="1226" y="1880"/>
                  </a:lnTo>
                  <a:lnTo>
                    <a:pt x="1258" y="1852"/>
                  </a:lnTo>
                  <a:lnTo>
                    <a:pt x="1288" y="1822"/>
                  </a:lnTo>
                  <a:lnTo>
                    <a:pt x="1319" y="1789"/>
                  </a:lnTo>
                  <a:lnTo>
                    <a:pt x="1349" y="1755"/>
                  </a:lnTo>
                  <a:lnTo>
                    <a:pt x="1377" y="1720"/>
                  </a:lnTo>
                  <a:lnTo>
                    <a:pt x="1405" y="1683"/>
                  </a:lnTo>
                  <a:lnTo>
                    <a:pt x="1432" y="1644"/>
                  </a:lnTo>
                  <a:lnTo>
                    <a:pt x="1459" y="1605"/>
                  </a:lnTo>
                  <a:lnTo>
                    <a:pt x="1485" y="1564"/>
                  </a:lnTo>
                  <a:lnTo>
                    <a:pt x="1510" y="1522"/>
                  </a:lnTo>
                  <a:lnTo>
                    <a:pt x="1534" y="1479"/>
                  </a:lnTo>
                  <a:lnTo>
                    <a:pt x="1558" y="1436"/>
                  </a:lnTo>
                  <a:lnTo>
                    <a:pt x="1580" y="1392"/>
                  </a:lnTo>
                  <a:lnTo>
                    <a:pt x="1602" y="1347"/>
                  </a:lnTo>
                  <a:lnTo>
                    <a:pt x="1625" y="1303"/>
                  </a:lnTo>
                  <a:lnTo>
                    <a:pt x="1646" y="1257"/>
                  </a:lnTo>
                  <a:lnTo>
                    <a:pt x="1685" y="1165"/>
                  </a:lnTo>
                  <a:lnTo>
                    <a:pt x="1721" y="1074"/>
                  </a:lnTo>
                  <a:lnTo>
                    <a:pt x="1754" y="985"/>
                  </a:lnTo>
                  <a:lnTo>
                    <a:pt x="1782" y="908"/>
                  </a:lnTo>
                  <a:lnTo>
                    <a:pt x="1808" y="832"/>
                  </a:lnTo>
                  <a:lnTo>
                    <a:pt x="1833" y="756"/>
                  </a:lnTo>
                  <a:lnTo>
                    <a:pt x="1856" y="681"/>
                  </a:lnTo>
                  <a:lnTo>
                    <a:pt x="1878" y="608"/>
                  </a:lnTo>
                  <a:lnTo>
                    <a:pt x="1898" y="536"/>
                  </a:lnTo>
                  <a:lnTo>
                    <a:pt x="1916" y="467"/>
                  </a:lnTo>
                  <a:lnTo>
                    <a:pt x="1935" y="400"/>
                  </a:lnTo>
                  <a:lnTo>
                    <a:pt x="1965" y="276"/>
                  </a:lnTo>
                  <a:lnTo>
                    <a:pt x="1988" y="166"/>
                  </a:lnTo>
                  <a:lnTo>
                    <a:pt x="2008" y="73"/>
                  </a:lnTo>
                  <a:lnTo>
                    <a:pt x="2021" y="0"/>
                  </a:lnTo>
                  <a:lnTo>
                    <a:pt x="1943" y="14"/>
                  </a:lnTo>
                  <a:lnTo>
                    <a:pt x="1842" y="37"/>
                  </a:lnTo>
                  <a:lnTo>
                    <a:pt x="1723" y="63"/>
                  </a:lnTo>
                  <a:lnTo>
                    <a:pt x="1588" y="97"/>
                  </a:lnTo>
                  <a:lnTo>
                    <a:pt x="1516" y="115"/>
                  </a:lnTo>
                  <a:lnTo>
                    <a:pt x="1440" y="136"/>
                  </a:lnTo>
                  <a:lnTo>
                    <a:pt x="1364" y="158"/>
                  </a:lnTo>
                  <a:lnTo>
                    <a:pt x="1286" y="182"/>
                  </a:lnTo>
                  <a:lnTo>
                    <a:pt x="1206" y="207"/>
                  </a:lnTo>
                  <a:lnTo>
                    <a:pt x="1125" y="234"/>
                  </a:lnTo>
                  <a:lnTo>
                    <a:pt x="1044" y="263"/>
                  </a:lnTo>
                  <a:lnTo>
                    <a:pt x="963" y="293"/>
                  </a:lnTo>
                  <a:lnTo>
                    <a:pt x="882" y="324"/>
                  </a:lnTo>
                  <a:lnTo>
                    <a:pt x="802" y="358"/>
                  </a:lnTo>
                  <a:lnTo>
                    <a:pt x="725" y="394"/>
                  </a:lnTo>
                  <a:lnTo>
                    <a:pt x="648" y="430"/>
                  </a:lnTo>
                  <a:lnTo>
                    <a:pt x="573" y="468"/>
                  </a:lnTo>
                  <a:lnTo>
                    <a:pt x="501" y="509"/>
                  </a:lnTo>
                  <a:lnTo>
                    <a:pt x="467" y="530"/>
                  </a:lnTo>
                  <a:lnTo>
                    <a:pt x="433" y="551"/>
                  </a:lnTo>
                  <a:lnTo>
                    <a:pt x="399" y="572"/>
                  </a:lnTo>
                  <a:lnTo>
                    <a:pt x="368" y="594"/>
                  </a:lnTo>
                  <a:lnTo>
                    <a:pt x="336" y="616"/>
                  </a:lnTo>
                  <a:lnTo>
                    <a:pt x="306" y="640"/>
                  </a:lnTo>
                  <a:lnTo>
                    <a:pt x="277" y="663"/>
                  </a:lnTo>
                  <a:lnTo>
                    <a:pt x="249" y="687"/>
                  </a:lnTo>
                  <a:lnTo>
                    <a:pt x="222" y="710"/>
                  </a:lnTo>
                  <a:lnTo>
                    <a:pt x="198" y="735"/>
                  </a:lnTo>
                  <a:lnTo>
                    <a:pt x="173" y="760"/>
                  </a:lnTo>
                  <a:lnTo>
                    <a:pt x="150" y="786"/>
                  </a:lnTo>
                  <a:lnTo>
                    <a:pt x="128" y="812"/>
                  </a:lnTo>
                  <a:lnTo>
                    <a:pt x="109" y="838"/>
                  </a:lnTo>
                  <a:lnTo>
                    <a:pt x="90" y="866"/>
                  </a:lnTo>
                  <a:lnTo>
                    <a:pt x="73" y="892"/>
                  </a:lnTo>
                  <a:lnTo>
                    <a:pt x="59" y="921"/>
                  </a:lnTo>
                  <a:lnTo>
                    <a:pt x="44" y="948"/>
                  </a:lnTo>
                  <a:lnTo>
                    <a:pt x="33" y="977"/>
                  </a:lnTo>
                  <a:lnTo>
                    <a:pt x="24" y="1006"/>
                  </a:lnTo>
                  <a:lnTo>
                    <a:pt x="17" y="1027"/>
                  </a:lnTo>
                  <a:lnTo>
                    <a:pt x="12" y="1046"/>
                  </a:lnTo>
                  <a:lnTo>
                    <a:pt x="8" y="1067"/>
                  </a:lnTo>
                  <a:lnTo>
                    <a:pt x="4" y="1088"/>
                  </a:lnTo>
                  <a:lnTo>
                    <a:pt x="1" y="1109"/>
                  </a:lnTo>
                  <a:lnTo>
                    <a:pt x="0" y="1130"/>
                  </a:lnTo>
                  <a:lnTo>
                    <a:pt x="0" y="1151"/>
                  </a:lnTo>
                  <a:lnTo>
                    <a:pt x="0" y="1173"/>
                  </a:lnTo>
                  <a:lnTo>
                    <a:pt x="1" y="1194"/>
                  </a:lnTo>
                  <a:lnTo>
                    <a:pt x="4" y="1216"/>
                  </a:lnTo>
                  <a:lnTo>
                    <a:pt x="8" y="1237"/>
                  </a:lnTo>
                  <a:lnTo>
                    <a:pt x="12" y="1260"/>
                  </a:lnTo>
                  <a:lnTo>
                    <a:pt x="17" y="1282"/>
                  </a:lnTo>
                  <a:lnTo>
                    <a:pt x="24" y="1304"/>
                  </a:lnTo>
                  <a:lnTo>
                    <a:pt x="30" y="1326"/>
                  </a:lnTo>
                  <a:lnTo>
                    <a:pt x="38" y="1348"/>
                  </a:lnTo>
                  <a:lnTo>
                    <a:pt x="47" y="1372"/>
                  </a:lnTo>
                  <a:lnTo>
                    <a:pt x="58" y="1394"/>
                  </a:lnTo>
                  <a:lnTo>
                    <a:pt x="68" y="1418"/>
                  </a:lnTo>
                  <a:lnTo>
                    <a:pt x="81" y="1440"/>
                  </a:lnTo>
                  <a:lnTo>
                    <a:pt x="107" y="1487"/>
                  </a:lnTo>
                  <a:lnTo>
                    <a:pt x="137" y="1533"/>
                  </a:lnTo>
                  <a:lnTo>
                    <a:pt x="171" y="1580"/>
                  </a:lnTo>
                  <a:lnTo>
                    <a:pt x="209" y="1628"/>
                  </a:lnTo>
                  <a:lnTo>
                    <a:pt x="251" y="1675"/>
                  </a:lnTo>
                  <a:lnTo>
                    <a:pt x="297" y="1724"/>
                  </a:lnTo>
                  <a:close/>
                </a:path>
              </a:pathLst>
            </a:custGeom>
            <a:solidFill>
              <a:srgbClr val="1859BD"/>
            </a:solidFill>
            <a:ln w="76200">
              <a:solidFill>
                <a:schemeClr val="bg1"/>
              </a:solid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solidFill>
                <a:effectLst/>
                <a:uLnTx/>
                <a:uFillTx/>
                <a:cs typeface="+mn-ea"/>
                <a:sym typeface="+mn-lt"/>
              </a:endParaRPr>
            </a:p>
          </p:txBody>
        </p:sp>
        <p:sp>
          <p:nvSpPr>
            <p:cNvPr id="35856" name="矩形 18"/>
            <p:cNvSpPr>
              <a:spLocks noChangeArrowheads="1"/>
            </p:cNvSpPr>
            <p:nvPr/>
          </p:nvSpPr>
          <p:spPr bwMode="auto">
            <a:xfrm rot="18955328" flipH="1">
              <a:off x="3338981" y="2729426"/>
              <a:ext cx="1210588" cy="499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white"/>
                  </a:solidFill>
                  <a:effectLst/>
                  <a:uLnTx/>
                  <a:uFillTx/>
                  <a:cs typeface="+mn-ea"/>
                  <a:sym typeface="+mn-lt"/>
                </a:rPr>
                <a:t>内容说明</a:t>
              </a:r>
              <a:endParaRPr kumimoji="0" lang="en-US" altLang="zh-CN" sz="2000" b="1" i="0" u="none" strike="noStrike" kern="1200" cap="none" spc="0" normalizeH="0" baseline="0" noProof="0" dirty="0">
                <a:ln>
                  <a:noFill/>
                </a:ln>
                <a:solidFill>
                  <a:prstClr val="white"/>
                </a:solidFill>
                <a:effectLst/>
                <a:uLnTx/>
                <a:uFillTx/>
                <a:cs typeface="+mn-ea"/>
                <a:sym typeface="+mn-lt"/>
              </a:endParaRPr>
            </a:p>
          </p:txBody>
        </p:sp>
        <p:sp>
          <p:nvSpPr>
            <p:cNvPr id="35857" name="文本框 19"/>
            <p:cNvSpPr>
              <a:spLocks noChangeArrowheads="1"/>
            </p:cNvSpPr>
            <p:nvPr/>
          </p:nvSpPr>
          <p:spPr bwMode="auto">
            <a:xfrm rot="18955328" flipH="1">
              <a:off x="2710173" y="1902069"/>
              <a:ext cx="58375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prstClr val="white"/>
                  </a:solidFill>
                  <a:effectLst/>
                  <a:uLnTx/>
                  <a:uFillTx/>
                  <a:cs typeface="+mn-ea"/>
                  <a:sym typeface="+mn-lt"/>
                </a:rPr>
                <a:t>02</a:t>
              </a:r>
              <a:endParaRPr kumimoji="0" lang="zh-CN" altLang="en-US" sz="2800" b="0" i="0" u="none" strike="noStrike" kern="1200" cap="none" spc="0" normalizeH="0" baseline="0" noProof="0" dirty="0">
                <a:ln>
                  <a:noFill/>
                </a:ln>
                <a:solidFill>
                  <a:prstClr val="white"/>
                </a:solidFill>
                <a:effectLst/>
                <a:uLnTx/>
                <a:uFillTx/>
                <a:cs typeface="+mn-ea"/>
                <a:sym typeface="+mn-lt"/>
              </a:endParaRPr>
            </a:p>
          </p:txBody>
        </p:sp>
        <p:pic>
          <p:nvPicPr>
            <p:cNvPr id="35866" name="图片 29"/>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rot="18966064" flipH="1">
              <a:off x="2974516" y="2089082"/>
              <a:ext cx="1025331" cy="102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组合 3"/>
          <p:cNvGrpSpPr/>
          <p:nvPr/>
        </p:nvGrpSpPr>
        <p:grpSpPr>
          <a:xfrm>
            <a:off x="3800589" y="2505623"/>
            <a:ext cx="2169815" cy="2175824"/>
            <a:chOff x="3800589" y="2505623"/>
            <a:chExt cx="2169815" cy="2175824"/>
          </a:xfrm>
        </p:grpSpPr>
        <p:sp>
          <p:nvSpPr>
            <p:cNvPr id="35851" name="Freeform 5"/>
            <p:cNvSpPr>
              <a:spLocks noChangeArrowheads="1"/>
            </p:cNvSpPr>
            <p:nvPr/>
          </p:nvSpPr>
          <p:spPr bwMode="auto">
            <a:xfrm>
              <a:off x="3800589" y="2505623"/>
              <a:ext cx="2169815" cy="2175824"/>
            </a:xfrm>
            <a:custGeom>
              <a:avLst/>
              <a:gdLst>
                <a:gd name="T0" fmla="*/ 335 w 2021"/>
                <a:gd name="T1" fmla="*/ 1759 h 2026"/>
                <a:gd name="T2" fmla="*/ 449 w 2021"/>
                <a:gd name="T3" fmla="*/ 1853 h 2026"/>
                <a:gd name="T4" fmla="*/ 559 w 2021"/>
                <a:gd name="T5" fmla="*/ 1928 h 2026"/>
                <a:gd name="T6" fmla="*/ 666 w 2021"/>
                <a:gd name="T7" fmla="*/ 1982 h 2026"/>
                <a:gd name="T8" fmla="*/ 769 w 2021"/>
                <a:gd name="T9" fmla="*/ 2014 h 2026"/>
                <a:gd name="T10" fmla="*/ 871 w 2021"/>
                <a:gd name="T11" fmla="*/ 2026 h 2026"/>
                <a:gd name="T12" fmla="*/ 910 w 2021"/>
                <a:gd name="T13" fmla="*/ 2025 h 2026"/>
                <a:gd name="T14" fmla="*/ 985 w 2021"/>
                <a:gd name="T15" fmla="*/ 2012 h 2026"/>
                <a:gd name="T16" fmla="*/ 1092 w 2021"/>
                <a:gd name="T17" fmla="*/ 1971 h 2026"/>
                <a:gd name="T18" fmla="*/ 1194 w 2021"/>
                <a:gd name="T19" fmla="*/ 1906 h 2026"/>
                <a:gd name="T20" fmla="*/ 1288 w 2021"/>
                <a:gd name="T21" fmla="*/ 1822 h 2026"/>
                <a:gd name="T22" fmla="*/ 1377 w 2021"/>
                <a:gd name="T23" fmla="*/ 1720 h 2026"/>
                <a:gd name="T24" fmla="*/ 1459 w 2021"/>
                <a:gd name="T25" fmla="*/ 1605 h 2026"/>
                <a:gd name="T26" fmla="*/ 1534 w 2021"/>
                <a:gd name="T27" fmla="*/ 1479 h 2026"/>
                <a:gd name="T28" fmla="*/ 1602 w 2021"/>
                <a:gd name="T29" fmla="*/ 1347 h 2026"/>
                <a:gd name="T30" fmla="*/ 1685 w 2021"/>
                <a:gd name="T31" fmla="*/ 1165 h 2026"/>
                <a:gd name="T32" fmla="*/ 1754 w 2021"/>
                <a:gd name="T33" fmla="*/ 985 h 2026"/>
                <a:gd name="T34" fmla="*/ 1833 w 2021"/>
                <a:gd name="T35" fmla="*/ 756 h 2026"/>
                <a:gd name="T36" fmla="*/ 1898 w 2021"/>
                <a:gd name="T37" fmla="*/ 536 h 2026"/>
                <a:gd name="T38" fmla="*/ 1965 w 2021"/>
                <a:gd name="T39" fmla="*/ 276 h 2026"/>
                <a:gd name="T40" fmla="*/ 2021 w 2021"/>
                <a:gd name="T41" fmla="*/ 0 h 2026"/>
                <a:gd name="T42" fmla="*/ 1842 w 2021"/>
                <a:gd name="T43" fmla="*/ 37 h 2026"/>
                <a:gd name="T44" fmla="*/ 1516 w 2021"/>
                <a:gd name="T45" fmla="*/ 115 h 2026"/>
                <a:gd name="T46" fmla="*/ 1286 w 2021"/>
                <a:gd name="T47" fmla="*/ 182 h 2026"/>
                <a:gd name="T48" fmla="*/ 1044 w 2021"/>
                <a:gd name="T49" fmla="*/ 263 h 2026"/>
                <a:gd name="T50" fmla="*/ 802 w 2021"/>
                <a:gd name="T51" fmla="*/ 358 h 2026"/>
                <a:gd name="T52" fmla="*/ 573 w 2021"/>
                <a:gd name="T53" fmla="*/ 468 h 2026"/>
                <a:gd name="T54" fmla="*/ 433 w 2021"/>
                <a:gd name="T55" fmla="*/ 551 h 2026"/>
                <a:gd name="T56" fmla="*/ 336 w 2021"/>
                <a:gd name="T57" fmla="*/ 616 h 2026"/>
                <a:gd name="T58" fmla="*/ 249 w 2021"/>
                <a:gd name="T59" fmla="*/ 687 h 2026"/>
                <a:gd name="T60" fmla="*/ 173 w 2021"/>
                <a:gd name="T61" fmla="*/ 760 h 2026"/>
                <a:gd name="T62" fmla="*/ 109 w 2021"/>
                <a:gd name="T63" fmla="*/ 838 h 2026"/>
                <a:gd name="T64" fmla="*/ 59 w 2021"/>
                <a:gd name="T65" fmla="*/ 921 h 2026"/>
                <a:gd name="T66" fmla="*/ 24 w 2021"/>
                <a:gd name="T67" fmla="*/ 1006 h 2026"/>
                <a:gd name="T68" fmla="*/ 12 w 2021"/>
                <a:gd name="T69" fmla="*/ 1046 h 2026"/>
                <a:gd name="T70" fmla="*/ 1 w 2021"/>
                <a:gd name="T71" fmla="*/ 1109 h 2026"/>
                <a:gd name="T72" fmla="*/ 0 w 2021"/>
                <a:gd name="T73" fmla="*/ 1173 h 2026"/>
                <a:gd name="T74" fmla="*/ 8 w 2021"/>
                <a:gd name="T75" fmla="*/ 1237 h 2026"/>
                <a:gd name="T76" fmla="*/ 24 w 2021"/>
                <a:gd name="T77" fmla="*/ 1304 h 2026"/>
                <a:gd name="T78" fmla="*/ 47 w 2021"/>
                <a:gd name="T79" fmla="*/ 1372 h 2026"/>
                <a:gd name="T80" fmla="*/ 81 w 2021"/>
                <a:gd name="T81" fmla="*/ 1440 h 2026"/>
                <a:gd name="T82" fmla="*/ 171 w 2021"/>
                <a:gd name="T83" fmla="*/ 1580 h 2026"/>
                <a:gd name="T84" fmla="*/ 297 w 2021"/>
                <a:gd name="T85" fmla="*/ 1724 h 2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21" h="2026">
                  <a:moveTo>
                    <a:pt x="297" y="1724"/>
                  </a:moveTo>
                  <a:lnTo>
                    <a:pt x="297" y="1724"/>
                  </a:lnTo>
                  <a:lnTo>
                    <a:pt x="335" y="1759"/>
                  </a:lnTo>
                  <a:lnTo>
                    <a:pt x="374" y="1793"/>
                  </a:lnTo>
                  <a:lnTo>
                    <a:pt x="412" y="1825"/>
                  </a:lnTo>
                  <a:lnTo>
                    <a:pt x="449" y="1853"/>
                  </a:lnTo>
                  <a:lnTo>
                    <a:pt x="485" y="1881"/>
                  </a:lnTo>
                  <a:lnTo>
                    <a:pt x="522" y="1906"/>
                  </a:lnTo>
                  <a:lnTo>
                    <a:pt x="559" y="1928"/>
                  </a:lnTo>
                  <a:lnTo>
                    <a:pt x="594" y="1948"/>
                  </a:lnTo>
                  <a:lnTo>
                    <a:pt x="630" y="1966"/>
                  </a:lnTo>
                  <a:lnTo>
                    <a:pt x="666" y="1982"/>
                  </a:lnTo>
                  <a:lnTo>
                    <a:pt x="700" y="1995"/>
                  </a:lnTo>
                  <a:lnTo>
                    <a:pt x="735" y="2006"/>
                  </a:lnTo>
                  <a:lnTo>
                    <a:pt x="769" y="2014"/>
                  </a:lnTo>
                  <a:lnTo>
                    <a:pt x="803" y="2021"/>
                  </a:lnTo>
                  <a:lnTo>
                    <a:pt x="837" y="2025"/>
                  </a:lnTo>
                  <a:lnTo>
                    <a:pt x="871" y="2026"/>
                  </a:lnTo>
                  <a:lnTo>
                    <a:pt x="891" y="2026"/>
                  </a:lnTo>
                  <a:lnTo>
                    <a:pt x="910" y="2025"/>
                  </a:lnTo>
                  <a:lnTo>
                    <a:pt x="929" y="2022"/>
                  </a:lnTo>
                  <a:lnTo>
                    <a:pt x="948" y="2019"/>
                  </a:lnTo>
                  <a:lnTo>
                    <a:pt x="985" y="2012"/>
                  </a:lnTo>
                  <a:lnTo>
                    <a:pt x="1022" y="2001"/>
                  </a:lnTo>
                  <a:lnTo>
                    <a:pt x="1058" y="1987"/>
                  </a:lnTo>
                  <a:lnTo>
                    <a:pt x="1092" y="1971"/>
                  </a:lnTo>
                  <a:lnTo>
                    <a:pt x="1128" y="1951"/>
                  </a:lnTo>
                  <a:lnTo>
                    <a:pt x="1160" y="1931"/>
                  </a:lnTo>
                  <a:lnTo>
                    <a:pt x="1194" y="1906"/>
                  </a:lnTo>
                  <a:lnTo>
                    <a:pt x="1226" y="1880"/>
                  </a:lnTo>
                  <a:lnTo>
                    <a:pt x="1258" y="1852"/>
                  </a:lnTo>
                  <a:lnTo>
                    <a:pt x="1288" y="1822"/>
                  </a:lnTo>
                  <a:lnTo>
                    <a:pt x="1319" y="1789"/>
                  </a:lnTo>
                  <a:lnTo>
                    <a:pt x="1349" y="1755"/>
                  </a:lnTo>
                  <a:lnTo>
                    <a:pt x="1377" y="1720"/>
                  </a:lnTo>
                  <a:lnTo>
                    <a:pt x="1405" y="1683"/>
                  </a:lnTo>
                  <a:lnTo>
                    <a:pt x="1432" y="1644"/>
                  </a:lnTo>
                  <a:lnTo>
                    <a:pt x="1459" y="1605"/>
                  </a:lnTo>
                  <a:lnTo>
                    <a:pt x="1485" y="1564"/>
                  </a:lnTo>
                  <a:lnTo>
                    <a:pt x="1510" y="1522"/>
                  </a:lnTo>
                  <a:lnTo>
                    <a:pt x="1534" y="1479"/>
                  </a:lnTo>
                  <a:lnTo>
                    <a:pt x="1558" y="1436"/>
                  </a:lnTo>
                  <a:lnTo>
                    <a:pt x="1580" y="1392"/>
                  </a:lnTo>
                  <a:lnTo>
                    <a:pt x="1602" y="1347"/>
                  </a:lnTo>
                  <a:lnTo>
                    <a:pt x="1625" y="1303"/>
                  </a:lnTo>
                  <a:lnTo>
                    <a:pt x="1646" y="1257"/>
                  </a:lnTo>
                  <a:lnTo>
                    <a:pt x="1685" y="1165"/>
                  </a:lnTo>
                  <a:lnTo>
                    <a:pt x="1721" y="1074"/>
                  </a:lnTo>
                  <a:lnTo>
                    <a:pt x="1754" y="985"/>
                  </a:lnTo>
                  <a:lnTo>
                    <a:pt x="1782" y="908"/>
                  </a:lnTo>
                  <a:lnTo>
                    <a:pt x="1808" y="832"/>
                  </a:lnTo>
                  <a:lnTo>
                    <a:pt x="1833" y="756"/>
                  </a:lnTo>
                  <a:lnTo>
                    <a:pt x="1856" y="681"/>
                  </a:lnTo>
                  <a:lnTo>
                    <a:pt x="1878" y="608"/>
                  </a:lnTo>
                  <a:lnTo>
                    <a:pt x="1898" y="536"/>
                  </a:lnTo>
                  <a:lnTo>
                    <a:pt x="1916" y="467"/>
                  </a:lnTo>
                  <a:lnTo>
                    <a:pt x="1935" y="400"/>
                  </a:lnTo>
                  <a:lnTo>
                    <a:pt x="1965" y="276"/>
                  </a:lnTo>
                  <a:lnTo>
                    <a:pt x="1988" y="166"/>
                  </a:lnTo>
                  <a:lnTo>
                    <a:pt x="2008" y="73"/>
                  </a:lnTo>
                  <a:lnTo>
                    <a:pt x="2021" y="0"/>
                  </a:lnTo>
                  <a:lnTo>
                    <a:pt x="1943" y="14"/>
                  </a:lnTo>
                  <a:lnTo>
                    <a:pt x="1842" y="37"/>
                  </a:lnTo>
                  <a:lnTo>
                    <a:pt x="1723" y="63"/>
                  </a:lnTo>
                  <a:lnTo>
                    <a:pt x="1588" y="97"/>
                  </a:lnTo>
                  <a:lnTo>
                    <a:pt x="1516" y="115"/>
                  </a:lnTo>
                  <a:lnTo>
                    <a:pt x="1440" y="136"/>
                  </a:lnTo>
                  <a:lnTo>
                    <a:pt x="1364" y="158"/>
                  </a:lnTo>
                  <a:lnTo>
                    <a:pt x="1286" y="182"/>
                  </a:lnTo>
                  <a:lnTo>
                    <a:pt x="1206" y="207"/>
                  </a:lnTo>
                  <a:lnTo>
                    <a:pt x="1125" y="234"/>
                  </a:lnTo>
                  <a:lnTo>
                    <a:pt x="1044" y="263"/>
                  </a:lnTo>
                  <a:lnTo>
                    <a:pt x="963" y="293"/>
                  </a:lnTo>
                  <a:lnTo>
                    <a:pt x="882" y="324"/>
                  </a:lnTo>
                  <a:lnTo>
                    <a:pt x="802" y="358"/>
                  </a:lnTo>
                  <a:lnTo>
                    <a:pt x="725" y="394"/>
                  </a:lnTo>
                  <a:lnTo>
                    <a:pt x="648" y="430"/>
                  </a:lnTo>
                  <a:lnTo>
                    <a:pt x="573" y="468"/>
                  </a:lnTo>
                  <a:lnTo>
                    <a:pt x="501" y="509"/>
                  </a:lnTo>
                  <a:lnTo>
                    <a:pt x="467" y="530"/>
                  </a:lnTo>
                  <a:lnTo>
                    <a:pt x="433" y="551"/>
                  </a:lnTo>
                  <a:lnTo>
                    <a:pt x="399" y="572"/>
                  </a:lnTo>
                  <a:lnTo>
                    <a:pt x="368" y="594"/>
                  </a:lnTo>
                  <a:lnTo>
                    <a:pt x="336" y="616"/>
                  </a:lnTo>
                  <a:lnTo>
                    <a:pt x="306" y="640"/>
                  </a:lnTo>
                  <a:lnTo>
                    <a:pt x="277" y="663"/>
                  </a:lnTo>
                  <a:lnTo>
                    <a:pt x="249" y="687"/>
                  </a:lnTo>
                  <a:lnTo>
                    <a:pt x="222" y="710"/>
                  </a:lnTo>
                  <a:lnTo>
                    <a:pt x="198" y="735"/>
                  </a:lnTo>
                  <a:lnTo>
                    <a:pt x="173" y="760"/>
                  </a:lnTo>
                  <a:lnTo>
                    <a:pt x="150" y="786"/>
                  </a:lnTo>
                  <a:lnTo>
                    <a:pt x="128" y="812"/>
                  </a:lnTo>
                  <a:lnTo>
                    <a:pt x="109" y="838"/>
                  </a:lnTo>
                  <a:lnTo>
                    <a:pt x="90" y="866"/>
                  </a:lnTo>
                  <a:lnTo>
                    <a:pt x="73" y="892"/>
                  </a:lnTo>
                  <a:lnTo>
                    <a:pt x="59" y="921"/>
                  </a:lnTo>
                  <a:lnTo>
                    <a:pt x="44" y="948"/>
                  </a:lnTo>
                  <a:lnTo>
                    <a:pt x="33" y="977"/>
                  </a:lnTo>
                  <a:lnTo>
                    <a:pt x="24" y="1006"/>
                  </a:lnTo>
                  <a:lnTo>
                    <a:pt x="17" y="1027"/>
                  </a:lnTo>
                  <a:lnTo>
                    <a:pt x="12" y="1046"/>
                  </a:lnTo>
                  <a:lnTo>
                    <a:pt x="8" y="1067"/>
                  </a:lnTo>
                  <a:lnTo>
                    <a:pt x="4" y="1088"/>
                  </a:lnTo>
                  <a:lnTo>
                    <a:pt x="1" y="1109"/>
                  </a:lnTo>
                  <a:lnTo>
                    <a:pt x="0" y="1130"/>
                  </a:lnTo>
                  <a:lnTo>
                    <a:pt x="0" y="1151"/>
                  </a:lnTo>
                  <a:lnTo>
                    <a:pt x="0" y="1173"/>
                  </a:lnTo>
                  <a:lnTo>
                    <a:pt x="1" y="1194"/>
                  </a:lnTo>
                  <a:lnTo>
                    <a:pt x="4" y="1216"/>
                  </a:lnTo>
                  <a:lnTo>
                    <a:pt x="8" y="1237"/>
                  </a:lnTo>
                  <a:lnTo>
                    <a:pt x="12" y="1260"/>
                  </a:lnTo>
                  <a:lnTo>
                    <a:pt x="17" y="1282"/>
                  </a:lnTo>
                  <a:lnTo>
                    <a:pt x="24" y="1304"/>
                  </a:lnTo>
                  <a:lnTo>
                    <a:pt x="30" y="1326"/>
                  </a:lnTo>
                  <a:lnTo>
                    <a:pt x="38" y="1348"/>
                  </a:lnTo>
                  <a:lnTo>
                    <a:pt x="47" y="1372"/>
                  </a:lnTo>
                  <a:lnTo>
                    <a:pt x="58" y="1394"/>
                  </a:lnTo>
                  <a:lnTo>
                    <a:pt x="68" y="1418"/>
                  </a:lnTo>
                  <a:lnTo>
                    <a:pt x="81" y="1440"/>
                  </a:lnTo>
                  <a:lnTo>
                    <a:pt x="107" y="1487"/>
                  </a:lnTo>
                  <a:lnTo>
                    <a:pt x="137" y="1533"/>
                  </a:lnTo>
                  <a:lnTo>
                    <a:pt x="171" y="1580"/>
                  </a:lnTo>
                  <a:lnTo>
                    <a:pt x="209" y="1628"/>
                  </a:lnTo>
                  <a:lnTo>
                    <a:pt x="251" y="1675"/>
                  </a:lnTo>
                  <a:lnTo>
                    <a:pt x="297" y="1724"/>
                  </a:lnTo>
                  <a:close/>
                </a:path>
              </a:pathLst>
            </a:custGeom>
            <a:solidFill>
              <a:srgbClr val="1859BD"/>
            </a:solidFill>
            <a:ln w="76200">
              <a:solidFill>
                <a:schemeClr val="bg1"/>
              </a:solidFill>
              <a:bevel/>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solidFill>
                <a:effectLst/>
                <a:uLnTx/>
                <a:uFillTx/>
                <a:cs typeface="+mn-ea"/>
                <a:sym typeface="+mn-lt"/>
              </a:endParaRPr>
            </a:p>
          </p:txBody>
        </p:sp>
        <p:sp>
          <p:nvSpPr>
            <p:cNvPr id="35852" name="矩形 12"/>
            <p:cNvSpPr>
              <a:spLocks noChangeArrowheads="1"/>
            </p:cNvSpPr>
            <p:nvPr/>
          </p:nvSpPr>
          <p:spPr bwMode="auto">
            <a:xfrm rot="2644672">
              <a:off x="3903714" y="3745745"/>
              <a:ext cx="1210588" cy="499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2000" b="1" i="0" u="none" strike="noStrike" kern="1200" cap="none" spc="0" normalizeH="0" baseline="0" noProof="0">
                  <a:ln>
                    <a:noFill/>
                  </a:ln>
                  <a:solidFill>
                    <a:prstClr val="white"/>
                  </a:solidFill>
                  <a:effectLst/>
                  <a:uLnTx/>
                  <a:uFillTx/>
                  <a:cs typeface="+mn-ea"/>
                  <a:sym typeface="+mn-lt"/>
                </a:rPr>
                <a:t>内容说明</a:t>
              </a:r>
              <a:endParaRPr kumimoji="0" lang="en-US" altLang="zh-CN" sz="2000" b="1" i="0" u="none" strike="noStrike" kern="1200" cap="none" spc="0" normalizeH="0" baseline="0" noProof="0">
                <a:ln>
                  <a:noFill/>
                </a:ln>
                <a:solidFill>
                  <a:prstClr val="white"/>
                </a:solidFill>
                <a:effectLst/>
                <a:uLnTx/>
                <a:uFillTx/>
                <a:cs typeface="+mn-ea"/>
                <a:sym typeface="+mn-lt"/>
              </a:endParaRPr>
            </a:p>
          </p:txBody>
        </p:sp>
        <p:sp>
          <p:nvSpPr>
            <p:cNvPr id="35853" name="文本框 13"/>
            <p:cNvSpPr>
              <a:spLocks noChangeArrowheads="1"/>
            </p:cNvSpPr>
            <p:nvPr/>
          </p:nvSpPr>
          <p:spPr bwMode="auto">
            <a:xfrm rot="2644672">
              <a:off x="5189391" y="2754175"/>
              <a:ext cx="58475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prstClr val="white"/>
                  </a:solidFill>
                  <a:effectLst/>
                  <a:uLnTx/>
                  <a:uFillTx/>
                  <a:cs typeface="+mn-ea"/>
                  <a:sym typeface="+mn-lt"/>
                </a:rPr>
                <a:t>01</a:t>
              </a:r>
              <a:endParaRPr kumimoji="0" lang="zh-CN" altLang="en-US" sz="2800" b="0" i="0" u="none" strike="noStrike" kern="1200" cap="none" spc="0" normalizeH="0" baseline="0" noProof="0">
                <a:ln>
                  <a:noFill/>
                </a:ln>
                <a:solidFill>
                  <a:prstClr val="white"/>
                </a:solidFill>
                <a:effectLst/>
                <a:uLnTx/>
                <a:uFillTx/>
                <a:cs typeface="+mn-ea"/>
                <a:sym typeface="+mn-lt"/>
              </a:endParaRPr>
            </a:p>
          </p:txBody>
        </p:sp>
        <p:pic>
          <p:nvPicPr>
            <p:cNvPr id="35864" name="图片 27"/>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rot="3093745">
              <a:off x="4390354" y="3029302"/>
              <a:ext cx="1025331" cy="102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mn-lt"/>
                <a:ea typeface="+mn-ea"/>
                <a:cs typeface="+mn-ea"/>
                <a:sym typeface="+mn-lt"/>
              </a:rPr>
              <a:t>标题内容</a:t>
            </a:r>
            <a:endParaRPr kumimoji="0" lang="zh-CN" altLang="en-US" sz="2500" b="0" i="0" u="none" strike="noStrike" kern="1200" cap="none" spc="0" normalizeH="0" baseline="0" noProof="0" dirty="0">
              <a:ln>
                <a:noFill/>
              </a:ln>
              <a:solidFill>
                <a:srgbClr val="080808"/>
              </a:solidFill>
              <a:effectLst/>
              <a:uLnTx/>
              <a:uFillTx/>
              <a:latin typeface="+mn-lt"/>
              <a:ea typeface="+mn-ea"/>
              <a:cs typeface="+mn-ea"/>
              <a:sym typeface="+mn-lt"/>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1508019"/>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14:presetBounceEnd="26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26000">
                                          <p:cBhvr additive="base">
                                            <p:cTn id="7" dur="1000" fill="hold"/>
                                            <p:tgtEl>
                                              <p:spTgt spid="5"/>
                                            </p:tgtEl>
                                            <p:attrNameLst>
                                              <p:attrName>ppt_x</p:attrName>
                                            </p:attrNameLst>
                                          </p:cBhvr>
                                          <p:tavLst>
                                            <p:tav tm="0">
                                              <p:val>
                                                <p:strVal val="#ppt_x"/>
                                              </p:val>
                                            </p:tav>
                                            <p:tav tm="100000">
                                              <p:val>
                                                <p:strVal val="#ppt_x"/>
                                              </p:val>
                                            </p:tav>
                                          </p:tavLst>
                                        </p:anim>
                                        <p:anim calcmode="lin" valueType="num" p14:bounceEnd="26000">
                                          <p:cBhvr additive="base">
                                            <p:cTn id="8" dur="10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fill="hold" nodeType="afterEffect" p14:presetBounceEnd="26000">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14:bounceEnd="26000">
                                          <p:cBhvr additive="base">
                                            <p:cTn id="12" dur="1000" fill="hold"/>
                                            <p:tgtEl>
                                              <p:spTgt spid="3"/>
                                            </p:tgtEl>
                                            <p:attrNameLst>
                                              <p:attrName>ppt_x</p:attrName>
                                            </p:attrNameLst>
                                          </p:cBhvr>
                                          <p:tavLst>
                                            <p:tav tm="0">
                                              <p:val>
                                                <p:strVal val="#ppt_x"/>
                                              </p:val>
                                            </p:tav>
                                            <p:tav tm="100000">
                                              <p:val>
                                                <p:strVal val="#ppt_x"/>
                                              </p:val>
                                            </p:tav>
                                          </p:tavLst>
                                        </p:anim>
                                        <p:anim calcmode="lin" valueType="num" p14:bounceEnd="26000">
                                          <p:cBhvr additive="base">
                                            <p:cTn id="13" dur="10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nodeType="afterEffect" p14:presetBounceEnd="26000">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14:bounceEnd="26000">
                                          <p:cBhvr additive="base">
                                            <p:cTn id="17" dur="1000" fill="hold"/>
                                            <p:tgtEl>
                                              <p:spTgt spid="4"/>
                                            </p:tgtEl>
                                            <p:attrNameLst>
                                              <p:attrName>ppt_x</p:attrName>
                                            </p:attrNameLst>
                                          </p:cBhvr>
                                          <p:tavLst>
                                            <p:tav tm="0">
                                              <p:val>
                                                <p:strVal val="#ppt_x"/>
                                              </p:val>
                                            </p:tav>
                                            <p:tav tm="100000">
                                              <p:val>
                                                <p:strVal val="#ppt_x"/>
                                              </p:val>
                                            </p:tav>
                                          </p:tavLst>
                                        </p:anim>
                                        <p:anim calcmode="lin" valueType="num" p14:bounceEnd="26000">
                                          <p:cBhvr additive="base">
                                            <p:cTn id="18" dur="1000" fill="hold"/>
                                            <p:tgtEl>
                                              <p:spTgt spid="4"/>
                                            </p:tgtEl>
                                            <p:attrNameLst>
                                              <p:attrName>ppt_y</p:attrName>
                                            </p:attrNameLst>
                                          </p:cBhvr>
                                          <p:tavLst>
                                            <p:tav tm="0">
                                              <p:val>
                                                <p:strVal val="0-#ppt_h/2"/>
                                              </p:val>
                                            </p:tav>
                                            <p:tav tm="100000">
                                              <p:val>
                                                <p:strVal val="#ppt_y"/>
                                              </p:val>
                                            </p:tav>
                                          </p:tavLst>
                                        </p:anim>
                                      </p:childTnLst>
                                    </p:cTn>
                                  </p:par>
                                </p:childTnLst>
                              </p:cTn>
                            </p:par>
                            <p:par>
                              <p:cTn id="19" fill="hold">
                                <p:stCondLst>
                                  <p:cond delay="3000"/>
                                </p:stCondLst>
                                <p:childTnLst>
                                  <p:par>
                                    <p:cTn id="20" presetID="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2" presetClass="entr" presetSubtype="8"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0-#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childTnLst>
                              </p:cTn>
                            </p:par>
                            <p:par>
                              <p:cTn id="29" fill="hold">
                                <p:stCondLst>
                                  <p:cond delay="4000"/>
                                </p:stCondLst>
                                <p:childTnLst>
                                  <p:par>
                                    <p:cTn id="30" presetID="2" presetClass="entr" presetSubtype="2"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1000" fill="hold"/>
                                            <p:tgtEl>
                                              <p:spTgt spid="3"/>
                                            </p:tgtEl>
                                            <p:attrNameLst>
                                              <p:attrName>ppt_x</p:attrName>
                                            </p:attrNameLst>
                                          </p:cBhvr>
                                          <p:tavLst>
                                            <p:tav tm="0">
                                              <p:val>
                                                <p:strVal val="#ppt_x"/>
                                              </p:val>
                                            </p:tav>
                                            <p:tav tm="100000">
                                              <p:val>
                                                <p:strVal val="#ppt_x"/>
                                              </p:val>
                                            </p:tav>
                                          </p:tavLst>
                                        </p:anim>
                                        <p:anim calcmode="lin" valueType="num">
                                          <p:cBhvr additive="base">
                                            <p:cTn id="13" dur="10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1000" fill="hold"/>
                                            <p:tgtEl>
                                              <p:spTgt spid="4"/>
                                            </p:tgtEl>
                                            <p:attrNameLst>
                                              <p:attrName>ppt_x</p:attrName>
                                            </p:attrNameLst>
                                          </p:cBhvr>
                                          <p:tavLst>
                                            <p:tav tm="0">
                                              <p:val>
                                                <p:strVal val="#ppt_x"/>
                                              </p:val>
                                            </p:tav>
                                            <p:tav tm="100000">
                                              <p:val>
                                                <p:strVal val="#ppt_x"/>
                                              </p:val>
                                            </p:tav>
                                          </p:tavLst>
                                        </p:anim>
                                        <p:anim calcmode="lin" valueType="num">
                                          <p:cBhvr additive="base">
                                            <p:cTn id="18" dur="1000" fill="hold"/>
                                            <p:tgtEl>
                                              <p:spTgt spid="4"/>
                                            </p:tgtEl>
                                            <p:attrNameLst>
                                              <p:attrName>ppt_y</p:attrName>
                                            </p:attrNameLst>
                                          </p:cBhvr>
                                          <p:tavLst>
                                            <p:tav tm="0">
                                              <p:val>
                                                <p:strVal val="0-#ppt_h/2"/>
                                              </p:val>
                                            </p:tav>
                                            <p:tav tm="100000">
                                              <p:val>
                                                <p:strVal val="#ppt_y"/>
                                              </p:val>
                                            </p:tav>
                                          </p:tavLst>
                                        </p:anim>
                                      </p:childTnLst>
                                    </p:cTn>
                                  </p:par>
                                </p:childTnLst>
                              </p:cTn>
                            </p:par>
                            <p:par>
                              <p:cTn id="19" fill="hold">
                                <p:stCondLst>
                                  <p:cond delay="3000"/>
                                </p:stCondLst>
                                <p:childTnLst>
                                  <p:par>
                                    <p:cTn id="20" presetID="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2" presetClass="entr" presetSubtype="8"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0-#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childTnLst>
                              </p:cTn>
                            </p:par>
                            <p:par>
                              <p:cTn id="29" fill="hold">
                                <p:stCondLst>
                                  <p:cond delay="4000"/>
                                </p:stCondLst>
                                <p:childTnLst>
                                  <p:par>
                                    <p:cTn id="30" presetID="2" presetClass="entr" presetSubtype="2"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flipH="1">
            <a:off x="0" y="1861222"/>
            <a:ext cx="9144000" cy="3286926"/>
          </a:xfrm>
          <a:prstGeom prst="rect">
            <a:avLst/>
          </a:prstGeom>
          <a:noFill/>
          <a:ln w="9525">
            <a:noFill/>
            <a:miter lim="800000"/>
            <a:headEnd/>
            <a:tailEnd/>
          </a:ln>
        </p:spPr>
      </p:pic>
      <p:sp>
        <p:nvSpPr>
          <p:cNvPr id="16" name="矩形 15"/>
          <p:cNvSpPr/>
          <p:nvPr/>
        </p:nvSpPr>
        <p:spPr>
          <a:xfrm>
            <a:off x="3755576" y="2483967"/>
            <a:ext cx="4711536" cy="407804"/>
          </a:xfrm>
          <a:prstGeom prst="rect">
            <a:avLst/>
          </a:prstGeom>
        </p:spPr>
        <p:txBody>
          <a:bodyPr wrap="square" lIns="68580" tIns="34290" rIns="68580" bIns="3429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schemeClr val="bg1">
                    <a:lumMod val="50000"/>
                  </a:schemeClr>
                </a:solidFill>
                <a:effectLst/>
                <a:uLnTx/>
                <a:uFillTx/>
                <a:cs typeface="+mn-ea"/>
                <a:sym typeface="+mn-lt"/>
              </a:rPr>
              <a:t>The Concepts National Income And National Product Have Roughly The Same Value And Can Be Used Interchangeably If Our Interest Is In </a:t>
            </a:r>
            <a:r>
              <a:rPr kumimoji="0" lang="en-US" altLang="zh-CN" sz="1100" b="0" i="0" u="none" strike="noStrike" kern="1200" cap="none" spc="0" normalizeH="0" baseline="0" noProof="0" dirty="0" smtClean="0">
                <a:ln>
                  <a:noFill/>
                </a:ln>
                <a:solidFill>
                  <a:schemeClr val="bg1">
                    <a:lumMod val="50000"/>
                  </a:schemeClr>
                </a:solidFill>
                <a:effectLst/>
                <a:uLnTx/>
                <a:uFillTx/>
                <a:cs typeface="+mn-ea"/>
                <a:sym typeface="+mn-lt"/>
              </a:rPr>
              <a:t>Their</a:t>
            </a:r>
            <a:endParaRPr kumimoji="0" lang="en-US" altLang="zh-CN" sz="1100" b="0" i="0" u="none" strike="noStrike" kern="1200" cap="none" spc="0" normalizeH="0" baseline="0" noProof="0" dirty="0">
              <a:ln>
                <a:noFill/>
              </a:ln>
              <a:solidFill>
                <a:schemeClr val="bg1">
                  <a:lumMod val="50000"/>
                </a:schemeClr>
              </a:solidFill>
              <a:effectLst/>
              <a:uLnTx/>
              <a:uFillTx/>
              <a:cs typeface="+mn-ea"/>
              <a:sym typeface="+mn-lt"/>
            </a:endParaRPr>
          </a:p>
        </p:txBody>
      </p:sp>
      <p:sp>
        <p:nvSpPr>
          <p:cNvPr id="17" name="矩形 16"/>
          <p:cNvSpPr>
            <a:spLocks noChangeArrowheads="1"/>
          </p:cNvSpPr>
          <p:nvPr/>
        </p:nvSpPr>
        <p:spPr bwMode="auto">
          <a:xfrm>
            <a:off x="3746164" y="1068113"/>
            <a:ext cx="516254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rgbClr val="0047B3"/>
                </a:solidFill>
                <a:latin typeface="+mn-lt"/>
                <a:ea typeface="+mn-ea"/>
                <a:cs typeface="+mn-ea"/>
                <a:sym typeface="+mn-lt"/>
              </a:rPr>
              <a:t>感谢观看 </a:t>
            </a:r>
            <a:r>
              <a:rPr lang="en-US" altLang="zh-CN" sz="4400" b="1" dirty="0" smtClean="0">
                <a:solidFill>
                  <a:srgbClr val="0047B3"/>
                </a:solidFill>
                <a:latin typeface="+mn-lt"/>
                <a:ea typeface="+mn-ea"/>
                <a:cs typeface="+mn-ea"/>
                <a:sym typeface="+mn-lt"/>
              </a:rPr>
              <a:t>THANKS</a:t>
            </a:r>
            <a:endParaRPr kumimoji="0" lang="zh-CN" altLang="en-US" sz="4400" b="1" i="0" u="none" strike="noStrike" kern="1200" cap="none" spc="0" normalizeH="0" baseline="0" noProof="0" dirty="0">
              <a:ln>
                <a:noFill/>
              </a:ln>
              <a:solidFill>
                <a:srgbClr val="0047B3"/>
              </a:solidFill>
              <a:effectLst/>
              <a:uLnTx/>
              <a:uFillTx/>
              <a:latin typeface="+mn-lt"/>
              <a:ea typeface="+mn-ea"/>
              <a:cs typeface="+mn-ea"/>
              <a:sym typeface="+mn-lt"/>
            </a:endParaRPr>
          </a:p>
        </p:txBody>
      </p:sp>
      <p:sp>
        <p:nvSpPr>
          <p:cNvPr id="18" name="矩形 17"/>
          <p:cNvSpPr/>
          <p:nvPr/>
        </p:nvSpPr>
        <p:spPr>
          <a:xfrm>
            <a:off x="3759204" y="1875736"/>
            <a:ext cx="4697521" cy="493719"/>
          </a:xfrm>
          <a:prstGeom prst="rect">
            <a:avLst/>
          </a:prstGeom>
          <a:solidFill>
            <a:srgbClr val="004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cs typeface="+mn-ea"/>
              <a:sym typeface="+mn-lt"/>
            </a:endParaRPr>
          </a:p>
        </p:txBody>
      </p:sp>
      <p:sp>
        <p:nvSpPr>
          <p:cNvPr id="15" name="矩形 17"/>
          <p:cNvSpPr>
            <a:spLocks noChangeArrowheads="1"/>
          </p:cNvSpPr>
          <p:nvPr/>
        </p:nvSpPr>
        <p:spPr bwMode="auto">
          <a:xfrm>
            <a:off x="3774216" y="1856185"/>
            <a:ext cx="466749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i="0" u="none" strike="noStrike" kern="1200" cap="none" spc="0" normalizeH="0" baseline="0" noProof="0" dirty="0" smtClean="0">
                <a:ln>
                  <a:noFill/>
                </a:ln>
                <a:solidFill>
                  <a:prstClr val="white"/>
                </a:solidFill>
                <a:effectLst/>
                <a:uLnTx/>
                <a:uFillTx/>
                <a:latin typeface="+mn-lt"/>
                <a:ea typeface="+mn-ea"/>
                <a:cs typeface="+mn-ea"/>
                <a:sym typeface="+mn-lt"/>
              </a:rPr>
              <a:t>BUSINESS  PowerPoint</a:t>
            </a:r>
            <a:endParaRPr kumimoji="0" lang="zh-CN" altLang="en-US" sz="2800" i="0" u="none" strike="noStrike" kern="1200" cap="none" spc="0" normalizeH="0" baseline="0" noProof="0" dirty="0">
              <a:ln>
                <a:noFill/>
              </a:ln>
              <a:solidFill>
                <a:prstClr val="white"/>
              </a:solidFill>
              <a:effectLst/>
              <a:uLnTx/>
              <a:uFillTx/>
              <a:latin typeface="+mn-lt"/>
              <a:ea typeface="+mn-ea"/>
              <a:cs typeface="+mn-ea"/>
              <a:sym typeface="+mn-lt"/>
            </a:endParaRPr>
          </a:p>
        </p:txBody>
      </p:sp>
    </p:spTree>
    <p:extLst>
      <p:ext uri="{BB962C8B-B14F-4D97-AF65-F5344CB8AC3E}">
        <p14:creationId xmlns:p14="http://schemas.microsoft.com/office/powerpoint/2010/main" val="147843129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1000"/>
                                        <p:tgtEl>
                                          <p:spTgt spid="10"/>
                                        </p:tgtEl>
                                      </p:cBhvr>
                                    </p:animEffect>
                                  </p:childTnLst>
                                </p:cTn>
                              </p:par>
                            </p:childTnLst>
                          </p:cTn>
                        </p:par>
                        <p:par>
                          <p:cTn id="8" fill="hold">
                            <p:stCondLst>
                              <p:cond delay="1000"/>
                            </p:stCondLst>
                            <p:childTnLst>
                              <p:par>
                                <p:cTn id="9" presetID="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0-#ppt_w/2"/>
                                          </p:val>
                                        </p:tav>
                                        <p:tav tm="100000">
                                          <p:val>
                                            <p:strVal val="#ppt_x"/>
                                          </p:val>
                                        </p:tav>
                                      </p:tavLst>
                                    </p:anim>
                                    <p:anim calcmode="lin" valueType="num">
                                      <p:cBhvr additive="base">
                                        <p:cTn id="12" dur="500" fill="hold"/>
                                        <p:tgtEl>
                                          <p:spTgt spid="17"/>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12" presetClass="entr" presetSubtype="4"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p:tgtEl>
                                          <p:spTgt spid="18"/>
                                        </p:tgtEl>
                                        <p:attrNameLst>
                                          <p:attrName>ppt_y</p:attrName>
                                        </p:attrNameLst>
                                      </p:cBhvr>
                                      <p:tavLst>
                                        <p:tav tm="0">
                                          <p:val>
                                            <p:strVal val="#ppt_y+#ppt_h*1.125000"/>
                                          </p:val>
                                        </p:tav>
                                        <p:tav tm="100000">
                                          <p:val>
                                            <p:strVal val="#ppt_y"/>
                                          </p:val>
                                        </p:tav>
                                      </p:tavLst>
                                    </p:anim>
                                    <p:animEffect transition="in" filter="wipe(up)">
                                      <p:cBhvr>
                                        <p:cTn id="17" dur="500"/>
                                        <p:tgtEl>
                                          <p:spTgt spid="18"/>
                                        </p:tgtEl>
                                      </p:cBhvr>
                                    </p:animEffect>
                                  </p:childTnLst>
                                </p:cTn>
                              </p:par>
                            </p:childTnLst>
                          </p:cTn>
                        </p:par>
                        <p:par>
                          <p:cTn id="18" fill="hold">
                            <p:stCondLst>
                              <p:cond delay="2000"/>
                            </p:stCondLst>
                            <p:childTnLst>
                              <p:par>
                                <p:cTn id="19" presetID="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0-#ppt_w/2"/>
                                          </p:val>
                                        </p:tav>
                                        <p:tav tm="100000">
                                          <p:val>
                                            <p:strVal val="#ppt_x"/>
                                          </p:val>
                                        </p:tav>
                                      </p:tavLst>
                                    </p:anim>
                                    <p:anim calcmode="lin" valueType="num">
                                      <p:cBhvr additive="base">
                                        <p:cTn id="22" dur="500" fill="hold"/>
                                        <p:tgtEl>
                                          <p:spTgt spid="15"/>
                                        </p:tgtEl>
                                        <p:attrNameLst>
                                          <p:attrName>ppt_y</p:attrName>
                                        </p:attrNameLst>
                                      </p:cBhvr>
                                      <p:tavLst>
                                        <p:tav tm="0">
                                          <p:val>
                                            <p:strVal val="#ppt_y"/>
                                          </p:val>
                                        </p:tav>
                                        <p:tav tm="100000">
                                          <p:val>
                                            <p:strVal val="#ppt_y"/>
                                          </p:val>
                                        </p:tav>
                                      </p:tavLst>
                                    </p:anim>
                                  </p:childTnLst>
                                </p:cTn>
                              </p:par>
                            </p:childTnLst>
                          </p:cTn>
                        </p:par>
                        <p:par>
                          <p:cTn id="23" fill="hold">
                            <p:stCondLst>
                              <p:cond delay="2500"/>
                            </p:stCondLst>
                            <p:childTnLst>
                              <p:par>
                                <p:cTn id="24" presetID="2" presetClass="entr" presetSubtype="8"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0-#ppt_w/2"/>
                                          </p:val>
                                        </p:tav>
                                        <p:tav tm="100000">
                                          <p:val>
                                            <p:strVal val="#ppt_x"/>
                                          </p:val>
                                        </p:tav>
                                      </p:tavLst>
                                    </p:anim>
                                    <p:anim calcmode="lin" valueType="num">
                                      <p:cBhvr additive="base">
                                        <p:cTn id="27"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animBg="1"/>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实用工作计划"/>
</p:tagLst>
</file>

<file path=ppt/tags/tag2.xml><?xml version="1.0" encoding="utf-8"?>
<p:tagLst xmlns:a="http://schemas.openxmlformats.org/drawingml/2006/main" xmlns:r="http://schemas.openxmlformats.org/officeDocument/2006/relationships" xmlns:p="http://schemas.openxmlformats.org/presentationml/2006/main">
  <p:tag name="MH" val="20170512110208"/>
  <p:tag name="MH_LIBRARY" val="GRAPHIC"/>
  <p:tag name="MH_ORDER" val="Freeform 52"/>
</p:tagLst>
</file>

<file path=ppt/tags/tag3.xml><?xml version="1.0" encoding="utf-8"?>
<p:tagLst xmlns:a="http://schemas.openxmlformats.org/drawingml/2006/main" xmlns:r="http://schemas.openxmlformats.org/officeDocument/2006/relationships" xmlns:p="http://schemas.openxmlformats.org/presentationml/2006/main">
  <p:tag name="MH" val="20170512110208"/>
  <p:tag name="MH_LIBRARY" val="GRAPHIC"/>
  <p:tag name="MH_ORDER" val="Freeform 50"/>
</p:tagLst>
</file>

<file path=ppt/tags/tag4.xml><?xml version="1.0" encoding="utf-8"?>
<p:tagLst xmlns:a="http://schemas.openxmlformats.org/drawingml/2006/main" xmlns:r="http://schemas.openxmlformats.org/officeDocument/2006/relationships" xmlns:p="http://schemas.openxmlformats.org/presentationml/2006/main">
  <p:tag name="MH" val="20170512110208"/>
  <p:tag name="MH_LIBRARY" val="GRAPHIC"/>
  <p:tag name="MH_ORDER" val="Freeform 38"/>
</p:tagLst>
</file>

<file path=ppt/tags/tag5.xml><?xml version="1.0" encoding="utf-8"?>
<p:tagLst xmlns:a="http://schemas.openxmlformats.org/drawingml/2006/main" xmlns:r="http://schemas.openxmlformats.org/officeDocument/2006/relationships" xmlns:p="http://schemas.openxmlformats.org/presentationml/2006/main">
  <p:tag name="MH" val="20170512110208"/>
  <p:tag name="MH_LIBRARY" val="GRAPHIC"/>
  <p:tag name="MH_ORDER" val="Freeform 36"/>
</p:tagLst>
</file>

<file path=ppt/tags/tag6.xml><?xml version="1.0" encoding="utf-8"?>
<p:tagLst xmlns:a="http://schemas.openxmlformats.org/drawingml/2006/main" xmlns:r="http://schemas.openxmlformats.org/officeDocument/2006/relationships" xmlns:p="http://schemas.openxmlformats.org/presentationml/2006/main">
  <p:tag name="MH" val="20170512110208"/>
  <p:tag name="MH_LIBRARY" val="GRAPHIC"/>
  <p:tag name="MH_ORDER" val="Freeform 34"/>
</p:tagLst>
</file>

<file path=ppt/tags/tag7.xml><?xml version="1.0" encoding="utf-8"?>
<p:tagLst xmlns:a="http://schemas.openxmlformats.org/drawingml/2006/main" xmlns:r="http://schemas.openxmlformats.org/officeDocument/2006/relationships" xmlns:p="http://schemas.openxmlformats.org/presentationml/2006/main">
  <p:tag name="MH" val="20170512110208"/>
  <p:tag name="MH_LIBRARY" val="GRAPHIC"/>
  <p:tag name="MH_ORDER" val="Freeform 32"/>
</p:tagLst>
</file>

<file path=ppt/tags/tag8.xml><?xml version="1.0" encoding="utf-8"?>
<p:tagLst xmlns:a="http://schemas.openxmlformats.org/drawingml/2006/main" xmlns:r="http://schemas.openxmlformats.org/officeDocument/2006/relationships" xmlns:p="http://schemas.openxmlformats.org/presentationml/2006/main">
  <p:tag name="MH" val="20170512110208"/>
  <p:tag name="MH_LIBRARY" val="GRAPHIC"/>
  <p:tag name="MH_ORDER" val="Freeform 39"/>
</p:tagLst>
</file>

<file path=ppt/tags/tag9.xml><?xml version="1.0" encoding="utf-8"?>
<p:tagLst xmlns:a="http://schemas.openxmlformats.org/drawingml/2006/main" xmlns:r="http://schemas.openxmlformats.org/officeDocument/2006/relationships" xmlns:p="http://schemas.openxmlformats.org/presentationml/2006/main">
  <p:tag name="MH" val="20170512110208"/>
  <p:tag name="MH_LIBRARY" val="GRAPHIC"/>
  <p:tag name="MH_ORDER" val="Freeform 37"/>
</p:tagLst>
</file>

<file path=ppt/tags/tag10.xml><?xml version="1.0" encoding="utf-8"?>
<p:tagLst xmlns:a="http://schemas.openxmlformats.org/drawingml/2006/main" xmlns:r="http://schemas.openxmlformats.org/officeDocument/2006/relationships" xmlns:p="http://schemas.openxmlformats.org/presentationml/2006/main">
  <p:tag name="MH" val="20170512110208"/>
  <p:tag name="MH_LIBRARY" val="GRAPHIC"/>
  <p:tag name="MH_ORDER" val="Freeform 35"/>
</p:tagLst>
</file>

<file path=ppt/tags/tag11.xml><?xml version="1.0" encoding="utf-8"?>
<p:tagLst xmlns:a="http://schemas.openxmlformats.org/drawingml/2006/main" xmlns:r="http://schemas.openxmlformats.org/officeDocument/2006/relationships" xmlns:p="http://schemas.openxmlformats.org/presentationml/2006/main">
  <p:tag name="MH" val="20170512110208"/>
  <p:tag name="MH_LIBRARY" val="GRAPHIC"/>
  <p:tag name="MH_ORDER" val="Freeform 33"/>
</p:tagLst>
</file>

<file path=ppt/tags/tag12.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6"/>
</p:tagLst>
</file>

<file path=ppt/tags/tag13.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7"/>
</p:tagLst>
</file>

<file path=ppt/tags/tag14.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8"/>
</p:tagLst>
</file>

<file path=ppt/tags/tag15.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9"/>
</p:tagLst>
</file>

<file path=ppt/tags/tag16.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直接连接符 10"/>
</p:tagLst>
</file>

<file path=ppt/tags/tag17.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6"/>
</p:tagLst>
</file>

<file path=ppt/tags/tag18.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7"/>
</p:tagLst>
</file>

<file path=ppt/tags/tag19.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8"/>
</p:tagLst>
</file>

<file path=ppt/tags/tag20.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9"/>
</p:tagLst>
</file>

<file path=ppt/tags/tag21.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直接连接符 10"/>
</p:tagLst>
</file>

<file path=ppt/tags/tag22.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6"/>
</p:tagLst>
</file>

<file path=ppt/tags/tag23.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7"/>
</p:tagLst>
</file>

<file path=ppt/tags/tag24.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8"/>
</p:tagLst>
</file>

<file path=ppt/tags/tag25.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9"/>
</p:tagLst>
</file>

<file path=ppt/tags/tag26.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直接连接符 10"/>
</p:tagLst>
</file>

<file path=ppt/tags/tag27.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6"/>
</p:tagLst>
</file>

<file path=ppt/tags/tag28.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7"/>
</p:tagLst>
</file>

<file path=ppt/tags/tag29.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8"/>
</p:tagLst>
</file>

<file path=ppt/tags/tag30.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文本框 9"/>
</p:tagLst>
</file>

<file path=ppt/tags/tag31.xml><?xml version="1.0" encoding="utf-8"?>
<p:tagLst xmlns:a="http://schemas.openxmlformats.org/drawingml/2006/main" xmlns:r="http://schemas.openxmlformats.org/officeDocument/2006/relationships" xmlns:p="http://schemas.openxmlformats.org/presentationml/2006/main">
  <p:tag name="MH" val="20170512110444"/>
  <p:tag name="MH_LIBRARY" val="GRAPHIC"/>
  <p:tag name="MH_ORDER" val="直接连接符 10"/>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nakz4eea">
      <a:majorFont>
        <a:latin typeface="Arial" panose="020F0302020204030204"/>
        <a:ea typeface="微软雅黑"/>
        <a:cs typeface=""/>
      </a:majorFont>
      <a:minorFont>
        <a:latin typeface="Arial" panose="020F0502020204030204"/>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207</TotalTime>
  <Words>1576</Words>
  <Application>Microsoft Office PowerPoint</Application>
  <PresentationFormat>全屏显示(16:9)</PresentationFormat>
  <Paragraphs>267</Paragraphs>
  <Slides>27</Slides>
  <Notes>27</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27</vt:i4>
      </vt:variant>
    </vt:vector>
  </HeadingPairs>
  <TitlesOfParts>
    <vt:vector size="33" baseType="lpstr">
      <vt:lpstr>等线</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蓝色实用工作计划</dc:title>
  <dc:creator>第一PPT</dc:creator>
  <cp:keywords>www.1ppt.com</cp:keywords>
  <dc:description>www.1ppt.com</dc:description>
  <cp:lastModifiedBy>faith123</cp:lastModifiedBy>
  <cp:revision>37</cp:revision>
  <dcterms:created xsi:type="dcterms:W3CDTF">2017-03-04T06:55:50Z</dcterms:created>
  <dcterms:modified xsi:type="dcterms:W3CDTF">2020-04-03T05:10:36Z</dcterms:modified>
</cp:coreProperties>
</file>