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7" r:id="rId4"/>
    <p:sldId id="259" r:id="rId5"/>
    <p:sldId id="263" r:id="rId6"/>
    <p:sldId id="264" r:id="rId7"/>
    <p:sldId id="273" r:id="rId8"/>
    <p:sldId id="274" r:id="rId9"/>
    <p:sldId id="262" r:id="rId10"/>
    <p:sldId id="275" r:id="rId11"/>
    <p:sldId id="265" r:id="rId12"/>
    <p:sldId id="260" r:id="rId13"/>
    <p:sldId id="276" r:id="rId14"/>
    <p:sldId id="267" r:id="rId15"/>
    <p:sldId id="277" r:id="rId16"/>
    <p:sldId id="278"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3734"/>
    <a:srgbClr val="D5A469"/>
    <a:srgbClr val="DAB185"/>
    <a:srgbClr val="D5A876"/>
    <a:srgbClr val="D6A56D"/>
    <a:srgbClr val="DF63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0" Type="http://schemas.openxmlformats.org/officeDocument/2006/relationships/tableStyles" Target="tableStyles.xml"/><Relationship Id="rId2" Type="http://schemas.openxmlformats.org/officeDocument/2006/relationships/theme" Target="theme/theme1.xml"/><Relationship Id="rId19" Type="http://schemas.openxmlformats.org/officeDocument/2006/relationships/viewProps" Target="viewProps.xml"/><Relationship Id="rId18" Type="http://schemas.openxmlformats.org/officeDocument/2006/relationships/presProps" Target="presProps.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B02452D-A15A-48BA-B336-8FCEB65EE05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4D32AD-6E09-4C83-B7A6-18F63FBA2B4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2452D-A15A-48BA-B336-8FCEB65EE059}"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4D32AD-6E09-4C83-B7A6-18F63FBA2B4B}" type="slidenum">
              <a:rPr lang="zh-CN" altLang="en-US" smtClean="0"/>
            </a:fld>
            <a:endParaRPr lang="zh-CN" altLang="en-US"/>
          </a:p>
        </p:txBody>
      </p:sp>
      <p:pic>
        <p:nvPicPr>
          <p:cNvPr id="7" name="图片 6" descr="3"/>
          <p:cNvPicPr>
            <a:picLocks noChangeAspect="1"/>
          </p:cNvPicPr>
          <p:nvPr userDrawn="1"/>
        </p:nvPicPr>
        <p:blipFill>
          <a:blip r:embed="rId12"/>
          <a:srcRect l="749" t="55455"/>
          <a:stretch>
            <a:fillRect/>
          </a:stretch>
        </p:blipFill>
        <p:spPr>
          <a:xfrm>
            <a:off x="0" y="0"/>
            <a:ext cx="12191365" cy="685863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2452D-A15A-48BA-B336-8FCEB65EE059}"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4D32AD-6E09-4C83-B7A6-18F63FBA2B4B}" type="slidenum">
              <a:rPr lang="zh-CN" altLang="en-US" smtClean="0"/>
            </a:fld>
            <a:endParaRPr lang="zh-CN" altLang="en-US"/>
          </a:p>
        </p:txBody>
      </p:sp>
      <p:pic>
        <p:nvPicPr>
          <p:cNvPr id="7" name="图片 6" descr="3"/>
          <p:cNvPicPr>
            <a:picLocks noChangeAspect="1"/>
          </p:cNvPicPr>
          <p:nvPr userDrawn="1"/>
        </p:nvPicPr>
        <p:blipFill>
          <a:blip r:embed="rId12"/>
          <a:srcRect l="749" t="55455"/>
          <a:stretch>
            <a:fillRect/>
          </a:stretch>
        </p:blipFill>
        <p:spPr>
          <a:xfrm>
            <a:off x="0" y="0"/>
            <a:ext cx="12191365" cy="6858635"/>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3.png"/><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5A469"/>
        </a:solidFill>
        <a:effectLst/>
      </p:bgPr>
    </p:bg>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sp>
        <p:nvSpPr>
          <p:cNvPr id="7" name="TextBox 16"/>
          <p:cNvSpPr txBox="1"/>
          <p:nvPr/>
        </p:nvSpPr>
        <p:spPr>
          <a:xfrm>
            <a:off x="2658947" y="1257342"/>
            <a:ext cx="7484523" cy="1107996"/>
          </a:xfrm>
          <a:prstGeom prst="rect">
            <a:avLst/>
          </a:prstGeom>
          <a:noFill/>
        </p:spPr>
        <p:txBody>
          <a:bodyPr wrap="square" rtlCol="0">
            <a:spAutoFit/>
            <a:scene3d>
              <a:camera prst="orthographicFront"/>
              <a:lightRig rig="threePt" dir="t"/>
            </a:scene3d>
          </a:bodyPr>
          <a:lstStyle/>
          <a:p>
            <a:pPr algn="dist"/>
            <a:r>
              <a:rPr lang="zh-CN" altLang="en-US" sz="6600" b="1" dirty="0" smtClean="0">
                <a:ln/>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Lato Black" charset="0"/>
              </a:rPr>
              <a:t>劳动节庆五一活动</a:t>
            </a:r>
            <a:endParaRPr lang="zh-CN" altLang="en-US" sz="6600" b="1" dirty="0" smtClean="0">
              <a:ln/>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Lato Black" charset="0"/>
            </a:endParaRPr>
          </a:p>
        </p:txBody>
      </p:sp>
      <p:sp>
        <p:nvSpPr>
          <p:cNvPr id="8" name="等腰三角形 7"/>
          <p:cNvSpPr/>
          <p:nvPr/>
        </p:nvSpPr>
        <p:spPr>
          <a:xfrm rot="5400000" flipH="1">
            <a:off x="2023507" y="1517756"/>
            <a:ext cx="681845" cy="587796"/>
          </a:xfrm>
          <a:prstGeom prst="triangle">
            <a:avLst/>
          </a:prstGeom>
          <a:solidFill>
            <a:srgbClr val="BD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a:off x="4567391" y="2467093"/>
            <a:ext cx="2389538" cy="369332"/>
          </a:xfrm>
          <a:prstGeom prst="rect">
            <a:avLst/>
          </a:prstGeom>
        </p:spPr>
        <p:txBody>
          <a:bodyPr wrap="square">
            <a:spAutoFit/>
          </a:bodyPr>
          <a:lstStyle/>
          <a:p>
            <a:pPr algn="dist"/>
            <a:r>
              <a:rPr lang="zh-CN" altLang="en-US" b="1" dirty="0" smtClean="0">
                <a:solidFill>
                  <a:schemeClr val="tx1">
                    <a:lumMod val="65000"/>
                    <a:lumOff val="3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节日活动主题模板</a:t>
            </a:r>
            <a:endParaRPr lang="zh-CN" altLang="en-US" b="1" dirty="0" smtClean="0">
              <a:solidFill>
                <a:schemeClr val="tx1">
                  <a:lumMod val="65000"/>
                  <a:lumOff val="3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12" name="图片 11" descr="图片1"/>
          <p:cNvPicPr>
            <a:picLocks noChangeAspect="1"/>
          </p:cNvPicPr>
          <p:nvPr/>
        </p:nvPicPr>
        <p:blipFill>
          <a:blip r:embed="rId2"/>
          <a:stretch>
            <a:fillRect/>
          </a:stretch>
        </p:blipFill>
        <p:spPr>
          <a:xfrm>
            <a:off x="1022032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355669" y="3744551"/>
            <a:ext cx="2396790" cy="409336"/>
            <a:chOff x="3178798" y="1432965"/>
            <a:chExt cx="2713464" cy="463420"/>
          </a:xfrm>
          <a:solidFill>
            <a:srgbClr val="389F9C"/>
          </a:solidFill>
        </p:grpSpPr>
        <p:sp>
          <p:nvSpPr>
            <p:cNvPr id="5" name="燕尾形 12"/>
            <p:cNvSpPr/>
            <p:nvPr/>
          </p:nvSpPr>
          <p:spPr>
            <a:xfrm>
              <a:off x="3178798" y="1432965"/>
              <a:ext cx="2713464" cy="463420"/>
            </a:xfrm>
            <a:prstGeom prst="chevron">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prstClr val="black"/>
                </a:solidFill>
              </a:endParaRPr>
            </a:p>
          </p:txBody>
        </p:sp>
        <p:sp>
          <p:nvSpPr>
            <p:cNvPr id="6" name="矩形 5"/>
            <p:cNvSpPr/>
            <p:nvPr/>
          </p:nvSpPr>
          <p:spPr>
            <a:xfrm>
              <a:off x="3552204" y="1441263"/>
              <a:ext cx="1918303" cy="416962"/>
            </a:xfrm>
            <a:prstGeom prst="rect">
              <a:avLst/>
            </a:prstGeom>
            <a:solidFill>
              <a:srgbClr val="DF635C"/>
            </a:solidFill>
          </p:spPr>
          <p:txBody>
            <a:bodyPr wrap="square">
              <a:spAutoFit/>
            </a:bodyPr>
            <a:lstStyle/>
            <a:p>
              <a:pPr algn="ctr" fontAlgn="base">
                <a:spcBef>
                  <a:spcPct val="0"/>
                </a:spcBef>
                <a:spcAft>
                  <a:spcPct val="0"/>
                </a:spcAft>
              </a:pPr>
              <a:r>
                <a:rPr lang="zh-CN" altLang="en-US" b="1" dirty="0">
                  <a:solidFill>
                    <a:prstClr val="white"/>
                  </a:solidFill>
                  <a:latin typeface="微软雅黑" panose="020B0503020204020204" pitchFamily="34" charset="-122"/>
                  <a:ea typeface="微软雅黑" panose="020B0503020204020204" pitchFamily="34" charset="-122"/>
                </a:rPr>
                <a:t>活动分析</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3355669" y="4662290"/>
            <a:ext cx="2396790" cy="409336"/>
            <a:chOff x="4259771" y="2325220"/>
            <a:chExt cx="2713464" cy="463420"/>
          </a:xfrm>
          <a:solidFill>
            <a:srgbClr val="389F9C"/>
          </a:solidFill>
        </p:grpSpPr>
        <p:sp>
          <p:nvSpPr>
            <p:cNvPr id="8" name="燕尾形 15"/>
            <p:cNvSpPr/>
            <p:nvPr/>
          </p:nvSpPr>
          <p:spPr>
            <a:xfrm>
              <a:off x="4259771" y="2325220"/>
              <a:ext cx="2713464" cy="463420"/>
            </a:xfrm>
            <a:prstGeom prst="chevron">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prstClr val="black"/>
                </a:solidFill>
              </a:endParaRPr>
            </a:p>
          </p:txBody>
        </p:sp>
        <p:sp>
          <p:nvSpPr>
            <p:cNvPr id="9" name="矩形 8"/>
            <p:cNvSpPr/>
            <p:nvPr/>
          </p:nvSpPr>
          <p:spPr>
            <a:xfrm>
              <a:off x="4627680" y="2346647"/>
              <a:ext cx="1922921" cy="416962"/>
            </a:xfrm>
            <a:prstGeom prst="rect">
              <a:avLst/>
            </a:prstGeom>
            <a:solidFill>
              <a:srgbClr val="DF635C"/>
            </a:solidFill>
          </p:spPr>
          <p:txBody>
            <a:bodyPr wrap="square">
              <a:spAutoFit/>
            </a:bodyPr>
            <a:lstStyle/>
            <a:p>
              <a:pPr algn="ctr" fontAlgn="base">
                <a:spcBef>
                  <a:spcPct val="0"/>
                </a:spcBef>
                <a:spcAft>
                  <a:spcPct val="0"/>
                </a:spcAft>
              </a:pPr>
              <a:r>
                <a:rPr lang="zh-CN" altLang="en-US" b="1" dirty="0">
                  <a:solidFill>
                    <a:prstClr val="white"/>
                  </a:solidFill>
                  <a:latin typeface="微软雅黑" panose="020B0503020204020204" pitchFamily="34" charset="-122"/>
                  <a:ea typeface="微软雅黑" panose="020B0503020204020204" pitchFamily="34" charset="-122"/>
                  <a:sym typeface="+mn-ea"/>
                </a:rPr>
                <a:t>活动</a:t>
              </a:r>
              <a:r>
                <a:rPr lang="zh-CN" altLang="en-US" b="1" dirty="0">
                  <a:solidFill>
                    <a:prstClr val="white"/>
                  </a:solidFill>
                  <a:latin typeface="微软雅黑" panose="020B0503020204020204" pitchFamily="34" charset="-122"/>
                  <a:ea typeface="微软雅黑" panose="020B0503020204020204" pitchFamily="34" charset="-122"/>
                </a:rPr>
                <a:t>方案</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7254357" y="3756393"/>
            <a:ext cx="2396790" cy="409336"/>
            <a:chOff x="5273934" y="3221290"/>
            <a:chExt cx="2713464" cy="463420"/>
          </a:xfrm>
          <a:solidFill>
            <a:srgbClr val="389F9C"/>
          </a:solidFill>
        </p:grpSpPr>
        <p:sp>
          <p:nvSpPr>
            <p:cNvPr id="11" name="燕尾形 18"/>
            <p:cNvSpPr/>
            <p:nvPr/>
          </p:nvSpPr>
          <p:spPr>
            <a:xfrm>
              <a:off x="5273934" y="3221290"/>
              <a:ext cx="2713464" cy="463420"/>
            </a:xfrm>
            <a:prstGeom prst="chevron">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prstClr val="black"/>
                </a:solidFill>
              </a:endParaRPr>
            </a:p>
          </p:txBody>
        </p:sp>
        <p:sp>
          <p:nvSpPr>
            <p:cNvPr id="12" name="矩形 11"/>
            <p:cNvSpPr/>
            <p:nvPr/>
          </p:nvSpPr>
          <p:spPr>
            <a:xfrm>
              <a:off x="5584180" y="3240464"/>
              <a:ext cx="2201566" cy="416962"/>
            </a:xfrm>
            <a:prstGeom prst="rect">
              <a:avLst/>
            </a:prstGeom>
            <a:solidFill>
              <a:srgbClr val="DF635C"/>
            </a:solidFill>
          </p:spPr>
          <p:txBody>
            <a:bodyPr wrap="square">
              <a:spAutoFit/>
            </a:bodyPr>
            <a:lstStyle/>
            <a:p>
              <a:pPr algn="ctr" fontAlgn="base">
                <a:spcBef>
                  <a:spcPct val="0"/>
                </a:spcBef>
                <a:spcAft>
                  <a:spcPct val="0"/>
                </a:spcAft>
              </a:pPr>
              <a:r>
                <a:rPr lang="zh-CN" altLang="en-US" b="1" dirty="0">
                  <a:solidFill>
                    <a:prstClr val="white"/>
                  </a:solidFill>
                  <a:latin typeface="微软雅黑" panose="020B0503020204020204" pitchFamily="34" charset="-122"/>
                  <a:ea typeface="微软雅黑" panose="020B0503020204020204" pitchFamily="34" charset="-122"/>
                  <a:sym typeface="+mn-ea"/>
                </a:rPr>
                <a:t>活动</a:t>
              </a:r>
              <a:r>
                <a:rPr lang="zh-CN" altLang="en-US" b="1" dirty="0">
                  <a:solidFill>
                    <a:prstClr val="white"/>
                  </a:solidFill>
                  <a:latin typeface="微软雅黑" panose="020B0503020204020204" pitchFamily="34" charset="-122"/>
                  <a:ea typeface="微软雅黑" panose="020B0503020204020204" pitchFamily="34" charset="-122"/>
                </a:rPr>
                <a:t>内容</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7254357" y="4712340"/>
            <a:ext cx="2396790" cy="409336"/>
            <a:chOff x="4265470" y="4122389"/>
            <a:chExt cx="2713464" cy="463420"/>
          </a:xfrm>
          <a:solidFill>
            <a:srgbClr val="389F9C"/>
          </a:solidFill>
        </p:grpSpPr>
        <p:sp>
          <p:nvSpPr>
            <p:cNvPr id="14" name="燕尾形 21"/>
            <p:cNvSpPr/>
            <p:nvPr/>
          </p:nvSpPr>
          <p:spPr>
            <a:xfrm>
              <a:off x="4265470" y="4122389"/>
              <a:ext cx="2713464" cy="463420"/>
            </a:xfrm>
            <a:prstGeom prst="chevron">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prstClr val="black"/>
                </a:solidFill>
              </a:endParaRPr>
            </a:p>
          </p:txBody>
        </p:sp>
        <p:sp>
          <p:nvSpPr>
            <p:cNvPr id="15" name="矩形 14"/>
            <p:cNvSpPr/>
            <p:nvPr/>
          </p:nvSpPr>
          <p:spPr>
            <a:xfrm>
              <a:off x="4633380" y="4129817"/>
              <a:ext cx="2143902" cy="416962"/>
            </a:xfrm>
            <a:prstGeom prst="rect">
              <a:avLst/>
            </a:prstGeom>
            <a:solidFill>
              <a:srgbClr val="DF635C"/>
            </a:solidFill>
          </p:spPr>
          <p:txBody>
            <a:bodyPr wrap="square">
              <a:spAutoFit/>
            </a:bodyPr>
            <a:lstStyle/>
            <a:p>
              <a:pPr algn="ctr" fontAlgn="base">
                <a:spcBef>
                  <a:spcPct val="0"/>
                </a:spcBef>
                <a:spcAft>
                  <a:spcPct val="0"/>
                </a:spcAft>
              </a:pPr>
              <a:r>
                <a:rPr lang="zh-CN" altLang="en-US" b="1" dirty="0">
                  <a:solidFill>
                    <a:prstClr val="white"/>
                  </a:solidFill>
                  <a:latin typeface="微软雅黑" panose="020B0503020204020204" pitchFamily="34" charset="-122"/>
                  <a:ea typeface="微软雅黑" panose="020B0503020204020204" pitchFamily="34" charset="-122"/>
                  <a:sym typeface="+mn-ea"/>
                </a:rPr>
                <a:t>活动</a:t>
              </a:r>
              <a:r>
                <a:rPr lang="zh-CN" altLang="en-US" b="1" dirty="0">
                  <a:solidFill>
                    <a:prstClr val="white"/>
                  </a:solidFill>
                  <a:latin typeface="微软雅黑" panose="020B0503020204020204" pitchFamily="34" charset="-122"/>
                  <a:ea typeface="微软雅黑" panose="020B0503020204020204" pitchFamily="34" charset="-122"/>
                </a:rPr>
                <a:t>总结</a:t>
              </a:r>
              <a:endParaRPr lang="zh-CN" altLang="en-US" b="1" dirty="0">
                <a:solidFill>
                  <a:prstClr val="white"/>
                </a:solidFill>
                <a:latin typeface="微软雅黑" panose="020B0503020204020204" pitchFamily="34" charset="-122"/>
                <a:ea typeface="微软雅黑" panose="020B0503020204020204" pitchFamily="34" charset="-122"/>
              </a:endParaRPr>
            </a:p>
          </p:txBody>
        </p:sp>
      </p:grpSp>
      <p:sp>
        <p:nvSpPr>
          <p:cNvPr id="16" name="矩形 15"/>
          <p:cNvSpPr/>
          <p:nvPr/>
        </p:nvSpPr>
        <p:spPr>
          <a:xfrm>
            <a:off x="2642629" y="3673619"/>
            <a:ext cx="536594" cy="536594"/>
          </a:xfrm>
          <a:prstGeom prst="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rPr>
              <a:t>1</a:t>
            </a:r>
            <a:endParaRPr lang="zh-CN" altLang="en-US" sz="3600" b="1" dirty="0">
              <a:solidFill>
                <a:schemeClr val="bg1"/>
              </a:solidFill>
            </a:endParaRPr>
          </a:p>
        </p:txBody>
      </p:sp>
      <p:sp>
        <p:nvSpPr>
          <p:cNvPr id="17" name="矩形 16"/>
          <p:cNvSpPr/>
          <p:nvPr/>
        </p:nvSpPr>
        <p:spPr>
          <a:xfrm>
            <a:off x="2642629" y="4605380"/>
            <a:ext cx="536594" cy="536594"/>
          </a:xfrm>
          <a:prstGeom prst="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rPr>
              <a:t>2</a:t>
            </a:r>
            <a:endParaRPr lang="zh-CN" altLang="en-US" sz="3600" b="1" dirty="0">
              <a:solidFill>
                <a:schemeClr val="bg1"/>
              </a:solidFill>
            </a:endParaRPr>
          </a:p>
        </p:txBody>
      </p:sp>
      <p:sp>
        <p:nvSpPr>
          <p:cNvPr id="18" name="矩形 17"/>
          <p:cNvSpPr/>
          <p:nvPr/>
        </p:nvSpPr>
        <p:spPr>
          <a:xfrm>
            <a:off x="6541317" y="3702212"/>
            <a:ext cx="536594" cy="536594"/>
          </a:xfrm>
          <a:prstGeom prst="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rPr>
              <a:t>3</a:t>
            </a:r>
            <a:endParaRPr lang="zh-CN" altLang="en-US" sz="3600" b="1" dirty="0">
              <a:solidFill>
                <a:schemeClr val="bg1"/>
              </a:solidFill>
            </a:endParaRPr>
          </a:p>
        </p:txBody>
      </p:sp>
      <p:sp>
        <p:nvSpPr>
          <p:cNvPr id="19" name="矩形 18"/>
          <p:cNvSpPr/>
          <p:nvPr/>
        </p:nvSpPr>
        <p:spPr>
          <a:xfrm>
            <a:off x="6540541" y="4647428"/>
            <a:ext cx="536594" cy="536594"/>
          </a:xfrm>
          <a:prstGeom prst="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rPr>
              <a:t>4</a:t>
            </a:r>
            <a:endParaRPr lang="zh-CN" altLang="en-US" sz="3600" b="1" dirty="0">
              <a:solidFill>
                <a:schemeClr val="bg1"/>
              </a:solidFill>
            </a:endParaRPr>
          </a:p>
        </p:txBody>
      </p:sp>
      <p:sp>
        <p:nvSpPr>
          <p:cNvPr id="20" name="矩形 19"/>
          <p:cNvSpPr/>
          <p:nvPr/>
        </p:nvSpPr>
        <p:spPr>
          <a:xfrm flipH="1">
            <a:off x="4251181" y="1054278"/>
            <a:ext cx="3300372" cy="2185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solidFill>
                  <a:schemeClr val="tx1">
                    <a:lumMod val="65000"/>
                    <a:lumOff val="35000"/>
                  </a:schemeClr>
                </a:solidFill>
                <a:latin typeface="微软雅黑" panose="020B0503020204020204" pitchFamily="34" charset="-122"/>
                <a:ea typeface="微软雅黑" panose="020B0503020204020204" pitchFamily="34" charset="-122"/>
              </a:rPr>
              <a:t>目   录</a:t>
            </a:r>
            <a:endParaRPr lang="en-US" altLang="zh-CN" sz="48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grpSp>
        <p:nvGrpSpPr>
          <p:cNvPr id="7" name="组合 6"/>
          <p:cNvGrpSpPr/>
          <p:nvPr/>
        </p:nvGrpSpPr>
        <p:grpSpPr>
          <a:xfrm>
            <a:off x="4138968" y="1271812"/>
            <a:ext cx="3914989" cy="2295298"/>
            <a:chOff x="5875" y="1577"/>
            <a:chExt cx="6970" cy="4086"/>
          </a:xfrm>
        </p:grpSpPr>
        <p:sp>
          <p:nvSpPr>
            <p:cNvPr id="4" name="圆角矩形 3"/>
            <p:cNvSpPr/>
            <p:nvPr/>
          </p:nvSpPr>
          <p:spPr>
            <a:xfrm>
              <a:off x="7618" y="1577"/>
              <a:ext cx="3482" cy="2611"/>
            </a:xfrm>
            <a:prstGeom prst="round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 name="矩形 4"/>
            <p:cNvSpPr/>
            <p:nvPr/>
          </p:nvSpPr>
          <p:spPr>
            <a:xfrm>
              <a:off x="8392" y="2062"/>
              <a:ext cx="1937" cy="1641"/>
            </a:xfrm>
            <a:prstGeom prst="rect">
              <a:avLst/>
            </a:prstGeom>
          </p:spPr>
          <p:txBody>
            <a:bodyPr wrap="square">
              <a:spAutoFit/>
            </a:bodyPr>
            <a:lstStyle/>
            <a:p>
              <a:r>
                <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矩形 5"/>
            <p:cNvSpPr/>
            <p:nvPr/>
          </p:nvSpPr>
          <p:spPr>
            <a:xfrm>
              <a:off x="5875" y="4624"/>
              <a:ext cx="6970" cy="1039"/>
            </a:xfrm>
            <a:prstGeom prst="rect">
              <a:avLst/>
            </a:prstGeom>
          </p:spPr>
          <p:txBody>
            <a:bodyPr wrap="square">
              <a:spAutoFit/>
            </a:bodyPr>
            <a:lstStyle/>
            <a:p>
              <a:pPr algn="dist"/>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单击添加标题</a:t>
              </a:r>
              <a:endPar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5"/>
          <p:cNvSpPr txBox="1">
            <a:spLocks noChangeArrowheads="1"/>
          </p:cNvSpPr>
          <p:nvPr/>
        </p:nvSpPr>
        <p:spPr bwMode="auto">
          <a:xfrm>
            <a:off x="1439725" y="1086985"/>
            <a:ext cx="9312551"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200000"/>
              </a:lnSpc>
            </a:pPr>
            <a:r>
              <a:rPr lang="zh-CN" altLang="en-US" sz="2800" b="1" dirty="0" smtClean="0"/>
              <a:t>输入标题</a:t>
            </a:r>
            <a:endParaRPr lang="en-US" altLang="zh-CN" sz="2800" b="1" dirty="0"/>
          </a:p>
          <a:p>
            <a:pPr algn="ctr">
              <a:lnSpc>
                <a:spcPct val="20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点击此处输入文字点击此处输入文字点击此处输入文字点击此处输入文字点击此处输入文字此处输入文字点击此处输入文字点击此处输入文字点击此处输入文字</a:t>
            </a:r>
            <a:r>
              <a:rPr lang="zh-CN" altLang="en-US" sz="1100" dirty="0" smtClean="0"/>
              <a:t>点击</a:t>
            </a:r>
            <a:r>
              <a:rPr lang="zh-CN" altLang="en-US" sz="1100" dirty="0"/>
              <a:t>文字点击此处输入文字此处输入文字</a:t>
            </a:r>
            <a:r>
              <a:rPr lang="zh-CN" altLang="en-US" sz="1100" dirty="0" smtClean="0"/>
              <a:t>点击</a:t>
            </a:r>
            <a:endParaRPr lang="en-US" altLang="zh-CN" sz="1100" dirty="0"/>
          </a:p>
        </p:txBody>
      </p:sp>
      <p:grpSp>
        <p:nvGrpSpPr>
          <p:cNvPr id="27" name="组合 26"/>
          <p:cNvGrpSpPr/>
          <p:nvPr/>
        </p:nvGrpSpPr>
        <p:grpSpPr>
          <a:xfrm>
            <a:off x="1988711" y="3015943"/>
            <a:ext cx="2099103" cy="2511381"/>
            <a:chOff x="900983" y="2309582"/>
            <a:chExt cx="1574327" cy="1883536"/>
          </a:xfrm>
        </p:grpSpPr>
        <p:sp>
          <p:nvSpPr>
            <p:cNvPr id="5" name="Freeform: Shape 1"/>
            <p:cNvSpPr/>
            <p:nvPr/>
          </p:nvSpPr>
          <p:spPr bwMode="auto">
            <a:xfrm>
              <a:off x="1812159" y="2684578"/>
              <a:ext cx="276971" cy="2999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p>
              <a:r>
                <a:rPr lang="id-ID" sz="2400">
                  <a:solidFill>
                    <a:schemeClr val="bg1">
                      <a:lumMod val="50000"/>
                    </a:schemeClr>
                  </a:solidFill>
                  <a:latin typeface="微软雅黑" panose="020B0503020204020204" pitchFamily="34" charset="-122"/>
                  <a:ea typeface="微软雅黑" panose="020B0503020204020204" pitchFamily="34" charset="-122"/>
                </a:rPr>
                <a:t>01</a:t>
              </a:r>
              <a:endParaRPr lang="id-ID" sz="240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
            <p:cNvSpPr/>
            <p:nvPr/>
          </p:nvSpPr>
          <p:spPr bwMode="auto">
            <a:xfrm>
              <a:off x="1425978" y="2309582"/>
              <a:ext cx="1049332" cy="1170385"/>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944"/>
                    <a:pt x="2881" y="2835"/>
                  </a:cubicBezTo>
                  <a:cubicBezTo>
                    <a:pt x="-961" y="6616"/>
                    <a:pt x="-961" y="12749"/>
                    <a:pt x="2881" y="16530"/>
                  </a:cubicBezTo>
                  <a:cubicBezTo>
                    <a:pt x="4639" y="18260"/>
                    <a:pt x="6897" y="19188"/>
                    <a:pt x="9197" y="19335"/>
                  </a:cubicBezTo>
                  <a:cubicBezTo>
                    <a:pt x="8918" y="20157"/>
                    <a:pt x="8453" y="20930"/>
                    <a:pt x="7797" y="21600"/>
                  </a:cubicBezTo>
                  <a:cubicBezTo>
                    <a:pt x="8874" y="21508"/>
                    <a:pt x="9927" y="21069"/>
                    <a:pt x="10751" y="20282"/>
                  </a:cubicBezTo>
                  <a:cubicBezTo>
                    <a:pt x="11091" y="19958"/>
                    <a:pt x="11357" y="19595"/>
                    <a:pt x="11572" y="19211"/>
                  </a:cubicBezTo>
                  <a:cubicBezTo>
                    <a:pt x="13486" y="18876"/>
                    <a:pt x="15317" y="17986"/>
                    <a:pt x="16796" y="16530"/>
                  </a:cubicBezTo>
                  <a:cubicBezTo>
                    <a:pt x="20638" y="12749"/>
                    <a:pt x="20638" y="6616"/>
                    <a:pt x="16796" y="2835"/>
                  </a:cubicBezTo>
                  <a:cubicBezTo>
                    <a:pt x="14875" y="944"/>
                    <a:pt x="12356" y="0"/>
                    <a:pt x="9838" y="0"/>
                  </a:cubicBezTo>
                  <a:close/>
                  <a:moveTo>
                    <a:pt x="9838" y="3047"/>
                  </a:moveTo>
                  <a:cubicBezTo>
                    <a:pt x="11564" y="3047"/>
                    <a:pt x="13290" y="3694"/>
                    <a:pt x="14607" y="4990"/>
                  </a:cubicBezTo>
                  <a:cubicBezTo>
                    <a:pt x="17240" y="7581"/>
                    <a:pt x="17240" y="11784"/>
                    <a:pt x="14607" y="14375"/>
                  </a:cubicBezTo>
                  <a:cubicBezTo>
                    <a:pt x="11973" y="16967"/>
                    <a:pt x="7703" y="16967"/>
                    <a:pt x="5070" y="14375"/>
                  </a:cubicBezTo>
                  <a:cubicBezTo>
                    <a:pt x="2437" y="11784"/>
                    <a:pt x="2437" y="7581"/>
                    <a:pt x="5070" y="4990"/>
                  </a:cubicBezTo>
                  <a:cubicBezTo>
                    <a:pt x="6387" y="3694"/>
                    <a:pt x="8113" y="3047"/>
                    <a:pt x="9838" y="3047"/>
                  </a:cubicBezTo>
                  <a:close/>
                </a:path>
              </a:pathLst>
            </a:custGeom>
            <a:solidFill>
              <a:srgbClr val="BD3734"/>
            </a:solidFill>
            <a:ln>
              <a:noFill/>
            </a:ln>
            <a:effectLst/>
          </p:spPr>
          <p:txBody>
            <a:bodyPr anchor="ctr"/>
            <a:p>
              <a:pPr algn="ctr"/>
              <a:endParaRPr sz="1865">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13"/>
            <p:cNvSpPr/>
            <p:nvPr/>
          </p:nvSpPr>
          <p:spPr bwMode="auto">
            <a:xfrm>
              <a:off x="900983" y="3560886"/>
              <a:ext cx="1569722" cy="6322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nchor="ctr">
              <a:normAutofit/>
            </a:bodyPr>
            <a:p>
              <a:pPr algn="r">
                <a:lnSpc>
                  <a:spcPct val="120000"/>
                </a:lnSpc>
              </a:pPr>
              <a:r>
                <a:rPr lang="zh-CN" altLang="en-US" sz="1335">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endParaRPr lang="zh-CN" altLang="en-US" sz="1335">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4787807" y="3015943"/>
            <a:ext cx="2099103" cy="2511381"/>
            <a:chOff x="3000305" y="2309582"/>
            <a:chExt cx="1574327" cy="1883536"/>
          </a:xfrm>
        </p:grpSpPr>
        <p:sp>
          <p:nvSpPr>
            <p:cNvPr id="7" name="Freeform: Shape 4"/>
            <p:cNvSpPr/>
            <p:nvPr/>
          </p:nvSpPr>
          <p:spPr bwMode="auto">
            <a:xfrm>
              <a:off x="3524642" y="2309582"/>
              <a:ext cx="1049990" cy="1170385"/>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944"/>
                    <a:pt x="2881" y="2835"/>
                  </a:cubicBezTo>
                  <a:cubicBezTo>
                    <a:pt x="-961" y="6616"/>
                    <a:pt x="-961" y="12749"/>
                    <a:pt x="2881" y="16530"/>
                  </a:cubicBezTo>
                  <a:cubicBezTo>
                    <a:pt x="4648" y="18270"/>
                    <a:pt x="6921" y="19199"/>
                    <a:pt x="9234" y="19338"/>
                  </a:cubicBezTo>
                  <a:cubicBezTo>
                    <a:pt x="8955" y="20157"/>
                    <a:pt x="8491" y="20932"/>
                    <a:pt x="7837" y="21600"/>
                  </a:cubicBezTo>
                  <a:cubicBezTo>
                    <a:pt x="8914" y="21508"/>
                    <a:pt x="9967" y="21069"/>
                    <a:pt x="10791" y="20282"/>
                  </a:cubicBezTo>
                  <a:cubicBezTo>
                    <a:pt x="11132" y="19957"/>
                    <a:pt x="11400" y="19590"/>
                    <a:pt x="11615" y="19205"/>
                  </a:cubicBezTo>
                  <a:cubicBezTo>
                    <a:pt x="13512" y="18863"/>
                    <a:pt x="15329" y="17974"/>
                    <a:pt x="16796" y="16530"/>
                  </a:cubicBezTo>
                  <a:cubicBezTo>
                    <a:pt x="20638" y="12749"/>
                    <a:pt x="20638" y="6616"/>
                    <a:pt x="16796" y="2835"/>
                  </a:cubicBezTo>
                  <a:cubicBezTo>
                    <a:pt x="14875" y="944"/>
                    <a:pt x="12356" y="0"/>
                    <a:pt x="9838" y="0"/>
                  </a:cubicBezTo>
                  <a:close/>
                  <a:moveTo>
                    <a:pt x="9838" y="3047"/>
                  </a:moveTo>
                  <a:cubicBezTo>
                    <a:pt x="11564" y="3047"/>
                    <a:pt x="13290" y="3694"/>
                    <a:pt x="14607" y="4990"/>
                  </a:cubicBezTo>
                  <a:cubicBezTo>
                    <a:pt x="17240" y="7581"/>
                    <a:pt x="17240" y="11784"/>
                    <a:pt x="14607" y="14375"/>
                  </a:cubicBezTo>
                  <a:cubicBezTo>
                    <a:pt x="11973" y="16967"/>
                    <a:pt x="7703" y="16967"/>
                    <a:pt x="5070" y="14375"/>
                  </a:cubicBezTo>
                  <a:cubicBezTo>
                    <a:pt x="2437" y="11784"/>
                    <a:pt x="2437" y="7581"/>
                    <a:pt x="5070" y="4990"/>
                  </a:cubicBezTo>
                  <a:cubicBezTo>
                    <a:pt x="6387" y="3694"/>
                    <a:pt x="8113" y="3047"/>
                    <a:pt x="9838" y="3047"/>
                  </a:cubicBezTo>
                  <a:close/>
                </a:path>
              </a:pathLst>
            </a:custGeom>
            <a:solidFill>
              <a:srgbClr val="BD3734"/>
            </a:solidFill>
            <a:ln>
              <a:noFill/>
            </a:ln>
            <a:effectLst/>
          </p:spPr>
          <p:txBody>
            <a:bodyPr anchor="ctr"/>
            <a:p>
              <a:pPr algn="ctr"/>
              <a:endParaRPr sz="1865">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12"/>
            <p:cNvSpPr/>
            <p:nvPr/>
          </p:nvSpPr>
          <p:spPr bwMode="auto">
            <a:xfrm>
              <a:off x="3000305" y="3560886"/>
              <a:ext cx="1569722" cy="6322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nchor="ctr">
              <a:normAutofit/>
            </a:bodyPr>
            <a:p>
              <a:pPr algn="r">
                <a:lnSpc>
                  <a:spcPct val="120000"/>
                </a:lnSpc>
              </a:pPr>
              <a:r>
                <a:rPr lang="zh-CN" altLang="en-US" sz="1335">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endParaRPr lang="zh-CN" altLang="en-US" sz="1335">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15"/>
            <p:cNvSpPr/>
            <p:nvPr/>
          </p:nvSpPr>
          <p:spPr bwMode="auto">
            <a:xfrm>
              <a:off x="3910823" y="2684578"/>
              <a:ext cx="277629" cy="2999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p>
              <a:r>
                <a:rPr lang="id-ID" sz="2400">
                  <a:solidFill>
                    <a:schemeClr val="bg1">
                      <a:lumMod val="50000"/>
                    </a:schemeClr>
                  </a:solidFill>
                  <a:latin typeface="微软雅黑" panose="020B0503020204020204" pitchFamily="34" charset="-122"/>
                  <a:ea typeface="微软雅黑" panose="020B0503020204020204" pitchFamily="34" charset="-122"/>
                </a:rPr>
                <a:t>0</a:t>
              </a:r>
              <a:r>
                <a:rPr lang="en-US" altLang="id-ID" sz="2400">
                  <a:solidFill>
                    <a:schemeClr val="bg1">
                      <a:lumMod val="50000"/>
                    </a:schemeClr>
                  </a:solidFill>
                  <a:latin typeface="微软雅黑" panose="020B0503020204020204" pitchFamily="34" charset="-122"/>
                  <a:ea typeface="微软雅黑" panose="020B0503020204020204" pitchFamily="34" charset="-122"/>
                </a:rPr>
                <a:t>2</a:t>
              </a:r>
              <a:endParaRPr lang="en-US" altLang="id-ID" sz="2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7592165" y="3015943"/>
            <a:ext cx="2092963" cy="2511381"/>
            <a:chOff x="5103574" y="2309582"/>
            <a:chExt cx="1569722" cy="1883536"/>
          </a:xfrm>
        </p:grpSpPr>
        <p:sp>
          <p:nvSpPr>
            <p:cNvPr id="9" name="Freeform: Shape 6"/>
            <p:cNvSpPr/>
            <p:nvPr/>
          </p:nvSpPr>
          <p:spPr bwMode="auto">
            <a:xfrm>
              <a:off x="5623964" y="2309582"/>
              <a:ext cx="1049332" cy="1170385"/>
            </a:xfrm>
            <a:custGeom>
              <a:avLst/>
              <a:gdLst>
                <a:gd name="T0" fmla="+- 0 10800 961"/>
                <a:gd name="T1" fmla="*/ T0 w 19679"/>
                <a:gd name="T2" fmla="*/ 10800 h 21600"/>
                <a:gd name="T3" fmla="+- 0 10800 961"/>
                <a:gd name="T4" fmla="*/ T3 w 19679"/>
                <a:gd name="T5" fmla="*/ 10800 h 21600"/>
                <a:gd name="T6" fmla="+- 0 10800 961"/>
                <a:gd name="T7" fmla="*/ T6 w 19679"/>
                <a:gd name="T8" fmla="*/ 10800 h 21600"/>
                <a:gd name="T9" fmla="+- 0 10800 961"/>
                <a:gd name="T10" fmla="*/ T9 w 19679"/>
                <a:gd name="T11" fmla="*/ 10800 h 21600"/>
              </a:gdLst>
              <a:ahLst/>
              <a:cxnLst>
                <a:cxn ang="0">
                  <a:pos x="T1" y="T2"/>
                </a:cxn>
                <a:cxn ang="0">
                  <a:pos x="T4" y="T5"/>
                </a:cxn>
                <a:cxn ang="0">
                  <a:pos x="T7" y="T8"/>
                </a:cxn>
                <a:cxn ang="0">
                  <a:pos x="T10" y="T11"/>
                </a:cxn>
              </a:cxnLst>
              <a:rect l="0" t="0" r="r" b="b"/>
              <a:pathLst>
                <a:path w="19679" h="21600">
                  <a:moveTo>
                    <a:pt x="9838" y="0"/>
                  </a:moveTo>
                  <a:cubicBezTo>
                    <a:pt x="7321" y="0"/>
                    <a:pt x="4802" y="944"/>
                    <a:pt x="2881" y="2835"/>
                  </a:cubicBezTo>
                  <a:cubicBezTo>
                    <a:pt x="-961" y="6616"/>
                    <a:pt x="-961" y="12749"/>
                    <a:pt x="2881" y="16530"/>
                  </a:cubicBezTo>
                  <a:cubicBezTo>
                    <a:pt x="4617" y="18240"/>
                    <a:pt x="6842" y="19168"/>
                    <a:pt x="9114" y="19332"/>
                  </a:cubicBezTo>
                  <a:cubicBezTo>
                    <a:pt x="8835" y="20154"/>
                    <a:pt x="8369" y="20930"/>
                    <a:pt x="7714" y="21600"/>
                  </a:cubicBezTo>
                  <a:cubicBezTo>
                    <a:pt x="8791" y="21508"/>
                    <a:pt x="9844" y="21069"/>
                    <a:pt x="10668" y="20282"/>
                  </a:cubicBezTo>
                  <a:cubicBezTo>
                    <a:pt x="11003" y="19962"/>
                    <a:pt x="11269" y="19602"/>
                    <a:pt x="11482" y="19223"/>
                  </a:cubicBezTo>
                  <a:cubicBezTo>
                    <a:pt x="13428" y="18900"/>
                    <a:pt x="15295" y="18008"/>
                    <a:pt x="16796" y="16530"/>
                  </a:cubicBezTo>
                  <a:cubicBezTo>
                    <a:pt x="20638" y="12749"/>
                    <a:pt x="20638" y="6616"/>
                    <a:pt x="16796" y="2835"/>
                  </a:cubicBezTo>
                  <a:cubicBezTo>
                    <a:pt x="14875" y="944"/>
                    <a:pt x="12356" y="0"/>
                    <a:pt x="9838" y="0"/>
                  </a:cubicBezTo>
                  <a:close/>
                  <a:moveTo>
                    <a:pt x="9838" y="3047"/>
                  </a:moveTo>
                  <a:cubicBezTo>
                    <a:pt x="11564" y="3047"/>
                    <a:pt x="13290" y="3694"/>
                    <a:pt x="14607" y="4990"/>
                  </a:cubicBezTo>
                  <a:cubicBezTo>
                    <a:pt x="17240" y="7581"/>
                    <a:pt x="17240" y="11784"/>
                    <a:pt x="14607" y="14375"/>
                  </a:cubicBezTo>
                  <a:cubicBezTo>
                    <a:pt x="11974" y="16967"/>
                    <a:pt x="7703" y="16967"/>
                    <a:pt x="5070" y="14375"/>
                  </a:cubicBezTo>
                  <a:cubicBezTo>
                    <a:pt x="2437" y="11784"/>
                    <a:pt x="2437" y="7581"/>
                    <a:pt x="5070" y="4990"/>
                  </a:cubicBezTo>
                  <a:cubicBezTo>
                    <a:pt x="6387" y="3694"/>
                    <a:pt x="8113" y="3047"/>
                    <a:pt x="9838" y="3047"/>
                  </a:cubicBezTo>
                  <a:close/>
                </a:path>
              </a:pathLst>
            </a:custGeom>
            <a:solidFill>
              <a:srgbClr val="BD3734"/>
            </a:solidFill>
            <a:ln>
              <a:noFill/>
            </a:ln>
            <a:effectLst/>
          </p:spPr>
          <p:txBody>
            <a:bodyPr anchor="ctr"/>
            <a:p>
              <a:pPr algn="ctr"/>
              <a:endParaRPr sz="1865">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Freeform: Shape 11"/>
            <p:cNvSpPr/>
            <p:nvPr/>
          </p:nvSpPr>
          <p:spPr bwMode="auto">
            <a:xfrm>
              <a:off x="5103574" y="3560886"/>
              <a:ext cx="1569722" cy="6322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0" anchor="ctr">
              <a:normAutofit/>
            </a:bodyPr>
            <a:p>
              <a:pPr algn="r">
                <a:lnSpc>
                  <a:spcPct val="120000"/>
                </a:lnSpc>
              </a:pPr>
              <a:r>
                <a:rPr lang="zh-CN" altLang="en-US" sz="1335">
                  <a:solidFill>
                    <a:schemeClr val="bg1">
                      <a:lumMod val="50000"/>
                    </a:schemeClr>
                  </a:solidFill>
                  <a:latin typeface="微软雅黑" panose="020B0503020204020204" pitchFamily="34" charset="-122"/>
                  <a:ea typeface="微软雅黑" panose="020B0503020204020204" pitchFamily="34" charset="-122"/>
                </a:rPr>
                <a:t>此部分内容作为文字排版占位显示（建议使用主题字体）</a:t>
              </a:r>
              <a:endParaRPr lang="zh-CN" altLang="en-US" sz="1335">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Freeform: Shape 17"/>
            <p:cNvSpPr/>
            <p:nvPr/>
          </p:nvSpPr>
          <p:spPr bwMode="auto">
            <a:xfrm>
              <a:off x="6005540" y="2684578"/>
              <a:ext cx="276971" cy="2999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p>
              <a:r>
                <a:rPr lang="id-ID" sz="2400">
                  <a:solidFill>
                    <a:schemeClr val="bg1">
                      <a:lumMod val="50000"/>
                    </a:schemeClr>
                  </a:solidFill>
                  <a:latin typeface="微软雅黑" panose="020B0503020204020204" pitchFamily="34" charset="-122"/>
                  <a:ea typeface="微软雅黑" panose="020B0503020204020204" pitchFamily="34" charset="-122"/>
                </a:rPr>
                <a:t>0</a:t>
              </a:r>
              <a:r>
                <a:rPr lang="en-US" altLang="id-ID" sz="2400">
                  <a:solidFill>
                    <a:schemeClr val="bg1">
                      <a:lumMod val="50000"/>
                    </a:schemeClr>
                  </a:solidFill>
                  <a:latin typeface="微软雅黑" panose="020B0503020204020204" pitchFamily="34" charset="-122"/>
                  <a:ea typeface="微软雅黑" panose="020B0503020204020204" pitchFamily="34" charset="-122"/>
                </a:rPr>
                <a:t>3</a:t>
              </a:r>
              <a:endParaRPr lang="en-US" altLang="id-ID" sz="2400">
                <a:solidFill>
                  <a:schemeClr val="bg1">
                    <a:lumMod val="50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
          <p:cNvGrpSpPr/>
          <p:nvPr/>
        </p:nvGrpSpPr>
        <p:grpSpPr bwMode="auto">
          <a:xfrm>
            <a:off x="1196095" y="1772739"/>
            <a:ext cx="2033566" cy="2033842"/>
            <a:chOff x="1191465" y="1771650"/>
            <a:chExt cx="2035149" cy="2035149"/>
          </a:xfrm>
        </p:grpSpPr>
        <p:sp>
          <p:nvSpPr>
            <p:cNvPr id="3" name="Oval 19"/>
            <p:cNvSpPr/>
            <p:nvPr/>
          </p:nvSpPr>
          <p:spPr>
            <a:xfrm flipH="1">
              <a:off x="1191465" y="1771650"/>
              <a:ext cx="2035149" cy="2035149"/>
            </a:xfrm>
            <a:prstGeom prst="ellipse">
              <a:avLst/>
            </a:prstGeom>
            <a:no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57" name="Shape 1094"/>
            <p:cNvSpPr/>
            <p:nvPr/>
          </p:nvSpPr>
          <p:spPr>
            <a:xfrm>
              <a:off x="1778832" y="2471729"/>
              <a:ext cx="890576" cy="634992"/>
            </a:xfrm>
            <a:custGeom>
              <a:avLst/>
              <a:gdLst/>
              <a:ahLst/>
              <a:cxnLst>
                <a:cxn ang="0">
                  <a:pos x="wd2" y="hd2"/>
                </a:cxn>
                <a:cxn ang="5400000">
                  <a:pos x="wd2" y="hd2"/>
                </a:cxn>
                <a:cxn ang="10800000">
                  <a:pos x="wd2" y="hd2"/>
                </a:cxn>
                <a:cxn ang="16200000">
                  <a:pos x="wd2" y="hd2"/>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rgbClr val="BD3734"/>
            </a:solidFill>
            <a:ln w="12700" cap="flat">
              <a:solidFill>
                <a:srgbClr val="C00000"/>
              </a:solidFill>
              <a:miter lim="400000"/>
            </a:ln>
            <a:effectLst/>
          </p:spPr>
          <p:txBody>
            <a:bodyPr lIns="50750" tIns="50750" rIns="50750" bIns="50750" anchor="ctr"/>
            <a:p>
              <a:pPr defTabSz="913765">
                <a:defRPr sz="3200">
                  <a:solidFill>
                    <a:srgbClr val="FFFFFF"/>
                  </a:solidFill>
                  <a:latin typeface="Helvetica Light"/>
                  <a:ea typeface="Helvetica Light"/>
                  <a:cs typeface="Helvetica Light"/>
                  <a:sym typeface="Helvetica Light"/>
                </a:defRPr>
              </a:pPr>
              <a:endParaRPr sz="32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10" name="Group 22"/>
          <p:cNvGrpSpPr/>
          <p:nvPr/>
        </p:nvGrpSpPr>
        <p:grpSpPr bwMode="auto">
          <a:xfrm>
            <a:off x="3827674" y="1772739"/>
            <a:ext cx="2033566" cy="2033842"/>
            <a:chOff x="3825669" y="1771650"/>
            <a:chExt cx="2035149" cy="2035149"/>
          </a:xfrm>
          <a:solidFill>
            <a:srgbClr val="BD3734"/>
          </a:solidFill>
        </p:grpSpPr>
        <p:sp>
          <p:nvSpPr>
            <p:cNvPr id="8" name="Oval 24"/>
            <p:cNvSpPr/>
            <p:nvPr/>
          </p:nvSpPr>
          <p:spPr>
            <a:xfrm flipH="1">
              <a:off x="3825669" y="1771650"/>
              <a:ext cx="2035149" cy="2035149"/>
            </a:xfrm>
            <a:prstGeom prst="ellipse">
              <a:avLst/>
            </a:prstGeom>
            <a:noFill/>
            <a:ln w="12700">
              <a:solidFill>
                <a:srgbClr val="BD3734"/>
              </a:solidFill>
            </a:ln>
            <a:extLst>
              <a:ext uri="{909E8E84-426E-40DD-AFC4-6F175D3DCCD1}">
                <a14:hiddenFill xmlns:a14="http://schemas.microsoft.com/office/drawing/2010/main">
                  <a:grp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nvGrpSpPr>
            <p:cNvPr id="11" name="Group 57"/>
            <p:cNvGrpSpPr/>
            <p:nvPr/>
          </p:nvGrpSpPr>
          <p:grpSpPr>
            <a:xfrm>
              <a:off x="4544205" y="2241777"/>
              <a:ext cx="595502" cy="1243947"/>
              <a:chOff x="392948" y="304311"/>
              <a:chExt cx="1589091" cy="3319466"/>
            </a:xfrm>
            <a:grpFill/>
          </p:grpSpPr>
          <p:sp>
            <p:nvSpPr>
              <p:cNvPr id="59"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nvGrpSpPr>
              <p:cNvPr id="12" name="Group 59"/>
              <p:cNvGrpSpPr/>
              <p:nvPr/>
            </p:nvGrpSpPr>
            <p:grpSpPr>
              <a:xfrm>
                <a:off x="853323" y="304311"/>
                <a:ext cx="698501" cy="1446214"/>
                <a:chOff x="853323" y="304311"/>
                <a:chExt cx="698501" cy="1446214"/>
              </a:xfrm>
              <a:grpFill/>
            </p:grpSpPr>
            <p:sp>
              <p:nvSpPr>
                <p:cNvPr id="61" name="Freeform 10"/>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2" name="Freeform 11"/>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3" name="Freeform 12"/>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4" name="Freeform 13"/>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5" name="Freeform 14"/>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6" name="Freeform 15"/>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7" name="Freeform 16"/>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8" name="Freeform 17"/>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69" name="Freeform 18"/>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0" name="Freeform 19"/>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1" name="Freeform 20"/>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2" name="Freeform 21"/>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3" name="Freeform 22"/>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4" name="Freeform 23"/>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5" name="Freeform 24"/>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6" name="Freeform 25"/>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7" name="Freeform 26"/>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8" name="Freeform 27"/>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79" name="Freeform 28"/>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0" name="Freeform 29"/>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1" name="Freeform 30"/>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2" name="Freeform 31"/>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3" name="Freeform 32"/>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4" name="Freeform 33"/>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5" name="Freeform 34"/>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6" name="Freeform 35"/>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7" name="Freeform 36"/>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8" name="Freeform 37"/>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89" name="Freeform 38"/>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0" name="Freeform 39"/>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1" name="Rectangle 40"/>
                <p:cNvSpPr>
                  <a:spLocks noChangeArrowheads="1"/>
                </p:cNvSpPr>
                <p:nvPr/>
              </p:nvSpPr>
              <p:spPr bwMode="auto">
                <a:xfrm>
                  <a:off x="1185111" y="451949"/>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2" name="Freeform 41"/>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3" name="Freeform 42"/>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4" name="Rectangle 43"/>
                <p:cNvSpPr>
                  <a:spLocks noChangeArrowheads="1"/>
                </p:cNvSpPr>
                <p:nvPr/>
              </p:nvSpPr>
              <p:spPr bwMode="auto">
                <a:xfrm>
                  <a:off x="1185111" y="624986"/>
                  <a:ext cx="34925" cy="44450"/>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5" name="Freeform 44"/>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6" name="Freeform 45"/>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7" name="Rectangle 46"/>
                <p:cNvSpPr>
                  <a:spLocks noChangeArrowheads="1"/>
                </p:cNvSpPr>
                <p:nvPr/>
              </p:nvSpPr>
              <p:spPr bwMode="auto">
                <a:xfrm>
                  <a:off x="1185111" y="794849"/>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8" name="Freeform 47"/>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99" name="Freeform 48"/>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0" name="Rectangle 49"/>
                <p:cNvSpPr>
                  <a:spLocks noChangeArrowheads="1"/>
                </p:cNvSpPr>
                <p:nvPr/>
              </p:nvSpPr>
              <p:spPr bwMode="auto">
                <a:xfrm>
                  <a:off x="1185111" y="998049"/>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1" name="Freeform 50"/>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2" name="Freeform 51"/>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3" name="Rectangle 52"/>
                <p:cNvSpPr>
                  <a:spLocks noChangeArrowheads="1"/>
                </p:cNvSpPr>
                <p:nvPr/>
              </p:nvSpPr>
              <p:spPr bwMode="auto">
                <a:xfrm>
                  <a:off x="1185111" y="1179024"/>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4" name="Freeform 53"/>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5" name="Freeform 54"/>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6" name="Rectangle 55"/>
                <p:cNvSpPr>
                  <a:spLocks noChangeArrowheads="1"/>
                </p:cNvSpPr>
                <p:nvPr/>
              </p:nvSpPr>
              <p:spPr bwMode="auto">
                <a:xfrm>
                  <a:off x="1185111" y="1340950"/>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7" name="Freeform 56"/>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8" name="Freeform 57"/>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grpFill/>
                <a:ln w="9525">
                  <a:noFill/>
                  <a:round/>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09" name="Rectangle 58"/>
                <p:cNvSpPr>
                  <a:spLocks noChangeArrowheads="1"/>
                </p:cNvSpPr>
                <p:nvPr/>
              </p:nvSpPr>
              <p:spPr bwMode="auto">
                <a:xfrm>
                  <a:off x="1185111" y="1521925"/>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10" name="Rectangle 59"/>
                <p:cNvSpPr>
                  <a:spLocks noChangeArrowheads="1"/>
                </p:cNvSpPr>
                <p:nvPr/>
              </p:nvSpPr>
              <p:spPr bwMode="auto">
                <a:xfrm>
                  <a:off x="1185111" y="1709250"/>
                  <a:ext cx="34925" cy="41275"/>
                </a:xfrm>
                <a:prstGeom prst="rect">
                  <a:avLst/>
                </a:prstGeom>
                <a:grpFill/>
                <a:ln w="9525">
                  <a:noFill/>
                  <a:miter lim="800000"/>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grpSp>
      <p:grpSp>
        <p:nvGrpSpPr>
          <p:cNvPr id="13" name="Group 27"/>
          <p:cNvGrpSpPr/>
          <p:nvPr/>
        </p:nvGrpSpPr>
        <p:grpSpPr bwMode="auto">
          <a:xfrm>
            <a:off x="6467186" y="1772739"/>
            <a:ext cx="2033566" cy="2033842"/>
            <a:chOff x="6467105" y="1771650"/>
            <a:chExt cx="2035149" cy="2035149"/>
          </a:xfrm>
        </p:grpSpPr>
        <p:sp>
          <p:nvSpPr>
            <p:cNvPr id="17" name="Oval 11"/>
            <p:cNvSpPr/>
            <p:nvPr/>
          </p:nvSpPr>
          <p:spPr>
            <a:xfrm flipH="1">
              <a:off x="6467105" y="1771650"/>
              <a:ext cx="2035149" cy="2035149"/>
            </a:xfrm>
            <a:prstGeom prst="ellipse">
              <a:avLst/>
            </a:prstGeom>
            <a:noFill/>
            <a:ln w="12700">
              <a:solidFill>
                <a:srgbClr val="BD3734"/>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11" name="Shape 731"/>
            <p:cNvSpPr/>
            <p:nvPr/>
          </p:nvSpPr>
          <p:spPr>
            <a:xfrm>
              <a:off x="7168771" y="2373305"/>
              <a:ext cx="661980" cy="833426"/>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solidFill>
              <a:srgbClr val="BD3734"/>
            </a:solidFill>
            <a:ln w="12700" cap="flat">
              <a:solidFill>
                <a:srgbClr val="BD3734"/>
              </a:solidFill>
              <a:miter lim="400000"/>
            </a:ln>
            <a:effectLst/>
          </p:spPr>
          <p:txBody>
            <a:bodyPr lIns="50750" tIns="50750" rIns="50750" bIns="50750" anchor="ctr"/>
            <a:p>
              <a:pPr defTabSz="913765">
                <a:defRPr sz="3100" b="1">
                  <a:latin typeface="Kontrapunkt Bob Bold"/>
                  <a:ea typeface="Kontrapunkt Bob Bold"/>
                  <a:cs typeface="Kontrapunkt Bob Bold"/>
                  <a:sym typeface="Kontrapunkt Bob Bold"/>
                </a:defRPr>
              </a:pPr>
              <a:endParaRPr sz="3065" b="1"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19" name="Group 28"/>
          <p:cNvGrpSpPr/>
          <p:nvPr/>
        </p:nvGrpSpPr>
        <p:grpSpPr bwMode="auto">
          <a:xfrm>
            <a:off x="9089250" y="1772739"/>
            <a:ext cx="2033566" cy="2033842"/>
            <a:chOff x="9091520" y="1771650"/>
            <a:chExt cx="2035149" cy="2035149"/>
          </a:xfrm>
        </p:grpSpPr>
        <p:sp>
          <p:nvSpPr>
            <p:cNvPr id="21" name="Oval 3"/>
            <p:cNvSpPr/>
            <p:nvPr/>
          </p:nvSpPr>
          <p:spPr>
            <a:xfrm flipH="1">
              <a:off x="9091520" y="1771650"/>
              <a:ext cx="2035149" cy="2035149"/>
            </a:xfrm>
            <a:prstGeom prst="ellipse">
              <a:avLst/>
            </a:prstGeom>
            <a:noFill/>
            <a:ln w="12700">
              <a:solidFill>
                <a:srgbClr val="BD3734"/>
              </a:solid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112" name="Freeform 5"/>
            <p:cNvSpPr>
              <a:spLocks noEditPoints="1"/>
            </p:cNvSpPr>
            <p:nvPr/>
          </p:nvSpPr>
          <p:spPr bwMode="auto">
            <a:xfrm>
              <a:off x="9539189" y="2614602"/>
              <a:ext cx="1277921" cy="450844"/>
            </a:xfrm>
            <a:custGeom>
              <a:avLst/>
              <a:gdLst>
                <a:gd name="T0" fmla="*/ 412 w 412"/>
                <a:gd name="T1" fmla="*/ 15 h 132"/>
                <a:gd name="T2" fmla="*/ 407 w 412"/>
                <a:gd name="T3" fmla="*/ 10 h 132"/>
                <a:gd name="T4" fmla="*/ 405 w 412"/>
                <a:gd name="T5" fmla="*/ 11 h 132"/>
                <a:gd name="T6" fmla="*/ 342 w 412"/>
                <a:gd name="T7" fmla="*/ 44 h 132"/>
                <a:gd name="T8" fmla="*/ 219 w 412"/>
                <a:gd name="T9" fmla="*/ 8 h 132"/>
                <a:gd name="T10" fmla="*/ 125 w 412"/>
                <a:gd name="T11" fmla="*/ 3 h 132"/>
                <a:gd name="T12" fmla="*/ 59 w 412"/>
                <a:gd name="T13" fmla="*/ 19 h 132"/>
                <a:gd name="T14" fmla="*/ 20 w 412"/>
                <a:gd name="T15" fmla="*/ 37 h 132"/>
                <a:gd name="T16" fmla="*/ 7 w 412"/>
                <a:gd name="T17" fmla="*/ 46 h 132"/>
                <a:gd name="T18" fmla="*/ 7 w 412"/>
                <a:gd name="T19" fmla="*/ 49 h 132"/>
                <a:gd name="T20" fmla="*/ 7 w 412"/>
                <a:gd name="T21" fmla="*/ 51 h 132"/>
                <a:gd name="T22" fmla="*/ 48 w 412"/>
                <a:gd name="T23" fmla="*/ 71 h 132"/>
                <a:gd name="T24" fmla="*/ 50 w 412"/>
                <a:gd name="T25" fmla="*/ 75 h 132"/>
                <a:gd name="T26" fmla="*/ 46 w 412"/>
                <a:gd name="T27" fmla="*/ 79 h 132"/>
                <a:gd name="T28" fmla="*/ 2 w 412"/>
                <a:gd name="T29" fmla="*/ 79 h 132"/>
                <a:gd name="T30" fmla="*/ 0 w 412"/>
                <a:gd name="T31" fmla="*/ 80 h 132"/>
                <a:gd name="T32" fmla="*/ 1 w 412"/>
                <a:gd name="T33" fmla="*/ 81 h 132"/>
                <a:gd name="T34" fmla="*/ 82 w 412"/>
                <a:gd name="T35" fmla="*/ 122 h 132"/>
                <a:gd name="T36" fmla="*/ 173 w 412"/>
                <a:gd name="T37" fmla="*/ 130 h 132"/>
                <a:gd name="T38" fmla="*/ 256 w 412"/>
                <a:gd name="T39" fmla="*/ 117 h 132"/>
                <a:gd name="T40" fmla="*/ 318 w 412"/>
                <a:gd name="T41" fmla="*/ 100 h 132"/>
                <a:gd name="T42" fmla="*/ 342 w 412"/>
                <a:gd name="T43" fmla="*/ 91 h 132"/>
                <a:gd name="T44" fmla="*/ 405 w 412"/>
                <a:gd name="T45" fmla="*/ 124 h 132"/>
                <a:gd name="T46" fmla="*/ 407 w 412"/>
                <a:gd name="T47" fmla="*/ 124 h 132"/>
                <a:gd name="T48" fmla="*/ 412 w 412"/>
                <a:gd name="T49" fmla="*/ 119 h 132"/>
                <a:gd name="T50" fmla="*/ 411 w 412"/>
                <a:gd name="T51" fmla="*/ 116 h 132"/>
                <a:gd name="T52" fmla="*/ 375 w 412"/>
                <a:gd name="T53" fmla="*/ 67 h 132"/>
                <a:gd name="T54" fmla="*/ 411 w 412"/>
                <a:gd name="T55" fmla="*/ 18 h 132"/>
                <a:gd name="T56" fmla="*/ 412 w 412"/>
                <a:gd name="T57" fmla="*/ 15 h 132"/>
                <a:gd name="T58" fmla="*/ 82 w 412"/>
                <a:gd name="T59" fmla="*/ 57 h 132"/>
                <a:gd name="T60" fmla="*/ 72 w 412"/>
                <a:gd name="T61" fmla="*/ 61 h 132"/>
                <a:gd name="T62" fmla="*/ 61 w 412"/>
                <a:gd name="T63" fmla="*/ 57 h 132"/>
                <a:gd name="T64" fmla="*/ 57 w 412"/>
                <a:gd name="T65" fmla="*/ 45 h 132"/>
                <a:gd name="T66" fmla="*/ 61 w 412"/>
                <a:gd name="T67" fmla="*/ 34 h 132"/>
                <a:gd name="T68" fmla="*/ 72 w 412"/>
                <a:gd name="T69" fmla="*/ 29 h 132"/>
                <a:gd name="T70" fmla="*/ 82 w 412"/>
                <a:gd name="T71" fmla="*/ 34 h 132"/>
                <a:gd name="T72" fmla="*/ 87 w 412"/>
                <a:gd name="T73" fmla="*/ 45 h 132"/>
                <a:gd name="T74" fmla="*/ 82 w 412"/>
                <a:gd name="T75" fmla="*/ 5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2" h="132">
                  <a:moveTo>
                    <a:pt x="412" y="15"/>
                  </a:moveTo>
                  <a:cubicBezTo>
                    <a:pt x="412" y="12"/>
                    <a:pt x="411" y="10"/>
                    <a:pt x="407" y="10"/>
                  </a:cubicBezTo>
                  <a:cubicBezTo>
                    <a:pt x="406" y="10"/>
                    <a:pt x="406" y="10"/>
                    <a:pt x="405" y="11"/>
                  </a:cubicBezTo>
                  <a:cubicBezTo>
                    <a:pt x="342" y="44"/>
                    <a:pt x="342" y="44"/>
                    <a:pt x="342" y="44"/>
                  </a:cubicBezTo>
                  <a:cubicBezTo>
                    <a:pt x="299" y="26"/>
                    <a:pt x="258" y="14"/>
                    <a:pt x="219" y="8"/>
                  </a:cubicBezTo>
                  <a:cubicBezTo>
                    <a:pt x="180" y="2"/>
                    <a:pt x="148" y="0"/>
                    <a:pt x="125" y="3"/>
                  </a:cubicBezTo>
                  <a:cubicBezTo>
                    <a:pt x="101" y="5"/>
                    <a:pt x="79" y="11"/>
                    <a:pt x="59" y="19"/>
                  </a:cubicBezTo>
                  <a:cubicBezTo>
                    <a:pt x="39" y="26"/>
                    <a:pt x="26" y="32"/>
                    <a:pt x="20" y="37"/>
                  </a:cubicBezTo>
                  <a:cubicBezTo>
                    <a:pt x="15" y="41"/>
                    <a:pt x="10" y="44"/>
                    <a:pt x="7" y="46"/>
                  </a:cubicBezTo>
                  <a:cubicBezTo>
                    <a:pt x="7" y="47"/>
                    <a:pt x="7" y="48"/>
                    <a:pt x="7" y="49"/>
                  </a:cubicBezTo>
                  <a:cubicBezTo>
                    <a:pt x="7" y="49"/>
                    <a:pt x="7" y="50"/>
                    <a:pt x="7" y="51"/>
                  </a:cubicBezTo>
                  <a:cubicBezTo>
                    <a:pt x="48" y="71"/>
                    <a:pt x="48" y="71"/>
                    <a:pt x="48" y="71"/>
                  </a:cubicBezTo>
                  <a:cubicBezTo>
                    <a:pt x="49" y="72"/>
                    <a:pt x="50" y="73"/>
                    <a:pt x="50" y="75"/>
                  </a:cubicBezTo>
                  <a:cubicBezTo>
                    <a:pt x="50" y="78"/>
                    <a:pt x="48" y="79"/>
                    <a:pt x="46" y="79"/>
                  </a:cubicBezTo>
                  <a:cubicBezTo>
                    <a:pt x="2" y="79"/>
                    <a:pt x="2" y="79"/>
                    <a:pt x="2" y="79"/>
                  </a:cubicBezTo>
                  <a:cubicBezTo>
                    <a:pt x="1" y="79"/>
                    <a:pt x="0" y="79"/>
                    <a:pt x="0" y="80"/>
                  </a:cubicBezTo>
                  <a:cubicBezTo>
                    <a:pt x="0" y="81"/>
                    <a:pt x="1" y="81"/>
                    <a:pt x="1" y="81"/>
                  </a:cubicBezTo>
                  <a:cubicBezTo>
                    <a:pt x="24" y="101"/>
                    <a:pt x="51" y="114"/>
                    <a:pt x="82" y="122"/>
                  </a:cubicBezTo>
                  <a:cubicBezTo>
                    <a:pt x="114" y="129"/>
                    <a:pt x="144" y="132"/>
                    <a:pt x="173" y="130"/>
                  </a:cubicBezTo>
                  <a:cubicBezTo>
                    <a:pt x="203" y="127"/>
                    <a:pt x="230" y="123"/>
                    <a:pt x="256" y="117"/>
                  </a:cubicBezTo>
                  <a:cubicBezTo>
                    <a:pt x="282" y="111"/>
                    <a:pt x="303" y="106"/>
                    <a:pt x="318" y="100"/>
                  </a:cubicBezTo>
                  <a:cubicBezTo>
                    <a:pt x="334" y="95"/>
                    <a:pt x="342" y="92"/>
                    <a:pt x="342" y="91"/>
                  </a:cubicBezTo>
                  <a:cubicBezTo>
                    <a:pt x="405" y="124"/>
                    <a:pt x="405" y="124"/>
                    <a:pt x="405" y="124"/>
                  </a:cubicBezTo>
                  <a:cubicBezTo>
                    <a:pt x="407" y="124"/>
                    <a:pt x="407" y="124"/>
                    <a:pt x="407" y="124"/>
                  </a:cubicBezTo>
                  <a:cubicBezTo>
                    <a:pt x="411" y="124"/>
                    <a:pt x="412" y="123"/>
                    <a:pt x="412" y="119"/>
                  </a:cubicBezTo>
                  <a:cubicBezTo>
                    <a:pt x="412" y="118"/>
                    <a:pt x="412" y="118"/>
                    <a:pt x="411" y="116"/>
                  </a:cubicBezTo>
                  <a:cubicBezTo>
                    <a:pt x="375" y="67"/>
                    <a:pt x="375" y="67"/>
                    <a:pt x="375" y="67"/>
                  </a:cubicBezTo>
                  <a:cubicBezTo>
                    <a:pt x="411" y="18"/>
                    <a:pt x="411" y="18"/>
                    <a:pt x="411" y="18"/>
                  </a:cubicBezTo>
                  <a:cubicBezTo>
                    <a:pt x="412" y="17"/>
                    <a:pt x="412" y="16"/>
                    <a:pt x="412" y="15"/>
                  </a:cubicBezTo>
                  <a:close/>
                  <a:moveTo>
                    <a:pt x="82" y="57"/>
                  </a:moveTo>
                  <a:cubicBezTo>
                    <a:pt x="79" y="60"/>
                    <a:pt x="76" y="61"/>
                    <a:pt x="72" y="61"/>
                  </a:cubicBezTo>
                  <a:cubicBezTo>
                    <a:pt x="68" y="61"/>
                    <a:pt x="64" y="60"/>
                    <a:pt x="61" y="57"/>
                  </a:cubicBezTo>
                  <a:cubicBezTo>
                    <a:pt x="58" y="54"/>
                    <a:pt x="57" y="50"/>
                    <a:pt x="57" y="45"/>
                  </a:cubicBezTo>
                  <a:cubicBezTo>
                    <a:pt x="57" y="41"/>
                    <a:pt x="58" y="37"/>
                    <a:pt x="61" y="34"/>
                  </a:cubicBezTo>
                  <a:cubicBezTo>
                    <a:pt x="64" y="31"/>
                    <a:pt x="68" y="29"/>
                    <a:pt x="72" y="29"/>
                  </a:cubicBezTo>
                  <a:cubicBezTo>
                    <a:pt x="76" y="29"/>
                    <a:pt x="79" y="31"/>
                    <a:pt x="82" y="34"/>
                  </a:cubicBezTo>
                  <a:cubicBezTo>
                    <a:pt x="85" y="37"/>
                    <a:pt x="87" y="41"/>
                    <a:pt x="87" y="45"/>
                  </a:cubicBezTo>
                  <a:cubicBezTo>
                    <a:pt x="87" y="50"/>
                    <a:pt x="85" y="54"/>
                    <a:pt x="82" y="57"/>
                  </a:cubicBezTo>
                  <a:close/>
                </a:path>
              </a:pathLst>
            </a:custGeom>
            <a:solidFill>
              <a:srgbClr val="BD3734"/>
            </a:solidFill>
            <a:ln>
              <a:noFill/>
            </a:ln>
          </p:spPr>
          <p:txBody>
            <a:bodyPr/>
            <a:p>
              <a:pPr defTabSz="913765">
                <a:defRPr/>
              </a:pPr>
              <a:endParaRPr lang="en-US" sz="2400"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22" name="Group 4"/>
          <p:cNvGrpSpPr/>
          <p:nvPr/>
        </p:nvGrpSpPr>
        <p:grpSpPr bwMode="auto">
          <a:xfrm>
            <a:off x="1053330" y="3162475"/>
            <a:ext cx="651945" cy="652034"/>
            <a:chOff x="1049573" y="3162249"/>
            <a:chExt cx="652416" cy="652416"/>
          </a:xfrm>
          <a:solidFill>
            <a:srgbClr val="BD3734"/>
          </a:solidFill>
        </p:grpSpPr>
        <p:sp>
          <p:nvSpPr>
            <p:cNvPr id="23" name="Oval 20"/>
            <p:cNvSpPr/>
            <p:nvPr/>
          </p:nvSpPr>
          <p:spPr>
            <a:xfrm flipH="1">
              <a:off x="1049573" y="3162249"/>
              <a:ext cx="652416" cy="652416"/>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24" name="Text Box 7"/>
            <p:cNvSpPr txBox="1">
              <a:spLocks noChangeArrowheads="1"/>
            </p:cNvSpPr>
            <p:nvPr/>
          </p:nvSpPr>
          <p:spPr bwMode="auto">
            <a:xfrm flipH="1">
              <a:off x="1196886" y="3298767"/>
              <a:ext cx="318104" cy="451273"/>
            </a:xfrm>
            <a:prstGeom prst="rect">
              <a:avLst/>
            </a:prstGeom>
            <a:grpFill/>
            <a:ln w="9525">
              <a:noFill/>
              <a:miter lim="800000"/>
            </a:ln>
          </p:spPr>
          <p:txBody>
            <a:bodyPr wrap="none" lIns="81200" tIns="40602" rIns="81200" bIns="40602">
              <a:spAutoFit/>
            </a:bodyPr>
            <a:p>
              <a:pPr algn="ctr" defTabSz="1449705">
                <a:defRPr/>
              </a:pPr>
              <a:r>
                <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rPr>
                <a:t>01</a:t>
              </a:r>
              <a:endPar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28" name="Group 14"/>
          <p:cNvGrpSpPr/>
          <p:nvPr/>
        </p:nvGrpSpPr>
        <p:grpSpPr bwMode="auto">
          <a:xfrm>
            <a:off x="3684911" y="3162475"/>
            <a:ext cx="651947" cy="652034"/>
            <a:chOff x="3683778" y="3162249"/>
            <a:chExt cx="652416" cy="652416"/>
          </a:xfrm>
          <a:solidFill>
            <a:srgbClr val="BD3734"/>
          </a:solidFill>
        </p:grpSpPr>
        <p:sp>
          <p:nvSpPr>
            <p:cNvPr id="29" name="Oval 25"/>
            <p:cNvSpPr/>
            <p:nvPr/>
          </p:nvSpPr>
          <p:spPr>
            <a:xfrm flipH="1">
              <a:off x="3683778" y="3162249"/>
              <a:ext cx="652416" cy="652416"/>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30" name="Text Box 7"/>
            <p:cNvSpPr txBox="1">
              <a:spLocks noChangeArrowheads="1"/>
            </p:cNvSpPr>
            <p:nvPr/>
          </p:nvSpPr>
          <p:spPr bwMode="auto">
            <a:xfrm flipH="1">
              <a:off x="3788656" y="3298767"/>
              <a:ext cx="388685" cy="451273"/>
            </a:xfrm>
            <a:prstGeom prst="rect">
              <a:avLst/>
            </a:prstGeom>
            <a:grpFill/>
            <a:ln w="9525">
              <a:noFill/>
              <a:miter lim="800000"/>
            </a:ln>
          </p:spPr>
          <p:txBody>
            <a:bodyPr wrap="none" lIns="81200" tIns="40602" rIns="81200" bIns="40602">
              <a:spAutoFit/>
            </a:bodyPr>
            <a:p>
              <a:pPr algn="ctr" defTabSz="1449705">
                <a:defRPr/>
              </a:pPr>
              <a:r>
                <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rPr>
                <a:t>02</a:t>
              </a:r>
              <a:endPar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31" name="Group 15"/>
          <p:cNvGrpSpPr/>
          <p:nvPr/>
        </p:nvGrpSpPr>
        <p:grpSpPr bwMode="auto">
          <a:xfrm>
            <a:off x="6324423" y="3162475"/>
            <a:ext cx="651947" cy="652034"/>
            <a:chOff x="6325213" y="3162249"/>
            <a:chExt cx="652416" cy="652416"/>
          </a:xfrm>
          <a:solidFill>
            <a:srgbClr val="BD3734"/>
          </a:solidFill>
        </p:grpSpPr>
        <p:sp>
          <p:nvSpPr>
            <p:cNvPr id="32" name="Oval 12"/>
            <p:cNvSpPr/>
            <p:nvPr/>
          </p:nvSpPr>
          <p:spPr>
            <a:xfrm flipH="1">
              <a:off x="6325213" y="3162249"/>
              <a:ext cx="652416" cy="652416"/>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33" name="Text Box 7"/>
            <p:cNvSpPr txBox="1">
              <a:spLocks noChangeArrowheads="1"/>
            </p:cNvSpPr>
            <p:nvPr/>
          </p:nvSpPr>
          <p:spPr bwMode="auto">
            <a:xfrm flipH="1">
              <a:off x="6444529" y="3298767"/>
              <a:ext cx="359811" cy="451273"/>
            </a:xfrm>
            <a:prstGeom prst="rect">
              <a:avLst/>
            </a:prstGeom>
            <a:grpFill/>
            <a:ln w="9525">
              <a:noFill/>
              <a:miter lim="800000"/>
            </a:ln>
          </p:spPr>
          <p:txBody>
            <a:bodyPr wrap="none" lIns="81200" tIns="40602" rIns="81200" bIns="40602">
              <a:spAutoFit/>
            </a:bodyPr>
            <a:p>
              <a:pPr algn="ctr" defTabSz="1449705">
                <a:defRPr/>
              </a:pPr>
              <a:r>
                <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rPr>
                <a:t>03</a:t>
              </a:r>
              <a:endPar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34" name="Group 16"/>
          <p:cNvGrpSpPr/>
          <p:nvPr/>
        </p:nvGrpSpPr>
        <p:grpSpPr bwMode="auto">
          <a:xfrm>
            <a:off x="8948074" y="3162475"/>
            <a:ext cx="651947" cy="652034"/>
            <a:chOff x="8949629" y="3162249"/>
            <a:chExt cx="652416" cy="652416"/>
          </a:xfrm>
          <a:solidFill>
            <a:srgbClr val="BD3734"/>
          </a:solidFill>
        </p:grpSpPr>
        <p:sp>
          <p:nvSpPr>
            <p:cNvPr id="35" name="Oval 5"/>
            <p:cNvSpPr/>
            <p:nvPr/>
          </p:nvSpPr>
          <p:spPr>
            <a:xfrm flipH="1">
              <a:off x="8949629" y="3162249"/>
              <a:ext cx="652416" cy="652416"/>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eaLnBrk="1" hangingPunct="1"/>
              <a:endParaRPr lang="zh-CN" altLang="zh-CN" sz="2400" dirty="0">
                <a:solidFill>
                  <a:srgbClr val="FFFFFF"/>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36" name="Text Box 7"/>
            <p:cNvSpPr txBox="1">
              <a:spLocks noChangeArrowheads="1"/>
            </p:cNvSpPr>
            <p:nvPr/>
          </p:nvSpPr>
          <p:spPr bwMode="auto">
            <a:xfrm flipH="1">
              <a:off x="9057716" y="3298767"/>
              <a:ext cx="382269" cy="451273"/>
            </a:xfrm>
            <a:prstGeom prst="rect">
              <a:avLst/>
            </a:prstGeom>
            <a:grpFill/>
            <a:ln w="9525">
              <a:noFill/>
              <a:miter lim="800000"/>
            </a:ln>
          </p:spPr>
          <p:txBody>
            <a:bodyPr wrap="none" lIns="81200" tIns="40602" rIns="81200" bIns="40602">
              <a:spAutoFit/>
            </a:bodyPr>
            <a:p>
              <a:pPr algn="ctr" defTabSz="1449705">
                <a:defRPr/>
              </a:pPr>
              <a:r>
                <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rPr>
                <a:t>04</a:t>
              </a:r>
              <a:endParaRPr lang="en-CA" sz="2400" spc="-200" dirty="0">
                <a:solidFill>
                  <a:schemeClr val="bg1"/>
                </a:solidFill>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grpSp>
      <p:grpSp>
        <p:nvGrpSpPr>
          <p:cNvPr id="121" name="组合 120"/>
          <p:cNvGrpSpPr/>
          <p:nvPr/>
        </p:nvGrpSpPr>
        <p:grpSpPr>
          <a:xfrm>
            <a:off x="1318567" y="4495445"/>
            <a:ext cx="1934629" cy="1234069"/>
            <a:chOff x="468937" y="2419540"/>
            <a:chExt cx="1934629" cy="1234069"/>
          </a:xfrm>
        </p:grpSpPr>
        <p:sp>
          <p:nvSpPr>
            <p:cNvPr id="122" name="TextBox 18"/>
            <p:cNvSpPr txBox="1"/>
            <p:nvPr/>
          </p:nvSpPr>
          <p:spPr>
            <a:xfrm flipH="1">
              <a:off x="468937" y="2419540"/>
              <a:ext cx="1198880" cy="398780"/>
            </a:xfrm>
            <a:prstGeom prst="rect">
              <a:avLst/>
            </a:prstGeom>
            <a:noFill/>
          </p:spPr>
          <p:txBody>
            <a:bodyPr wrap="none" rtlCol="0">
              <a:spAutoFit/>
            </a:bodyPr>
            <a:p>
              <a:r>
                <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123" name="矩形 122"/>
            <p:cNvSpPr/>
            <p:nvPr/>
          </p:nvSpPr>
          <p:spPr>
            <a:xfrm>
              <a:off x="470268" y="2823664"/>
              <a:ext cx="1933298" cy="829945"/>
            </a:xfrm>
            <a:prstGeom prst="rect">
              <a:avLst/>
            </a:prstGeom>
          </p:spPr>
          <p:txBody>
            <a:bodyPr wrap="square">
              <a:spAutoFit/>
            </a:bodyPr>
            <a:p>
              <a:pPr>
                <a:lnSpc>
                  <a:spcPct val="150000"/>
                </a:lnSpc>
              </a:pPr>
              <a:r>
                <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8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grpSp>
        <p:nvGrpSpPr>
          <p:cNvPr id="124" name="组合 123"/>
          <p:cNvGrpSpPr/>
          <p:nvPr/>
        </p:nvGrpSpPr>
        <p:grpSpPr>
          <a:xfrm>
            <a:off x="3963795" y="4495445"/>
            <a:ext cx="1934629" cy="1234069"/>
            <a:chOff x="468937" y="2419540"/>
            <a:chExt cx="1934629" cy="1234069"/>
          </a:xfrm>
        </p:grpSpPr>
        <p:sp>
          <p:nvSpPr>
            <p:cNvPr id="125" name="TextBox 18"/>
            <p:cNvSpPr txBox="1"/>
            <p:nvPr/>
          </p:nvSpPr>
          <p:spPr>
            <a:xfrm flipH="1">
              <a:off x="468937" y="2419540"/>
              <a:ext cx="1198880" cy="398780"/>
            </a:xfrm>
            <a:prstGeom prst="rect">
              <a:avLst/>
            </a:prstGeom>
            <a:noFill/>
          </p:spPr>
          <p:txBody>
            <a:bodyPr wrap="none" rtlCol="0">
              <a:spAutoFit/>
            </a:bodyPr>
            <a:p>
              <a:r>
                <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126" name="矩形 125"/>
            <p:cNvSpPr/>
            <p:nvPr/>
          </p:nvSpPr>
          <p:spPr>
            <a:xfrm>
              <a:off x="470268" y="2823664"/>
              <a:ext cx="1933298" cy="829945"/>
            </a:xfrm>
            <a:prstGeom prst="rect">
              <a:avLst/>
            </a:prstGeom>
          </p:spPr>
          <p:txBody>
            <a:bodyPr wrap="square">
              <a:spAutoFit/>
            </a:bodyPr>
            <a:p>
              <a:pPr>
                <a:lnSpc>
                  <a:spcPct val="150000"/>
                </a:lnSpc>
              </a:pPr>
              <a:r>
                <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8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grpSp>
        <p:nvGrpSpPr>
          <p:cNvPr id="127" name="组合 126"/>
          <p:cNvGrpSpPr/>
          <p:nvPr/>
        </p:nvGrpSpPr>
        <p:grpSpPr>
          <a:xfrm>
            <a:off x="6609023" y="4495445"/>
            <a:ext cx="1934629" cy="1234069"/>
            <a:chOff x="468937" y="2419540"/>
            <a:chExt cx="1934629" cy="1234069"/>
          </a:xfrm>
        </p:grpSpPr>
        <p:sp>
          <p:nvSpPr>
            <p:cNvPr id="128" name="TextBox 18"/>
            <p:cNvSpPr txBox="1"/>
            <p:nvPr/>
          </p:nvSpPr>
          <p:spPr>
            <a:xfrm flipH="1">
              <a:off x="468937" y="2419540"/>
              <a:ext cx="1198880" cy="398780"/>
            </a:xfrm>
            <a:prstGeom prst="rect">
              <a:avLst/>
            </a:prstGeom>
            <a:noFill/>
          </p:spPr>
          <p:txBody>
            <a:bodyPr wrap="none" rtlCol="0">
              <a:spAutoFit/>
            </a:bodyPr>
            <a:p>
              <a:r>
                <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129" name="矩形 128"/>
            <p:cNvSpPr/>
            <p:nvPr/>
          </p:nvSpPr>
          <p:spPr>
            <a:xfrm>
              <a:off x="470268" y="2823664"/>
              <a:ext cx="1933298" cy="829945"/>
            </a:xfrm>
            <a:prstGeom prst="rect">
              <a:avLst/>
            </a:prstGeom>
          </p:spPr>
          <p:txBody>
            <a:bodyPr wrap="square">
              <a:spAutoFit/>
            </a:bodyPr>
            <a:p>
              <a:pPr>
                <a:lnSpc>
                  <a:spcPct val="150000"/>
                </a:lnSpc>
              </a:pPr>
              <a:r>
                <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8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grpSp>
        <p:nvGrpSpPr>
          <p:cNvPr id="130" name="组合 129"/>
          <p:cNvGrpSpPr/>
          <p:nvPr/>
        </p:nvGrpSpPr>
        <p:grpSpPr>
          <a:xfrm>
            <a:off x="9254251" y="4495445"/>
            <a:ext cx="1934629" cy="1234069"/>
            <a:chOff x="468937" y="2419540"/>
            <a:chExt cx="1934629" cy="1234069"/>
          </a:xfrm>
        </p:grpSpPr>
        <p:sp>
          <p:nvSpPr>
            <p:cNvPr id="131" name="TextBox 18"/>
            <p:cNvSpPr txBox="1"/>
            <p:nvPr/>
          </p:nvSpPr>
          <p:spPr>
            <a:xfrm flipH="1">
              <a:off x="468937" y="2419540"/>
              <a:ext cx="1198880" cy="398780"/>
            </a:xfrm>
            <a:prstGeom prst="rect">
              <a:avLst/>
            </a:prstGeom>
            <a:noFill/>
          </p:spPr>
          <p:txBody>
            <a:bodyPr wrap="none" rtlCol="0">
              <a:spAutoFit/>
            </a:bodyPr>
            <a:p>
              <a:r>
                <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0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132" name="矩形 131"/>
            <p:cNvSpPr/>
            <p:nvPr/>
          </p:nvSpPr>
          <p:spPr>
            <a:xfrm>
              <a:off x="470268" y="2823664"/>
              <a:ext cx="1933298" cy="829945"/>
            </a:xfrm>
            <a:prstGeom prst="rect">
              <a:avLst/>
            </a:prstGeom>
          </p:spPr>
          <p:txBody>
            <a:bodyPr wrap="square">
              <a:spAutoFit/>
            </a:bodyPr>
            <a:p>
              <a:pPr>
                <a:lnSpc>
                  <a:spcPct val="150000"/>
                </a:lnSpc>
              </a:pPr>
              <a:r>
                <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8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8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grpSp>
        <p:nvGrpSpPr>
          <p:cNvPr id="7" name="组合 6"/>
          <p:cNvGrpSpPr/>
          <p:nvPr/>
        </p:nvGrpSpPr>
        <p:grpSpPr>
          <a:xfrm>
            <a:off x="4138968" y="1271812"/>
            <a:ext cx="3914989" cy="2295298"/>
            <a:chOff x="5875" y="1577"/>
            <a:chExt cx="6970" cy="4086"/>
          </a:xfrm>
        </p:grpSpPr>
        <p:sp>
          <p:nvSpPr>
            <p:cNvPr id="4" name="圆角矩形 3"/>
            <p:cNvSpPr/>
            <p:nvPr/>
          </p:nvSpPr>
          <p:spPr>
            <a:xfrm>
              <a:off x="7618" y="1577"/>
              <a:ext cx="3482" cy="2611"/>
            </a:xfrm>
            <a:prstGeom prst="round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 name="矩形 4"/>
            <p:cNvSpPr/>
            <p:nvPr/>
          </p:nvSpPr>
          <p:spPr>
            <a:xfrm>
              <a:off x="8392" y="2062"/>
              <a:ext cx="1937" cy="1641"/>
            </a:xfrm>
            <a:prstGeom prst="rect">
              <a:avLst/>
            </a:prstGeom>
          </p:spPr>
          <p:txBody>
            <a:bodyPr wrap="square">
              <a:spAutoFit/>
            </a:bodyPr>
            <a:lstStyle/>
            <a:p>
              <a:r>
                <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矩形 5"/>
            <p:cNvSpPr/>
            <p:nvPr/>
          </p:nvSpPr>
          <p:spPr>
            <a:xfrm>
              <a:off x="5875" y="4624"/>
              <a:ext cx="6970" cy="1039"/>
            </a:xfrm>
            <a:prstGeom prst="rect">
              <a:avLst/>
            </a:prstGeom>
          </p:spPr>
          <p:txBody>
            <a:bodyPr wrap="square">
              <a:spAutoFit/>
            </a:bodyPr>
            <a:lstStyle/>
            <a:p>
              <a:pPr algn="dist"/>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单击添加标题</a:t>
              </a:r>
              <a:endPar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70947" y="1925052"/>
            <a:ext cx="2773777" cy="4371474"/>
          </a:xfrm>
          <a:prstGeom prst="rect">
            <a:avLst/>
          </a:prstGeom>
        </p:spPr>
      </p:pic>
      <p:sp>
        <p:nvSpPr>
          <p:cNvPr id="4" name="圆角矩形 3"/>
          <p:cNvSpPr/>
          <p:nvPr/>
        </p:nvSpPr>
        <p:spPr>
          <a:xfrm>
            <a:off x="3510632" y="2643484"/>
            <a:ext cx="4881500" cy="3325332"/>
          </a:xfrm>
          <a:prstGeom prst="roundRect">
            <a:avLst>
              <a:gd name="adj" fmla="val 10085"/>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5"/>
          <p:cNvSpPr txBox="1">
            <a:spLocks noChangeArrowheads="1"/>
          </p:cNvSpPr>
          <p:nvPr/>
        </p:nvSpPr>
        <p:spPr bwMode="auto">
          <a:xfrm>
            <a:off x="4022270" y="2829588"/>
            <a:ext cx="3858224" cy="2937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200000"/>
              </a:lnSpc>
            </a:pPr>
            <a:r>
              <a:rPr lang="zh-CN" altLang="en-US" sz="2800" b="1" dirty="0" smtClean="0"/>
              <a:t>输入标题</a:t>
            </a:r>
            <a:endParaRPr lang="en-US" altLang="zh-CN" sz="2800" b="1" dirty="0"/>
          </a:p>
          <a:p>
            <a:pPr algn="ctr">
              <a:lnSpc>
                <a:spcPct val="20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点击此处输入文字点击此处输入文字点击此处输入文字点击此处输入文字点击此处输入文字此处输入文字点击此处输入文字点击此处输入文字点击此处输入文字</a:t>
            </a:r>
            <a:r>
              <a:rPr lang="zh-CN" altLang="en-US" sz="1100" dirty="0" smtClean="0"/>
              <a:t>点击</a:t>
            </a:r>
            <a:r>
              <a:rPr lang="zh-CN" altLang="en-US" sz="1100" dirty="0"/>
              <a:t>文字点击此处输入文字此处输入文字点击此处输入文字点击此处输入文字点击此处输入文字</a:t>
            </a:r>
            <a:r>
              <a:rPr lang="zh-CN" altLang="en-US" sz="1100" dirty="0" smtClean="0"/>
              <a:t>点击</a:t>
            </a:r>
            <a:endParaRPr lang="en-US" altLang="zh-CN" sz="1100" dirty="0"/>
          </a:p>
        </p:txBody>
      </p:sp>
      <p:sp>
        <p:nvSpPr>
          <p:cNvPr id="6" name="圆角矩形 5"/>
          <p:cNvSpPr/>
          <p:nvPr/>
        </p:nvSpPr>
        <p:spPr>
          <a:xfrm>
            <a:off x="8658040" y="2635561"/>
            <a:ext cx="2710545" cy="3325332"/>
          </a:xfrm>
          <a:prstGeom prst="roundRect">
            <a:avLst>
              <a:gd name="adj" fmla="val 10085"/>
            </a:avLst>
          </a:prstGeom>
          <a:solidFill>
            <a:srgbClr val="BD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15"/>
          <p:cNvSpPr txBox="1">
            <a:spLocks noChangeArrowheads="1"/>
          </p:cNvSpPr>
          <p:nvPr/>
        </p:nvSpPr>
        <p:spPr bwMode="auto">
          <a:xfrm>
            <a:off x="8939695" y="3005565"/>
            <a:ext cx="2147234"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000" b="1" dirty="0" smtClean="0">
                <a:solidFill>
                  <a:schemeClr val="bg1"/>
                </a:solidFill>
              </a:rPr>
              <a:t>输入标题</a:t>
            </a:r>
            <a:endParaRPr lang="en-US" altLang="zh-CN" sz="2000" b="1" dirty="0">
              <a:solidFill>
                <a:schemeClr val="bg1"/>
              </a:solidFill>
            </a:endParaRPr>
          </a:p>
          <a:p>
            <a:pPr algn="ctr">
              <a:lnSpc>
                <a:spcPct val="150000"/>
              </a:lnSpc>
            </a:pPr>
            <a:r>
              <a:rPr lang="zh-CN" altLang="en-US" sz="1100" dirty="0" smtClean="0">
                <a:solidFill>
                  <a:schemeClr val="bg1"/>
                </a:solidFill>
              </a:rPr>
              <a:t>点击</a:t>
            </a:r>
            <a:r>
              <a:rPr lang="zh-CN" altLang="en-US" sz="1100" dirty="0">
                <a:solidFill>
                  <a:schemeClr val="bg1"/>
                </a:solidFill>
              </a:rPr>
              <a:t>此处输入文字点击此处</a:t>
            </a:r>
            <a:r>
              <a:rPr lang="zh-CN" altLang="en-US" sz="1100" dirty="0" smtClean="0">
                <a:solidFill>
                  <a:schemeClr val="bg1"/>
                </a:solidFill>
              </a:rPr>
              <a:t>输入文字</a:t>
            </a:r>
            <a:r>
              <a:rPr lang="zh-CN" altLang="en-US" sz="1100" dirty="0">
                <a:solidFill>
                  <a:schemeClr val="bg1"/>
                </a:solidFill>
              </a:rPr>
              <a:t>点击此处输入文字点击</a:t>
            </a:r>
            <a:r>
              <a:rPr lang="zh-CN" altLang="en-US" sz="1100" dirty="0">
                <a:solidFill>
                  <a:schemeClr val="bg1"/>
                </a:solidFill>
              </a:rPr>
              <a:t>此处点击此处输入文字点击此处输入文字点击此处输入文字点击此处</a:t>
            </a:r>
            <a:endParaRPr lang="en-US" altLang="zh-CN" sz="1100" dirty="0">
              <a:solidFill>
                <a:schemeClr val="bg1"/>
              </a:solidFill>
            </a:endParaRPr>
          </a:p>
          <a:p>
            <a:pPr algn="ctr">
              <a:lnSpc>
                <a:spcPct val="150000"/>
              </a:lnSpc>
            </a:pPr>
            <a:r>
              <a:rPr lang="zh-CN" altLang="en-US" sz="1100" dirty="0">
                <a:solidFill>
                  <a:schemeClr val="bg1"/>
                </a:solidFill>
              </a:rPr>
              <a:t>点击此处输入文字点击此处输入文字点击此处输入文字点击此处</a:t>
            </a:r>
            <a:endParaRPr lang="en-US" altLang="zh-CN" sz="1100" dirty="0">
              <a:solidFill>
                <a:schemeClr val="bg1"/>
              </a:solidFill>
            </a:endParaRPr>
          </a:p>
          <a:p>
            <a:pPr algn="ctr">
              <a:lnSpc>
                <a:spcPct val="150000"/>
              </a:lnSpc>
            </a:pPr>
            <a:r>
              <a:rPr lang="zh-CN" altLang="en-US" sz="1100" dirty="0">
                <a:solidFill>
                  <a:schemeClr val="bg1"/>
                </a:solidFill>
              </a:rPr>
              <a:t>点击此处输入文字点击此处输入文字点击此处输入文字点击</a:t>
            </a:r>
            <a:r>
              <a:rPr lang="zh-CN" altLang="en-US" sz="1100" dirty="0" smtClean="0">
                <a:solidFill>
                  <a:schemeClr val="bg1"/>
                </a:solidFill>
              </a:rPr>
              <a:t>此处</a:t>
            </a:r>
            <a:endParaRPr lang="en-US" altLang="zh-CN" sz="11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grpSp>
        <p:nvGrpSpPr>
          <p:cNvPr id="7" name="组合 6"/>
          <p:cNvGrpSpPr/>
          <p:nvPr/>
        </p:nvGrpSpPr>
        <p:grpSpPr>
          <a:xfrm>
            <a:off x="4138968" y="1271812"/>
            <a:ext cx="3914989" cy="2295298"/>
            <a:chOff x="5875" y="1577"/>
            <a:chExt cx="6970" cy="4086"/>
          </a:xfrm>
        </p:grpSpPr>
        <p:sp>
          <p:nvSpPr>
            <p:cNvPr id="4" name="圆角矩形 3"/>
            <p:cNvSpPr/>
            <p:nvPr/>
          </p:nvSpPr>
          <p:spPr>
            <a:xfrm>
              <a:off x="7618" y="1577"/>
              <a:ext cx="3482" cy="2611"/>
            </a:xfrm>
            <a:prstGeom prst="round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 name="矩形 4"/>
            <p:cNvSpPr/>
            <p:nvPr/>
          </p:nvSpPr>
          <p:spPr>
            <a:xfrm>
              <a:off x="8392" y="2062"/>
              <a:ext cx="1937" cy="1641"/>
            </a:xfrm>
            <a:prstGeom prst="rect">
              <a:avLst/>
            </a:prstGeom>
          </p:spPr>
          <p:txBody>
            <a:bodyPr wrap="square">
              <a:spAutoFit/>
            </a:bodyPr>
            <a:lstStyle/>
            <a:p>
              <a:r>
                <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矩形 5"/>
            <p:cNvSpPr/>
            <p:nvPr/>
          </p:nvSpPr>
          <p:spPr>
            <a:xfrm>
              <a:off x="5875" y="4624"/>
              <a:ext cx="6970" cy="1039"/>
            </a:xfrm>
            <a:prstGeom prst="rect">
              <a:avLst/>
            </a:prstGeom>
          </p:spPr>
          <p:txBody>
            <a:bodyPr wrap="square">
              <a:spAutoFit/>
            </a:bodyPr>
            <a:lstStyle/>
            <a:p>
              <a:pPr algn="dist"/>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单击添加标题</a:t>
              </a:r>
              <a:endPar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2006140" y="1108158"/>
            <a:ext cx="8179719" cy="3639855"/>
          </a:xfrm>
          <a:prstGeom prst="rect">
            <a:avLst/>
          </a:prstGeom>
        </p:spPr>
      </p:pic>
      <p:grpSp>
        <p:nvGrpSpPr>
          <p:cNvPr id="9" name="组合 8"/>
          <p:cNvGrpSpPr/>
          <p:nvPr/>
        </p:nvGrpSpPr>
        <p:grpSpPr>
          <a:xfrm>
            <a:off x="1182053" y="4055560"/>
            <a:ext cx="2147234" cy="1795249"/>
            <a:chOff x="1495953" y="4074944"/>
            <a:chExt cx="2147234" cy="1795249"/>
          </a:xfrm>
        </p:grpSpPr>
        <p:sp>
          <p:nvSpPr>
            <p:cNvPr id="6" name="íŝļîde"/>
            <p:cNvSpPr/>
            <p:nvPr/>
          </p:nvSpPr>
          <p:spPr>
            <a:xfrm>
              <a:off x="2281928" y="4074944"/>
              <a:ext cx="673069" cy="673069"/>
            </a:xfrm>
            <a:prstGeom prst="flowChartConnector">
              <a:avLst/>
            </a:prstGeom>
            <a:solidFill>
              <a:srgbClr val="DF635C"/>
            </a:solidFill>
            <a:ln w="12700" cap="flat" cmpd="sng" algn="ctr">
              <a:noFill/>
              <a:prstDash val="solid"/>
              <a:miter lim="800000"/>
            </a:ln>
            <a:effectLst/>
          </p:spPr>
          <p:txBody>
            <a:bodyPr anchor="ctr"/>
            <a:lstStyle/>
            <a:p>
              <a:pPr algn="ctr"/>
            </a:p>
          </p:txBody>
        </p:sp>
        <p:sp>
          <p:nvSpPr>
            <p:cNvPr id="7" name="išḻïḍè"/>
            <p:cNvSpPr/>
            <p:nvPr/>
          </p:nvSpPr>
          <p:spPr bwMode="auto">
            <a:xfrm flipH="1">
              <a:off x="2415598" y="4234308"/>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p>
          </p:txBody>
        </p:sp>
        <p:sp>
          <p:nvSpPr>
            <p:cNvPr id="8" name="TextBox 15"/>
            <p:cNvSpPr txBox="1">
              <a:spLocks noChangeArrowheads="1"/>
            </p:cNvSpPr>
            <p:nvPr/>
          </p:nvSpPr>
          <p:spPr bwMode="auto">
            <a:xfrm>
              <a:off x="1495953" y="4808364"/>
              <a:ext cx="214723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000" b="1" dirty="0" smtClean="0"/>
                <a:t>输入标题</a:t>
              </a:r>
              <a:endParaRPr lang="en-US" altLang="zh-CN" sz="20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a:t>
              </a:r>
              <a:r>
                <a:rPr lang="zh-CN" altLang="en-US" sz="1100" dirty="0" smtClean="0"/>
                <a:t>此处</a:t>
              </a:r>
              <a:endParaRPr lang="en-US" altLang="zh-CN" sz="1100" dirty="0"/>
            </a:p>
          </p:txBody>
        </p:sp>
      </p:grpSp>
      <p:grpSp>
        <p:nvGrpSpPr>
          <p:cNvPr id="10" name="组合 9"/>
          <p:cNvGrpSpPr/>
          <p:nvPr/>
        </p:nvGrpSpPr>
        <p:grpSpPr>
          <a:xfrm>
            <a:off x="3763383" y="4055560"/>
            <a:ext cx="2147234" cy="1795249"/>
            <a:chOff x="1495953" y="4074944"/>
            <a:chExt cx="2147234" cy="1795249"/>
          </a:xfrm>
        </p:grpSpPr>
        <p:sp>
          <p:nvSpPr>
            <p:cNvPr id="11" name="íŝļîde"/>
            <p:cNvSpPr/>
            <p:nvPr/>
          </p:nvSpPr>
          <p:spPr>
            <a:xfrm>
              <a:off x="2281928" y="4074944"/>
              <a:ext cx="673069" cy="673069"/>
            </a:xfrm>
            <a:prstGeom prst="flowChartConnector">
              <a:avLst/>
            </a:prstGeom>
            <a:solidFill>
              <a:srgbClr val="DF635C"/>
            </a:solidFill>
            <a:ln w="12700" cap="flat" cmpd="sng" algn="ctr">
              <a:noFill/>
              <a:prstDash val="solid"/>
              <a:miter lim="800000"/>
            </a:ln>
            <a:effectLst/>
          </p:spPr>
          <p:txBody>
            <a:bodyPr anchor="ctr"/>
            <a:lstStyle/>
            <a:p>
              <a:pPr algn="ctr"/>
            </a:p>
          </p:txBody>
        </p:sp>
        <p:sp>
          <p:nvSpPr>
            <p:cNvPr id="12" name="išḻïḍè"/>
            <p:cNvSpPr/>
            <p:nvPr/>
          </p:nvSpPr>
          <p:spPr bwMode="auto">
            <a:xfrm flipH="1">
              <a:off x="2415598" y="4234308"/>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p>
          </p:txBody>
        </p:sp>
        <p:sp>
          <p:nvSpPr>
            <p:cNvPr id="13" name="TextBox 15"/>
            <p:cNvSpPr txBox="1">
              <a:spLocks noChangeArrowheads="1"/>
            </p:cNvSpPr>
            <p:nvPr/>
          </p:nvSpPr>
          <p:spPr bwMode="auto">
            <a:xfrm>
              <a:off x="1495953" y="4808364"/>
              <a:ext cx="214723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000" b="1" dirty="0" smtClean="0"/>
                <a:t>输入标题</a:t>
              </a:r>
              <a:endParaRPr lang="en-US" altLang="zh-CN" sz="20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a:t>
              </a:r>
              <a:r>
                <a:rPr lang="zh-CN" altLang="en-US" sz="1100" dirty="0" smtClean="0"/>
                <a:t>此处</a:t>
              </a:r>
              <a:endParaRPr lang="en-US" altLang="zh-CN" sz="1100" dirty="0"/>
            </a:p>
          </p:txBody>
        </p:sp>
      </p:grpSp>
      <p:grpSp>
        <p:nvGrpSpPr>
          <p:cNvPr id="14" name="组合 13"/>
          <p:cNvGrpSpPr/>
          <p:nvPr/>
        </p:nvGrpSpPr>
        <p:grpSpPr>
          <a:xfrm>
            <a:off x="6344713" y="4055560"/>
            <a:ext cx="2147234" cy="1795249"/>
            <a:chOff x="1495953" y="4074944"/>
            <a:chExt cx="2147234" cy="1795249"/>
          </a:xfrm>
        </p:grpSpPr>
        <p:sp>
          <p:nvSpPr>
            <p:cNvPr id="15" name="íŝļîde"/>
            <p:cNvSpPr/>
            <p:nvPr/>
          </p:nvSpPr>
          <p:spPr>
            <a:xfrm>
              <a:off x="2281928" y="4074944"/>
              <a:ext cx="673069" cy="673069"/>
            </a:xfrm>
            <a:prstGeom prst="flowChartConnector">
              <a:avLst/>
            </a:prstGeom>
            <a:solidFill>
              <a:srgbClr val="DF635C"/>
            </a:solidFill>
            <a:ln w="12700" cap="flat" cmpd="sng" algn="ctr">
              <a:noFill/>
              <a:prstDash val="solid"/>
              <a:miter lim="800000"/>
            </a:ln>
            <a:effectLst/>
          </p:spPr>
          <p:txBody>
            <a:bodyPr anchor="ctr"/>
            <a:lstStyle/>
            <a:p>
              <a:pPr algn="ctr"/>
            </a:p>
          </p:txBody>
        </p:sp>
        <p:sp>
          <p:nvSpPr>
            <p:cNvPr id="16" name="išḻïḍè"/>
            <p:cNvSpPr/>
            <p:nvPr/>
          </p:nvSpPr>
          <p:spPr bwMode="auto">
            <a:xfrm flipH="1">
              <a:off x="2415598" y="4234308"/>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p>
          </p:txBody>
        </p:sp>
        <p:sp>
          <p:nvSpPr>
            <p:cNvPr id="17" name="TextBox 15"/>
            <p:cNvSpPr txBox="1">
              <a:spLocks noChangeArrowheads="1"/>
            </p:cNvSpPr>
            <p:nvPr/>
          </p:nvSpPr>
          <p:spPr bwMode="auto">
            <a:xfrm>
              <a:off x="1495953" y="4808364"/>
              <a:ext cx="214723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000" b="1" dirty="0" smtClean="0"/>
                <a:t>输入标题</a:t>
              </a:r>
              <a:endParaRPr lang="en-US" altLang="zh-CN" sz="20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a:t>
              </a:r>
              <a:r>
                <a:rPr lang="zh-CN" altLang="en-US" sz="1100" dirty="0" smtClean="0"/>
                <a:t>此处</a:t>
              </a:r>
              <a:endParaRPr lang="en-US" altLang="zh-CN" sz="1100" dirty="0"/>
            </a:p>
          </p:txBody>
        </p:sp>
      </p:grpSp>
      <p:grpSp>
        <p:nvGrpSpPr>
          <p:cNvPr id="18" name="组合 17"/>
          <p:cNvGrpSpPr/>
          <p:nvPr/>
        </p:nvGrpSpPr>
        <p:grpSpPr>
          <a:xfrm>
            <a:off x="8926042" y="4055560"/>
            <a:ext cx="2147234" cy="1795249"/>
            <a:chOff x="1495953" y="4074944"/>
            <a:chExt cx="2147234" cy="1795249"/>
          </a:xfrm>
        </p:grpSpPr>
        <p:sp>
          <p:nvSpPr>
            <p:cNvPr id="19" name="íŝļîde"/>
            <p:cNvSpPr/>
            <p:nvPr/>
          </p:nvSpPr>
          <p:spPr>
            <a:xfrm>
              <a:off x="2281928" y="4074944"/>
              <a:ext cx="673069" cy="673069"/>
            </a:xfrm>
            <a:prstGeom prst="flowChartConnector">
              <a:avLst/>
            </a:prstGeom>
            <a:solidFill>
              <a:srgbClr val="DF635C"/>
            </a:solidFill>
            <a:ln w="12700" cap="flat" cmpd="sng" algn="ctr">
              <a:noFill/>
              <a:prstDash val="solid"/>
              <a:miter lim="800000"/>
            </a:ln>
            <a:effectLst/>
          </p:spPr>
          <p:txBody>
            <a:bodyPr anchor="ctr"/>
            <a:lstStyle/>
            <a:p>
              <a:pPr algn="ctr"/>
            </a:p>
          </p:txBody>
        </p:sp>
        <p:sp>
          <p:nvSpPr>
            <p:cNvPr id="20" name="išḻïḍè"/>
            <p:cNvSpPr/>
            <p:nvPr/>
          </p:nvSpPr>
          <p:spPr bwMode="auto">
            <a:xfrm flipH="1">
              <a:off x="2415598" y="4234308"/>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p>
          </p:txBody>
        </p:sp>
        <p:sp>
          <p:nvSpPr>
            <p:cNvPr id="21" name="TextBox 15"/>
            <p:cNvSpPr txBox="1">
              <a:spLocks noChangeArrowheads="1"/>
            </p:cNvSpPr>
            <p:nvPr/>
          </p:nvSpPr>
          <p:spPr bwMode="auto">
            <a:xfrm>
              <a:off x="1495953" y="4808364"/>
              <a:ext cx="214723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000" b="1" dirty="0" smtClean="0"/>
                <a:t>输入标题</a:t>
              </a:r>
              <a:endParaRPr lang="en-US" altLang="zh-CN" sz="20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a:t>
              </a:r>
              <a:r>
                <a:rPr lang="zh-CN" altLang="en-US" sz="1100" dirty="0" smtClean="0"/>
                <a:t>此处</a:t>
              </a:r>
              <a:endParaRPr lang="en-US" altLang="zh-CN" sz="1100" dirty="0"/>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3"/>
          <p:cNvSpPr/>
          <p:nvPr/>
        </p:nvSpPr>
        <p:spPr>
          <a:xfrm>
            <a:off x="1151747" y="2166014"/>
            <a:ext cx="1895364" cy="1895362"/>
          </a:xfrm>
          <a:prstGeom prst="ellipse">
            <a:avLst/>
          </a:prstGeom>
          <a:solidFill>
            <a:srgbClr val="DF635C"/>
          </a:solidFill>
          <a:ln w="12700" cmpd="sng">
            <a:noFill/>
            <a:miter lim="800000"/>
          </a:ln>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2800" b="0" i="0" u="none" strike="noStrike" kern="0" cap="none" spc="0" normalizeH="0" baseline="0" noProof="0">
              <a:ln>
                <a:noFill/>
              </a:ln>
              <a:solidFill>
                <a:schemeClr val="bg1">
                  <a:lumMod val="50000"/>
                </a:schemeClr>
              </a:solidFill>
              <a:effectLst/>
              <a:uLnTx/>
              <a:uFillTx/>
            </a:endParaRPr>
          </a:p>
        </p:txBody>
      </p:sp>
      <p:sp>
        <p:nvSpPr>
          <p:cNvPr id="4" name="Oval 14"/>
          <p:cNvSpPr/>
          <p:nvPr/>
        </p:nvSpPr>
        <p:spPr>
          <a:xfrm>
            <a:off x="3760237" y="2172777"/>
            <a:ext cx="1895364" cy="1895362"/>
          </a:xfrm>
          <a:prstGeom prst="ellipse">
            <a:avLst/>
          </a:prstGeom>
          <a:solidFill>
            <a:srgbClr val="DF635C"/>
          </a:solidFill>
          <a:ln w="12700" cmpd="sng">
            <a:noFill/>
            <a:miter lim="800000"/>
          </a:ln>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2800" b="0" i="0" u="none" strike="noStrike" kern="0" cap="none" spc="0" normalizeH="0" baseline="0" noProof="0">
              <a:ln>
                <a:noFill/>
              </a:ln>
              <a:solidFill>
                <a:schemeClr val="bg1">
                  <a:lumMod val="50000"/>
                </a:schemeClr>
              </a:solidFill>
              <a:effectLst/>
              <a:uLnTx/>
              <a:uFillTx/>
            </a:endParaRPr>
          </a:p>
        </p:txBody>
      </p:sp>
      <p:sp>
        <p:nvSpPr>
          <p:cNvPr id="5" name="Oval 17"/>
          <p:cNvSpPr/>
          <p:nvPr/>
        </p:nvSpPr>
        <p:spPr>
          <a:xfrm>
            <a:off x="6372388" y="2172777"/>
            <a:ext cx="1895364" cy="1895362"/>
          </a:xfrm>
          <a:prstGeom prst="ellipse">
            <a:avLst/>
          </a:prstGeom>
          <a:solidFill>
            <a:srgbClr val="DF635C"/>
          </a:solidFill>
          <a:ln w="12700" cmpd="sng">
            <a:noFill/>
            <a:miter lim="800000"/>
          </a:ln>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2800" b="0" i="0" u="none" strike="noStrike" kern="0" cap="none" spc="0" normalizeH="0" baseline="0" noProof="0">
              <a:ln>
                <a:noFill/>
              </a:ln>
              <a:solidFill>
                <a:schemeClr val="bg1">
                  <a:lumMod val="50000"/>
                </a:schemeClr>
              </a:solidFill>
              <a:effectLst/>
              <a:uLnTx/>
              <a:uFillTx/>
            </a:endParaRPr>
          </a:p>
        </p:txBody>
      </p:sp>
      <p:sp>
        <p:nvSpPr>
          <p:cNvPr id="6" name="Oval 20"/>
          <p:cNvSpPr/>
          <p:nvPr/>
        </p:nvSpPr>
        <p:spPr>
          <a:xfrm>
            <a:off x="8981138" y="2172777"/>
            <a:ext cx="1895364" cy="1895362"/>
          </a:xfrm>
          <a:prstGeom prst="ellipse">
            <a:avLst/>
          </a:prstGeom>
          <a:solidFill>
            <a:srgbClr val="BD3734"/>
          </a:solidFill>
          <a:ln w="12700" cmpd="sng">
            <a:noFill/>
            <a:miter lim="800000"/>
          </a:ln>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en-US" sz="2800" b="0" i="0" u="none" strike="noStrike" kern="0" cap="none" spc="0" normalizeH="0" baseline="0" noProof="0">
              <a:ln>
                <a:noFill/>
              </a:ln>
              <a:solidFill>
                <a:schemeClr val="bg1">
                  <a:lumMod val="50000"/>
                </a:schemeClr>
              </a:solidFill>
              <a:effectLst/>
              <a:uLnTx/>
              <a:uFillTx/>
            </a:endParaRPr>
          </a:p>
        </p:txBody>
      </p:sp>
      <p:sp>
        <p:nvSpPr>
          <p:cNvPr id="7" name="TextBox 43"/>
          <p:cNvSpPr txBox="1"/>
          <p:nvPr/>
        </p:nvSpPr>
        <p:spPr>
          <a:xfrm>
            <a:off x="2894355" y="2478584"/>
            <a:ext cx="1023210" cy="1075170"/>
          </a:xfrm>
          <a:prstGeom prst="rect">
            <a:avLst/>
          </a:prstGeom>
          <a:noFill/>
        </p:spPr>
        <p:txBody>
          <a:bodyPr wrap="square" lIns="91420" tIns="45709" rIns="91420" bIns="45709" rtlCol="0">
            <a:spAutoFit/>
          </a:bodyPr>
          <a:lstStyle/>
          <a:p>
            <a:pPr algn="ctr"/>
            <a:r>
              <a:rPr lang="en-US" sz="7200" b="1" dirty="0">
                <a:solidFill>
                  <a:schemeClr val="bg1">
                    <a:lumMod val="50000"/>
                  </a:schemeClr>
                </a:solidFill>
                <a:latin typeface="+mn-ea"/>
                <a:cs typeface="Helvetica Neue"/>
              </a:rPr>
              <a:t>+</a:t>
            </a:r>
            <a:endParaRPr lang="ru-RU" sz="7200" b="1" dirty="0">
              <a:solidFill>
                <a:schemeClr val="bg1">
                  <a:lumMod val="50000"/>
                </a:schemeClr>
              </a:solidFill>
              <a:latin typeface="+mn-ea"/>
              <a:cs typeface="Helvetica Neue"/>
            </a:endParaRPr>
          </a:p>
        </p:txBody>
      </p:sp>
      <p:sp>
        <p:nvSpPr>
          <p:cNvPr id="8" name="TextBox 44"/>
          <p:cNvSpPr txBox="1"/>
          <p:nvPr/>
        </p:nvSpPr>
        <p:spPr>
          <a:xfrm>
            <a:off x="5504805" y="2478584"/>
            <a:ext cx="1023210" cy="1075170"/>
          </a:xfrm>
          <a:prstGeom prst="rect">
            <a:avLst/>
          </a:prstGeom>
          <a:noFill/>
        </p:spPr>
        <p:txBody>
          <a:bodyPr wrap="square" lIns="91420" tIns="45709" rIns="91420" bIns="45709" rtlCol="0">
            <a:spAutoFit/>
          </a:bodyPr>
          <a:lstStyle/>
          <a:p>
            <a:pPr algn="ctr"/>
            <a:r>
              <a:rPr lang="en-US" sz="7200" b="1" dirty="0">
                <a:solidFill>
                  <a:schemeClr val="bg1">
                    <a:lumMod val="50000"/>
                  </a:schemeClr>
                </a:solidFill>
                <a:latin typeface="+mn-ea"/>
                <a:cs typeface="Helvetica Neue"/>
              </a:rPr>
              <a:t>+</a:t>
            </a:r>
            <a:endParaRPr lang="ru-RU" sz="7200" b="1" dirty="0">
              <a:solidFill>
                <a:schemeClr val="bg1">
                  <a:lumMod val="50000"/>
                </a:schemeClr>
              </a:solidFill>
              <a:latin typeface="+mn-ea"/>
              <a:cs typeface="Helvetica Neue"/>
            </a:endParaRPr>
          </a:p>
        </p:txBody>
      </p:sp>
      <p:sp>
        <p:nvSpPr>
          <p:cNvPr id="9" name="TextBox 45"/>
          <p:cNvSpPr txBox="1"/>
          <p:nvPr/>
        </p:nvSpPr>
        <p:spPr>
          <a:xfrm>
            <a:off x="8100755" y="2491126"/>
            <a:ext cx="1023210" cy="1075170"/>
          </a:xfrm>
          <a:prstGeom prst="rect">
            <a:avLst/>
          </a:prstGeom>
          <a:noFill/>
        </p:spPr>
        <p:txBody>
          <a:bodyPr wrap="square" lIns="91420" tIns="45709" rIns="91420" bIns="45709" rtlCol="0">
            <a:spAutoFit/>
          </a:bodyPr>
          <a:lstStyle/>
          <a:p>
            <a:pPr algn="ctr"/>
            <a:r>
              <a:rPr lang="en-US" sz="7200" b="1" dirty="0">
                <a:solidFill>
                  <a:schemeClr val="bg1">
                    <a:lumMod val="50000"/>
                  </a:schemeClr>
                </a:solidFill>
                <a:latin typeface="+mn-ea"/>
                <a:cs typeface="Helvetica Neue"/>
              </a:rPr>
              <a:t>=</a:t>
            </a:r>
            <a:endParaRPr lang="ru-RU" sz="7200" b="1" dirty="0">
              <a:solidFill>
                <a:schemeClr val="bg1">
                  <a:lumMod val="50000"/>
                </a:schemeClr>
              </a:solidFill>
              <a:latin typeface="+mn-ea"/>
              <a:cs typeface="Helvetica Neue"/>
            </a:endParaRPr>
          </a:p>
        </p:txBody>
      </p:sp>
      <p:grpSp>
        <p:nvGrpSpPr>
          <p:cNvPr id="10" name="Group 71"/>
          <p:cNvGrpSpPr/>
          <p:nvPr/>
        </p:nvGrpSpPr>
        <p:grpSpPr>
          <a:xfrm>
            <a:off x="4316505" y="2740972"/>
            <a:ext cx="746740" cy="745445"/>
            <a:chOff x="3810000" y="2265363"/>
            <a:chExt cx="915988" cy="914400"/>
          </a:xfrm>
          <a:solidFill>
            <a:srgbClr val="3F3F3F"/>
          </a:solidFill>
        </p:grpSpPr>
        <p:sp>
          <p:nvSpPr>
            <p:cNvPr id="1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2" name="Freeform 119"/>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3" name="Freeform 120"/>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4" name="Freeform 121"/>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5" name="Freeform 122"/>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6" name="Freeform 123"/>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7" name="Freeform 124"/>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18" name="Freeform 125"/>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19" name="Group 173"/>
          <p:cNvGrpSpPr/>
          <p:nvPr/>
        </p:nvGrpSpPr>
        <p:grpSpPr>
          <a:xfrm>
            <a:off x="9429125" y="2623123"/>
            <a:ext cx="988340" cy="981143"/>
            <a:chOff x="6400800" y="1195388"/>
            <a:chExt cx="654050" cy="649287"/>
          </a:xfrm>
          <a:solidFill>
            <a:srgbClr val="3F3F3F"/>
          </a:solidFill>
        </p:grpSpPr>
        <p:sp>
          <p:nvSpPr>
            <p:cNvPr id="2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1" name="Rectangle 290"/>
            <p:cNvSpPr>
              <a:spLocks noChangeArrowheads="1"/>
            </p:cNvSpPr>
            <p:nvPr/>
          </p:nvSpPr>
          <p:spPr bwMode="auto">
            <a:xfrm>
              <a:off x="6597650" y="1320800"/>
              <a:ext cx="268288" cy="38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2" name="Rectangle 291"/>
            <p:cNvSpPr>
              <a:spLocks noChangeArrowheads="1"/>
            </p:cNvSpPr>
            <p:nvPr/>
          </p:nvSpPr>
          <p:spPr bwMode="auto">
            <a:xfrm>
              <a:off x="6597650" y="1408113"/>
              <a:ext cx="268288" cy="41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3" name="Rectangle 292"/>
            <p:cNvSpPr>
              <a:spLocks noChangeArrowheads="1"/>
            </p:cNvSpPr>
            <p:nvPr/>
          </p:nvSpPr>
          <p:spPr bwMode="auto">
            <a:xfrm>
              <a:off x="6597650" y="1500188"/>
              <a:ext cx="268288" cy="396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4" name="Rectangle 293"/>
            <p:cNvSpPr>
              <a:spLocks noChangeArrowheads="1"/>
            </p:cNvSpPr>
            <p:nvPr/>
          </p:nvSpPr>
          <p:spPr bwMode="auto">
            <a:xfrm>
              <a:off x="6597650" y="1587500"/>
              <a:ext cx="268288" cy="41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grpSp>
      <p:grpSp>
        <p:nvGrpSpPr>
          <p:cNvPr id="25" name="Group 162"/>
          <p:cNvGrpSpPr/>
          <p:nvPr/>
        </p:nvGrpSpPr>
        <p:grpSpPr>
          <a:xfrm>
            <a:off x="1713233" y="2660328"/>
            <a:ext cx="772390" cy="826090"/>
            <a:chOff x="4267200" y="1196975"/>
            <a:chExt cx="593725" cy="635001"/>
          </a:xfrm>
          <a:solidFill>
            <a:srgbClr val="3F3F3F"/>
          </a:solidFill>
        </p:grpSpPr>
        <p:sp>
          <p:nvSpPr>
            <p:cNvPr id="26" name="Freeform 272"/>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sp>
          <p:nvSpPr>
            <p:cNvPr id="2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800" b="0" i="0" u="none" strike="noStrike" kern="120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cs typeface="+mn-cs"/>
              </a:endParaRPr>
            </a:p>
          </p:txBody>
        </p:sp>
      </p:grpSp>
      <p:pic>
        <p:nvPicPr>
          <p:cNvPr id="29" name="图片 28"/>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833175" y="2634009"/>
            <a:ext cx="932287" cy="932287"/>
          </a:xfrm>
          <a:prstGeom prst="rect">
            <a:avLst/>
          </a:prstGeom>
        </p:spPr>
      </p:pic>
      <p:sp>
        <p:nvSpPr>
          <p:cNvPr id="30" name="TextBox 15"/>
          <p:cNvSpPr txBox="1">
            <a:spLocks noChangeArrowheads="1"/>
          </p:cNvSpPr>
          <p:nvPr/>
        </p:nvSpPr>
        <p:spPr bwMode="auto">
          <a:xfrm>
            <a:off x="1044951" y="4196953"/>
            <a:ext cx="2203047"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400" b="1" dirty="0" smtClean="0"/>
              <a:t>输入标题</a:t>
            </a:r>
            <a:endParaRPr lang="en-US" altLang="zh-CN" sz="24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a:t>
            </a:r>
            <a:r>
              <a:rPr lang="zh-CN" altLang="en-US" sz="1100" dirty="0" smtClean="0"/>
              <a:t>点击</a:t>
            </a:r>
            <a:endParaRPr lang="en-US" altLang="zh-CN" sz="1100" dirty="0"/>
          </a:p>
        </p:txBody>
      </p:sp>
      <p:sp>
        <p:nvSpPr>
          <p:cNvPr id="31" name="TextBox 15"/>
          <p:cNvSpPr txBox="1">
            <a:spLocks noChangeArrowheads="1"/>
          </p:cNvSpPr>
          <p:nvPr/>
        </p:nvSpPr>
        <p:spPr bwMode="auto">
          <a:xfrm>
            <a:off x="3637224" y="4196953"/>
            <a:ext cx="2203047"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400" b="1" dirty="0" smtClean="0"/>
              <a:t>输入标题</a:t>
            </a:r>
            <a:endParaRPr lang="en-US" altLang="zh-CN" sz="24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a:t>
            </a:r>
            <a:r>
              <a:rPr lang="zh-CN" altLang="en-US" sz="1100" dirty="0" smtClean="0"/>
              <a:t>点击</a:t>
            </a:r>
            <a:endParaRPr lang="en-US" altLang="zh-CN" sz="1100" dirty="0"/>
          </a:p>
        </p:txBody>
      </p:sp>
      <p:sp>
        <p:nvSpPr>
          <p:cNvPr id="32" name="TextBox 15"/>
          <p:cNvSpPr txBox="1">
            <a:spLocks noChangeArrowheads="1"/>
          </p:cNvSpPr>
          <p:nvPr/>
        </p:nvSpPr>
        <p:spPr bwMode="auto">
          <a:xfrm>
            <a:off x="6229497" y="4196953"/>
            <a:ext cx="2203047"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400" b="1" dirty="0" smtClean="0"/>
              <a:t>输入标题</a:t>
            </a:r>
            <a:endParaRPr lang="en-US" altLang="zh-CN" sz="24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a:t>
            </a:r>
            <a:r>
              <a:rPr lang="zh-CN" altLang="en-US" sz="1100" dirty="0" smtClean="0"/>
              <a:t>点击</a:t>
            </a:r>
            <a:endParaRPr lang="en-US" altLang="zh-CN" sz="1100" dirty="0"/>
          </a:p>
        </p:txBody>
      </p:sp>
      <p:sp>
        <p:nvSpPr>
          <p:cNvPr id="33" name="TextBox 15"/>
          <p:cNvSpPr txBox="1">
            <a:spLocks noChangeArrowheads="1"/>
          </p:cNvSpPr>
          <p:nvPr/>
        </p:nvSpPr>
        <p:spPr bwMode="auto">
          <a:xfrm>
            <a:off x="8821771" y="4196953"/>
            <a:ext cx="2203047"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eaLnBrk="1" hangingPunct="1">
              <a:lnSpc>
                <a:spcPct val="150000"/>
              </a:lnSpc>
            </a:pPr>
            <a:r>
              <a:rPr lang="zh-CN" altLang="en-US" sz="2400" b="1" dirty="0" smtClean="0"/>
              <a:t>输入标题</a:t>
            </a:r>
            <a:endParaRPr lang="en-US" altLang="zh-CN" sz="2400" b="1" dirty="0"/>
          </a:p>
          <a:p>
            <a:pPr algn="ct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点击此处输入文字点击此处输入文字点击此处输入文字</a:t>
            </a:r>
            <a:r>
              <a:rPr lang="zh-CN" altLang="en-US" sz="1100" dirty="0" smtClean="0"/>
              <a:t>点击</a:t>
            </a:r>
            <a:endParaRPr lang="en-US" altLang="zh-CN" sz="1100" dirty="0"/>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grpSp>
        <p:nvGrpSpPr>
          <p:cNvPr id="7" name="组合 6"/>
          <p:cNvGrpSpPr/>
          <p:nvPr/>
        </p:nvGrpSpPr>
        <p:grpSpPr>
          <a:xfrm>
            <a:off x="4138968" y="1271812"/>
            <a:ext cx="3914989" cy="2295298"/>
            <a:chOff x="5875" y="1577"/>
            <a:chExt cx="6970" cy="4086"/>
          </a:xfrm>
        </p:grpSpPr>
        <p:sp>
          <p:nvSpPr>
            <p:cNvPr id="4" name="圆角矩形 3"/>
            <p:cNvSpPr/>
            <p:nvPr/>
          </p:nvSpPr>
          <p:spPr>
            <a:xfrm>
              <a:off x="7618" y="1577"/>
              <a:ext cx="3482" cy="2611"/>
            </a:xfrm>
            <a:prstGeom prst="roundRect">
              <a:avLst/>
            </a:prstGeom>
            <a:solidFill>
              <a:srgbClr val="DF6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 name="矩形 4"/>
            <p:cNvSpPr/>
            <p:nvPr/>
          </p:nvSpPr>
          <p:spPr>
            <a:xfrm>
              <a:off x="8392" y="2062"/>
              <a:ext cx="1937" cy="1641"/>
            </a:xfrm>
            <a:prstGeom prst="rect">
              <a:avLst/>
            </a:prstGeom>
          </p:spPr>
          <p:txBody>
            <a:bodyPr wrap="square">
              <a:spAutoFit/>
            </a:bodyPr>
            <a:lstStyle/>
            <a:p>
              <a:r>
                <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矩形 5"/>
            <p:cNvSpPr/>
            <p:nvPr/>
          </p:nvSpPr>
          <p:spPr>
            <a:xfrm>
              <a:off x="5875" y="4624"/>
              <a:ext cx="6970" cy="1039"/>
            </a:xfrm>
            <a:prstGeom prst="rect">
              <a:avLst/>
            </a:prstGeom>
          </p:spPr>
          <p:txBody>
            <a:bodyPr wrap="square">
              <a:spAutoFit/>
            </a:bodyPr>
            <a:lstStyle/>
            <a:p>
              <a:pPr algn="dist"/>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单击添加标题</a:t>
              </a:r>
              <a:endPar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641332" y="1806032"/>
            <a:ext cx="4966154" cy="4433073"/>
            <a:chOff x="3576317" y="1789637"/>
            <a:chExt cx="4966154" cy="4433073"/>
          </a:xfrm>
          <a:solidFill>
            <a:srgbClr val="DF635C"/>
          </a:solidFill>
        </p:grpSpPr>
        <p:sp>
          <p:nvSpPr>
            <p:cNvPr id="4" name="Freeform 10"/>
            <p:cNvSpPr/>
            <p:nvPr/>
          </p:nvSpPr>
          <p:spPr bwMode="auto">
            <a:xfrm>
              <a:off x="5389037" y="4284504"/>
              <a:ext cx="1529883" cy="1938206"/>
            </a:xfrm>
            <a:custGeom>
              <a:avLst/>
              <a:gdLst>
                <a:gd name="T0" fmla="*/ 369 w 889"/>
                <a:gd name="T1" fmla="*/ 1124 h 1124"/>
                <a:gd name="T2" fmla="*/ 713 w 889"/>
                <a:gd name="T3" fmla="*/ 1124 h 1124"/>
                <a:gd name="T4" fmla="*/ 676 w 889"/>
                <a:gd name="T5" fmla="*/ 705 h 1124"/>
                <a:gd name="T6" fmla="*/ 862 w 889"/>
                <a:gd name="T7" fmla="*/ 273 h 1124"/>
                <a:gd name="T8" fmla="*/ 853 w 889"/>
                <a:gd name="T9" fmla="*/ 202 h 1124"/>
                <a:gd name="T10" fmla="*/ 775 w 889"/>
                <a:gd name="T11" fmla="*/ 257 h 1124"/>
                <a:gd name="T12" fmla="*/ 612 w 889"/>
                <a:gd name="T13" fmla="*/ 387 h 1124"/>
                <a:gd name="T14" fmla="*/ 489 w 889"/>
                <a:gd name="T15" fmla="*/ 141 h 1124"/>
                <a:gd name="T16" fmla="*/ 417 w 889"/>
                <a:gd name="T17" fmla="*/ 5 h 1124"/>
                <a:gd name="T18" fmla="*/ 404 w 889"/>
                <a:gd name="T19" fmla="*/ 155 h 1124"/>
                <a:gd name="T20" fmla="*/ 405 w 889"/>
                <a:gd name="T21" fmla="*/ 327 h 1124"/>
                <a:gd name="T22" fmla="*/ 275 w 889"/>
                <a:gd name="T23" fmla="*/ 196 h 1124"/>
                <a:gd name="T24" fmla="*/ 154 w 889"/>
                <a:gd name="T25" fmla="*/ 49 h 1124"/>
                <a:gd name="T26" fmla="*/ 207 w 889"/>
                <a:gd name="T27" fmla="*/ 218 h 1124"/>
                <a:gd name="T28" fmla="*/ 281 w 889"/>
                <a:gd name="T29" fmla="*/ 387 h 1124"/>
                <a:gd name="T30" fmla="*/ 155 w 889"/>
                <a:gd name="T31" fmla="*/ 273 h 1124"/>
                <a:gd name="T32" fmla="*/ 28 w 889"/>
                <a:gd name="T33" fmla="*/ 187 h 1124"/>
                <a:gd name="T34" fmla="*/ 113 w 889"/>
                <a:gd name="T35" fmla="*/ 350 h 1124"/>
                <a:gd name="T36" fmla="*/ 234 w 889"/>
                <a:gd name="T37" fmla="*/ 489 h 1124"/>
                <a:gd name="T38" fmla="*/ 107 w 889"/>
                <a:gd name="T39" fmla="*/ 421 h 1124"/>
                <a:gd name="T40" fmla="*/ 29 w 889"/>
                <a:gd name="T41" fmla="*/ 413 h 1124"/>
                <a:gd name="T42" fmla="*/ 173 w 889"/>
                <a:gd name="T43" fmla="*/ 550 h 1124"/>
                <a:gd name="T44" fmla="*/ 397 w 889"/>
                <a:gd name="T45" fmla="*/ 850 h 1124"/>
                <a:gd name="T46" fmla="*/ 369 w 889"/>
                <a:gd name="T47" fmla="*/ 1124 h 1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9" h="1124">
                  <a:moveTo>
                    <a:pt x="369" y="1124"/>
                  </a:moveTo>
                  <a:cubicBezTo>
                    <a:pt x="713" y="1124"/>
                    <a:pt x="713" y="1124"/>
                    <a:pt x="713" y="1124"/>
                  </a:cubicBezTo>
                  <a:cubicBezTo>
                    <a:pt x="713" y="1124"/>
                    <a:pt x="608" y="991"/>
                    <a:pt x="676" y="705"/>
                  </a:cubicBezTo>
                  <a:cubicBezTo>
                    <a:pt x="744" y="420"/>
                    <a:pt x="845" y="300"/>
                    <a:pt x="862" y="273"/>
                  </a:cubicBezTo>
                  <a:cubicBezTo>
                    <a:pt x="880" y="247"/>
                    <a:pt x="889" y="215"/>
                    <a:pt x="853" y="202"/>
                  </a:cubicBezTo>
                  <a:cubicBezTo>
                    <a:pt x="824" y="191"/>
                    <a:pt x="784" y="242"/>
                    <a:pt x="775" y="257"/>
                  </a:cubicBezTo>
                  <a:cubicBezTo>
                    <a:pt x="766" y="272"/>
                    <a:pt x="693" y="394"/>
                    <a:pt x="612" y="387"/>
                  </a:cubicBezTo>
                  <a:cubicBezTo>
                    <a:pt x="531" y="380"/>
                    <a:pt x="510" y="225"/>
                    <a:pt x="489" y="141"/>
                  </a:cubicBezTo>
                  <a:cubicBezTo>
                    <a:pt x="468" y="57"/>
                    <a:pt x="454" y="0"/>
                    <a:pt x="417" y="5"/>
                  </a:cubicBezTo>
                  <a:cubicBezTo>
                    <a:pt x="383" y="10"/>
                    <a:pt x="401" y="127"/>
                    <a:pt x="404" y="155"/>
                  </a:cubicBezTo>
                  <a:cubicBezTo>
                    <a:pt x="407" y="183"/>
                    <a:pt x="438" y="315"/>
                    <a:pt x="405" y="327"/>
                  </a:cubicBezTo>
                  <a:cubicBezTo>
                    <a:pt x="372" y="339"/>
                    <a:pt x="306" y="258"/>
                    <a:pt x="275" y="196"/>
                  </a:cubicBezTo>
                  <a:cubicBezTo>
                    <a:pt x="244" y="134"/>
                    <a:pt x="204" y="27"/>
                    <a:pt x="154" y="49"/>
                  </a:cubicBezTo>
                  <a:cubicBezTo>
                    <a:pt x="113" y="68"/>
                    <a:pt x="193" y="189"/>
                    <a:pt x="207" y="218"/>
                  </a:cubicBezTo>
                  <a:cubicBezTo>
                    <a:pt x="221" y="247"/>
                    <a:pt x="293" y="374"/>
                    <a:pt x="281" y="387"/>
                  </a:cubicBezTo>
                  <a:cubicBezTo>
                    <a:pt x="269" y="400"/>
                    <a:pt x="178" y="299"/>
                    <a:pt x="155" y="273"/>
                  </a:cubicBezTo>
                  <a:cubicBezTo>
                    <a:pt x="132" y="247"/>
                    <a:pt x="56" y="155"/>
                    <a:pt x="28" y="187"/>
                  </a:cubicBezTo>
                  <a:cubicBezTo>
                    <a:pt x="0" y="219"/>
                    <a:pt x="67" y="306"/>
                    <a:pt x="113" y="350"/>
                  </a:cubicBezTo>
                  <a:cubicBezTo>
                    <a:pt x="159" y="394"/>
                    <a:pt x="243" y="472"/>
                    <a:pt x="234" y="489"/>
                  </a:cubicBezTo>
                  <a:cubicBezTo>
                    <a:pt x="225" y="506"/>
                    <a:pt x="133" y="437"/>
                    <a:pt x="107" y="421"/>
                  </a:cubicBezTo>
                  <a:cubicBezTo>
                    <a:pt x="81" y="405"/>
                    <a:pt x="39" y="384"/>
                    <a:pt x="29" y="413"/>
                  </a:cubicBezTo>
                  <a:cubicBezTo>
                    <a:pt x="20" y="441"/>
                    <a:pt x="79" y="497"/>
                    <a:pt x="173" y="550"/>
                  </a:cubicBezTo>
                  <a:cubicBezTo>
                    <a:pt x="267" y="603"/>
                    <a:pt x="394" y="692"/>
                    <a:pt x="397" y="850"/>
                  </a:cubicBezTo>
                  <a:cubicBezTo>
                    <a:pt x="400" y="1008"/>
                    <a:pt x="375" y="1107"/>
                    <a:pt x="369" y="1124"/>
                  </a:cubicBezTo>
                  <a:close/>
                </a:path>
              </a:pathLst>
            </a:custGeom>
            <a:grpFill/>
            <a:ln>
              <a:noFill/>
            </a:ln>
          </p:spPr>
          <p:txBody>
            <a:bodyPr/>
            <a:lstStyle/>
            <a:p>
              <a:endParaRPr lang="zh-CN" altLang="en-US" sz="4000">
                <a:solidFill>
                  <a:schemeClr val="bg1">
                    <a:lumMod val="50000"/>
                  </a:schemeClr>
                </a:solidFill>
              </a:endParaRPr>
            </a:p>
          </p:txBody>
        </p:sp>
        <p:sp>
          <p:nvSpPr>
            <p:cNvPr id="5" name="Freeform 11"/>
            <p:cNvSpPr/>
            <p:nvPr/>
          </p:nvSpPr>
          <p:spPr bwMode="auto">
            <a:xfrm>
              <a:off x="6821581" y="3470642"/>
              <a:ext cx="1720890" cy="1497286"/>
            </a:xfrm>
            <a:custGeom>
              <a:avLst/>
              <a:gdLst>
                <a:gd name="T0" fmla="*/ 70 w 1000"/>
                <a:gd name="T1" fmla="*/ 712 h 868"/>
                <a:gd name="T2" fmla="*/ 788 w 1000"/>
                <a:gd name="T3" fmla="*/ 534 h 868"/>
                <a:gd name="T4" fmla="*/ 1000 w 1000"/>
                <a:gd name="T5" fmla="*/ 38 h 868"/>
                <a:gd name="T6" fmla="*/ 316 w 1000"/>
                <a:gd name="T7" fmla="*/ 198 h 868"/>
                <a:gd name="T8" fmla="*/ 0 w 1000"/>
                <a:gd name="T9" fmla="*/ 630 h 868"/>
                <a:gd name="T10" fmla="*/ 566 w 1000"/>
                <a:gd name="T11" fmla="*/ 360 h 868"/>
                <a:gd name="T12" fmla="*/ 70 w 1000"/>
                <a:gd name="T13" fmla="*/ 712 h 868"/>
              </a:gdLst>
              <a:ahLst/>
              <a:cxnLst>
                <a:cxn ang="0">
                  <a:pos x="T0" y="T1"/>
                </a:cxn>
                <a:cxn ang="0">
                  <a:pos x="T2" y="T3"/>
                </a:cxn>
                <a:cxn ang="0">
                  <a:pos x="T4" y="T5"/>
                </a:cxn>
                <a:cxn ang="0">
                  <a:pos x="T6" y="T7"/>
                </a:cxn>
                <a:cxn ang="0">
                  <a:pos x="T8" y="T9"/>
                </a:cxn>
                <a:cxn ang="0">
                  <a:pos x="T10" y="T11"/>
                </a:cxn>
                <a:cxn ang="0">
                  <a:pos x="T12" y="T13"/>
                </a:cxn>
              </a:cxnLst>
              <a:rect l="0" t="0" r="r" b="b"/>
              <a:pathLst>
                <a:path w="1000" h="868">
                  <a:moveTo>
                    <a:pt x="70" y="712"/>
                  </a:moveTo>
                  <a:cubicBezTo>
                    <a:pt x="70" y="712"/>
                    <a:pt x="485" y="868"/>
                    <a:pt x="788" y="534"/>
                  </a:cubicBezTo>
                  <a:cubicBezTo>
                    <a:pt x="980" y="322"/>
                    <a:pt x="1000" y="38"/>
                    <a:pt x="1000" y="38"/>
                  </a:cubicBezTo>
                  <a:cubicBezTo>
                    <a:pt x="1000" y="38"/>
                    <a:pt x="586" y="0"/>
                    <a:pt x="316" y="198"/>
                  </a:cubicBezTo>
                  <a:cubicBezTo>
                    <a:pt x="46" y="396"/>
                    <a:pt x="0" y="630"/>
                    <a:pt x="0" y="630"/>
                  </a:cubicBezTo>
                  <a:cubicBezTo>
                    <a:pt x="0" y="630"/>
                    <a:pt x="208" y="440"/>
                    <a:pt x="566" y="360"/>
                  </a:cubicBezTo>
                  <a:cubicBezTo>
                    <a:pt x="566" y="360"/>
                    <a:pt x="262" y="522"/>
                    <a:pt x="70" y="712"/>
                  </a:cubicBezTo>
                  <a:close/>
                </a:path>
              </a:pathLst>
            </a:custGeom>
            <a:grpFill/>
            <a:ln>
              <a:noFill/>
            </a:ln>
          </p:spPr>
          <p:txBody>
            <a:bodyPr/>
            <a:lstStyle/>
            <a:p>
              <a:endParaRPr lang="zh-CN" altLang="en-US" sz="4000">
                <a:solidFill>
                  <a:schemeClr val="bg1">
                    <a:lumMod val="50000"/>
                  </a:schemeClr>
                </a:solidFill>
              </a:endParaRPr>
            </a:p>
          </p:txBody>
        </p:sp>
        <p:sp>
          <p:nvSpPr>
            <p:cNvPr id="6" name="Freeform 12"/>
            <p:cNvSpPr/>
            <p:nvPr/>
          </p:nvSpPr>
          <p:spPr bwMode="auto">
            <a:xfrm>
              <a:off x="5987765" y="1789637"/>
              <a:ext cx="1460094" cy="2617956"/>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grpFill/>
            <a:ln>
              <a:noFill/>
            </a:ln>
          </p:spPr>
          <p:txBody>
            <a:bodyPr/>
            <a:lstStyle/>
            <a:p>
              <a:endParaRPr lang="zh-CN" altLang="en-US" sz="4000">
                <a:solidFill>
                  <a:schemeClr val="bg1">
                    <a:lumMod val="50000"/>
                  </a:schemeClr>
                </a:solidFill>
              </a:endParaRPr>
            </a:p>
          </p:txBody>
        </p:sp>
        <p:sp>
          <p:nvSpPr>
            <p:cNvPr id="7" name="Freeform 13"/>
            <p:cNvSpPr/>
            <p:nvPr/>
          </p:nvSpPr>
          <p:spPr bwMode="auto">
            <a:xfrm>
              <a:off x="4580935" y="1923750"/>
              <a:ext cx="1638243" cy="2391986"/>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grpFill/>
            <a:ln>
              <a:noFill/>
            </a:ln>
          </p:spPr>
          <p:txBody>
            <a:bodyPr/>
            <a:lstStyle/>
            <a:p>
              <a:endParaRPr lang="zh-CN" altLang="en-US" sz="4000">
                <a:solidFill>
                  <a:schemeClr val="bg1">
                    <a:lumMod val="50000"/>
                  </a:schemeClr>
                </a:solidFill>
              </a:endParaRPr>
            </a:p>
          </p:txBody>
        </p:sp>
        <p:sp>
          <p:nvSpPr>
            <p:cNvPr id="8" name="Freeform 14"/>
            <p:cNvSpPr/>
            <p:nvPr/>
          </p:nvSpPr>
          <p:spPr bwMode="auto">
            <a:xfrm>
              <a:off x="3576317" y="3553313"/>
              <a:ext cx="1816393" cy="1241922"/>
            </a:xfrm>
            <a:custGeom>
              <a:avLst/>
              <a:gdLst>
                <a:gd name="T0" fmla="*/ 1056 w 1056"/>
                <a:gd name="T1" fmla="*/ 528 h 720"/>
                <a:gd name="T2" fmla="*/ 616 w 1056"/>
                <a:gd name="T3" fmla="*/ 80 h 720"/>
                <a:gd name="T4" fmla="*/ 0 w 1056"/>
                <a:gd name="T5" fmla="*/ 178 h 720"/>
                <a:gd name="T6" fmla="*/ 446 w 1056"/>
                <a:gd name="T7" fmla="*/ 596 h 720"/>
                <a:gd name="T8" fmla="*/ 1036 w 1056"/>
                <a:gd name="T9" fmla="*/ 622 h 720"/>
                <a:gd name="T10" fmla="*/ 504 w 1056"/>
                <a:gd name="T11" fmla="*/ 334 h 720"/>
                <a:gd name="T12" fmla="*/ 1056 w 1056"/>
                <a:gd name="T13" fmla="*/ 528 h 720"/>
              </a:gdLst>
              <a:ahLst/>
              <a:cxnLst>
                <a:cxn ang="0">
                  <a:pos x="T0" y="T1"/>
                </a:cxn>
                <a:cxn ang="0">
                  <a:pos x="T2" y="T3"/>
                </a:cxn>
                <a:cxn ang="0">
                  <a:pos x="T4" y="T5"/>
                </a:cxn>
                <a:cxn ang="0">
                  <a:pos x="T6" y="T7"/>
                </a:cxn>
                <a:cxn ang="0">
                  <a:pos x="T8" y="T9"/>
                </a:cxn>
                <a:cxn ang="0">
                  <a:pos x="T10" y="T11"/>
                </a:cxn>
                <a:cxn ang="0">
                  <a:pos x="T12" y="T13"/>
                </a:cxn>
              </a:cxnLst>
              <a:rect l="0" t="0" r="r" b="b"/>
              <a:pathLst>
                <a:path w="1056" h="720">
                  <a:moveTo>
                    <a:pt x="1056" y="528"/>
                  </a:moveTo>
                  <a:cubicBezTo>
                    <a:pt x="1056" y="528"/>
                    <a:pt x="950" y="160"/>
                    <a:pt x="616" y="80"/>
                  </a:cubicBezTo>
                  <a:cubicBezTo>
                    <a:pt x="282" y="0"/>
                    <a:pt x="0" y="178"/>
                    <a:pt x="0" y="178"/>
                  </a:cubicBezTo>
                  <a:cubicBezTo>
                    <a:pt x="0" y="178"/>
                    <a:pt x="190" y="477"/>
                    <a:pt x="446" y="596"/>
                  </a:cubicBezTo>
                  <a:cubicBezTo>
                    <a:pt x="712" y="720"/>
                    <a:pt x="952" y="660"/>
                    <a:pt x="1036" y="622"/>
                  </a:cubicBezTo>
                  <a:cubicBezTo>
                    <a:pt x="1036" y="622"/>
                    <a:pt x="786" y="594"/>
                    <a:pt x="504" y="334"/>
                  </a:cubicBezTo>
                  <a:cubicBezTo>
                    <a:pt x="504" y="334"/>
                    <a:pt x="824" y="508"/>
                    <a:pt x="1056" y="528"/>
                  </a:cubicBezTo>
                  <a:close/>
                </a:path>
              </a:pathLst>
            </a:custGeom>
            <a:grpFill/>
            <a:ln>
              <a:noFill/>
            </a:ln>
          </p:spPr>
          <p:txBody>
            <a:bodyPr/>
            <a:lstStyle/>
            <a:p>
              <a:endParaRPr lang="zh-CN" altLang="en-US" sz="4000">
                <a:solidFill>
                  <a:schemeClr val="bg1">
                    <a:lumMod val="50000"/>
                  </a:schemeClr>
                </a:solidFill>
              </a:endParaRPr>
            </a:p>
          </p:txBody>
        </p:sp>
      </p:grpSp>
      <p:sp>
        <p:nvSpPr>
          <p:cNvPr id="9" name="AutoShape 38"/>
          <p:cNvSpPr/>
          <p:nvPr/>
        </p:nvSpPr>
        <p:spPr bwMode="auto">
          <a:xfrm>
            <a:off x="4347641" y="2373741"/>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DF635C"/>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0" name="AutoShape 41"/>
          <p:cNvSpPr/>
          <p:nvPr/>
        </p:nvSpPr>
        <p:spPr bwMode="auto">
          <a:xfrm>
            <a:off x="7465961" y="2263947"/>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DF635C"/>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1" name="AutoShape 50"/>
          <p:cNvSpPr/>
          <p:nvPr/>
        </p:nvSpPr>
        <p:spPr bwMode="auto">
          <a:xfrm>
            <a:off x="3920758" y="4594839"/>
            <a:ext cx="228600"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DF635C"/>
          </a:solidFill>
          <a:ln w="25400" cap="flat" cmpd="sng">
            <a:solidFill>
              <a:srgbClr val="000000">
                <a:alpha val="0"/>
              </a:srgbClr>
            </a:solidFill>
            <a:prstDash val="solid"/>
            <a:miter lim="0"/>
          </a:ln>
          <a:effectLst/>
        </p:spPr>
        <p:txBody>
          <a:bodyPr lIns="0" tIns="0" rIns="0" bIns="0" anchor="ctr"/>
          <a:lstStyle/>
          <a:p>
            <a:pPr algn="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2" name="AutoShape 53"/>
          <p:cNvSpPr/>
          <p:nvPr/>
        </p:nvSpPr>
        <p:spPr bwMode="auto">
          <a:xfrm>
            <a:off x="8394103" y="4594839"/>
            <a:ext cx="227013" cy="228600"/>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DF635C"/>
          </a:solidFill>
          <a:ln w="25400" cap="flat" cmpd="sng">
            <a:solidFill>
              <a:srgbClr val="000000">
                <a:alpha val="0"/>
              </a:srgbClr>
            </a:solidFill>
            <a:prstDash val="solid"/>
            <a:miter lim="0"/>
          </a:ln>
          <a:effectLst/>
        </p:spPr>
        <p:txBody>
          <a:bodyPr lIns="0" tIns="0" rIns="0" bIns="0" anchor="ctr"/>
          <a:lstStyle/>
          <a:p>
            <a:pPr defTabSz="307975" eaLnBrk="1" hangingPunct="1">
              <a:lnSpc>
                <a:spcPct val="120000"/>
              </a:lnSpc>
              <a:defRPr/>
            </a:pPr>
            <a:endParaRPr lang="es-ES" sz="2110" noProof="1">
              <a:solidFill>
                <a:schemeClr val="bg1">
                  <a:lumMod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13" name="TextBox 15"/>
          <p:cNvSpPr txBox="1">
            <a:spLocks noChangeArrowheads="1"/>
          </p:cNvSpPr>
          <p:nvPr/>
        </p:nvSpPr>
        <p:spPr bwMode="auto">
          <a:xfrm>
            <a:off x="7963958" y="1733032"/>
            <a:ext cx="246293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50000"/>
              </a:lnSpc>
            </a:pPr>
            <a:r>
              <a:rPr lang="zh-CN" altLang="en-US" sz="2000" b="1" dirty="0" smtClean="0"/>
              <a:t>输入标题</a:t>
            </a:r>
            <a:endParaRPr lang="en-US" altLang="zh-CN" sz="2000" b="1" dirty="0"/>
          </a:p>
          <a:p>
            <a:pP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a:t>
            </a:r>
            <a:r>
              <a:rPr lang="zh-CN" altLang="en-US" sz="1100" dirty="0" smtClean="0"/>
              <a:t>文字</a:t>
            </a:r>
            <a:endParaRPr lang="en-US" altLang="zh-CN" sz="1100" dirty="0"/>
          </a:p>
        </p:txBody>
      </p:sp>
      <p:sp>
        <p:nvSpPr>
          <p:cNvPr id="14" name="TextBox 15"/>
          <p:cNvSpPr txBox="1">
            <a:spLocks noChangeArrowheads="1"/>
          </p:cNvSpPr>
          <p:nvPr/>
        </p:nvSpPr>
        <p:spPr bwMode="auto">
          <a:xfrm>
            <a:off x="8862164" y="3922494"/>
            <a:ext cx="246293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eaLnBrk="1" hangingPunct="1">
              <a:lnSpc>
                <a:spcPct val="150000"/>
              </a:lnSpc>
            </a:pPr>
            <a:r>
              <a:rPr lang="zh-CN" altLang="en-US" sz="2000" b="1" dirty="0" smtClean="0"/>
              <a:t>输入标题</a:t>
            </a:r>
            <a:endParaRPr lang="en-US" altLang="zh-CN" sz="2000" b="1" dirty="0"/>
          </a:p>
          <a:p>
            <a:pP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a:t>
            </a:r>
            <a:r>
              <a:rPr lang="zh-CN" altLang="en-US" sz="1100" dirty="0" smtClean="0"/>
              <a:t>文字</a:t>
            </a:r>
            <a:endParaRPr lang="en-US" altLang="zh-CN" sz="1100" dirty="0"/>
          </a:p>
        </p:txBody>
      </p:sp>
      <p:sp>
        <p:nvSpPr>
          <p:cNvPr id="15" name="TextBox 15"/>
          <p:cNvSpPr txBox="1">
            <a:spLocks noChangeArrowheads="1"/>
          </p:cNvSpPr>
          <p:nvPr/>
        </p:nvSpPr>
        <p:spPr bwMode="auto">
          <a:xfrm>
            <a:off x="831028" y="4063924"/>
            <a:ext cx="246293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50000"/>
              </a:lnSpc>
            </a:pPr>
            <a:r>
              <a:rPr lang="zh-CN" altLang="en-US" sz="2000" b="1" dirty="0" smtClean="0"/>
              <a:t>输入标题</a:t>
            </a:r>
            <a:endParaRPr lang="en-US" altLang="zh-CN" sz="2000" b="1" dirty="0"/>
          </a:p>
          <a:p>
            <a:pPr algn="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a:t>
            </a:r>
            <a:r>
              <a:rPr lang="zh-CN" altLang="en-US" sz="1100" dirty="0" smtClean="0"/>
              <a:t>文字</a:t>
            </a:r>
            <a:endParaRPr lang="en-US" altLang="zh-CN" sz="1100" dirty="0"/>
          </a:p>
        </p:txBody>
      </p:sp>
      <p:sp>
        <p:nvSpPr>
          <p:cNvPr id="16" name="TextBox 15"/>
          <p:cNvSpPr txBox="1">
            <a:spLocks noChangeArrowheads="1"/>
          </p:cNvSpPr>
          <p:nvPr/>
        </p:nvSpPr>
        <p:spPr bwMode="auto">
          <a:xfrm>
            <a:off x="1615505" y="1940145"/>
            <a:ext cx="246293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r" eaLnBrk="1" hangingPunct="1">
              <a:lnSpc>
                <a:spcPct val="150000"/>
              </a:lnSpc>
            </a:pPr>
            <a:r>
              <a:rPr lang="zh-CN" altLang="en-US" sz="2000" b="1" dirty="0" smtClean="0"/>
              <a:t>输入标题</a:t>
            </a:r>
            <a:endParaRPr lang="en-US" altLang="zh-CN" sz="2000" b="1" dirty="0"/>
          </a:p>
          <a:p>
            <a:pPr algn="r">
              <a:lnSpc>
                <a:spcPct val="150000"/>
              </a:lnSpc>
            </a:pPr>
            <a:r>
              <a:rPr lang="zh-CN" altLang="en-US" sz="1100" dirty="0" smtClean="0"/>
              <a:t>点击</a:t>
            </a:r>
            <a:r>
              <a:rPr lang="zh-CN" altLang="en-US" sz="1100" dirty="0"/>
              <a:t>此处输入文字点击此处</a:t>
            </a:r>
            <a:r>
              <a:rPr lang="zh-CN" altLang="en-US" sz="1100" dirty="0" smtClean="0"/>
              <a:t>输入文字</a:t>
            </a:r>
            <a:r>
              <a:rPr lang="zh-CN" altLang="en-US" sz="1100" dirty="0"/>
              <a:t>点击此处输入文字点击此处输入</a:t>
            </a:r>
            <a:r>
              <a:rPr lang="zh-CN" altLang="en-US" sz="1100" dirty="0" smtClean="0"/>
              <a:t>文字</a:t>
            </a:r>
            <a:endParaRPr lang="en-US" altLang="zh-CN" sz="1100" dirty="0"/>
          </a:p>
        </p:txBody>
      </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Line 7"/>
          <p:cNvSpPr>
            <a:spLocks noChangeShapeType="1"/>
          </p:cNvSpPr>
          <p:nvPr/>
        </p:nvSpPr>
        <p:spPr bwMode="auto">
          <a:xfrm>
            <a:off x="6100211" y="2835151"/>
            <a:ext cx="0" cy="1155547"/>
          </a:xfrm>
          <a:prstGeom prst="line">
            <a:avLst/>
          </a:prstGeom>
          <a:noFill/>
          <a:ln w="19050" cap="flat">
            <a:solidFill>
              <a:srgbClr val="BD3734"/>
            </a:solidFill>
            <a:prstDash val="solid"/>
            <a:miter lim="800000"/>
          </a:ln>
          <a:extLst>
            <a:ext uri="{909E8E84-426E-40DD-AFC4-6F175D3DCCD1}">
              <a14:hiddenFill xmlns:a14="http://schemas.microsoft.com/office/drawing/2010/main">
                <a:noFill/>
              </a14:hiddenFill>
            </a:ext>
          </a:extLst>
        </p:spPr>
        <p:txBody>
          <a:bodyPr vert="horz" wrap="square" lIns="91431" tIns="45715" rIns="91431" bIns="45715" numCol="1" anchor="t" anchorCtr="0" compatLnSpc="1"/>
          <a:p>
            <a:endParaRPr lang="zh-CN" altLang="en-US" sz="1335" dirty="0">
              <a:latin typeface="zihun71hao-yushoujinshu" panose="00000500000000000000" pitchFamily="2" charset="-122"/>
              <a:ea typeface="zihun71hao-yushoujinshu" panose="00000500000000000000" pitchFamily="2" charset="-122"/>
              <a:cs typeface="+mn-ea"/>
              <a:sym typeface="zihun71hao-yushoujinshu" panose="00000500000000000000" pitchFamily="2" charset="-122"/>
            </a:endParaRPr>
          </a:p>
        </p:txBody>
      </p:sp>
      <p:sp>
        <p:nvSpPr>
          <p:cNvPr id="20" name="Oval 8"/>
          <p:cNvSpPr>
            <a:spLocks noChangeArrowheads="1"/>
          </p:cNvSpPr>
          <p:nvPr/>
        </p:nvSpPr>
        <p:spPr bwMode="auto">
          <a:xfrm>
            <a:off x="5955162" y="3981769"/>
            <a:ext cx="284837" cy="284876"/>
          </a:xfrm>
          <a:prstGeom prst="ellipse">
            <a:avLst/>
          </a:prstGeom>
          <a:solidFill>
            <a:srgbClr val="BD3734"/>
          </a:solidFill>
          <a:ln>
            <a:noFill/>
          </a:ln>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1" name="Oval 9"/>
          <p:cNvSpPr>
            <a:spLocks noChangeArrowheads="1"/>
          </p:cNvSpPr>
          <p:nvPr/>
        </p:nvSpPr>
        <p:spPr bwMode="auto">
          <a:xfrm>
            <a:off x="8306693" y="3981769"/>
            <a:ext cx="287511" cy="284876"/>
          </a:xfrm>
          <a:prstGeom prst="ellipse">
            <a:avLst/>
          </a:prstGeom>
          <a:solidFill>
            <a:srgbClr val="BD3734"/>
          </a:solidFill>
          <a:ln>
            <a:noFill/>
          </a:ln>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2" name="Oval 10"/>
          <p:cNvSpPr>
            <a:spLocks noChangeArrowheads="1"/>
          </p:cNvSpPr>
          <p:nvPr/>
        </p:nvSpPr>
        <p:spPr bwMode="auto">
          <a:xfrm>
            <a:off x="10661039" y="3981769"/>
            <a:ext cx="283501" cy="284876"/>
          </a:xfrm>
          <a:prstGeom prst="ellipse">
            <a:avLst/>
          </a:prstGeom>
          <a:solidFill>
            <a:srgbClr val="BD3734"/>
          </a:solidFill>
          <a:ln>
            <a:noFill/>
          </a:ln>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3" name="Oval 11"/>
          <p:cNvSpPr>
            <a:spLocks noChangeArrowheads="1"/>
          </p:cNvSpPr>
          <p:nvPr/>
        </p:nvSpPr>
        <p:spPr bwMode="auto">
          <a:xfrm>
            <a:off x="3601242" y="3981769"/>
            <a:ext cx="284837" cy="284876"/>
          </a:xfrm>
          <a:prstGeom prst="ellipse">
            <a:avLst/>
          </a:prstGeom>
          <a:solidFill>
            <a:srgbClr val="BD3734"/>
          </a:solidFill>
          <a:ln>
            <a:noFill/>
          </a:ln>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4" name="Oval 12"/>
          <p:cNvSpPr>
            <a:spLocks noChangeArrowheads="1"/>
          </p:cNvSpPr>
          <p:nvPr/>
        </p:nvSpPr>
        <p:spPr bwMode="auto">
          <a:xfrm>
            <a:off x="1247319" y="3981769"/>
            <a:ext cx="284837" cy="284876"/>
          </a:xfrm>
          <a:prstGeom prst="ellipse">
            <a:avLst/>
          </a:prstGeom>
          <a:solidFill>
            <a:srgbClr val="BD3734"/>
          </a:solidFill>
          <a:ln>
            <a:noFill/>
          </a:ln>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5" name="Freeform 13"/>
          <p:cNvSpPr/>
          <p:nvPr/>
        </p:nvSpPr>
        <p:spPr bwMode="auto">
          <a:xfrm>
            <a:off x="1389213" y="3107723"/>
            <a:ext cx="4710999" cy="882971"/>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rgbClr val="BD373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6" name="Freeform 14"/>
          <p:cNvSpPr/>
          <p:nvPr/>
        </p:nvSpPr>
        <p:spPr bwMode="auto">
          <a:xfrm>
            <a:off x="3743134" y="3401344"/>
            <a:ext cx="2357077" cy="589349"/>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rgbClr val="BD373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7" name="Freeform 15"/>
          <p:cNvSpPr/>
          <p:nvPr/>
        </p:nvSpPr>
        <p:spPr bwMode="auto">
          <a:xfrm>
            <a:off x="6100213" y="3098833"/>
            <a:ext cx="4707841" cy="882971"/>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rgbClr val="BD373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28" name="Freeform 16"/>
          <p:cNvSpPr/>
          <p:nvPr/>
        </p:nvSpPr>
        <p:spPr bwMode="auto">
          <a:xfrm>
            <a:off x="6100212" y="3401344"/>
            <a:ext cx="2353921" cy="589349"/>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rgbClr val="BD373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31" tIns="45715" rIns="91431" bIns="45715" numCol="1" anchor="t" anchorCtr="0" compatLnSpc="1"/>
          <a:p>
            <a:endParaRPr lang="zh-CN" altLang="en-US" sz="1335"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18" name="Freeform 6"/>
          <p:cNvSpPr/>
          <p:nvPr/>
        </p:nvSpPr>
        <p:spPr bwMode="auto">
          <a:xfrm>
            <a:off x="5438670" y="1253177"/>
            <a:ext cx="1314663" cy="1671891"/>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rgbClr val="BD3734"/>
          </a:solidFill>
          <a:ln w="5" cap="flat">
            <a:noFill/>
            <a:prstDash val="solid"/>
            <a:miter lim="800000"/>
          </a:ln>
        </p:spPr>
        <p:txBody>
          <a:bodyPr vert="horz" wrap="square" lIns="91431" tIns="287968" rIns="91431" bIns="45715" numCol="1" anchor="t" anchorCtr="0" compatLnSpc="1"/>
          <a:p>
            <a:pPr lvl="0" algn="ctr"/>
            <a:endParaRPr lang="zh-CN" altLang="en-US" sz="2400" kern="0" dirty="0">
              <a:solidFill>
                <a:prstClr val="white"/>
              </a:solidFill>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nvGrpSpPr>
          <p:cNvPr id="19" name="组合 18"/>
          <p:cNvGrpSpPr/>
          <p:nvPr/>
        </p:nvGrpSpPr>
        <p:grpSpPr>
          <a:xfrm>
            <a:off x="616438" y="4834716"/>
            <a:ext cx="1934629" cy="1095467"/>
            <a:chOff x="468937" y="2419540"/>
            <a:chExt cx="1934629" cy="1095467"/>
          </a:xfrm>
        </p:grpSpPr>
        <p:sp>
          <p:nvSpPr>
            <p:cNvPr id="32" name="TextBox 18"/>
            <p:cNvSpPr txBox="1"/>
            <p:nvPr/>
          </p:nvSpPr>
          <p:spPr>
            <a:xfrm flipH="1">
              <a:off x="468937" y="2419540"/>
              <a:ext cx="1415772" cy="461665"/>
            </a:xfrm>
            <a:prstGeom prst="rect">
              <a:avLst/>
            </a:prstGeom>
            <a:noFill/>
          </p:spPr>
          <p:txBody>
            <a:bodyPr wrap="none" rtlCol="0">
              <a:spAutoFit/>
            </a:bodyPr>
            <a:p>
              <a:r>
                <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33" name="矩形 32"/>
            <p:cNvSpPr/>
            <p:nvPr/>
          </p:nvSpPr>
          <p:spPr>
            <a:xfrm>
              <a:off x="470268" y="2823664"/>
              <a:ext cx="1933298" cy="691343"/>
            </a:xfrm>
            <a:prstGeom prst="rect">
              <a:avLst/>
            </a:prstGeom>
          </p:spPr>
          <p:txBody>
            <a:bodyPr wrap="square">
              <a:spAutoFit/>
            </a:bodyPr>
            <a:p>
              <a:pPr>
                <a:lnSpc>
                  <a:spcPct val="150000"/>
                </a:lnSpc>
              </a:pPr>
              <a:r>
                <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9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grpSp>
        <p:nvGrpSpPr>
          <p:cNvPr id="39" name="组合 38"/>
          <p:cNvGrpSpPr/>
          <p:nvPr/>
        </p:nvGrpSpPr>
        <p:grpSpPr>
          <a:xfrm>
            <a:off x="5335396" y="4834716"/>
            <a:ext cx="1934629" cy="1095467"/>
            <a:chOff x="468937" y="2419540"/>
            <a:chExt cx="1934629" cy="1095467"/>
          </a:xfrm>
        </p:grpSpPr>
        <p:sp>
          <p:nvSpPr>
            <p:cNvPr id="40" name="TextBox 18"/>
            <p:cNvSpPr txBox="1"/>
            <p:nvPr/>
          </p:nvSpPr>
          <p:spPr>
            <a:xfrm flipH="1">
              <a:off x="468937" y="2419540"/>
              <a:ext cx="1415772" cy="461665"/>
            </a:xfrm>
            <a:prstGeom prst="rect">
              <a:avLst/>
            </a:prstGeom>
            <a:noFill/>
          </p:spPr>
          <p:txBody>
            <a:bodyPr wrap="none" rtlCol="0">
              <a:spAutoFit/>
            </a:bodyPr>
            <a:p>
              <a:r>
                <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41" name="矩形 40"/>
            <p:cNvSpPr/>
            <p:nvPr/>
          </p:nvSpPr>
          <p:spPr>
            <a:xfrm>
              <a:off x="470268" y="2823664"/>
              <a:ext cx="1933298" cy="691343"/>
            </a:xfrm>
            <a:prstGeom prst="rect">
              <a:avLst/>
            </a:prstGeom>
          </p:spPr>
          <p:txBody>
            <a:bodyPr wrap="square">
              <a:spAutoFit/>
            </a:bodyPr>
            <a:p>
              <a:pPr>
                <a:lnSpc>
                  <a:spcPct val="150000"/>
                </a:lnSpc>
              </a:pPr>
              <a:r>
                <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9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grpSp>
        <p:nvGrpSpPr>
          <p:cNvPr id="42" name="组合 41"/>
          <p:cNvGrpSpPr/>
          <p:nvPr/>
        </p:nvGrpSpPr>
        <p:grpSpPr>
          <a:xfrm>
            <a:off x="9515511" y="4834716"/>
            <a:ext cx="1934629" cy="1095467"/>
            <a:chOff x="468937" y="2419540"/>
            <a:chExt cx="1934629" cy="1095467"/>
          </a:xfrm>
        </p:grpSpPr>
        <p:sp>
          <p:nvSpPr>
            <p:cNvPr id="43" name="TextBox 18"/>
            <p:cNvSpPr txBox="1"/>
            <p:nvPr/>
          </p:nvSpPr>
          <p:spPr>
            <a:xfrm flipH="1">
              <a:off x="468937" y="2419540"/>
              <a:ext cx="1415772" cy="461665"/>
            </a:xfrm>
            <a:prstGeom prst="rect">
              <a:avLst/>
            </a:prstGeom>
            <a:noFill/>
          </p:spPr>
          <p:txBody>
            <a:bodyPr wrap="none" rtlCol="0">
              <a:spAutoFit/>
            </a:bodyPr>
            <a:p>
              <a:r>
                <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rPr>
                <a:t>标题文本</a:t>
              </a:r>
              <a:endParaRPr lang="zh-CN" altLang="en-US" sz="2400" b="1"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sp>
          <p:nvSpPr>
            <p:cNvPr id="45" name="矩形 44"/>
            <p:cNvSpPr/>
            <p:nvPr/>
          </p:nvSpPr>
          <p:spPr>
            <a:xfrm>
              <a:off x="470268" y="2823664"/>
              <a:ext cx="1933298" cy="691343"/>
            </a:xfrm>
            <a:prstGeom prst="rect">
              <a:avLst/>
            </a:prstGeom>
          </p:spPr>
          <p:txBody>
            <a:bodyPr wrap="square">
              <a:spAutoFit/>
            </a:bodyPr>
            <a:p>
              <a:pPr>
                <a:lnSpc>
                  <a:spcPct val="150000"/>
                </a:lnSpc>
              </a:pPr>
              <a:r>
                <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rPr>
                <a:t>OF THIS SCHEME, WE THANK YOU FOR YOUR READING, THE PROPOSAL IS IN WE </a:t>
              </a:r>
              <a:r>
                <a:rPr lang="en-US" altLang="zh-CN" sz="900">
                  <a:latin typeface="微软雅黑" panose="020B0503020204020204" pitchFamily="34" charset="-122"/>
                  <a:ea typeface="微软雅黑" panose="020B0503020204020204" pitchFamily="34" charset="-122"/>
                  <a:cs typeface="+mn-ea"/>
                  <a:sym typeface="zihun71hao-yushoujinshu" panose="00000500000000000000" pitchFamily="2" charset="-122"/>
                </a:rPr>
                <a:t>UNDERSTAND YOUR</a:t>
              </a:r>
              <a:endParaRPr lang="en-US" altLang="zh-CN" sz="900" dirty="0">
                <a:latin typeface="微软雅黑" panose="020B0503020204020204" pitchFamily="34" charset="-122"/>
                <a:ea typeface="微软雅黑" panose="020B0503020204020204" pitchFamily="34" charset="-122"/>
                <a:cs typeface="+mn-ea"/>
                <a:sym typeface="zihun71hao-yushoujinshu" panose="00000500000000000000" pitchFamily="2" charset="-122"/>
              </a:endParaRPr>
            </a:p>
          </p:txBody>
        </p:sp>
      </p:grpSp>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5A469"/>
        </a:solidFill>
        <a:effectLst/>
      </p:bgPr>
    </p:bg>
    <p:spTree>
      <p:nvGrpSpPr>
        <p:cNvPr id="1" name=""/>
        <p:cNvGrpSpPr/>
        <p:nvPr/>
      </p:nvGrpSpPr>
      <p:grpSpPr>
        <a:xfrm>
          <a:off x="0" y="0"/>
          <a:ext cx="0" cy="0"/>
          <a:chOff x="0" y="0"/>
          <a:chExt cx="0" cy="0"/>
        </a:xfrm>
      </p:grpSpPr>
      <p:pic>
        <p:nvPicPr>
          <p:cNvPr id="11" name="图片 10" descr="402"/>
          <p:cNvPicPr>
            <a:picLocks noChangeAspect="1"/>
          </p:cNvPicPr>
          <p:nvPr/>
        </p:nvPicPr>
        <p:blipFill>
          <a:blip r:embed="rId1"/>
          <a:srcRect l="1563" t="55981"/>
          <a:stretch>
            <a:fillRect/>
          </a:stretch>
        </p:blipFill>
        <p:spPr>
          <a:xfrm>
            <a:off x="635" y="0"/>
            <a:ext cx="12191365" cy="6855460"/>
          </a:xfrm>
          <a:prstGeom prst="rect">
            <a:avLst/>
          </a:prstGeom>
        </p:spPr>
      </p:pic>
      <p:sp>
        <p:nvSpPr>
          <p:cNvPr id="7" name="TextBox 16"/>
          <p:cNvSpPr txBox="1"/>
          <p:nvPr/>
        </p:nvSpPr>
        <p:spPr>
          <a:xfrm>
            <a:off x="2658947" y="1257342"/>
            <a:ext cx="7484523" cy="1106805"/>
          </a:xfrm>
          <a:prstGeom prst="rect">
            <a:avLst/>
          </a:prstGeom>
          <a:noFill/>
        </p:spPr>
        <p:txBody>
          <a:bodyPr wrap="square" rtlCol="0">
            <a:spAutoFit/>
            <a:scene3d>
              <a:camera prst="orthographicFront"/>
              <a:lightRig rig="threePt" dir="t"/>
            </a:scene3d>
          </a:bodyPr>
          <a:lstStyle/>
          <a:p>
            <a:pPr algn="dist"/>
            <a:r>
              <a:rPr lang="zh-CN" altLang="en-US" sz="6600" b="1" dirty="0" smtClean="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Lato Black" charset="0"/>
              </a:rPr>
              <a:t>感谢您的聆听</a:t>
            </a:r>
            <a:endParaRPr lang="zh-CN" altLang="en-US" sz="6600" b="1" dirty="0" smtClean="0">
              <a:solidFill>
                <a:schemeClr val="tx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cs typeface="Lato Black" charset="0"/>
            </a:endParaRPr>
          </a:p>
        </p:txBody>
      </p:sp>
      <p:sp>
        <p:nvSpPr>
          <p:cNvPr id="8" name="等腰三角形 7"/>
          <p:cNvSpPr/>
          <p:nvPr/>
        </p:nvSpPr>
        <p:spPr>
          <a:xfrm rot="5400000" flipH="1">
            <a:off x="2023507" y="1517756"/>
            <a:ext cx="681845" cy="587796"/>
          </a:xfrm>
          <a:prstGeom prst="triangle">
            <a:avLst/>
          </a:prstGeom>
          <a:solidFill>
            <a:srgbClr val="BD37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a:off x="4567391" y="2467093"/>
            <a:ext cx="2389538" cy="369332"/>
          </a:xfrm>
          <a:prstGeom prst="rect">
            <a:avLst/>
          </a:prstGeom>
        </p:spPr>
        <p:txBody>
          <a:bodyPr wrap="square">
            <a:spAutoFit/>
          </a:bodyPr>
          <a:lstStyle/>
          <a:p>
            <a:pPr algn="dist"/>
            <a:r>
              <a:rPr lang="zh-CN" altLang="en-US" b="1" dirty="0" smtClean="0">
                <a:solidFill>
                  <a:schemeClr val="tx1">
                    <a:lumMod val="65000"/>
                    <a:lumOff val="3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节日活动主题模板</a:t>
            </a:r>
            <a:endParaRPr lang="zh-CN" altLang="en-US" b="1" dirty="0" smtClean="0">
              <a:solidFill>
                <a:schemeClr val="tx1">
                  <a:lumMod val="65000"/>
                  <a:lumOff val="35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12" name="图片 11" descr="图片1"/>
          <p:cNvPicPr>
            <a:picLocks noChangeAspect="1"/>
          </p:cNvPicPr>
          <p:nvPr/>
        </p:nvPicPr>
        <p:blipFill>
          <a:blip r:embed="rId2"/>
          <a:stretch>
            <a:fillRect/>
          </a:stretch>
        </p:blipFill>
        <p:spPr>
          <a:xfrm>
            <a:off x="10220325" y="0"/>
            <a:ext cx="1971675" cy="47625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500">
        <p:random/>
      </p:transition>
    </mc:Choice>
    <mc:Fallback>
      <p:transition>
        <p:random/>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1667</Words>
  <Application>WPS 演示</Application>
  <PresentationFormat>宽屏</PresentationFormat>
  <Paragraphs>144</Paragraphs>
  <Slides>14</Slides>
  <Notes>0</Notes>
  <HiddenSlides>0</HiddenSlides>
  <MMClips>0</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14</vt:i4>
      </vt:variant>
    </vt:vector>
  </HeadingPairs>
  <TitlesOfParts>
    <vt:vector size="36" baseType="lpstr">
      <vt:lpstr>Arial</vt:lpstr>
      <vt:lpstr>宋体</vt:lpstr>
      <vt:lpstr>Wingdings</vt:lpstr>
      <vt:lpstr>微软雅黑</vt:lpstr>
      <vt:lpstr>Lato Black</vt:lpstr>
      <vt:lpstr>Segoe Print</vt:lpstr>
      <vt:lpstr>Source Sans Pro ExtraLight</vt:lpstr>
      <vt:lpstr>Lato Regular</vt:lpstr>
      <vt:lpstr>Calibri</vt:lpstr>
      <vt:lpstr>Helvetica Neue</vt:lpstr>
      <vt:lpstr>Gill Sans</vt:lpstr>
      <vt:lpstr>Arial Unicode MS</vt:lpstr>
      <vt:lpstr>Calibri Light</vt:lpstr>
      <vt:lpstr>苏新诗柳楷简</vt:lpstr>
      <vt:lpstr>zihun71hao-yushoujinshu</vt:lpstr>
      <vt:lpstr>Helvetica Light</vt:lpstr>
      <vt:lpstr>Kontrapunkt Bob Bold</vt:lpstr>
      <vt:lpstr>华康行楷体 W5</vt:lpstr>
      <vt:lpstr>汉仪粗简黑简</vt:lpstr>
      <vt:lpstr>胖橘猫老师</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罗祉璇</cp:lastModifiedBy>
  <cp:revision>11</cp:revision>
  <dcterms:created xsi:type="dcterms:W3CDTF">2019-04-01T04:16:00Z</dcterms:created>
  <dcterms:modified xsi:type="dcterms:W3CDTF">2020-03-30T05:07:45Z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