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2" r:id="rId2"/>
    <p:sldId id="257" r:id="rId3"/>
    <p:sldId id="258" r:id="rId4"/>
    <p:sldId id="259" r:id="rId5"/>
    <p:sldId id="261" r:id="rId6"/>
    <p:sldId id="264" r:id="rId7"/>
    <p:sldId id="265" r:id="rId8"/>
    <p:sldId id="266" r:id="rId9"/>
    <p:sldId id="267" r:id="rId10"/>
    <p:sldId id="268" r:id="rId11"/>
    <p:sldId id="269" r:id="rId12"/>
    <p:sldId id="270" r:id="rId13"/>
    <p:sldId id="271" r:id="rId14"/>
    <p:sldId id="272" r:id="rId15"/>
    <p:sldId id="273"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3333"/>
    <a:srgbClr val="FFFFFF"/>
    <a:srgbClr val="3B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5" autoAdjust="0"/>
    <p:restoredTop sz="94660"/>
  </p:normalViewPr>
  <p:slideViewPr>
    <p:cSldViewPr snapToGrid="0" showGuides="1">
      <p:cViewPr varScale="1">
        <p:scale>
          <a:sx n="87" d="100"/>
          <a:sy n="87" d="100"/>
        </p:scale>
        <p:origin x="11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r>
              <a:rPr lang="en-US" altLang="zh-CN" sz="7200" dirty="0" smtClean="0"/>
              <a:t>TITLE</a:t>
            </a:r>
            <a:r>
              <a:rPr lang="en-US" altLang="zh-CN" sz="7200" baseline="0" dirty="0" smtClean="0"/>
              <a:t> HERE</a:t>
            </a:r>
            <a:endParaRPr lang="zh-CN" sz="7200" dirty="0"/>
          </a:p>
        </c:rich>
      </c:tx>
      <c:overlay val="0"/>
      <c:spPr>
        <a:noFill/>
        <a:ln>
          <a:noFill/>
        </a:ln>
        <a:effectLst/>
      </c:spPr>
      <c:txPr>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barChart>
        <c:barDir val="col"/>
        <c:grouping val="clustered"/>
        <c:varyColors val="0"/>
        <c:ser>
          <c:idx val="0"/>
          <c:order val="0"/>
          <c:tx>
            <c:strRef>
              <c:f>Sheet1!$B$1</c:f>
              <c:strCache>
                <c:ptCount val="1"/>
                <c:pt idx="0">
                  <c:v>TEXT A</c:v>
                </c:pt>
              </c:strCache>
            </c:strRef>
          </c:tx>
          <c:spPr>
            <a:solidFill>
              <a:srgbClr val="E43333"/>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TEXT B</c:v>
                </c:pt>
              </c:strCache>
            </c:strRef>
          </c:tx>
          <c:spPr>
            <a:solidFill>
              <a:srgbClr val="3B3838"/>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Sheet1!$C$2:$C$5</c:f>
              <c:numCache>
                <c:formatCode>General</c:formatCode>
                <c:ptCount val="4"/>
                <c:pt idx="0">
                  <c:v>2.4</c:v>
                </c:pt>
                <c:pt idx="1">
                  <c:v>4.4000000000000004</c:v>
                </c:pt>
                <c:pt idx="2">
                  <c:v>1.8</c:v>
                </c:pt>
                <c:pt idx="3">
                  <c:v>2.8</c:v>
                </c:pt>
              </c:numCache>
            </c:numRef>
          </c:val>
        </c:ser>
        <c:dLbls>
          <c:showLegendKey val="0"/>
          <c:showVal val="0"/>
          <c:showCatName val="0"/>
          <c:showSerName val="0"/>
          <c:showPercent val="0"/>
          <c:showBubbleSize val="0"/>
        </c:dLbls>
        <c:gapWidth val="219"/>
        <c:overlap val="-27"/>
        <c:axId val="-896924352"/>
        <c:axId val="-896930336"/>
      </c:barChart>
      <c:lineChart>
        <c:grouping val="standard"/>
        <c:varyColors val="0"/>
        <c:ser>
          <c:idx val="2"/>
          <c:order val="2"/>
          <c:tx>
            <c:strRef>
              <c:f>Sheet1!$D$1</c:f>
              <c:strCache>
                <c:ptCount val="1"/>
                <c:pt idx="0">
                  <c:v>TEXT C</c:v>
                </c:pt>
              </c:strCache>
            </c:strRef>
          </c:tx>
          <c:spPr>
            <a:ln w="28575" cap="rnd">
              <a:solidFill>
                <a:schemeClr val="accent4"/>
              </a:solidFill>
              <a:round/>
            </a:ln>
            <a:effectLst/>
          </c:spPr>
          <c:marker>
            <c:symbol val="none"/>
          </c:marker>
          <c:cat>
            <c:numRef>
              <c:f>Sheet1!$A$2:$A$5</c:f>
              <c:numCache>
                <c:formatCode>General</c:formatCode>
                <c:ptCount val="4"/>
                <c:pt idx="0">
                  <c:v>2011</c:v>
                </c:pt>
                <c:pt idx="1">
                  <c:v>2012</c:v>
                </c:pt>
                <c:pt idx="2">
                  <c:v>2013</c:v>
                </c:pt>
                <c:pt idx="3">
                  <c:v>2014</c:v>
                </c:pt>
              </c:numCache>
            </c:numRef>
          </c:cat>
          <c:val>
            <c:numRef>
              <c:f>Sheet1!$D$2:$D$5</c:f>
              <c:numCache>
                <c:formatCode>General</c:formatCode>
                <c:ptCount val="4"/>
                <c:pt idx="0">
                  <c:v>2</c:v>
                </c:pt>
                <c:pt idx="1">
                  <c:v>2</c:v>
                </c:pt>
                <c:pt idx="2">
                  <c:v>3</c:v>
                </c:pt>
                <c:pt idx="3">
                  <c:v>5</c:v>
                </c:pt>
              </c:numCache>
            </c:numRef>
          </c:val>
          <c:smooth val="1"/>
        </c:ser>
        <c:dLbls>
          <c:showLegendKey val="0"/>
          <c:showVal val="0"/>
          <c:showCatName val="0"/>
          <c:showSerName val="0"/>
          <c:showPercent val="0"/>
          <c:showBubbleSize val="0"/>
        </c:dLbls>
        <c:marker val="1"/>
        <c:smooth val="0"/>
        <c:axId val="-896910208"/>
        <c:axId val="-896918368"/>
      </c:lineChart>
      <c:catAx>
        <c:axId val="-896924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96930336"/>
        <c:crosses val="autoZero"/>
        <c:auto val="1"/>
        <c:lblAlgn val="ctr"/>
        <c:lblOffset val="100"/>
        <c:tickMarkSkip val="1"/>
        <c:noMultiLvlLbl val="0"/>
      </c:catAx>
      <c:valAx>
        <c:axId val="-896930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96924352"/>
        <c:crosses val="autoZero"/>
        <c:crossBetween val="between"/>
      </c:valAx>
      <c:catAx>
        <c:axId val="-896910208"/>
        <c:scaling>
          <c:orientation val="minMax"/>
        </c:scaling>
        <c:delete val="1"/>
        <c:axPos val="b"/>
        <c:numFmt formatCode="General" sourceLinked="1"/>
        <c:majorTickMark val="out"/>
        <c:minorTickMark val="none"/>
        <c:tickLblPos val="nextTo"/>
        <c:crossAx val="-896918368"/>
        <c:crosses val="autoZero"/>
        <c:auto val="1"/>
        <c:lblAlgn val="ctr"/>
        <c:lblOffset val="100"/>
        <c:tickMarkSkip val="1"/>
        <c:noMultiLvlLbl val="0"/>
      </c:catAx>
      <c:valAx>
        <c:axId val="-896918368"/>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896910208"/>
        <c:crosses val="max"/>
        <c:crossBetween val="between"/>
      </c:valAx>
      <c:spPr>
        <a:noFill/>
        <a:ln>
          <a:noFill/>
        </a:ln>
        <a:effectLst/>
      </c:spPr>
    </c:plotArea>
    <c:legend>
      <c:legendPos val="b"/>
      <c:overlay val="0"/>
      <c:spPr>
        <a:noFill/>
        <a:ln>
          <a:noFill/>
        </a:ln>
        <a:effectLst/>
      </c:spPr>
      <c:txPr>
        <a:bodyPr rot="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7200" b="0" i="0" u="none" strike="noStrike" kern="1200" spc="0" baseline="0">
                <a:solidFill>
                  <a:srgbClr val="3B3838"/>
                </a:solidFill>
                <a:latin typeface="Agency FB" pitchFamily="34" charset="0"/>
                <a:ea typeface="+mn-ea"/>
                <a:cs typeface="+mn-cs"/>
              </a:defRPr>
            </a:pPr>
            <a:r>
              <a:rPr lang="en-US" sz="7200"/>
              <a:t>TITLE HERE</a:t>
            </a:r>
            <a:endParaRPr lang="zh-CN" sz="7200"/>
          </a:p>
        </c:rich>
      </c:tx>
      <c:layout>
        <c:manualLayout>
          <c:xMode val="edge"/>
          <c:yMode val="edge"/>
          <c:x val="0.53398437499999996"/>
          <c:y val="0"/>
        </c:manualLayout>
      </c:layout>
      <c:overlay val="0"/>
      <c:spPr>
        <a:noFill/>
        <a:ln>
          <a:noFill/>
        </a:ln>
        <a:effectLst/>
      </c:spPr>
    </c:title>
    <c:autoTitleDeleted val="0"/>
    <c:plotArea>
      <c:layout/>
      <c:radarChart>
        <c:radarStyle val="filled"/>
        <c:varyColors val="0"/>
        <c:ser>
          <c:idx val="0"/>
          <c:order val="0"/>
          <c:tx>
            <c:strRef>
              <c:f>Sheet1!$B$1</c:f>
              <c:strCache>
                <c:ptCount val="1"/>
                <c:pt idx="0">
                  <c:v>TEXT A</c:v>
                </c:pt>
              </c:strCache>
            </c:strRef>
          </c:tx>
          <c:spPr>
            <a:solidFill>
              <a:srgbClr val="E43333"/>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TEXT B</c:v>
                </c:pt>
              </c:strCache>
            </c:strRef>
          </c:tx>
          <c:spPr>
            <a:solidFill>
              <a:srgbClr val="3B3838"/>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896917824"/>
        <c:axId val="-896906400"/>
      </c:radarChart>
      <c:catAx>
        <c:axId val="-896917824"/>
        <c:scaling>
          <c:orientation val="minMax"/>
        </c:scaling>
        <c:delete val="0"/>
        <c:axPos val="b"/>
        <c:majorGridlines/>
        <c:numFmt formatCode="yyyy/m/d"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sz="1400" b="0" i="0" u="none" strike="noStrike" kern="1200" baseline="0">
                <a:solidFill>
                  <a:srgbClr val="3B3838"/>
                </a:solidFill>
                <a:latin typeface="Agency FB" pitchFamily="34" charset="0"/>
                <a:ea typeface="+mn-ea"/>
                <a:cs typeface="+mn-cs"/>
              </a:defRPr>
            </a:pPr>
            <a:endParaRPr lang="zh-CN"/>
          </a:p>
        </c:txPr>
        <c:crossAx val="-896906400"/>
        <c:crosses val="autoZero"/>
        <c:auto val="1"/>
        <c:lblAlgn val="ctr"/>
        <c:lblOffset val="100"/>
        <c:tickMarkSkip val="1"/>
        <c:noMultiLvlLbl val="0"/>
      </c:catAx>
      <c:valAx>
        <c:axId val="-896906400"/>
        <c:scaling>
          <c:orientation val="minMax"/>
        </c:scaling>
        <c:delete val="0"/>
        <c:axPos val="l"/>
        <c:majorGridlines>
          <c:spPr>
            <a:ln w="9525" cap="flat" cmpd="sng" algn="ctr">
              <a:solidFill>
                <a:srgbClr val="3B3838">
                  <a:alpha val="76863"/>
                </a:srgbClr>
              </a:solidFill>
              <a:prstDash val="dash"/>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crossAx val="-896917824"/>
        <c:crosses val="autoZero"/>
        <c:crossBetween val="between"/>
      </c:valAx>
      <c:spPr>
        <a:noFill/>
        <a:ln>
          <a:noFill/>
        </a:ln>
        <a:effectLst/>
      </c:spPr>
    </c:plotArea>
    <c:legend>
      <c:legendPos val="t"/>
      <c:layout>
        <c:manualLayout>
          <c:xMode val="edge"/>
          <c:yMode val="edge"/>
          <c:x val="8.4787401574803106E-2"/>
          <c:y val="0.62468757928696195"/>
          <c:w val="0.13667507381889801"/>
          <c:h val="4.1571465786024601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solidFill>
            <a:srgbClr val="3B3838"/>
          </a:solidFill>
          <a:latin typeface="Agency FB"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40344481529069198"/>
          <c:y val="4.0912434733966802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A</c:v>
                </c:pt>
              </c:strCache>
            </c:strRef>
          </c:tx>
          <c:spPr>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Pt>
            <c:idx val="2"/>
            <c:bubble3D val="0"/>
            <c:spPr>
              <a:solidFill>
                <a:schemeClr val="tx1">
                  <a:lumMod val="50000"/>
                  <a:lumOff val="50000"/>
                </a:schemeClr>
              </a:solidFill>
              <a:ln w="19050">
                <a:solidFill>
                  <a:schemeClr val="lt1"/>
                </a:solidFill>
              </a:ln>
              <a:effectLst/>
            </c:spPr>
          </c:dPt>
          <c:dLbls>
            <c:dLbl>
              <c:idx val="0"/>
              <c:layout>
                <c:manualLayout>
                  <c:x val="0.100578317405529"/>
                  <c:y val="4.8960080922862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8.4485786620644598E-2"/>
                  <c:y val="5.481967119564409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2"/>
              <c:layout>
                <c:manualLayout>
                  <c:x val="0.116670848190414"/>
                  <c:y val="-0.12668363928180401"/>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15:layout>
                    <c:manualLayout>
                      <c:w val="0.31205428758239501"/>
                      <c:h val="0.183437909680051"/>
                    </c:manualLayout>
                  </c15:layout>
                </c:ext>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TEXT A</c:v>
                </c:pt>
                <c:pt idx="1">
                  <c:v>TEXT B</c:v>
                </c:pt>
                <c:pt idx="2">
                  <c:v>TEXT C</c:v>
                </c:pt>
              </c:strCache>
            </c:strRef>
          </c:cat>
          <c:val>
            <c:numRef>
              <c:f>Sheet1!$B$2:$B$4</c:f>
              <c:numCache>
                <c:formatCode>General</c:formatCode>
                <c:ptCount val="3"/>
                <c:pt idx="0">
                  <c:v>335000</c:v>
                </c:pt>
                <c:pt idx="1">
                  <c:v>17000</c:v>
                </c:pt>
                <c:pt idx="2">
                  <c:v>11000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6120192198036999"/>
          <c:y val="7.8902552701221595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B</c:v>
                </c:pt>
              </c:strCache>
            </c:strRef>
          </c:tx>
          <c:spPr>
            <a:solidFill>
              <a:srgbClr val="3B3838"/>
            </a:solidFill>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Lbls>
            <c:dLbl>
              <c:idx val="0"/>
              <c:layout>
                <c:manualLayout>
                  <c:x val="0.118682414538525"/>
                  <c:y val="2.85038188384058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0.12874024627907699"/>
                  <c:y val="6.6508910622946907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Sheet1!$A$2:$A$3</c:f>
              <c:strCache>
                <c:ptCount val="2"/>
                <c:pt idx="0">
                  <c:v>TEXT A</c:v>
                </c:pt>
                <c:pt idx="1">
                  <c:v>TEXT B</c:v>
                </c:pt>
              </c:strCache>
            </c:strRef>
          </c:cat>
          <c:val>
            <c:numRef>
              <c:f>Sheet1!$B$2:$B$3</c:f>
              <c:numCache>
                <c:formatCode>General</c:formatCode>
                <c:ptCount val="2"/>
                <c:pt idx="0">
                  <c:v>190000</c:v>
                </c:pt>
                <c:pt idx="1">
                  <c:v>10000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B4B3EC7-C7E6-447C-9AE5-AC26A58683B4}" type="doc">
      <dgm:prSet loTypeId="urn:microsoft.com/office/officeart/2008/layout/AlternatingHexagons" loCatId="list" qsTypeId="urn:microsoft.com/office/officeart/2005/8/quickstyle/simple1#1" qsCatId="simple" csTypeId="urn:microsoft.com/office/officeart/2005/8/colors/accent1_2#1" csCatId="accent1" phldr="1"/>
      <dgm:spPr/>
      <dgm:t>
        <a:bodyPr/>
        <a:lstStyle/>
        <a:p>
          <a:endParaRPr lang="zh-CN" altLang="en-US"/>
        </a:p>
      </dgm:t>
    </dgm:pt>
    <dgm:pt modelId="{F32A6214-05E5-4C26-B03A-0F1AF7DF30D1}">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47156B80-1E9B-4627-8F13-0BD98A625886}" type="parTrans" cxnId="{5FE6EA11-EC8F-43F0-BE77-8B5858ADEDB2}">
      <dgm:prSet/>
      <dgm:spPr/>
      <dgm:t>
        <a:bodyPr/>
        <a:lstStyle/>
        <a:p>
          <a:endParaRPr lang="zh-CN" altLang="en-US">
            <a:latin typeface="Agency FB" pitchFamily="34" charset="0"/>
          </a:endParaRPr>
        </a:p>
      </dgm:t>
    </dgm:pt>
    <dgm:pt modelId="{CA5455BE-9B9D-40F1-8434-100E774C2727}" type="sibTrans" cxnId="{5FE6EA11-EC8F-43F0-BE77-8B5858ADEDB2}">
      <dgm:prSet/>
      <dgm:spPr>
        <a:solidFill>
          <a:srgbClr val="E43333"/>
        </a:solidFill>
      </dgm:spPr>
      <dgm:t>
        <a:bodyPr/>
        <a:lstStyle/>
        <a:p>
          <a:endParaRPr lang="zh-CN" altLang="en-US">
            <a:latin typeface="Agency FB" pitchFamily="34" charset="0"/>
          </a:endParaRPr>
        </a:p>
      </dgm:t>
    </dgm:pt>
    <dgm:pt modelId="{88C1A8E8-190B-4DD0-8597-D2F00A719825}">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BF3407F-8E58-457B-9442-D93DA723C84B}" type="parTrans" cxnId="{6226FA8A-2F3C-4EE0-92F3-972BF9D9F8DC}">
      <dgm:prSet/>
      <dgm:spPr/>
      <dgm:t>
        <a:bodyPr/>
        <a:lstStyle/>
        <a:p>
          <a:endParaRPr lang="zh-CN" altLang="en-US">
            <a:latin typeface="Agency FB" pitchFamily="34" charset="0"/>
          </a:endParaRPr>
        </a:p>
      </dgm:t>
    </dgm:pt>
    <dgm:pt modelId="{20F0A34C-3563-4465-9737-32B165F97F10}" type="sibTrans" cxnId="{6226FA8A-2F3C-4EE0-92F3-972BF9D9F8DC}">
      <dgm:prSet/>
      <dgm:spPr/>
      <dgm:t>
        <a:bodyPr/>
        <a:lstStyle/>
        <a:p>
          <a:endParaRPr lang="zh-CN" altLang="en-US">
            <a:latin typeface="Agency FB" pitchFamily="34" charset="0"/>
          </a:endParaRPr>
        </a:p>
      </dgm:t>
    </dgm:pt>
    <dgm:pt modelId="{011B0EA9-3F0C-4FF4-ACBD-ADA583DEACA4}">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B63FD0B2-B4D6-4173-8F55-85DC12E3CF28}" type="parTrans" cxnId="{B8D86482-01A8-47C4-8161-CF5ABA10202B}">
      <dgm:prSet/>
      <dgm:spPr/>
      <dgm:t>
        <a:bodyPr/>
        <a:lstStyle/>
        <a:p>
          <a:endParaRPr lang="zh-CN" altLang="en-US">
            <a:latin typeface="Agency FB" pitchFamily="34" charset="0"/>
          </a:endParaRPr>
        </a:p>
      </dgm:t>
    </dgm:pt>
    <dgm:pt modelId="{E4F4338C-9316-4721-B2E7-7F7FC38D5CB2}" type="sibTrans" cxnId="{B8D86482-01A8-47C4-8161-CF5ABA10202B}">
      <dgm:prSet/>
      <dgm:spPr>
        <a:solidFill>
          <a:srgbClr val="E43333"/>
        </a:solidFill>
      </dgm:spPr>
      <dgm:t>
        <a:bodyPr/>
        <a:lstStyle/>
        <a:p>
          <a:endParaRPr lang="zh-CN" altLang="en-US">
            <a:latin typeface="Agency FB" pitchFamily="34" charset="0"/>
          </a:endParaRPr>
        </a:p>
      </dgm:t>
    </dgm:pt>
    <dgm:pt modelId="{73F7B686-7A14-4F34-B0F0-98E0D09EA713}">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51417980-E764-4B15-85C6-4BAC39EF8701}" type="parTrans" cxnId="{52D7302D-6AC0-43CB-8618-52AAB497B887}">
      <dgm:prSet/>
      <dgm:spPr/>
      <dgm:t>
        <a:bodyPr/>
        <a:lstStyle/>
        <a:p>
          <a:endParaRPr lang="zh-CN" altLang="en-US">
            <a:latin typeface="Agency FB" pitchFamily="34" charset="0"/>
          </a:endParaRPr>
        </a:p>
      </dgm:t>
    </dgm:pt>
    <dgm:pt modelId="{78C6540B-AD5E-4D93-B7A8-175A3C06049D}" type="sibTrans" cxnId="{52D7302D-6AC0-43CB-8618-52AAB497B887}">
      <dgm:prSet/>
      <dgm:spPr/>
      <dgm:t>
        <a:bodyPr/>
        <a:lstStyle/>
        <a:p>
          <a:endParaRPr lang="zh-CN" altLang="en-US">
            <a:latin typeface="Agency FB" pitchFamily="34" charset="0"/>
          </a:endParaRPr>
        </a:p>
      </dgm:t>
    </dgm:pt>
    <dgm:pt modelId="{99CA4A08-A6C2-4BE7-A483-F64C90992A2E}">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8C005D94-F71F-40E9-8F9F-1098D63B1E09}" type="parTrans" cxnId="{027369A0-3B1E-4140-BBEE-67EC52E51CCA}">
      <dgm:prSet/>
      <dgm:spPr/>
      <dgm:t>
        <a:bodyPr/>
        <a:lstStyle/>
        <a:p>
          <a:endParaRPr lang="zh-CN" altLang="en-US">
            <a:latin typeface="Agency FB" pitchFamily="34" charset="0"/>
          </a:endParaRPr>
        </a:p>
      </dgm:t>
    </dgm:pt>
    <dgm:pt modelId="{EF68C982-3F31-4419-8F9E-A91D25A56E2E}" type="sibTrans" cxnId="{027369A0-3B1E-4140-BBEE-67EC52E51CCA}">
      <dgm:prSet/>
      <dgm:spPr>
        <a:solidFill>
          <a:srgbClr val="E43333"/>
        </a:solidFill>
      </dgm:spPr>
      <dgm:t>
        <a:bodyPr/>
        <a:lstStyle/>
        <a:p>
          <a:endParaRPr lang="zh-CN" altLang="en-US">
            <a:latin typeface="Agency FB" pitchFamily="34" charset="0"/>
          </a:endParaRPr>
        </a:p>
      </dgm:t>
    </dgm:pt>
    <dgm:pt modelId="{1D3FAF76-F1C3-4B1B-8BC8-8CFBDE9E8709}">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8E71B8D-A60E-49BC-B0CA-93011608CDB2}" type="parTrans" cxnId="{6324DBD3-D7A2-472D-B65A-7D128CB61284}">
      <dgm:prSet/>
      <dgm:spPr/>
      <dgm:t>
        <a:bodyPr/>
        <a:lstStyle/>
        <a:p>
          <a:endParaRPr lang="zh-CN" altLang="en-US">
            <a:latin typeface="Agency FB" pitchFamily="34" charset="0"/>
          </a:endParaRPr>
        </a:p>
      </dgm:t>
    </dgm:pt>
    <dgm:pt modelId="{36B4971D-DC5F-4C0A-86E9-31B619BF89BD}" type="sibTrans" cxnId="{6324DBD3-D7A2-472D-B65A-7D128CB61284}">
      <dgm:prSet/>
      <dgm:spPr/>
      <dgm:t>
        <a:bodyPr/>
        <a:lstStyle/>
        <a:p>
          <a:endParaRPr lang="zh-CN" altLang="en-US">
            <a:latin typeface="Agency FB" pitchFamily="34" charset="0"/>
          </a:endParaRPr>
        </a:p>
      </dgm:t>
    </dgm:pt>
    <dgm:pt modelId="{1293B884-27A2-49DD-BBCC-18DE58A53713}" type="pres">
      <dgm:prSet presAssocID="{9B4B3EC7-C7E6-447C-9AE5-AC26A58683B4}" presName="Name0" presStyleCnt="0">
        <dgm:presLayoutVars>
          <dgm:chMax/>
          <dgm:chPref/>
          <dgm:dir/>
          <dgm:animLvl val="lvl"/>
        </dgm:presLayoutVars>
      </dgm:prSet>
      <dgm:spPr/>
      <dgm:t>
        <a:bodyPr/>
        <a:lstStyle/>
        <a:p>
          <a:endParaRPr lang="zh-CN" altLang="en-US"/>
        </a:p>
      </dgm:t>
    </dgm:pt>
    <dgm:pt modelId="{A2790389-93AF-4725-A992-4CF3727AD153}" type="pres">
      <dgm:prSet presAssocID="{F32A6214-05E5-4C26-B03A-0F1AF7DF30D1}" presName="composite" presStyleCnt="0"/>
      <dgm:spPr/>
    </dgm:pt>
    <dgm:pt modelId="{5275AEBC-854C-425C-8714-93CC7C4E28F7}" type="pres">
      <dgm:prSet presAssocID="{F32A6214-05E5-4C26-B03A-0F1AF7DF30D1}" presName="Parent1" presStyleLbl="node1" presStyleIdx="0" presStyleCnt="6">
        <dgm:presLayoutVars>
          <dgm:chMax val="1"/>
          <dgm:chPref val="1"/>
          <dgm:bulletEnabled val="1"/>
        </dgm:presLayoutVars>
      </dgm:prSet>
      <dgm:spPr/>
      <dgm:t>
        <a:bodyPr/>
        <a:lstStyle/>
        <a:p>
          <a:endParaRPr lang="zh-CN" altLang="en-US"/>
        </a:p>
      </dgm:t>
    </dgm:pt>
    <dgm:pt modelId="{78D6EAE2-3A08-48D1-B58F-6A914AC957AF}" type="pres">
      <dgm:prSet presAssocID="{F32A6214-05E5-4C26-B03A-0F1AF7DF30D1}" presName="Childtext1" presStyleLbl="revTx" presStyleIdx="0" presStyleCnt="3">
        <dgm:presLayoutVars>
          <dgm:chMax val="0"/>
          <dgm:chPref val="0"/>
          <dgm:bulletEnabled val="1"/>
        </dgm:presLayoutVars>
      </dgm:prSet>
      <dgm:spPr/>
      <dgm:t>
        <a:bodyPr/>
        <a:lstStyle/>
        <a:p>
          <a:endParaRPr lang="zh-CN" altLang="en-US"/>
        </a:p>
      </dgm:t>
    </dgm:pt>
    <dgm:pt modelId="{2E5228B2-1984-470B-AD0C-78991EAA2B93}" type="pres">
      <dgm:prSet presAssocID="{F32A6214-05E5-4C26-B03A-0F1AF7DF30D1}" presName="BalanceSpacing" presStyleCnt="0"/>
      <dgm:spPr/>
    </dgm:pt>
    <dgm:pt modelId="{5CDFB04B-357D-479D-88DD-2BF2910814DB}" type="pres">
      <dgm:prSet presAssocID="{F32A6214-05E5-4C26-B03A-0F1AF7DF30D1}" presName="BalanceSpacing1" presStyleCnt="0"/>
      <dgm:spPr/>
    </dgm:pt>
    <dgm:pt modelId="{AEE5010D-960C-4DBC-AC03-642C94F32700}" type="pres">
      <dgm:prSet presAssocID="{CA5455BE-9B9D-40F1-8434-100E774C2727}" presName="Accent1Text" presStyleLbl="node1" presStyleIdx="1" presStyleCnt="6"/>
      <dgm:spPr/>
      <dgm:t>
        <a:bodyPr/>
        <a:lstStyle/>
        <a:p>
          <a:endParaRPr lang="zh-CN" altLang="en-US"/>
        </a:p>
      </dgm:t>
    </dgm:pt>
    <dgm:pt modelId="{65ADFFB4-7C47-4767-8B23-C27BF590F65A}" type="pres">
      <dgm:prSet presAssocID="{CA5455BE-9B9D-40F1-8434-100E774C2727}" presName="spaceBetweenRectangles" presStyleCnt="0"/>
      <dgm:spPr/>
    </dgm:pt>
    <dgm:pt modelId="{B9A434CC-B6A4-475F-BB6F-BDA80F9D9E27}" type="pres">
      <dgm:prSet presAssocID="{011B0EA9-3F0C-4FF4-ACBD-ADA583DEACA4}" presName="composite" presStyleCnt="0"/>
      <dgm:spPr/>
    </dgm:pt>
    <dgm:pt modelId="{CBF3DDD3-03FD-4063-9623-13D8DCD071D1}" type="pres">
      <dgm:prSet presAssocID="{011B0EA9-3F0C-4FF4-ACBD-ADA583DEACA4}" presName="Parent1" presStyleLbl="node1" presStyleIdx="2" presStyleCnt="6">
        <dgm:presLayoutVars>
          <dgm:chMax val="1"/>
          <dgm:chPref val="1"/>
          <dgm:bulletEnabled val="1"/>
        </dgm:presLayoutVars>
      </dgm:prSet>
      <dgm:spPr/>
      <dgm:t>
        <a:bodyPr/>
        <a:lstStyle/>
        <a:p>
          <a:endParaRPr lang="zh-CN" altLang="en-US"/>
        </a:p>
      </dgm:t>
    </dgm:pt>
    <dgm:pt modelId="{4A4BF42E-5D7C-4BB6-90A2-EAAF4F812DC3}" type="pres">
      <dgm:prSet presAssocID="{011B0EA9-3F0C-4FF4-ACBD-ADA583DEACA4}" presName="Childtext1" presStyleLbl="revTx" presStyleIdx="1" presStyleCnt="3">
        <dgm:presLayoutVars>
          <dgm:chMax val="0"/>
          <dgm:chPref val="0"/>
          <dgm:bulletEnabled val="1"/>
        </dgm:presLayoutVars>
      </dgm:prSet>
      <dgm:spPr/>
      <dgm:t>
        <a:bodyPr/>
        <a:lstStyle/>
        <a:p>
          <a:endParaRPr lang="zh-CN" altLang="en-US"/>
        </a:p>
      </dgm:t>
    </dgm:pt>
    <dgm:pt modelId="{9413832A-54F9-44C1-B94B-29064DC7F5A4}" type="pres">
      <dgm:prSet presAssocID="{011B0EA9-3F0C-4FF4-ACBD-ADA583DEACA4}" presName="BalanceSpacing" presStyleCnt="0"/>
      <dgm:spPr/>
    </dgm:pt>
    <dgm:pt modelId="{C79FB2D4-4B5B-4D6A-AA79-275DB149B8F8}" type="pres">
      <dgm:prSet presAssocID="{011B0EA9-3F0C-4FF4-ACBD-ADA583DEACA4}" presName="BalanceSpacing1" presStyleCnt="0"/>
      <dgm:spPr/>
    </dgm:pt>
    <dgm:pt modelId="{827207F3-29E9-402E-A7ED-FA0446D5689A}" type="pres">
      <dgm:prSet presAssocID="{E4F4338C-9316-4721-B2E7-7F7FC38D5CB2}" presName="Accent1Text" presStyleLbl="node1" presStyleIdx="3" presStyleCnt="6"/>
      <dgm:spPr/>
      <dgm:t>
        <a:bodyPr/>
        <a:lstStyle/>
        <a:p>
          <a:endParaRPr lang="zh-CN" altLang="en-US"/>
        </a:p>
      </dgm:t>
    </dgm:pt>
    <dgm:pt modelId="{47516817-D153-42C7-852D-D9CCBA08E86C}" type="pres">
      <dgm:prSet presAssocID="{E4F4338C-9316-4721-B2E7-7F7FC38D5CB2}" presName="spaceBetweenRectangles" presStyleCnt="0"/>
      <dgm:spPr/>
    </dgm:pt>
    <dgm:pt modelId="{E0F047C6-09E6-4B90-9E83-007B93048359}" type="pres">
      <dgm:prSet presAssocID="{99CA4A08-A6C2-4BE7-A483-F64C90992A2E}" presName="composite" presStyleCnt="0"/>
      <dgm:spPr/>
    </dgm:pt>
    <dgm:pt modelId="{88D1ACC9-10C1-4E99-813F-0CBE810BCBE5}" type="pres">
      <dgm:prSet presAssocID="{99CA4A08-A6C2-4BE7-A483-F64C90992A2E}" presName="Parent1" presStyleLbl="node1" presStyleIdx="4" presStyleCnt="6">
        <dgm:presLayoutVars>
          <dgm:chMax val="1"/>
          <dgm:chPref val="1"/>
          <dgm:bulletEnabled val="1"/>
        </dgm:presLayoutVars>
      </dgm:prSet>
      <dgm:spPr/>
      <dgm:t>
        <a:bodyPr/>
        <a:lstStyle/>
        <a:p>
          <a:endParaRPr lang="zh-CN" altLang="en-US"/>
        </a:p>
      </dgm:t>
    </dgm:pt>
    <dgm:pt modelId="{22E18F54-9B67-425B-87B3-5C56CA81E67F}" type="pres">
      <dgm:prSet presAssocID="{99CA4A08-A6C2-4BE7-A483-F64C90992A2E}" presName="Childtext1" presStyleLbl="revTx" presStyleIdx="2" presStyleCnt="3">
        <dgm:presLayoutVars>
          <dgm:chMax val="0"/>
          <dgm:chPref val="0"/>
          <dgm:bulletEnabled val="1"/>
        </dgm:presLayoutVars>
      </dgm:prSet>
      <dgm:spPr/>
      <dgm:t>
        <a:bodyPr/>
        <a:lstStyle/>
        <a:p>
          <a:endParaRPr lang="zh-CN" altLang="en-US"/>
        </a:p>
      </dgm:t>
    </dgm:pt>
    <dgm:pt modelId="{E9128AB5-C628-40AC-A3F5-6FADD174BDBB}" type="pres">
      <dgm:prSet presAssocID="{99CA4A08-A6C2-4BE7-A483-F64C90992A2E}" presName="BalanceSpacing" presStyleCnt="0"/>
      <dgm:spPr/>
    </dgm:pt>
    <dgm:pt modelId="{1D73B7FD-3782-4880-8C68-719ED1EF5BF6}" type="pres">
      <dgm:prSet presAssocID="{99CA4A08-A6C2-4BE7-A483-F64C90992A2E}" presName="BalanceSpacing1" presStyleCnt="0"/>
      <dgm:spPr/>
    </dgm:pt>
    <dgm:pt modelId="{DE0D28D0-E7FB-4551-88E1-8953D82BAFD1}" type="pres">
      <dgm:prSet presAssocID="{EF68C982-3F31-4419-8F9E-A91D25A56E2E}" presName="Accent1Text" presStyleLbl="node1" presStyleIdx="5" presStyleCnt="6"/>
      <dgm:spPr/>
      <dgm:t>
        <a:bodyPr/>
        <a:lstStyle/>
        <a:p>
          <a:endParaRPr lang="zh-CN" altLang="en-US"/>
        </a:p>
      </dgm:t>
    </dgm:pt>
  </dgm:ptLst>
  <dgm:cxnLst>
    <dgm:cxn modelId="{8AD6C4A7-E733-4659-8116-5C1D10E5948A}" type="presOf" srcId="{1D3FAF76-F1C3-4B1B-8BC8-8CFBDE9E8709}" destId="{22E18F54-9B67-425B-87B3-5C56CA81E67F}" srcOrd="0" destOrd="0" presId="urn:microsoft.com/office/officeart/2008/layout/AlternatingHexagons"/>
    <dgm:cxn modelId="{541EC329-C42D-4FF2-88FA-36B6A84E5A28}" type="presOf" srcId="{EF68C982-3F31-4419-8F9E-A91D25A56E2E}" destId="{DE0D28D0-E7FB-4551-88E1-8953D82BAFD1}" srcOrd="0" destOrd="0" presId="urn:microsoft.com/office/officeart/2008/layout/AlternatingHexagons"/>
    <dgm:cxn modelId="{EFD195D8-26B7-46FF-91C1-4FA90F17CBA9}" type="presOf" srcId="{99CA4A08-A6C2-4BE7-A483-F64C90992A2E}" destId="{88D1ACC9-10C1-4E99-813F-0CBE810BCBE5}" srcOrd="0" destOrd="0" presId="urn:microsoft.com/office/officeart/2008/layout/AlternatingHexagons"/>
    <dgm:cxn modelId="{027369A0-3B1E-4140-BBEE-67EC52E51CCA}" srcId="{9B4B3EC7-C7E6-447C-9AE5-AC26A58683B4}" destId="{99CA4A08-A6C2-4BE7-A483-F64C90992A2E}" srcOrd="2" destOrd="0" parTransId="{8C005D94-F71F-40E9-8F9F-1098D63B1E09}" sibTransId="{EF68C982-3F31-4419-8F9E-A91D25A56E2E}"/>
    <dgm:cxn modelId="{5FE6EA11-EC8F-43F0-BE77-8B5858ADEDB2}" srcId="{9B4B3EC7-C7E6-447C-9AE5-AC26A58683B4}" destId="{F32A6214-05E5-4C26-B03A-0F1AF7DF30D1}" srcOrd="0" destOrd="0" parTransId="{47156B80-1E9B-4627-8F13-0BD98A625886}" sibTransId="{CA5455BE-9B9D-40F1-8434-100E774C2727}"/>
    <dgm:cxn modelId="{B8D86482-01A8-47C4-8161-CF5ABA10202B}" srcId="{9B4B3EC7-C7E6-447C-9AE5-AC26A58683B4}" destId="{011B0EA9-3F0C-4FF4-ACBD-ADA583DEACA4}" srcOrd="1" destOrd="0" parTransId="{B63FD0B2-B4D6-4173-8F55-85DC12E3CF28}" sibTransId="{E4F4338C-9316-4721-B2E7-7F7FC38D5CB2}"/>
    <dgm:cxn modelId="{597AE1AA-34A4-4E2A-A9C7-EE2C8F962408}" type="presOf" srcId="{CA5455BE-9B9D-40F1-8434-100E774C2727}" destId="{AEE5010D-960C-4DBC-AC03-642C94F32700}" srcOrd="0" destOrd="0" presId="urn:microsoft.com/office/officeart/2008/layout/AlternatingHexagons"/>
    <dgm:cxn modelId="{06F57025-DC35-4219-AF15-8E639B2288CD}" type="presOf" srcId="{011B0EA9-3F0C-4FF4-ACBD-ADA583DEACA4}" destId="{CBF3DDD3-03FD-4063-9623-13D8DCD071D1}" srcOrd="0" destOrd="0" presId="urn:microsoft.com/office/officeart/2008/layout/AlternatingHexagons"/>
    <dgm:cxn modelId="{52D7302D-6AC0-43CB-8618-52AAB497B887}" srcId="{011B0EA9-3F0C-4FF4-ACBD-ADA583DEACA4}" destId="{73F7B686-7A14-4F34-B0F0-98E0D09EA713}" srcOrd="0" destOrd="0" parTransId="{51417980-E764-4B15-85C6-4BAC39EF8701}" sibTransId="{78C6540B-AD5E-4D93-B7A8-175A3C06049D}"/>
    <dgm:cxn modelId="{35CF20F6-56EB-4519-8499-49AB67923C41}" type="presOf" srcId="{88C1A8E8-190B-4DD0-8597-D2F00A719825}" destId="{78D6EAE2-3A08-48D1-B58F-6A914AC957AF}" srcOrd="0" destOrd="0" presId="urn:microsoft.com/office/officeart/2008/layout/AlternatingHexagons"/>
    <dgm:cxn modelId="{6324DBD3-D7A2-472D-B65A-7D128CB61284}" srcId="{99CA4A08-A6C2-4BE7-A483-F64C90992A2E}" destId="{1D3FAF76-F1C3-4B1B-8BC8-8CFBDE9E8709}" srcOrd="0" destOrd="0" parTransId="{A8E71B8D-A60E-49BC-B0CA-93011608CDB2}" sibTransId="{36B4971D-DC5F-4C0A-86E9-31B619BF89BD}"/>
    <dgm:cxn modelId="{B770688C-B67D-45C0-84C0-82E29B30F318}" type="presOf" srcId="{73F7B686-7A14-4F34-B0F0-98E0D09EA713}" destId="{4A4BF42E-5D7C-4BB6-90A2-EAAF4F812DC3}" srcOrd="0" destOrd="0" presId="urn:microsoft.com/office/officeart/2008/layout/AlternatingHexagons"/>
    <dgm:cxn modelId="{70C858DF-3BF3-4378-B3CF-3F3E41573801}" type="presOf" srcId="{E4F4338C-9316-4721-B2E7-7F7FC38D5CB2}" destId="{827207F3-29E9-402E-A7ED-FA0446D5689A}" srcOrd="0" destOrd="0" presId="urn:microsoft.com/office/officeart/2008/layout/AlternatingHexagons"/>
    <dgm:cxn modelId="{6226FA8A-2F3C-4EE0-92F3-972BF9D9F8DC}" srcId="{F32A6214-05E5-4C26-B03A-0F1AF7DF30D1}" destId="{88C1A8E8-190B-4DD0-8597-D2F00A719825}" srcOrd="0" destOrd="0" parTransId="{ABF3407F-8E58-457B-9442-D93DA723C84B}" sibTransId="{20F0A34C-3563-4465-9737-32B165F97F10}"/>
    <dgm:cxn modelId="{58A58B11-B631-4E0A-A8E4-0C8B953558B0}" type="presOf" srcId="{9B4B3EC7-C7E6-447C-9AE5-AC26A58683B4}" destId="{1293B884-27A2-49DD-BBCC-18DE58A53713}" srcOrd="0" destOrd="0" presId="urn:microsoft.com/office/officeart/2008/layout/AlternatingHexagons"/>
    <dgm:cxn modelId="{21BF881D-05E9-4195-8458-3ACCBB34CC97}" type="presOf" srcId="{F32A6214-05E5-4C26-B03A-0F1AF7DF30D1}" destId="{5275AEBC-854C-425C-8714-93CC7C4E28F7}" srcOrd="0" destOrd="0" presId="urn:microsoft.com/office/officeart/2008/layout/AlternatingHexagons"/>
    <dgm:cxn modelId="{D529FD61-7340-46A4-9FAA-15C9ADF37801}" type="presParOf" srcId="{1293B884-27A2-49DD-BBCC-18DE58A53713}" destId="{A2790389-93AF-4725-A992-4CF3727AD153}" srcOrd="0" destOrd="0" presId="urn:microsoft.com/office/officeart/2008/layout/AlternatingHexagons"/>
    <dgm:cxn modelId="{142DBECA-0FAB-4A83-A9D7-7FDCA12C0444}" type="presParOf" srcId="{A2790389-93AF-4725-A992-4CF3727AD153}" destId="{5275AEBC-854C-425C-8714-93CC7C4E28F7}" srcOrd="0" destOrd="0" presId="urn:microsoft.com/office/officeart/2008/layout/AlternatingHexagons"/>
    <dgm:cxn modelId="{593BD991-5D42-4F6A-86D1-A8ED85AA0736}" type="presParOf" srcId="{A2790389-93AF-4725-A992-4CF3727AD153}" destId="{78D6EAE2-3A08-48D1-B58F-6A914AC957AF}" srcOrd="1" destOrd="0" presId="urn:microsoft.com/office/officeart/2008/layout/AlternatingHexagons"/>
    <dgm:cxn modelId="{AC2926DE-2CC5-47AF-BE6C-AC2BD42EEF1F}" type="presParOf" srcId="{A2790389-93AF-4725-A992-4CF3727AD153}" destId="{2E5228B2-1984-470B-AD0C-78991EAA2B93}" srcOrd="2" destOrd="0" presId="urn:microsoft.com/office/officeart/2008/layout/AlternatingHexagons"/>
    <dgm:cxn modelId="{600A2254-6AD3-4546-BF4C-7BEA7FB0DD6E}" type="presParOf" srcId="{A2790389-93AF-4725-A992-4CF3727AD153}" destId="{5CDFB04B-357D-479D-88DD-2BF2910814DB}" srcOrd="3" destOrd="0" presId="urn:microsoft.com/office/officeart/2008/layout/AlternatingHexagons"/>
    <dgm:cxn modelId="{E4DEFEFB-1319-40C0-9BBB-5372F513D280}" type="presParOf" srcId="{A2790389-93AF-4725-A992-4CF3727AD153}" destId="{AEE5010D-960C-4DBC-AC03-642C94F32700}" srcOrd="4" destOrd="0" presId="urn:microsoft.com/office/officeart/2008/layout/AlternatingHexagons"/>
    <dgm:cxn modelId="{E2B1743D-BEBA-452E-8C6C-4BB83FD219BB}" type="presParOf" srcId="{1293B884-27A2-49DD-BBCC-18DE58A53713}" destId="{65ADFFB4-7C47-4767-8B23-C27BF590F65A}" srcOrd="1" destOrd="0" presId="urn:microsoft.com/office/officeart/2008/layout/AlternatingHexagons"/>
    <dgm:cxn modelId="{473F8AFF-2AF7-4EEB-BEC1-F75B1A4E1984}" type="presParOf" srcId="{1293B884-27A2-49DD-BBCC-18DE58A53713}" destId="{B9A434CC-B6A4-475F-BB6F-BDA80F9D9E27}" srcOrd="2" destOrd="0" presId="urn:microsoft.com/office/officeart/2008/layout/AlternatingHexagons"/>
    <dgm:cxn modelId="{ACC44A3E-B7BA-46D6-839F-6D67012C8E68}" type="presParOf" srcId="{B9A434CC-B6A4-475F-BB6F-BDA80F9D9E27}" destId="{CBF3DDD3-03FD-4063-9623-13D8DCD071D1}" srcOrd="0" destOrd="0" presId="urn:microsoft.com/office/officeart/2008/layout/AlternatingHexagons"/>
    <dgm:cxn modelId="{D5C12573-FBB9-4910-9A72-53D5178CE6D9}" type="presParOf" srcId="{B9A434CC-B6A4-475F-BB6F-BDA80F9D9E27}" destId="{4A4BF42E-5D7C-4BB6-90A2-EAAF4F812DC3}" srcOrd="1" destOrd="0" presId="urn:microsoft.com/office/officeart/2008/layout/AlternatingHexagons"/>
    <dgm:cxn modelId="{99284D26-4744-4F12-A1B9-E61E26326C3C}" type="presParOf" srcId="{B9A434CC-B6A4-475F-BB6F-BDA80F9D9E27}" destId="{9413832A-54F9-44C1-B94B-29064DC7F5A4}" srcOrd="2" destOrd="0" presId="urn:microsoft.com/office/officeart/2008/layout/AlternatingHexagons"/>
    <dgm:cxn modelId="{9C6C962A-1585-45E5-829F-7F5159535788}" type="presParOf" srcId="{B9A434CC-B6A4-475F-BB6F-BDA80F9D9E27}" destId="{C79FB2D4-4B5B-4D6A-AA79-275DB149B8F8}" srcOrd="3" destOrd="0" presId="urn:microsoft.com/office/officeart/2008/layout/AlternatingHexagons"/>
    <dgm:cxn modelId="{EADC48A5-DD4E-484C-8CE5-EB3FC609C605}" type="presParOf" srcId="{B9A434CC-B6A4-475F-BB6F-BDA80F9D9E27}" destId="{827207F3-29E9-402E-A7ED-FA0446D5689A}" srcOrd="4" destOrd="0" presId="urn:microsoft.com/office/officeart/2008/layout/AlternatingHexagons"/>
    <dgm:cxn modelId="{C4F6D803-2423-4E5F-9125-B8DBD923CD8B}" type="presParOf" srcId="{1293B884-27A2-49DD-BBCC-18DE58A53713}" destId="{47516817-D153-42C7-852D-D9CCBA08E86C}" srcOrd="3" destOrd="0" presId="urn:microsoft.com/office/officeart/2008/layout/AlternatingHexagons"/>
    <dgm:cxn modelId="{E6EE030E-4D21-4576-A2FB-7155C11D2600}" type="presParOf" srcId="{1293B884-27A2-49DD-BBCC-18DE58A53713}" destId="{E0F047C6-09E6-4B90-9E83-007B93048359}" srcOrd="4" destOrd="0" presId="urn:microsoft.com/office/officeart/2008/layout/AlternatingHexagons"/>
    <dgm:cxn modelId="{26ECFDF1-7418-4070-AFA2-81D3BDD8B91A}" type="presParOf" srcId="{E0F047C6-09E6-4B90-9E83-007B93048359}" destId="{88D1ACC9-10C1-4E99-813F-0CBE810BCBE5}" srcOrd="0" destOrd="0" presId="urn:microsoft.com/office/officeart/2008/layout/AlternatingHexagons"/>
    <dgm:cxn modelId="{322A8FA2-D3E8-4578-8C25-A60219A74372}" type="presParOf" srcId="{E0F047C6-09E6-4B90-9E83-007B93048359}" destId="{22E18F54-9B67-425B-87B3-5C56CA81E67F}" srcOrd="1" destOrd="0" presId="urn:microsoft.com/office/officeart/2008/layout/AlternatingHexagons"/>
    <dgm:cxn modelId="{4D440C98-E9FB-4495-AE0C-08E9F113BB49}" type="presParOf" srcId="{E0F047C6-09E6-4B90-9E83-007B93048359}" destId="{E9128AB5-C628-40AC-A3F5-6FADD174BDBB}" srcOrd="2" destOrd="0" presId="urn:microsoft.com/office/officeart/2008/layout/AlternatingHexagons"/>
    <dgm:cxn modelId="{58722F54-1DBF-4025-91E4-9D3333A0686E}" type="presParOf" srcId="{E0F047C6-09E6-4B90-9E83-007B93048359}" destId="{1D73B7FD-3782-4880-8C68-719ED1EF5BF6}" srcOrd="3" destOrd="0" presId="urn:microsoft.com/office/officeart/2008/layout/AlternatingHexagons"/>
    <dgm:cxn modelId="{5081A2D6-3397-454F-A063-972F2B0F4EB2}" type="presParOf" srcId="{E0F047C6-09E6-4B90-9E83-007B93048359}" destId="{DE0D28D0-E7FB-4551-88E1-8953D82BAFD1}"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18BF48-C675-4AC6-8181-92C40E5B4CCD}" type="doc">
      <dgm:prSet loTypeId="urn:microsoft.com/office/officeart/2008/layout/CircleAccentTimeline#1" loCatId="process" qsTypeId="urn:microsoft.com/office/officeart/2005/8/quickstyle/simple1#2" qsCatId="simple" csTypeId="urn:microsoft.com/office/officeart/2005/8/colors/accent1_2#2" csCatId="accent1" phldr="1"/>
      <dgm:spPr/>
      <dgm:t>
        <a:bodyPr/>
        <a:lstStyle/>
        <a:p>
          <a:endParaRPr lang="zh-CN" altLang="en-US"/>
        </a:p>
      </dgm:t>
    </dgm:pt>
    <dgm:pt modelId="{BB41003C-1427-41EC-B339-9EBC05C8E0DB}">
      <dgm:prSet phldrT="[文本]" custT="1"/>
      <dgm:spPr/>
      <dgm:t>
        <a:bodyPr/>
        <a:lstStyle/>
        <a:p>
          <a:r>
            <a:rPr lang="en-US" altLang="zh-CN" sz="3200" dirty="0" smtClean="0">
              <a:solidFill>
                <a:srgbClr val="3B3838"/>
              </a:solidFill>
              <a:latin typeface="Agency FB" pitchFamily="34" charset="0"/>
            </a:rPr>
            <a:t>ITEM A</a:t>
          </a:r>
          <a:endParaRPr lang="zh-CN" altLang="en-US" sz="3200" dirty="0">
            <a:solidFill>
              <a:srgbClr val="3B3838"/>
            </a:solidFill>
            <a:latin typeface="Agency FB" pitchFamily="34" charset="0"/>
          </a:endParaRPr>
        </a:p>
      </dgm:t>
    </dgm:pt>
    <dgm:pt modelId="{4F0F5F57-8776-4738-81B7-D914E14DC8D6}" type="parTrans" cxnId="{EA5C45F3-73B5-4C13-9B24-882EAC607C9E}">
      <dgm:prSet/>
      <dgm:spPr/>
      <dgm:t>
        <a:bodyPr/>
        <a:lstStyle/>
        <a:p>
          <a:endParaRPr lang="zh-CN" altLang="en-US">
            <a:solidFill>
              <a:srgbClr val="3B3838"/>
            </a:solidFill>
            <a:latin typeface="Agency FB" pitchFamily="34" charset="0"/>
          </a:endParaRPr>
        </a:p>
      </dgm:t>
    </dgm:pt>
    <dgm:pt modelId="{17A1574F-B0C2-4936-B31F-D7C8383BB656}" type="sibTrans" cxnId="{EA5C45F3-73B5-4C13-9B24-882EAC607C9E}">
      <dgm:prSet/>
      <dgm:spPr/>
      <dgm:t>
        <a:bodyPr/>
        <a:lstStyle/>
        <a:p>
          <a:endParaRPr lang="zh-CN" altLang="en-US">
            <a:solidFill>
              <a:srgbClr val="3B3838"/>
            </a:solidFill>
            <a:latin typeface="Agency FB" pitchFamily="34" charset="0"/>
          </a:endParaRPr>
        </a:p>
      </dgm:t>
    </dgm:pt>
    <dgm:pt modelId="{78B6A244-2299-4A59-8F5F-F1FB776778C8}">
      <dgm:prSet phldrT="[文本]" custT="1"/>
      <dgm:spPr/>
      <dgm:t>
        <a:bodyPr/>
        <a:lstStyle/>
        <a:p>
          <a:r>
            <a:rPr lang="en-US" altLang="zh-CN" sz="1800" dirty="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E25049EE-4B3B-4109-B0FF-B35EE70DADAF}" type="parTrans" cxnId="{DF85CCD3-71ED-43C6-9376-ADEF880FBB7A}">
      <dgm:prSet/>
      <dgm:spPr/>
      <dgm:t>
        <a:bodyPr/>
        <a:lstStyle/>
        <a:p>
          <a:endParaRPr lang="zh-CN" altLang="en-US">
            <a:solidFill>
              <a:srgbClr val="3B3838"/>
            </a:solidFill>
            <a:latin typeface="Agency FB" pitchFamily="34" charset="0"/>
          </a:endParaRPr>
        </a:p>
      </dgm:t>
    </dgm:pt>
    <dgm:pt modelId="{E59D4C4E-319E-47A3-91E0-1E41C4FB70D8}" type="sibTrans" cxnId="{DF85CCD3-71ED-43C6-9376-ADEF880FBB7A}">
      <dgm:prSet/>
      <dgm:spPr/>
      <dgm:t>
        <a:bodyPr/>
        <a:lstStyle/>
        <a:p>
          <a:endParaRPr lang="zh-CN" altLang="en-US">
            <a:solidFill>
              <a:srgbClr val="3B3838"/>
            </a:solidFill>
            <a:latin typeface="Agency FB" pitchFamily="34" charset="0"/>
          </a:endParaRPr>
        </a:p>
      </dgm:t>
    </dgm:pt>
    <dgm:pt modelId="{141AB927-6797-4268-87A2-045B528EDEB9}">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7ADCFF28-07E3-4CE1-958B-DBB62E633FBB}" type="parTrans" cxnId="{C8C40D0A-298C-44BD-B3FE-B3EF40DB8BF3}">
      <dgm:prSet/>
      <dgm:spPr/>
      <dgm:t>
        <a:bodyPr/>
        <a:lstStyle/>
        <a:p>
          <a:endParaRPr lang="zh-CN" altLang="en-US">
            <a:solidFill>
              <a:srgbClr val="3B3838"/>
            </a:solidFill>
            <a:latin typeface="Agency FB" pitchFamily="34" charset="0"/>
          </a:endParaRPr>
        </a:p>
      </dgm:t>
    </dgm:pt>
    <dgm:pt modelId="{93200DF5-11B6-4447-920A-CB0B7DAD167C}" type="sibTrans" cxnId="{C8C40D0A-298C-44BD-B3FE-B3EF40DB8BF3}">
      <dgm:prSet/>
      <dgm:spPr/>
      <dgm:t>
        <a:bodyPr/>
        <a:lstStyle/>
        <a:p>
          <a:endParaRPr lang="zh-CN" altLang="en-US">
            <a:solidFill>
              <a:srgbClr val="3B3838"/>
            </a:solidFill>
            <a:latin typeface="Agency FB" pitchFamily="34" charset="0"/>
          </a:endParaRPr>
        </a:p>
      </dgm:t>
    </dgm:pt>
    <dgm:pt modelId="{A0195C8D-4F07-4101-B49E-9AFD7E294655}">
      <dgm:prSet phldrT="[文本]" custT="1"/>
      <dgm:spPr/>
      <dgm:t>
        <a:bodyPr/>
        <a:lstStyle/>
        <a:p>
          <a:r>
            <a:rPr lang="en-US" altLang="zh-CN" sz="3200" smtClean="0">
              <a:solidFill>
                <a:srgbClr val="3B3838"/>
              </a:solidFill>
              <a:latin typeface="Agency FB" pitchFamily="34" charset="0"/>
            </a:rPr>
            <a:t>ITEM B</a:t>
          </a:r>
          <a:endParaRPr lang="zh-CN" altLang="en-US" sz="3200" dirty="0">
            <a:solidFill>
              <a:srgbClr val="3B3838"/>
            </a:solidFill>
            <a:latin typeface="Agency FB" pitchFamily="34" charset="0"/>
          </a:endParaRPr>
        </a:p>
      </dgm:t>
    </dgm:pt>
    <dgm:pt modelId="{C9B9C514-50CB-4D0F-BDE1-CD885D1F3FA5}" type="parTrans" cxnId="{A5D77570-2DFB-4026-A80A-5A8F4D27476F}">
      <dgm:prSet/>
      <dgm:spPr/>
      <dgm:t>
        <a:bodyPr/>
        <a:lstStyle/>
        <a:p>
          <a:endParaRPr lang="zh-CN" altLang="en-US">
            <a:solidFill>
              <a:srgbClr val="3B3838"/>
            </a:solidFill>
            <a:latin typeface="Agency FB" pitchFamily="34" charset="0"/>
          </a:endParaRPr>
        </a:p>
      </dgm:t>
    </dgm:pt>
    <dgm:pt modelId="{4CC7BD3C-74F4-4F8B-9B18-362B7190446D}" type="sibTrans" cxnId="{A5D77570-2DFB-4026-A80A-5A8F4D27476F}">
      <dgm:prSet/>
      <dgm:spPr/>
      <dgm:t>
        <a:bodyPr/>
        <a:lstStyle/>
        <a:p>
          <a:endParaRPr lang="zh-CN" altLang="en-US">
            <a:solidFill>
              <a:srgbClr val="3B3838"/>
            </a:solidFill>
            <a:latin typeface="Agency FB" pitchFamily="34" charset="0"/>
          </a:endParaRPr>
        </a:p>
      </dgm:t>
    </dgm:pt>
    <dgm:pt modelId="{3846283A-95B7-4B03-99DD-2570B652EADC}">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1943894B-902C-474C-8FCF-F8D005E10B1B}" type="parTrans" cxnId="{3B40E337-D132-4D5D-B6E4-C5AD5E9D6310}">
      <dgm:prSet/>
      <dgm:spPr/>
      <dgm:t>
        <a:bodyPr/>
        <a:lstStyle/>
        <a:p>
          <a:endParaRPr lang="zh-CN" altLang="en-US">
            <a:solidFill>
              <a:srgbClr val="3B3838"/>
            </a:solidFill>
            <a:latin typeface="Agency FB" pitchFamily="34" charset="0"/>
          </a:endParaRPr>
        </a:p>
      </dgm:t>
    </dgm:pt>
    <dgm:pt modelId="{2293BDB6-5699-4F2F-BF04-26DFDB9CA980}" type="sibTrans" cxnId="{3B40E337-D132-4D5D-B6E4-C5AD5E9D6310}">
      <dgm:prSet/>
      <dgm:spPr/>
      <dgm:t>
        <a:bodyPr/>
        <a:lstStyle/>
        <a:p>
          <a:endParaRPr lang="zh-CN" altLang="en-US">
            <a:solidFill>
              <a:srgbClr val="3B3838"/>
            </a:solidFill>
            <a:latin typeface="Agency FB" pitchFamily="34" charset="0"/>
          </a:endParaRPr>
        </a:p>
      </dgm:t>
    </dgm:pt>
    <dgm:pt modelId="{8575ABAF-8672-4B7B-B938-DA80FBB09574}">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296831C3-C021-42E7-B5D1-C70A1370A808}" type="parTrans" cxnId="{32E30AE8-FF3F-4E69-A316-FCF9FD52A51E}">
      <dgm:prSet/>
      <dgm:spPr/>
      <dgm:t>
        <a:bodyPr/>
        <a:lstStyle/>
        <a:p>
          <a:endParaRPr lang="zh-CN" altLang="en-US">
            <a:solidFill>
              <a:srgbClr val="3B3838"/>
            </a:solidFill>
            <a:latin typeface="Agency FB" pitchFamily="34" charset="0"/>
          </a:endParaRPr>
        </a:p>
      </dgm:t>
    </dgm:pt>
    <dgm:pt modelId="{DB522272-8D98-4CED-8A70-A64DA7DD7469}" type="sibTrans" cxnId="{32E30AE8-FF3F-4E69-A316-FCF9FD52A51E}">
      <dgm:prSet/>
      <dgm:spPr/>
      <dgm:t>
        <a:bodyPr/>
        <a:lstStyle/>
        <a:p>
          <a:endParaRPr lang="zh-CN" altLang="en-US">
            <a:solidFill>
              <a:srgbClr val="3B3838"/>
            </a:solidFill>
            <a:latin typeface="Agency FB" pitchFamily="34" charset="0"/>
          </a:endParaRPr>
        </a:p>
      </dgm:t>
    </dgm:pt>
    <dgm:pt modelId="{B5D079B8-477F-4EB3-B285-2F01A93E7A29}" type="pres">
      <dgm:prSet presAssocID="{9318BF48-C675-4AC6-8181-92C40E5B4CCD}" presName="Name0" presStyleCnt="0">
        <dgm:presLayoutVars>
          <dgm:dir/>
        </dgm:presLayoutVars>
      </dgm:prSet>
      <dgm:spPr/>
      <dgm:t>
        <a:bodyPr/>
        <a:lstStyle/>
        <a:p>
          <a:endParaRPr lang="zh-CN" altLang="en-US"/>
        </a:p>
      </dgm:t>
    </dgm:pt>
    <dgm:pt modelId="{D60DF54E-EDA5-4EC9-8F3D-3511BBAC8612}" type="pres">
      <dgm:prSet presAssocID="{BB41003C-1427-41EC-B339-9EBC05C8E0DB}" presName="parComposite" presStyleCnt="0"/>
      <dgm:spPr/>
    </dgm:pt>
    <dgm:pt modelId="{DF850AF4-60E6-4497-ADDB-5FDB9CBABA74}" type="pres">
      <dgm:prSet presAssocID="{BB41003C-1427-41EC-B339-9EBC05C8E0DB}" presName="parBigCircle" presStyleLbl="node0" presStyleIdx="0" presStyleCnt="2"/>
      <dgm:spPr>
        <a:solidFill>
          <a:srgbClr val="E43333"/>
        </a:solidFill>
        <a:ln>
          <a:noFill/>
        </a:ln>
      </dgm:spPr>
      <dgm:t>
        <a:bodyPr/>
        <a:lstStyle/>
        <a:p>
          <a:endParaRPr lang="zh-CN" altLang="en-US"/>
        </a:p>
      </dgm:t>
    </dgm:pt>
    <dgm:pt modelId="{5E20F87B-C301-4962-9159-CF1D9C9E8B94}" type="pres">
      <dgm:prSet presAssocID="{BB41003C-1427-41EC-B339-9EBC05C8E0DB}" presName="parTx" presStyleLbl="revTx" presStyleIdx="0" presStyleCnt="10" custAng="3900000" custLinFactNeighborX="-11791" custLinFactNeighborY="73032"/>
      <dgm:spPr/>
      <dgm:t>
        <a:bodyPr/>
        <a:lstStyle/>
        <a:p>
          <a:endParaRPr lang="zh-CN" altLang="en-US"/>
        </a:p>
      </dgm:t>
    </dgm:pt>
    <dgm:pt modelId="{76E48E59-0471-4CF9-B87E-7D5563B04D48}" type="pres">
      <dgm:prSet presAssocID="{BB41003C-1427-41EC-B339-9EBC05C8E0DB}" presName="bSpace" presStyleCnt="0"/>
      <dgm:spPr/>
    </dgm:pt>
    <dgm:pt modelId="{218E099F-8151-4C5B-9003-FE5559428DAB}" type="pres">
      <dgm:prSet presAssocID="{BB41003C-1427-41EC-B339-9EBC05C8E0DB}" presName="parBackupNorm" presStyleCnt="0"/>
      <dgm:spPr/>
    </dgm:pt>
    <dgm:pt modelId="{7C091B6E-4301-44D9-8F24-4F1D61AD84E2}" type="pres">
      <dgm:prSet presAssocID="{17A1574F-B0C2-4936-B31F-D7C8383BB656}" presName="parSpace" presStyleCnt="0"/>
      <dgm:spPr/>
    </dgm:pt>
    <dgm:pt modelId="{AFCF50DC-1F8E-4A65-9AC8-E38501F8B931}" type="pres">
      <dgm:prSet presAssocID="{78B6A244-2299-4A59-8F5F-F1FB776778C8}" presName="desBackupLeftNorm" presStyleCnt="0"/>
      <dgm:spPr/>
    </dgm:pt>
    <dgm:pt modelId="{504DAEB6-137C-44A8-890B-1345BD99BB99}" type="pres">
      <dgm:prSet presAssocID="{78B6A244-2299-4A59-8F5F-F1FB776778C8}" presName="desComposite" presStyleCnt="0"/>
      <dgm:spPr/>
    </dgm:pt>
    <dgm:pt modelId="{5A9AB0F6-3554-46C5-8D9C-862F3250B057}" type="pres">
      <dgm:prSet presAssocID="{78B6A244-2299-4A59-8F5F-F1FB776778C8}" presName="desCircle" presStyleLbl="node1" presStyleIdx="0" presStyleCnt="4"/>
      <dgm:spPr>
        <a:solidFill>
          <a:srgbClr val="3B3838"/>
        </a:solidFill>
        <a:ln>
          <a:noFill/>
        </a:ln>
      </dgm:spPr>
      <dgm:t>
        <a:bodyPr/>
        <a:lstStyle/>
        <a:p>
          <a:endParaRPr lang="zh-CN" altLang="en-US"/>
        </a:p>
      </dgm:t>
    </dgm:pt>
    <dgm:pt modelId="{E90CD479-31D1-453A-9D47-1C5011DE2D91}" type="pres">
      <dgm:prSet presAssocID="{78B6A244-2299-4A59-8F5F-F1FB776778C8}" presName="chTx" presStyleLbl="revTx" presStyleIdx="1" presStyleCnt="10" custAng="3900000" custLinFactNeighborX="10482" custLinFactNeighborY="-8929"/>
      <dgm:spPr/>
      <dgm:t>
        <a:bodyPr/>
        <a:lstStyle/>
        <a:p>
          <a:endParaRPr lang="zh-CN" altLang="en-US"/>
        </a:p>
      </dgm:t>
    </dgm:pt>
    <dgm:pt modelId="{B06D4645-E0DC-4842-8CC1-ED5ADB43A940}" type="pres">
      <dgm:prSet presAssocID="{78B6A244-2299-4A59-8F5F-F1FB776778C8}" presName="desTx" presStyleLbl="revTx" presStyleIdx="2" presStyleCnt="10">
        <dgm:presLayoutVars>
          <dgm:bulletEnabled val="1"/>
        </dgm:presLayoutVars>
      </dgm:prSet>
      <dgm:spPr/>
    </dgm:pt>
    <dgm:pt modelId="{4D528C87-187B-48CF-8B72-87FD4B7E557B}" type="pres">
      <dgm:prSet presAssocID="{78B6A244-2299-4A59-8F5F-F1FB776778C8}" presName="desBackupRightNorm" presStyleCnt="0"/>
      <dgm:spPr/>
    </dgm:pt>
    <dgm:pt modelId="{221D2654-385A-4FCC-91EE-931E1081E329}" type="pres">
      <dgm:prSet presAssocID="{E59D4C4E-319E-47A3-91E0-1E41C4FB70D8}" presName="desSpace" presStyleCnt="0"/>
      <dgm:spPr/>
    </dgm:pt>
    <dgm:pt modelId="{DC7FDCB6-1239-4A8E-917B-B7DE64A59FF8}" type="pres">
      <dgm:prSet presAssocID="{141AB927-6797-4268-87A2-045B528EDEB9}" presName="desBackupLeftNorm" presStyleCnt="0"/>
      <dgm:spPr/>
    </dgm:pt>
    <dgm:pt modelId="{EB6A25C9-DEB5-49F1-A5F9-20D0B3E55582}" type="pres">
      <dgm:prSet presAssocID="{141AB927-6797-4268-87A2-045B528EDEB9}" presName="desComposite" presStyleCnt="0"/>
      <dgm:spPr/>
    </dgm:pt>
    <dgm:pt modelId="{10C5A382-7933-4A4F-8B9E-B04EE9B5AB00}" type="pres">
      <dgm:prSet presAssocID="{141AB927-6797-4268-87A2-045B528EDEB9}" presName="desCircle" presStyleLbl="node1" presStyleIdx="1" presStyleCnt="4"/>
      <dgm:spPr>
        <a:solidFill>
          <a:schemeClr val="tx2">
            <a:lumMod val="25000"/>
            <a:lumOff val="75000"/>
          </a:schemeClr>
        </a:solidFill>
        <a:ln>
          <a:noFill/>
        </a:ln>
      </dgm:spPr>
    </dgm:pt>
    <dgm:pt modelId="{AE887AE6-1A05-4088-82CA-43556EAADFB1}" type="pres">
      <dgm:prSet presAssocID="{141AB927-6797-4268-87A2-045B528EDEB9}" presName="chTx" presStyleLbl="revTx" presStyleIdx="3" presStyleCnt="10" custAng="3900000" custLinFactNeighborX="10482" custLinFactNeighborY="-8929"/>
      <dgm:spPr/>
      <dgm:t>
        <a:bodyPr/>
        <a:lstStyle/>
        <a:p>
          <a:endParaRPr lang="zh-CN" altLang="en-US"/>
        </a:p>
      </dgm:t>
    </dgm:pt>
    <dgm:pt modelId="{56014682-3A0D-4AAF-9251-B9E6A10A9D29}" type="pres">
      <dgm:prSet presAssocID="{141AB927-6797-4268-87A2-045B528EDEB9}" presName="desTx" presStyleLbl="revTx" presStyleIdx="4" presStyleCnt="10">
        <dgm:presLayoutVars>
          <dgm:bulletEnabled val="1"/>
        </dgm:presLayoutVars>
      </dgm:prSet>
      <dgm:spPr/>
    </dgm:pt>
    <dgm:pt modelId="{1D3BB028-9889-48E9-8D48-A2115715BE48}" type="pres">
      <dgm:prSet presAssocID="{141AB927-6797-4268-87A2-045B528EDEB9}" presName="desBackupRightNorm" presStyleCnt="0"/>
      <dgm:spPr/>
    </dgm:pt>
    <dgm:pt modelId="{EE4C5811-1372-4D8B-850E-76BC12F8AC3A}" type="pres">
      <dgm:prSet presAssocID="{93200DF5-11B6-4447-920A-CB0B7DAD167C}" presName="desSpace" presStyleCnt="0"/>
      <dgm:spPr/>
    </dgm:pt>
    <dgm:pt modelId="{DDACC86F-7189-4775-A12B-6BE50B223291}" type="pres">
      <dgm:prSet presAssocID="{A0195C8D-4F07-4101-B49E-9AFD7E294655}" presName="parComposite" presStyleCnt="0"/>
      <dgm:spPr/>
    </dgm:pt>
    <dgm:pt modelId="{7146ECCC-4A52-4303-8F26-C84B7C39C326}" type="pres">
      <dgm:prSet presAssocID="{A0195C8D-4F07-4101-B49E-9AFD7E294655}" presName="parBigCircle" presStyleLbl="node0" presStyleIdx="1" presStyleCnt="2"/>
      <dgm:spPr>
        <a:solidFill>
          <a:srgbClr val="E43333"/>
        </a:solidFill>
        <a:ln>
          <a:noFill/>
        </a:ln>
      </dgm:spPr>
      <dgm:t>
        <a:bodyPr/>
        <a:lstStyle/>
        <a:p>
          <a:endParaRPr lang="zh-CN" altLang="en-US"/>
        </a:p>
      </dgm:t>
    </dgm:pt>
    <dgm:pt modelId="{833BA5A1-18FB-4731-B8E9-9D4158423DC1}" type="pres">
      <dgm:prSet presAssocID="{A0195C8D-4F07-4101-B49E-9AFD7E294655}" presName="parTx" presStyleLbl="revTx" presStyleIdx="5" presStyleCnt="10" custAng="3900000" custLinFactNeighborX="-11791" custLinFactNeighborY="73032"/>
      <dgm:spPr/>
      <dgm:t>
        <a:bodyPr/>
        <a:lstStyle/>
        <a:p>
          <a:endParaRPr lang="zh-CN" altLang="en-US"/>
        </a:p>
      </dgm:t>
    </dgm:pt>
    <dgm:pt modelId="{080655F8-60B7-4842-A3C6-71D16A10FA1E}" type="pres">
      <dgm:prSet presAssocID="{A0195C8D-4F07-4101-B49E-9AFD7E294655}" presName="bSpace" presStyleCnt="0"/>
      <dgm:spPr/>
    </dgm:pt>
    <dgm:pt modelId="{DD7CC975-7C8D-40FF-A38B-A8C72C82204E}" type="pres">
      <dgm:prSet presAssocID="{A0195C8D-4F07-4101-B49E-9AFD7E294655}" presName="parBackupNorm" presStyleCnt="0"/>
      <dgm:spPr/>
    </dgm:pt>
    <dgm:pt modelId="{407C300C-F008-4D67-A8DF-A10FDAE32C61}" type="pres">
      <dgm:prSet presAssocID="{4CC7BD3C-74F4-4F8B-9B18-362B7190446D}" presName="parSpace" presStyleCnt="0"/>
      <dgm:spPr/>
    </dgm:pt>
    <dgm:pt modelId="{19EBFDEB-45D1-40D0-9E06-1A0DFCEA953E}" type="pres">
      <dgm:prSet presAssocID="{3846283A-95B7-4B03-99DD-2570B652EADC}" presName="desBackupLeftNorm" presStyleCnt="0"/>
      <dgm:spPr/>
    </dgm:pt>
    <dgm:pt modelId="{32A2073E-AC66-443E-B30C-E4F7B3CE2311}" type="pres">
      <dgm:prSet presAssocID="{3846283A-95B7-4B03-99DD-2570B652EADC}" presName="desComposite" presStyleCnt="0"/>
      <dgm:spPr/>
    </dgm:pt>
    <dgm:pt modelId="{0FBCDAD9-E786-4086-9786-703856CF9E57}" type="pres">
      <dgm:prSet presAssocID="{3846283A-95B7-4B03-99DD-2570B652EADC}" presName="desCircle" presStyleLbl="node1" presStyleIdx="2" presStyleCnt="4"/>
      <dgm:spPr>
        <a:solidFill>
          <a:srgbClr val="3B3838"/>
        </a:solidFill>
        <a:ln>
          <a:noFill/>
        </a:ln>
      </dgm:spPr>
      <dgm:t>
        <a:bodyPr/>
        <a:lstStyle/>
        <a:p>
          <a:endParaRPr lang="zh-CN" altLang="en-US"/>
        </a:p>
      </dgm:t>
    </dgm:pt>
    <dgm:pt modelId="{847C6635-63A4-4FE6-A5D3-4513A9DF2254}" type="pres">
      <dgm:prSet presAssocID="{3846283A-95B7-4B03-99DD-2570B652EADC}" presName="chTx" presStyleLbl="revTx" presStyleIdx="6" presStyleCnt="10" custAng="3900000" custLinFactNeighborX="8385" custLinFactNeighborY="-10552"/>
      <dgm:spPr/>
      <dgm:t>
        <a:bodyPr/>
        <a:lstStyle/>
        <a:p>
          <a:endParaRPr lang="zh-CN" altLang="en-US"/>
        </a:p>
      </dgm:t>
    </dgm:pt>
    <dgm:pt modelId="{968E1E5D-7678-4925-AD51-208BAA2E5E60}" type="pres">
      <dgm:prSet presAssocID="{3846283A-95B7-4B03-99DD-2570B652EADC}" presName="desTx" presStyleLbl="revTx" presStyleIdx="7" presStyleCnt="10">
        <dgm:presLayoutVars>
          <dgm:bulletEnabled val="1"/>
        </dgm:presLayoutVars>
      </dgm:prSet>
      <dgm:spPr/>
    </dgm:pt>
    <dgm:pt modelId="{EFBF6C17-6DE7-4619-A8F8-FAD36E33EA10}" type="pres">
      <dgm:prSet presAssocID="{3846283A-95B7-4B03-99DD-2570B652EADC}" presName="desBackupRightNorm" presStyleCnt="0"/>
      <dgm:spPr/>
    </dgm:pt>
    <dgm:pt modelId="{919F228C-E27C-4D7A-AA16-E3E33DD44493}" type="pres">
      <dgm:prSet presAssocID="{2293BDB6-5699-4F2F-BF04-26DFDB9CA980}" presName="desSpace" presStyleCnt="0"/>
      <dgm:spPr/>
    </dgm:pt>
    <dgm:pt modelId="{766B7BF3-D5FD-4CBD-A578-1FD55D49B299}" type="pres">
      <dgm:prSet presAssocID="{8575ABAF-8672-4B7B-B938-DA80FBB09574}" presName="desBackupLeftNorm" presStyleCnt="0"/>
      <dgm:spPr/>
    </dgm:pt>
    <dgm:pt modelId="{5C3B6B33-5D2F-4BD7-874A-FC6150234F4D}" type="pres">
      <dgm:prSet presAssocID="{8575ABAF-8672-4B7B-B938-DA80FBB09574}" presName="desComposite" presStyleCnt="0"/>
      <dgm:spPr/>
    </dgm:pt>
    <dgm:pt modelId="{E33AC165-D32C-44A0-B193-6A6385EA46DD}" type="pres">
      <dgm:prSet presAssocID="{8575ABAF-8672-4B7B-B938-DA80FBB09574}" presName="desCircle" presStyleLbl="node1" presStyleIdx="3" presStyleCnt="4"/>
      <dgm:spPr>
        <a:solidFill>
          <a:schemeClr val="tx2">
            <a:lumMod val="25000"/>
            <a:lumOff val="75000"/>
          </a:schemeClr>
        </a:solidFill>
        <a:ln>
          <a:noFill/>
        </a:ln>
      </dgm:spPr>
    </dgm:pt>
    <dgm:pt modelId="{8C24F9BB-12ED-477A-BAA3-28323462566D}" type="pres">
      <dgm:prSet presAssocID="{8575ABAF-8672-4B7B-B938-DA80FBB09574}" presName="chTx" presStyleLbl="revTx" presStyleIdx="8" presStyleCnt="10" custAng="3900000" custLinFactNeighborX="8385" custLinFactNeighborY="-10552"/>
      <dgm:spPr/>
      <dgm:t>
        <a:bodyPr/>
        <a:lstStyle/>
        <a:p>
          <a:endParaRPr lang="zh-CN" altLang="en-US"/>
        </a:p>
      </dgm:t>
    </dgm:pt>
    <dgm:pt modelId="{2314F5F8-1DC9-4232-A6C1-FBEBECC8C481}" type="pres">
      <dgm:prSet presAssocID="{8575ABAF-8672-4B7B-B938-DA80FBB09574}" presName="desTx" presStyleLbl="revTx" presStyleIdx="9" presStyleCnt="10">
        <dgm:presLayoutVars>
          <dgm:bulletEnabled val="1"/>
        </dgm:presLayoutVars>
      </dgm:prSet>
      <dgm:spPr/>
    </dgm:pt>
    <dgm:pt modelId="{3EFC093B-1098-418F-8598-A215C782F5B2}" type="pres">
      <dgm:prSet presAssocID="{8575ABAF-8672-4B7B-B938-DA80FBB09574}" presName="desBackupRightNorm" presStyleCnt="0"/>
      <dgm:spPr/>
    </dgm:pt>
    <dgm:pt modelId="{EB958A3F-F202-4916-A364-5CB2FCBD02E9}" type="pres">
      <dgm:prSet presAssocID="{DB522272-8D98-4CED-8A70-A64DA7DD7469}" presName="desSpace" presStyleCnt="0"/>
      <dgm:spPr/>
    </dgm:pt>
  </dgm:ptLst>
  <dgm:cxnLst>
    <dgm:cxn modelId="{D82B322B-A2AF-4512-ABD0-D0E822365CFE}" type="presOf" srcId="{9318BF48-C675-4AC6-8181-92C40E5B4CCD}" destId="{B5D079B8-477F-4EB3-B285-2F01A93E7A29}" srcOrd="0" destOrd="0" presId="urn:microsoft.com/office/officeart/2008/layout/CircleAccentTimeline#1"/>
    <dgm:cxn modelId="{3B40E337-D132-4D5D-B6E4-C5AD5E9D6310}" srcId="{A0195C8D-4F07-4101-B49E-9AFD7E294655}" destId="{3846283A-95B7-4B03-99DD-2570B652EADC}" srcOrd="0" destOrd="0" parTransId="{1943894B-902C-474C-8FCF-F8D005E10B1B}" sibTransId="{2293BDB6-5699-4F2F-BF04-26DFDB9CA980}"/>
    <dgm:cxn modelId="{ADF9BB06-D8CA-4098-9352-64D6AC49A2C1}" type="presOf" srcId="{141AB927-6797-4268-87A2-045B528EDEB9}" destId="{AE887AE6-1A05-4088-82CA-43556EAADFB1}" srcOrd="0" destOrd="0" presId="urn:microsoft.com/office/officeart/2008/layout/CircleAccentTimeline#1"/>
    <dgm:cxn modelId="{DE012901-9C4F-4522-8226-2D6889DE2FAD}" type="presOf" srcId="{78B6A244-2299-4A59-8F5F-F1FB776778C8}" destId="{E90CD479-31D1-453A-9D47-1C5011DE2D91}" srcOrd="0" destOrd="0" presId="urn:microsoft.com/office/officeart/2008/layout/CircleAccentTimeline#1"/>
    <dgm:cxn modelId="{EA5C45F3-73B5-4C13-9B24-882EAC607C9E}" srcId="{9318BF48-C675-4AC6-8181-92C40E5B4CCD}" destId="{BB41003C-1427-41EC-B339-9EBC05C8E0DB}" srcOrd="0" destOrd="0" parTransId="{4F0F5F57-8776-4738-81B7-D914E14DC8D6}" sibTransId="{17A1574F-B0C2-4936-B31F-D7C8383BB656}"/>
    <dgm:cxn modelId="{DF85CCD3-71ED-43C6-9376-ADEF880FBB7A}" srcId="{BB41003C-1427-41EC-B339-9EBC05C8E0DB}" destId="{78B6A244-2299-4A59-8F5F-F1FB776778C8}" srcOrd="0" destOrd="0" parTransId="{E25049EE-4B3B-4109-B0FF-B35EE70DADAF}" sibTransId="{E59D4C4E-319E-47A3-91E0-1E41C4FB70D8}"/>
    <dgm:cxn modelId="{A5D77570-2DFB-4026-A80A-5A8F4D27476F}" srcId="{9318BF48-C675-4AC6-8181-92C40E5B4CCD}" destId="{A0195C8D-4F07-4101-B49E-9AFD7E294655}" srcOrd="1" destOrd="0" parTransId="{C9B9C514-50CB-4D0F-BDE1-CD885D1F3FA5}" sibTransId="{4CC7BD3C-74F4-4F8B-9B18-362B7190446D}"/>
    <dgm:cxn modelId="{154FD4B9-E9FB-45B6-BD93-A76D51E1F56C}" type="presOf" srcId="{A0195C8D-4F07-4101-B49E-9AFD7E294655}" destId="{833BA5A1-18FB-4731-B8E9-9D4158423DC1}" srcOrd="0" destOrd="0" presId="urn:microsoft.com/office/officeart/2008/layout/CircleAccentTimeline#1"/>
    <dgm:cxn modelId="{8BE47CA3-6252-4EE4-9910-8BD816CAE441}" type="presOf" srcId="{8575ABAF-8672-4B7B-B938-DA80FBB09574}" destId="{8C24F9BB-12ED-477A-BAA3-28323462566D}" srcOrd="0" destOrd="0" presId="urn:microsoft.com/office/officeart/2008/layout/CircleAccentTimeline#1"/>
    <dgm:cxn modelId="{D2FBD2ED-A8AF-46BE-9783-B0B19038AC46}" type="presOf" srcId="{3846283A-95B7-4B03-99DD-2570B652EADC}" destId="{847C6635-63A4-4FE6-A5D3-4513A9DF2254}" srcOrd="0" destOrd="0" presId="urn:microsoft.com/office/officeart/2008/layout/CircleAccentTimeline#1"/>
    <dgm:cxn modelId="{EDFA81F0-5507-4DE7-A1F6-F6F2598F0E4A}" type="presOf" srcId="{BB41003C-1427-41EC-B339-9EBC05C8E0DB}" destId="{5E20F87B-C301-4962-9159-CF1D9C9E8B94}" srcOrd="0" destOrd="0" presId="urn:microsoft.com/office/officeart/2008/layout/CircleAccentTimeline#1"/>
    <dgm:cxn modelId="{C8C40D0A-298C-44BD-B3FE-B3EF40DB8BF3}" srcId="{BB41003C-1427-41EC-B339-9EBC05C8E0DB}" destId="{141AB927-6797-4268-87A2-045B528EDEB9}" srcOrd="1" destOrd="0" parTransId="{7ADCFF28-07E3-4CE1-958B-DBB62E633FBB}" sibTransId="{93200DF5-11B6-4447-920A-CB0B7DAD167C}"/>
    <dgm:cxn modelId="{32E30AE8-FF3F-4E69-A316-FCF9FD52A51E}" srcId="{A0195C8D-4F07-4101-B49E-9AFD7E294655}" destId="{8575ABAF-8672-4B7B-B938-DA80FBB09574}" srcOrd="1" destOrd="0" parTransId="{296831C3-C021-42E7-B5D1-C70A1370A808}" sibTransId="{DB522272-8D98-4CED-8A70-A64DA7DD7469}"/>
    <dgm:cxn modelId="{76E14C6C-B79C-4021-866D-2FEC9C29A306}" type="presParOf" srcId="{B5D079B8-477F-4EB3-B285-2F01A93E7A29}" destId="{D60DF54E-EDA5-4EC9-8F3D-3511BBAC8612}" srcOrd="0" destOrd="0" presId="urn:microsoft.com/office/officeart/2008/layout/CircleAccentTimeline#1"/>
    <dgm:cxn modelId="{7F4C17B0-5258-4FFF-AA5B-3DB80A9E58F3}" type="presParOf" srcId="{D60DF54E-EDA5-4EC9-8F3D-3511BBAC8612}" destId="{DF850AF4-60E6-4497-ADDB-5FDB9CBABA74}" srcOrd="0" destOrd="0" presId="urn:microsoft.com/office/officeart/2008/layout/CircleAccentTimeline#1"/>
    <dgm:cxn modelId="{2189B0A5-7493-4638-B92E-A9CAE3026730}" type="presParOf" srcId="{D60DF54E-EDA5-4EC9-8F3D-3511BBAC8612}" destId="{5E20F87B-C301-4962-9159-CF1D9C9E8B94}" srcOrd="1" destOrd="0" presId="urn:microsoft.com/office/officeart/2008/layout/CircleAccentTimeline#1"/>
    <dgm:cxn modelId="{CBA4FB48-A806-49B7-9A1A-C762ACB2F651}" type="presParOf" srcId="{D60DF54E-EDA5-4EC9-8F3D-3511BBAC8612}" destId="{76E48E59-0471-4CF9-B87E-7D5563B04D48}" srcOrd="2" destOrd="0" presId="urn:microsoft.com/office/officeart/2008/layout/CircleAccentTimeline#1"/>
    <dgm:cxn modelId="{6983E73D-AEFE-4CB7-B3EB-D4491E66A718}" type="presParOf" srcId="{B5D079B8-477F-4EB3-B285-2F01A93E7A29}" destId="{218E099F-8151-4C5B-9003-FE5559428DAB}" srcOrd="1" destOrd="0" presId="urn:microsoft.com/office/officeart/2008/layout/CircleAccentTimeline#1"/>
    <dgm:cxn modelId="{0A21A64E-6B89-422E-B363-122C1C772F9F}" type="presParOf" srcId="{B5D079B8-477F-4EB3-B285-2F01A93E7A29}" destId="{7C091B6E-4301-44D9-8F24-4F1D61AD84E2}" srcOrd="2" destOrd="0" presId="urn:microsoft.com/office/officeart/2008/layout/CircleAccentTimeline#1"/>
    <dgm:cxn modelId="{F7ED5E86-6DB4-4765-8EAB-6DC50BDA756A}" type="presParOf" srcId="{B5D079B8-477F-4EB3-B285-2F01A93E7A29}" destId="{AFCF50DC-1F8E-4A65-9AC8-E38501F8B931}" srcOrd="3" destOrd="0" presId="urn:microsoft.com/office/officeart/2008/layout/CircleAccentTimeline#1"/>
    <dgm:cxn modelId="{58450C7D-4D14-44DE-9F36-F8730960CCF1}" type="presParOf" srcId="{B5D079B8-477F-4EB3-B285-2F01A93E7A29}" destId="{504DAEB6-137C-44A8-890B-1345BD99BB99}" srcOrd="4" destOrd="0" presId="urn:microsoft.com/office/officeart/2008/layout/CircleAccentTimeline#1"/>
    <dgm:cxn modelId="{EF079BE3-C0E2-4D74-ABA6-33FC7C9057C7}" type="presParOf" srcId="{504DAEB6-137C-44A8-890B-1345BD99BB99}" destId="{5A9AB0F6-3554-46C5-8D9C-862F3250B057}" srcOrd="0" destOrd="0" presId="urn:microsoft.com/office/officeart/2008/layout/CircleAccentTimeline#1"/>
    <dgm:cxn modelId="{4F468375-7623-49C8-A4F0-E53E4FC64C0C}" type="presParOf" srcId="{504DAEB6-137C-44A8-890B-1345BD99BB99}" destId="{E90CD479-31D1-453A-9D47-1C5011DE2D91}" srcOrd="1" destOrd="0" presId="urn:microsoft.com/office/officeart/2008/layout/CircleAccentTimeline#1"/>
    <dgm:cxn modelId="{8AB63883-EAE9-49CB-A935-38F6FDFDF869}" type="presParOf" srcId="{504DAEB6-137C-44A8-890B-1345BD99BB99}" destId="{B06D4645-E0DC-4842-8CC1-ED5ADB43A940}" srcOrd="2" destOrd="0" presId="urn:microsoft.com/office/officeart/2008/layout/CircleAccentTimeline#1"/>
    <dgm:cxn modelId="{D9455C92-D179-4C12-B60E-7897715441BB}" type="presParOf" srcId="{B5D079B8-477F-4EB3-B285-2F01A93E7A29}" destId="{4D528C87-187B-48CF-8B72-87FD4B7E557B}" srcOrd="5" destOrd="0" presId="urn:microsoft.com/office/officeart/2008/layout/CircleAccentTimeline#1"/>
    <dgm:cxn modelId="{C4038C5C-A3AC-4195-B214-F637D7074BA4}" type="presParOf" srcId="{B5D079B8-477F-4EB3-B285-2F01A93E7A29}" destId="{221D2654-385A-4FCC-91EE-931E1081E329}" srcOrd="6" destOrd="0" presId="urn:microsoft.com/office/officeart/2008/layout/CircleAccentTimeline#1"/>
    <dgm:cxn modelId="{AB1215EB-B76C-4FA8-9AC2-CFE1F5744C59}" type="presParOf" srcId="{B5D079B8-477F-4EB3-B285-2F01A93E7A29}" destId="{DC7FDCB6-1239-4A8E-917B-B7DE64A59FF8}" srcOrd="7" destOrd="0" presId="urn:microsoft.com/office/officeart/2008/layout/CircleAccentTimeline#1"/>
    <dgm:cxn modelId="{4D3D45F6-4088-491C-A17F-F19988EC4B7A}" type="presParOf" srcId="{B5D079B8-477F-4EB3-B285-2F01A93E7A29}" destId="{EB6A25C9-DEB5-49F1-A5F9-20D0B3E55582}" srcOrd="8" destOrd="0" presId="urn:microsoft.com/office/officeart/2008/layout/CircleAccentTimeline#1"/>
    <dgm:cxn modelId="{60A65977-515D-47D2-BD97-19779F2D6FC9}" type="presParOf" srcId="{EB6A25C9-DEB5-49F1-A5F9-20D0B3E55582}" destId="{10C5A382-7933-4A4F-8B9E-B04EE9B5AB00}" srcOrd="0" destOrd="0" presId="urn:microsoft.com/office/officeart/2008/layout/CircleAccentTimeline#1"/>
    <dgm:cxn modelId="{DA0130B5-ADA7-4133-B483-7000F702B2E9}" type="presParOf" srcId="{EB6A25C9-DEB5-49F1-A5F9-20D0B3E55582}" destId="{AE887AE6-1A05-4088-82CA-43556EAADFB1}" srcOrd="1" destOrd="0" presId="urn:microsoft.com/office/officeart/2008/layout/CircleAccentTimeline#1"/>
    <dgm:cxn modelId="{D9007D05-7F52-47A9-8D25-0CA258E8FFB1}" type="presParOf" srcId="{EB6A25C9-DEB5-49F1-A5F9-20D0B3E55582}" destId="{56014682-3A0D-4AAF-9251-B9E6A10A9D29}" srcOrd="2" destOrd="0" presId="urn:microsoft.com/office/officeart/2008/layout/CircleAccentTimeline#1"/>
    <dgm:cxn modelId="{FB02FD63-E40C-4D1F-A694-424631B25F70}" type="presParOf" srcId="{B5D079B8-477F-4EB3-B285-2F01A93E7A29}" destId="{1D3BB028-9889-48E9-8D48-A2115715BE48}" srcOrd="9" destOrd="0" presId="urn:microsoft.com/office/officeart/2008/layout/CircleAccentTimeline#1"/>
    <dgm:cxn modelId="{25217A41-0253-483F-A51F-65417AFEC980}" type="presParOf" srcId="{B5D079B8-477F-4EB3-B285-2F01A93E7A29}" destId="{EE4C5811-1372-4D8B-850E-76BC12F8AC3A}" srcOrd="10" destOrd="0" presId="urn:microsoft.com/office/officeart/2008/layout/CircleAccentTimeline#1"/>
    <dgm:cxn modelId="{1C5EB1A5-352D-45C4-B648-9283924F0CA5}" type="presParOf" srcId="{B5D079B8-477F-4EB3-B285-2F01A93E7A29}" destId="{DDACC86F-7189-4775-A12B-6BE50B223291}" srcOrd="11" destOrd="0" presId="urn:microsoft.com/office/officeart/2008/layout/CircleAccentTimeline#1"/>
    <dgm:cxn modelId="{7BEE3D8E-EFE5-4A60-826A-CA0B8EC8BDB2}" type="presParOf" srcId="{DDACC86F-7189-4775-A12B-6BE50B223291}" destId="{7146ECCC-4A52-4303-8F26-C84B7C39C326}" srcOrd="0" destOrd="0" presId="urn:microsoft.com/office/officeart/2008/layout/CircleAccentTimeline#1"/>
    <dgm:cxn modelId="{5784F659-9282-46D1-898C-5C2CF1979E30}" type="presParOf" srcId="{DDACC86F-7189-4775-A12B-6BE50B223291}" destId="{833BA5A1-18FB-4731-B8E9-9D4158423DC1}" srcOrd="1" destOrd="0" presId="urn:microsoft.com/office/officeart/2008/layout/CircleAccentTimeline#1"/>
    <dgm:cxn modelId="{17E4020C-39B3-44B0-B7C2-A599DE38B65F}" type="presParOf" srcId="{DDACC86F-7189-4775-A12B-6BE50B223291}" destId="{080655F8-60B7-4842-A3C6-71D16A10FA1E}" srcOrd="2" destOrd="0" presId="urn:microsoft.com/office/officeart/2008/layout/CircleAccentTimeline#1"/>
    <dgm:cxn modelId="{9D1373C2-4C4E-47AB-90B1-7E45E3658E5E}" type="presParOf" srcId="{B5D079B8-477F-4EB3-B285-2F01A93E7A29}" destId="{DD7CC975-7C8D-40FF-A38B-A8C72C82204E}" srcOrd="12" destOrd="0" presId="urn:microsoft.com/office/officeart/2008/layout/CircleAccentTimeline#1"/>
    <dgm:cxn modelId="{4806947A-1AA1-427D-BC29-FB8393D88B83}" type="presParOf" srcId="{B5D079B8-477F-4EB3-B285-2F01A93E7A29}" destId="{407C300C-F008-4D67-A8DF-A10FDAE32C61}" srcOrd="13" destOrd="0" presId="urn:microsoft.com/office/officeart/2008/layout/CircleAccentTimeline#1"/>
    <dgm:cxn modelId="{5ABCEE61-C176-4E81-81E6-78747FAAF33F}" type="presParOf" srcId="{B5D079B8-477F-4EB3-B285-2F01A93E7A29}" destId="{19EBFDEB-45D1-40D0-9E06-1A0DFCEA953E}" srcOrd="14" destOrd="0" presId="urn:microsoft.com/office/officeart/2008/layout/CircleAccentTimeline#1"/>
    <dgm:cxn modelId="{5CE516A8-3D99-4B2E-AFB8-847685D5642F}" type="presParOf" srcId="{B5D079B8-477F-4EB3-B285-2F01A93E7A29}" destId="{32A2073E-AC66-443E-B30C-E4F7B3CE2311}" srcOrd="15" destOrd="0" presId="urn:microsoft.com/office/officeart/2008/layout/CircleAccentTimeline#1"/>
    <dgm:cxn modelId="{59C014C2-3E68-4077-AA73-21BDC50F7BDE}" type="presParOf" srcId="{32A2073E-AC66-443E-B30C-E4F7B3CE2311}" destId="{0FBCDAD9-E786-4086-9786-703856CF9E57}" srcOrd="0" destOrd="0" presId="urn:microsoft.com/office/officeart/2008/layout/CircleAccentTimeline#1"/>
    <dgm:cxn modelId="{686607E5-E181-4F19-8159-21B052B6B56F}" type="presParOf" srcId="{32A2073E-AC66-443E-B30C-E4F7B3CE2311}" destId="{847C6635-63A4-4FE6-A5D3-4513A9DF2254}" srcOrd="1" destOrd="0" presId="urn:microsoft.com/office/officeart/2008/layout/CircleAccentTimeline#1"/>
    <dgm:cxn modelId="{DE7E337C-7A71-4079-BAEF-635EF839DFA9}" type="presParOf" srcId="{32A2073E-AC66-443E-B30C-E4F7B3CE2311}" destId="{968E1E5D-7678-4925-AD51-208BAA2E5E60}" srcOrd="2" destOrd="0" presId="urn:microsoft.com/office/officeart/2008/layout/CircleAccentTimeline#1"/>
    <dgm:cxn modelId="{641408F7-0D3D-4C21-B900-857CE53D0D62}" type="presParOf" srcId="{B5D079B8-477F-4EB3-B285-2F01A93E7A29}" destId="{EFBF6C17-6DE7-4619-A8F8-FAD36E33EA10}" srcOrd="16" destOrd="0" presId="urn:microsoft.com/office/officeart/2008/layout/CircleAccentTimeline#1"/>
    <dgm:cxn modelId="{6E07FA5E-6198-4398-8034-0D168FB004D6}" type="presParOf" srcId="{B5D079B8-477F-4EB3-B285-2F01A93E7A29}" destId="{919F228C-E27C-4D7A-AA16-E3E33DD44493}" srcOrd="17" destOrd="0" presId="urn:microsoft.com/office/officeart/2008/layout/CircleAccentTimeline#1"/>
    <dgm:cxn modelId="{1DCFF4F5-CA84-4AA2-A6AE-89F2E515337A}" type="presParOf" srcId="{B5D079B8-477F-4EB3-B285-2F01A93E7A29}" destId="{766B7BF3-D5FD-4CBD-A578-1FD55D49B299}" srcOrd="18" destOrd="0" presId="urn:microsoft.com/office/officeart/2008/layout/CircleAccentTimeline#1"/>
    <dgm:cxn modelId="{1D9AEC18-0877-4D8B-AC72-CE05491FF6E5}" type="presParOf" srcId="{B5D079B8-477F-4EB3-B285-2F01A93E7A29}" destId="{5C3B6B33-5D2F-4BD7-874A-FC6150234F4D}" srcOrd="19" destOrd="0" presId="urn:microsoft.com/office/officeart/2008/layout/CircleAccentTimeline#1"/>
    <dgm:cxn modelId="{73204C65-563F-4A7B-B745-947A2E756D9A}" type="presParOf" srcId="{5C3B6B33-5D2F-4BD7-874A-FC6150234F4D}" destId="{E33AC165-D32C-44A0-B193-6A6385EA46DD}" srcOrd="0" destOrd="0" presId="urn:microsoft.com/office/officeart/2008/layout/CircleAccentTimeline#1"/>
    <dgm:cxn modelId="{1275EF35-3A05-4257-82CF-6E77BB00C1A6}" type="presParOf" srcId="{5C3B6B33-5D2F-4BD7-874A-FC6150234F4D}" destId="{8C24F9BB-12ED-477A-BAA3-28323462566D}" srcOrd="1" destOrd="0" presId="urn:microsoft.com/office/officeart/2008/layout/CircleAccentTimeline#1"/>
    <dgm:cxn modelId="{9D738B07-E578-4CC3-B66F-A52C44414398}" type="presParOf" srcId="{5C3B6B33-5D2F-4BD7-874A-FC6150234F4D}" destId="{2314F5F8-1DC9-4232-A6C1-FBEBECC8C481}" srcOrd="2" destOrd="0" presId="urn:microsoft.com/office/officeart/2008/layout/CircleAccentTimeline#1"/>
    <dgm:cxn modelId="{897DFBD7-4A90-433D-82E1-3E84176C6A46}" type="presParOf" srcId="{B5D079B8-477F-4EB3-B285-2F01A93E7A29}" destId="{3EFC093B-1098-418F-8598-A215C782F5B2}" srcOrd="20" destOrd="0" presId="urn:microsoft.com/office/officeart/2008/layout/CircleAccentTimeline#1"/>
    <dgm:cxn modelId="{057C4CAC-618C-4DC2-BD50-F8F6FFF2A8A3}" type="presParOf" srcId="{B5D079B8-477F-4EB3-B285-2F01A93E7A29}" destId="{EB958A3F-F202-4916-A364-5CB2FCBD02E9}" srcOrd="21" destOrd="0" presId="urn:microsoft.com/office/officeart/2008/layout/CircleAccentTimelin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ircleAccentTimeline#1">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nodeVertAlign" val="b"/>
          <dgm:param type="fallback" val="2D"/>
        </dgm:alg>
      </dgm:if>
      <dgm:else name="Name3">
        <dgm:alg type="lin">
          <dgm:param type="linDir" val="fromR"/>
          <dgm:param type="nodeVertAlign" val="b"/>
          <dgm:param type="fallback" val="2D"/>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Ch" val="mid"/>
                  <dgm:param type="txAnchorVert"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Ch" val="mid"/>
                  <dgm:param type="txAnchorVert"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CBAF1A-1382-4872-BB87-2FE355596071}" type="datetimeFigureOut">
              <a:rPr lang="zh-CN" altLang="en-US" smtClean="0"/>
              <a:t>2020/3/31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379976-348B-44DD-B132-28969EF86746}" type="slidenum">
              <a:rPr lang="zh-CN" altLang="en-US" smtClean="0"/>
              <a:t>‹#›</a:t>
            </a:fld>
            <a:endParaRPr lang="zh-CN" altLang="en-US"/>
          </a:p>
        </p:txBody>
      </p:sp>
    </p:spTree>
    <p:extLst>
      <p:ext uri="{BB962C8B-B14F-4D97-AF65-F5344CB8AC3E}">
        <p14:creationId xmlns:p14="http://schemas.microsoft.com/office/powerpoint/2010/main" val="333893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a:t>
            </a:fld>
            <a:endParaRPr lang="zh-CN" altLang="en-US"/>
          </a:p>
        </p:txBody>
      </p:sp>
    </p:spTree>
    <p:extLst>
      <p:ext uri="{BB962C8B-B14F-4D97-AF65-F5344CB8AC3E}">
        <p14:creationId xmlns:p14="http://schemas.microsoft.com/office/powerpoint/2010/main" val="4087286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2</a:t>
            </a:fld>
            <a:endParaRPr lang="zh-CN" altLang="en-US"/>
          </a:p>
        </p:txBody>
      </p:sp>
    </p:spTree>
    <p:extLst>
      <p:ext uri="{BB962C8B-B14F-4D97-AF65-F5344CB8AC3E}">
        <p14:creationId xmlns:p14="http://schemas.microsoft.com/office/powerpoint/2010/main" val="2159281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3</a:t>
            </a:fld>
            <a:endParaRPr lang="zh-CN" altLang="en-US"/>
          </a:p>
        </p:txBody>
      </p:sp>
    </p:spTree>
    <p:extLst>
      <p:ext uri="{BB962C8B-B14F-4D97-AF65-F5344CB8AC3E}">
        <p14:creationId xmlns:p14="http://schemas.microsoft.com/office/powerpoint/2010/main" val="759065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4</a:t>
            </a:fld>
            <a:endParaRPr lang="zh-CN" altLang="en-US"/>
          </a:p>
        </p:txBody>
      </p:sp>
    </p:spTree>
    <p:extLst>
      <p:ext uri="{BB962C8B-B14F-4D97-AF65-F5344CB8AC3E}">
        <p14:creationId xmlns:p14="http://schemas.microsoft.com/office/powerpoint/2010/main" val="4078244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5</a:t>
            </a:fld>
            <a:endParaRPr lang="zh-CN" altLang="en-US"/>
          </a:p>
        </p:txBody>
      </p:sp>
    </p:spTree>
    <p:extLst>
      <p:ext uri="{BB962C8B-B14F-4D97-AF65-F5344CB8AC3E}">
        <p14:creationId xmlns:p14="http://schemas.microsoft.com/office/powerpoint/2010/main" val="3876485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6</a:t>
            </a:fld>
            <a:endParaRPr lang="zh-CN" altLang="en-US"/>
          </a:p>
        </p:txBody>
      </p:sp>
    </p:spTree>
    <p:extLst>
      <p:ext uri="{BB962C8B-B14F-4D97-AF65-F5344CB8AC3E}">
        <p14:creationId xmlns:p14="http://schemas.microsoft.com/office/powerpoint/2010/main" val="3477914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7</a:t>
            </a:fld>
            <a:endParaRPr lang="zh-CN" altLang="en-US"/>
          </a:p>
        </p:txBody>
      </p:sp>
    </p:spTree>
    <p:extLst>
      <p:ext uri="{BB962C8B-B14F-4D97-AF65-F5344CB8AC3E}">
        <p14:creationId xmlns:p14="http://schemas.microsoft.com/office/powerpoint/2010/main" val="2647372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8</a:t>
            </a:fld>
            <a:endParaRPr lang="zh-CN" altLang="en-US"/>
          </a:p>
        </p:txBody>
      </p:sp>
    </p:spTree>
    <p:extLst>
      <p:ext uri="{BB962C8B-B14F-4D97-AF65-F5344CB8AC3E}">
        <p14:creationId xmlns:p14="http://schemas.microsoft.com/office/powerpoint/2010/main" val="1677822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9</a:t>
            </a:fld>
            <a:endParaRPr lang="zh-CN" altLang="en-US"/>
          </a:p>
        </p:txBody>
      </p:sp>
    </p:spTree>
    <p:extLst>
      <p:ext uri="{BB962C8B-B14F-4D97-AF65-F5344CB8AC3E}">
        <p14:creationId xmlns:p14="http://schemas.microsoft.com/office/powerpoint/2010/main" val="35018727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10</a:t>
            </a:fld>
            <a:endParaRPr lang="zh-CN" altLang="en-US"/>
          </a:p>
        </p:txBody>
      </p:sp>
    </p:spTree>
    <p:extLst>
      <p:ext uri="{BB962C8B-B14F-4D97-AF65-F5344CB8AC3E}">
        <p14:creationId xmlns:p14="http://schemas.microsoft.com/office/powerpoint/2010/main" val="3453829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11</a:t>
            </a:fld>
            <a:endParaRPr lang="zh-CN" altLang="en-US"/>
          </a:p>
        </p:txBody>
      </p:sp>
    </p:spTree>
    <p:extLst>
      <p:ext uri="{BB962C8B-B14F-4D97-AF65-F5344CB8AC3E}">
        <p14:creationId xmlns:p14="http://schemas.microsoft.com/office/powerpoint/2010/main" val="2832729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12</a:t>
            </a:fld>
            <a:endParaRPr lang="zh-CN" altLang="en-US"/>
          </a:p>
        </p:txBody>
      </p:sp>
    </p:spTree>
    <p:extLst>
      <p:ext uri="{BB962C8B-B14F-4D97-AF65-F5344CB8AC3E}">
        <p14:creationId xmlns:p14="http://schemas.microsoft.com/office/powerpoint/2010/main" val="4039495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13</a:t>
            </a:fld>
            <a:endParaRPr lang="zh-CN" altLang="en-US"/>
          </a:p>
        </p:txBody>
      </p:sp>
    </p:spTree>
    <p:extLst>
      <p:ext uri="{BB962C8B-B14F-4D97-AF65-F5344CB8AC3E}">
        <p14:creationId xmlns:p14="http://schemas.microsoft.com/office/powerpoint/2010/main" val="888858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14</a:t>
            </a:fld>
            <a:endParaRPr lang="zh-CN" altLang="en-US"/>
          </a:p>
        </p:txBody>
      </p:sp>
    </p:spTree>
    <p:extLst>
      <p:ext uri="{BB962C8B-B14F-4D97-AF65-F5344CB8AC3E}">
        <p14:creationId xmlns:p14="http://schemas.microsoft.com/office/powerpoint/2010/main" val="1195213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15</a:t>
            </a:fld>
            <a:endParaRPr lang="zh-CN" altLang="en-US"/>
          </a:p>
        </p:txBody>
      </p:sp>
    </p:spTree>
    <p:extLst>
      <p:ext uri="{BB962C8B-B14F-4D97-AF65-F5344CB8AC3E}">
        <p14:creationId xmlns:p14="http://schemas.microsoft.com/office/powerpoint/2010/main" val="3072406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A44D48-02E6-48D0-9645-565E98658C70}" type="datetimeFigureOut">
              <a:rPr lang="zh-CN" altLang="en-US" smtClean="0"/>
              <a:t>2020/3/31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984B91-1A8E-4C9C-833C-5C9F1995CF6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5854692"/>
            <a:ext cx="12192000" cy="1003307"/>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30752" y="-1"/>
            <a:ext cx="8461247" cy="5854691"/>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05543"/>
            <a:ext cx="2691064" cy="2646914"/>
          </a:xfrm>
          <a:prstGeom prst="rect">
            <a:avLst/>
          </a:prstGeom>
        </p:spPr>
      </p:pic>
      <p:sp>
        <p:nvSpPr>
          <p:cNvPr id="12" name="文本框 11"/>
          <p:cNvSpPr txBox="1"/>
          <p:nvPr/>
        </p:nvSpPr>
        <p:spPr>
          <a:xfrm>
            <a:off x="4013044" y="1886087"/>
            <a:ext cx="8178955" cy="1084399"/>
          </a:xfrm>
          <a:prstGeom prst="rect">
            <a:avLst/>
          </a:prstGeom>
          <a:noFill/>
        </p:spPr>
        <p:txBody>
          <a:bodyPr wrap="square" rtlCol="0">
            <a:spAutoFit/>
          </a:bodyPr>
          <a:lstStyle/>
          <a:p>
            <a:pPr>
              <a:lnSpc>
                <a:spcPts val="8500"/>
              </a:lnSpc>
            </a:pPr>
            <a:r>
              <a:rPr lang="zh-CN" altLang="en-US" sz="6600" b="1" dirty="0">
                <a:solidFill>
                  <a:schemeClr val="bg1">
                    <a:lumMod val="95000"/>
                  </a:schemeClr>
                </a:solidFill>
                <a:latin typeface="Agency FB" pitchFamily="34" charset="0"/>
              </a:rPr>
              <a:t>电话营销技巧</a:t>
            </a:r>
            <a:r>
              <a:rPr lang="en-US" altLang="zh-CN" sz="6600" b="1" dirty="0" err="1">
                <a:solidFill>
                  <a:schemeClr val="bg1">
                    <a:lumMod val="95000"/>
                  </a:schemeClr>
                </a:solidFill>
                <a:latin typeface="Agency FB" pitchFamily="34" charset="0"/>
              </a:rPr>
              <a:t>ppt</a:t>
            </a:r>
            <a:r>
              <a:rPr lang="zh-CN" altLang="en-US" sz="6600" b="1" dirty="0">
                <a:solidFill>
                  <a:schemeClr val="bg1">
                    <a:lumMod val="95000"/>
                  </a:schemeClr>
                </a:solidFill>
                <a:latin typeface="Agency FB" pitchFamily="34" charset="0"/>
              </a:rPr>
              <a:t>模板</a:t>
            </a:r>
            <a:endParaRPr lang="zh-CN" altLang="en-US" sz="4000" dirty="0">
              <a:solidFill>
                <a:schemeClr val="bg1">
                  <a:lumMod val="95000"/>
                </a:schemeClr>
              </a:solidFill>
              <a:latin typeface="Agency FB" pitchFamily="34" charset="0"/>
            </a:endParaRPr>
          </a:p>
        </p:txBody>
      </p:sp>
      <p:sp>
        <p:nvSpPr>
          <p:cNvPr id="9" name="矩形 8"/>
          <p:cNvSpPr/>
          <p:nvPr/>
        </p:nvSpPr>
        <p:spPr>
          <a:xfrm>
            <a:off x="0" y="0"/>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5854693"/>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6200" y="38100"/>
            <a:ext cx="2614863" cy="461665"/>
          </a:xfrm>
          <a:prstGeom prst="rect">
            <a:avLst/>
          </a:prstGeom>
          <a:noFill/>
        </p:spPr>
        <p:txBody>
          <a:bodyPr wrap="square" rtlCol="0">
            <a:spAutoFit/>
          </a:bodyPr>
          <a:lstStyle/>
          <a:p>
            <a:r>
              <a:rPr lang="en-US" altLang="zh-CN" sz="2400" dirty="0" smtClean="0">
                <a:solidFill>
                  <a:schemeClr val="bg1">
                    <a:lumMod val="95000"/>
                  </a:schemeClr>
                </a:solidFill>
                <a:latin typeface="Britannic Bold" pitchFamily="34" charset="0"/>
                <a:ea typeface="书体坊雪纯体3500" pitchFamily="2" charset="-122"/>
              </a:rPr>
              <a:t>LOGO HERE</a:t>
            </a:r>
            <a:endParaRPr lang="zh-CN" altLang="en-US" sz="2400" dirty="0">
              <a:solidFill>
                <a:schemeClr val="bg1">
                  <a:lumMod val="95000"/>
                </a:schemeClr>
              </a:solidFill>
              <a:latin typeface="Britannic Bold" pitchFamily="34" charset="0"/>
              <a:ea typeface="书体坊雪纯体3500"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017635" y="1132054"/>
            <a:ext cx="5200650" cy="1182375"/>
          </a:xfrm>
          <a:prstGeom prst="rect">
            <a:avLst/>
          </a:prstGeom>
          <a:noFill/>
        </p:spPr>
        <p:txBody>
          <a:bodyPr wrap="square" rtlCol="0">
            <a:spAutoFit/>
          </a:bodyPr>
          <a:lstStyle/>
          <a:p>
            <a:pPr>
              <a:lnSpc>
                <a:spcPts val="8500"/>
              </a:lnSpc>
            </a:pPr>
            <a:r>
              <a:rPr lang="en-US" altLang="zh-CN" sz="8800" b="1" dirty="0" smtClean="0">
                <a:solidFill>
                  <a:schemeClr val="bg2">
                    <a:lumMod val="25000"/>
                  </a:schemeClr>
                </a:solidFill>
                <a:latin typeface="Agency FB" pitchFamily="34" charset="0"/>
              </a:rPr>
              <a:t>CONTENTS</a:t>
            </a:r>
            <a:endParaRPr lang="zh-CN" altLang="en-US" sz="6000" dirty="0">
              <a:solidFill>
                <a:schemeClr val="bg2">
                  <a:lumMod val="25000"/>
                </a:schemeClr>
              </a:solidFill>
              <a:latin typeface="Agency FB" pitchFamily="34" charset="0"/>
            </a:endParaRPr>
          </a:p>
        </p:txBody>
      </p:sp>
      <p:grpSp>
        <p:nvGrpSpPr>
          <p:cNvPr id="8" name="组合 7"/>
          <p:cNvGrpSpPr/>
          <p:nvPr/>
        </p:nvGrpSpPr>
        <p:grpSpPr>
          <a:xfrm>
            <a:off x="1587948" y="2725093"/>
            <a:ext cx="1714500" cy="1943100"/>
            <a:chOff x="2095500" y="2705100"/>
            <a:chExt cx="1714500" cy="1943100"/>
          </a:xfrm>
        </p:grpSpPr>
        <p:sp>
          <p:nvSpPr>
            <p:cNvPr id="6" name="流程图: 离页连接符 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114299" y="2725093"/>
            <a:ext cx="1714500" cy="1943100"/>
            <a:chOff x="2095500" y="2705100"/>
            <a:chExt cx="1714500" cy="1943100"/>
          </a:xfrm>
        </p:grpSpPr>
        <p:sp>
          <p:nvSpPr>
            <p:cNvPr id="10" name="流程图: 离页连接符 9"/>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6640650" y="2725093"/>
            <a:ext cx="1714500" cy="1943100"/>
            <a:chOff x="2095500" y="2705100"/>
            <a:chExt cx="1714500" cy="1943100"/>
          </a:xfrm>
        </p:grpSpPr>
        <p:sp>
          <p:nvSpPr>
            <p:cNvPr id="13" name="流程图: 离页连接符 12"/>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9167001" y="2725093"/>
            <a:ext cx="1714500" cy="1943100"/>
            <a:chOff x="2095500" y="2705100"/>
            <a:chExt cx="1714500" cy="1943100"/>
          </a:xfrm>
        </p:grpSpPr>
        <p:sp>
          <p:nvSpPr>
            <p:cNvPr id="16" name="流程图: 离页连接符 1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2235648"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1</a:t>
            </a:r>
            <a:endParaRPr lang="zh-CN" altLang="en-US" sz="4400" b="1" dirty="0">
              <a:solidFill>
                <a:srgbClr val="3B3838"/>
              </a:solidFill>
              <a:latin typeface="Agency FB" pitchFamily="34" charset="0"/>
            </a:endParaRPr>
          </a:p>
        </p:txBody>
      </p:sp>
      <p:sp>
        <p:nvSpPr>
          <p:cNvPr id="19" name="文本框 18"/>
          <p:cNvSpPr txBox="1"/>
          <p:nvPr/>
        </p:nvSpPr>
        <p:spPr>
          <a:xfrm>
            <a:off x="1518134"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0" name="文本框 19"/>
          <p:cNvSpPr txBox="1"/>
          <p:nvPr/>
        </p:nvSpPr>
        <p:spPr>
          <a:xfrm>
            <a:off x="4761999"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2</a:t>
            </a:r>
            <a:endParaRPr lang="zh-CN" altLang="en-US" sz="4400" b="1" dirty="0">
              <a:solidFill>
                <a:srgbClr val="3B3838"/>
              </a:solidFill>
              <a:latin typeface="Agency FB" pitchFamily="34" charset="0"/>
            </a:endParaRPr>
          </a:p>
        </p:txBody>
      </p:sp>
      <p:sp>
        <p:nvSpPr>
          <p:cNvPr id="21" name="文本框 20"/>
          <p:cNvSpPr txBox="1"/>
          <p:nvPr/>
        </p:nvSpPr>
        <p:spPr>
          <a:xfrm>
            <a:off x="7288350" y="3163243"/>
            <a:ext cx="419100" cy="818044"/>
          </a:xfrm>
          <a:prstGeom prst="rect">
            <a:avLst/>
          </a:prstGeom>
          <a:noFill/>
        </p:spPr>
        <p:txBody>
          <a:bodyPr wrap="square" rtlCol="0">
            <a:spAutoFit/>
          </a:bodyPr>
          <a:lstStyle/>
          <a:p>
            <a:pPr algn="ctr">
              <a:lnSpc>
                <a:spcPct val="120000"/>
              </a:lnSpc>
            </a:pPr>
            <a:r>
              <a:rPr lang="en-US" altLang="zh-CN" sz="4400" b="1" dirty="0">
                <a:solidFill>
                  <a:srgbClr val="3B3838"/>
                </a:solidFill>
                <a:latin typeface="Agency FB" pitchFamily="34" charset="0"/>
              </a:rPr>
              <a:t>3</a:t>
            </a:r>
            <a:endParaRPr lang="zh-CN" altLang="en-US" sz="4400" b="1" dirty="0">
              <a:solidFill>
                <a:srgbClr val="3B3838"/>
              </a:solidFill>
              <a:latin typeface="Agency FB" pitchFamily="34" charset="0"/>
            </a:endParaRPr>
          </a:p>
        </p:txBody>
      </p:sp>
      <p:sp>
        <p:nvSpPr>
          <p:cNvPr id="22" name="文本框 21"/>
          <p:cNvSpPr txBox="1"/>
          <p:nvPr/>
        </p:nvSpPr>
        <p:spPr>
          <a:xfrm>
            <a:off x="9814701"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4</a:t>
            </a:r>
            <a:endParaRPr lang="zh-CN" altLang="en-US" sz="4400" b="1" dirty="0">
              <a:solidFill>
                <a:srgbClr val="3B3838"/>
              </a:solidFill>
              <a:latin typeface="Agency FB" pitchFamily="34" charset="0"/>
            </a:endParaRPr>
          </a:p>
        </p:txBody>
      </p:sp>
      <p:sp>
        <p:nvSpPr>
          <p:cNvPr id="23" name="文本框 22"/>
          <p:cNvSpPr txBox="1"/>
          <p:nvPr/>
        </p:nvSpPr>
        <p:spPr>
          <a:xfrm>
            <a:off x="4044485"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4" name="文本框 23"/>
          <p:cNvSpPr txBox="1"/>
          <p:nvPr/>
        </p:nvSpPr>
        <p:spPr>
          <a:xfrm>
            <a:off x="6570836"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5" name="文本框 24"/>
          <p:cNvSpPr txBox="1"/>
          <p:nvPr/>
        </p:nvSpPr>
        <p:spPr>
          <a:xfrm>
            <a:off x="9097187"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6" name="直角三角形 25"/>
          <p:cNvSpPr/>
          <p:nvPr/>
        </p:nvSpPr>
        <p:spPr>
          <a:xfrm rot="16200000">
            <a:off x="10752000" y="541800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手动输入 3"/>
          <p:cNvSpPr/>
          <p:nvPr/>
        </p:nvSpPr>
        <p:spPr>
          <a:xfrm rot="5400000">
            <a:off x="3152775" y="-1981200"/>
            <a:ext cx="5619750" cy="10820400"/>
          </a:xfrm>
          <a:prstGeom prst="flowChartManualInput">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475650" y="619125"/>
            <a:ext cx="2106750" cy="561975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42900" y="4553477"/>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1</a:t>
            </a:r>
            <a:endParaRPr lang="zh-CN" altLang="en-US" sz="9600" dirty="0">
              <a:solidFill>
                <a:srgbClr val="3B3838"/>
              </a:solidFill>
              <a:latin typeface="Agency FB" pitchFamily="34" charset="0"/>
            </a:endParaRPr>
          </a:p>
        </p:txBody>
      </p:sp>
      <p:sp>
        <p:nvSpPr>
          <p:cNvPr id="7" name="平行四边形 6"/>
          <p:cNvSpPr/>
          <p:nvPr/>
        </p:nvSpPr>
        <p:spPr>
          <a:xfrm flipV="1">
            <a:off x="6122850"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flipV="1">
            <a:off x="4836008"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58750" y="1801951"/>
          <a:ext cx="8128000" cy="4246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440000" y="266700"/>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8" name="文本框 7"/>
          <p:cNvSpPr txBox="1"/>
          <p:nvPr/>
        </p:nvSpPr>
        <p:spPr>
          <a:xfrm>
            <a:off x="7175984" y="191722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9" name="文本框 8"/>
          <p:cNvSpPr txBox="1"/>
          <p:nvPr/>
        </p:nvSpPr>
        <p:spPr>
          <a:xfrm>
            <a:off x="7175984" y="329420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10" name="文本框 9"/>
          <p:cNvSpPr txBox="1"/>
          <p:nvPr/>
        </p:nvSpPr>
        <p:spPr>
          <a:xfrm>
            <a:off x="7175984" y="467118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正五边形 1"/>
          <p:cNvSpPr/>
          <p:nvPr/>
        </p:nvSpPr>
        <p:spPr>
          <a:xfrm rot="10800000">
            <a:off x="4674953" y="2176609"/>
            <a:ext cx="2880000" cy="2880000"/>
          </a:xfrm>
          <a:prstGeom prst="pentagon">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725554" y="5478332"/>
            <a:ext cx="9182182"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1" name="文本框 10"/>
          <p:cNvSpPr txBox="1"/>
          <p:nvPr/>
        </p:nvSpPr>
        <p:spPr>
          <a:xfrm>
            <a:off x="217253" y="36194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12" name="文本框 11"/>
          <p:cNvSpPr txBox="1"/>
          <p:nvPr/>
        </p:nvSpPr>
        <p:spPr>
          <a:xfrm>
            <a:off x="2013748" y="191541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3" name="文本框 12"/>
          <p:cNvSpPr txBox="1"/>
          <p:nvPr/>
        </p:nvSpPr>
        <p:spPr>
          <a:xfrm>
            <a:off x="1858945" y="4173244"/>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4" name="文本框 13"/>
          <p:cNvSpPr txBox="1"/>
          <p:nvPr/>
        </p:nvSpPr>
        <p:spPr>
          <a:xfrm>
            <a:off x="3886102" y="1173411"/>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5" name="文本框 14"/>
          <p:cNvSpPr txBox="1"/>
          <p:nvPr/>
        </p:nvSpPr>
        <p:spPr>
          <a:xfrm>
            <a:off x="5727376" y="417324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6" name="文本框 15"/>
          <p:cNvSpPr txBox="1"/>
          <p:nvPr/>
        </p:nvSpPr>
        <p:spPr>
          <a:xfrm>
            <a:off x="5727376" y="1918000"/>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9" name="正五边形 18"/>
          <p:cNvSpPr/>
          <p:nvPr/>
        </p:nvSpPr>
        <p:spPr>
          <a:xfrm>
            <a:off x="4686165" y="1850191"/>
            <a:ext cx="2880000" cy="2880000"/>
          </a:xfrm>
          <a:prstGeom prst="pentagon">
            <a:avLst/>
          </a:prstGeom>
          <a:solidFill>
            <a:srgbClr val="3B3838">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544150" y="2896670"/>
            <a:ext cx="1103700" cy="110370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梯形 3"/>
          <p:cNvSpPr/>
          <p:nvPr/>
        </p:nvSpPr>
        <p:spPr>
          <a:xfrm rot="5400000">
            <a:off x="3152775" y="-1981200"/>
            <a:ext cx="5619750" cy="10820400"/>
          </a:xfrm>
          <a:prstGeom prst="trapezoi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536850" y="473438"/>
            <a:ext cx="10836000" cy="1431562"/>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rot="16200000">
            <a:off x="5254050" y="250163"/>
            <a:ext cx="1432800" cy="10836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629150" y="2586301"/>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2</a:t>
            </a:r>
            <a:endParaRPr lang="zh-CN" altLang="en-US" sz="9600" dirty="0">
              <a:solidFill>
                <a:srgbClr val="3B3838"/>
              </a:solidFill>
              <a:latin typeface="Agency FB" pitchFamily="34" charset="0"/>
            </a:endParaRPr>
          </a:p>
        </p:txBody>
      </p:sp>
      <p:sp>
        <p:nvSpPr>
          <p:cNvPr id="8" name="梯形 7"/>
          <p:cNvSpPr/>
          <p:nvPr/>
        </p:nvSpPr>
        <p:spPr>
          <a:xfrm rot="5400000">
            <a:off x="-904876" y="3000377"/>
            <a:ext cx="5334001" cy="857250"/>
          </a:xfrm>
          <a:prstGeom prst="trapezoid">
            <a:avLst>
              <a:gd name="adj" fmla="val 11441"/>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5400000">
            <a:off x="461341" y="2999757"/>
            <a:ext cx="5020916" cy="857250"/>
          </a:xfrm>
          <a:prstGeom prst="trapezoid">
            <a:avLst>
              <a:gd name="adj" fmla="val 13663"/>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181100" y="338667"/>
          <a:ext cx="9829800" cy="520488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p:cNvSpPr txBox="1"/>
          <p:nvPr/>
        </p:nvSpPr>
        <p:spPr>
          <a:xfrm>
            <a:off x="1276350" y="5554532"/>
            <a:ext cx="9829800"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图示 4"/>
          <p:cNvGraphicFramePr/>
          <p:nvPr/>
        </p:nvGraphicFramePr>
        <p:xfrm>
          <a:off x="1401376" y="182012"/>
          <a:ext cx="10328167" cy="5411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矩形 5"/>
          <p:cNvSpPr/>
          <p:nvPr/>
        </p:nvSpPr>
        <p:spPr>
          <a:xfrm>
            <a:off x="4425100" y="654977"/>
            <a:ext cx="3467616" cy="1200329"/>
          </a:xfrm>
          <a:prstGeom prst="rect">
            <a:avLst/>
          </a:prstGeom>
        </p:spPr>
        <p:txBody>
          <a:bodyPr wrap="none">
            <a:spAutoFit/>
          </a:bodyPr>
          <a:lstStyle/>
          <a:p>
            <a:r>
              <a:rPr lang="en-US" altLang="zh-CN" sz="7200" dirty="0" smtClean="0">
                <a:solidFill>
                  <a:srgbClr val="3B3838"/>
                </a:solidFill>
                <a:latin typeface="Agency FB" pitchFamily="34" charset="0"/>
              </a:rPr>
              <a:t>TITLE HERE </a:t>
            </a:r>
            <a:endParaRPr lang="zh-CN" altLang="en-US" dirty="0">
              <a:solidFill>
                <a:srgbClr val="3B3838"/>
              </a:solidFill>
            </a:endParaRPr>
          </a:p>
        </p:txBody>
      </p:sp>
      <p:sp>
        <p:nvSpPr>
          <p:cNvPr id="7" name="文本框 6"/>
          <p:cNvSpPr txBox="1"/>
          <p:nvPr/>
        </p:nvSpPr>
        <p:spPr>
          <a:xfrm>
            <a:off x="1015867" y="5205097"/>
            <a:ext cx="10286082" cy="723468"/>
          </a:xfrm>
          <a:prstGeom prst="rect">
            <a:avLst/>
          </a:prstGeom>
          <a:noFill/>
        </p:spPr>
        <p:txBody>
          <a:bodyPr wrap="square" rtlCol="0">
            <a:spAutoFit/>
          </a:bodyPr>
          <a:lstStyle/>
          <a:p>
            <a:pPr marL="285750" indent="-285750">
              <a:lnSpc>
                <a:spcPct val="120000"/>
              </a:lnSpc>
              <a:buFont typeface="Arial" pitchFamily="34" charset="0"/>
              <a:buChar char="•"/>
            </a:pPr>
            <a:r>
              <a:rPr lang="en-US" altLang="zh-CN"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卡片 3"/>
          <p:cNvSpPr/>
          <p:nvPr/>
        </p:nvSpPr>
        <p:spPr>
          <a:xfrm rot="5400000">
            <a:off x="3152775" y="-1981200"/>
            <a:ext cx="5619750" cy="10820400"/>
          </a:xfrm>
          <a:prstGeom prst="flowChartPunchedCar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315450" y="600074"/>
            <a:ext cx="2057400" cy="1057276"/>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04384" y="314325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3</a:t>
            </a:r>
            <a:endParaRPr lang="zh-CN" altLang="en-US" sz="9600" dirty="0">
              <a:solidFill>
                <a:srgbClr val="3B3838"/>
              </a:solidFill>
              <a:latin typeface="Agency FB" pitchFamily="34" charset="0"/>
            </a:endParaRPr>
          </a:p>
        </p:txBody>
      </p:sp>
      <p:sp>
        <p:nvSpPr>
          <p:cNvPr id="8" name="矩形 7"/>
          <p:cNvSpPr/>
          <p:nvPr/>
        </p:nvSpPr>
        <p:spPr>
          <a:xfrm>
            <a:off x="1447800" y="619125"/>
            <a:ext cx="971550" cy="561975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9187" y="283779"/>
          <a:ext cx="8128000" cy="589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7157545" y="2619551"/>
            <a:ext cx="4445875" cy="2270878"/>
          </a:xfrm>
          <a:prstGeom prst="rect">
            <a:avLst/>
          </a:prstGeom>
          <a:noFill/>
        </p:spPr>
        <p:txBody>
          <a:bodyPr wrap="square" rtlCol="0">
            <a:spAutoFit/>
          </a:bodyPr>
          <a:lstStyle/>
          <a:p>
            <a:pPr marL="285750" indent="-285750" algn="just">
              <a:lnSpc>
                <a:spcPct val="120000"/>
              </a:lnSpc>
              <a:buFont typeface="Arial" pitchFamily="34" charset="0"/>
              <a:buChar char="•"/>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3034" y="800101"/>
          <a:ext cx="6812434" cy="4657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nvGraphicFramePr>
        <p:xfrm>
          <a:off x="5476124" y="571500"/>
          <a:ext cx="6313488" cy="4886501"/>
        </p:xfrm>
        <a:graphic>
          <a:graphicData uri="http://schemas.openxmlformats.org/drawingml/2006/chart">
            <c:chart xmlns:c="http://schemas.openxmlformats.org/drawingml/2006/chart" xmlns:r="http://schemas.openxmlformats.org/officeDocument/2006/relationships" r:id="rId4"/>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236300" y="5458001"/>
            <a:ext cx="9719400" cy="1200329"/>
          </a:xfrm>
          <a:prstGeom prst="rect">
            <a:avLst/>
          </a:prstGeom>
          <a:noFill/>
        </p:spPr>
        <p:txBody>
          <a:bodyPr wrap="square" rtlCol="0">
            <a:spAutoFit/>
          </a:bodyPr>
          <a:lstStyle/>
          <a:p>
            <a:pPr marL="342900" indent="-342900" algn="just">
              <a:lnSpc>
                <a:spcPct val="120000"/>
              </a:lnSpc>
              <a:buFont typeface="Wingdings" pitchFamily="2" charset="2"/>
              <a:buChar char="p"/>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rot="5400000">
            <a:off x="3152775" y="-1981200"/>
            <a:ext cx="5619750" cy="10820400"/>
          </a:xfrm>
          <a:prstGeom prst="homePlate">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a:off x="5524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flipH="1">
            <a:off x="61150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2867" y="354330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4</a:t>
            </a:r>
            <a:endParaRPr lang="zh-CN" altLang="en-US" sz="9600" dirty="0">
              <a:solidFill>
                <a:srgbClr val="3B3838"/>
              </a:solidFill>
              <a:latin typeface="Agency FB" pitchFamily="34" charset="0"/>
            </a:endParaRPr>
          </a:p>
        </p:txBody>
      </p:sp>
      <p:sp>
        <p:nvSpPr>
          <p:cNvPr id="8" name="矩形 7"/>
          <p:cNvSpPr/>
          <p:nvPr/>
        </p:nvSpPr>
        <p:spPr>
          <a:xfrm>
            <a:off x="552450" y="1328737"/>
            <a:ext cx="10820400" cy="752475"/>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583121" y="2414754"/>
            <a:ext cx="5134303" cy="80404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6" name="矩形 5"/>
          <p:cNvSpPr/>
          <p:nvPr/>
        </p:nvSpPr>
        <p:spPr>
          <a:xfrm>
            <a:off x="6717423" y="2414755"/>
            <a:ext cx="3955697" cy="804040"/>
          </a:xfrm>
          <a:prstGeom prst="rect">
            <a:avLst/>
          </a:prstGeom>
          <a:solidFill>
            <a:srgbClr val="3B3838">
              <a:alpha val="8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7" name="文本框 6"/>
          <p:cNvSpPr txBox="1"/>
          <p:nvPr/>
        </p:nvSpPr>
        <p:spPr>
          <a:xfrm>
            <a:off x="1583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8" name="文本框 7"/>
          <p:cNvSpPr txBox="1"/>
          <p:nvPr/>
        </p:nvSpPr>
        <p:spPr>
          <a:xfrm>
            <a:off x="9965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9" name="文本框 8"/>
          <p:cNvSpPr txBox="1"/>
          <p:nvPr/>
        </p:nvSpPr>
        <p:spPr>
          <a:xfrm>
            <a:off x="1865982" y="3543498"/>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sp>
        <p:nvSpPr>
          <p:cNvPr id="10" name="文本框 9"/>
          <p:cNvSpPr txBox="1"/>
          <p:nvPr/>
        </p:nvSpPr>
        <p:spPr>
          <a:xfrm>
            <a:off x="6787185" y="3543497"/>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cxnSp>
        <p:nvCxnSpPr>
          <p:cNvPr id="11" name="直接连接符 10"/>
          <p:cNvCxnSpPr/>
          <p:nvPr/>
        </p:nvCxnSpPr>
        <p:spPr>
          <a:xfrm>
            <a:off x="6091140" y="3590795"/>
            <a:ext cx="0" cy="2245075"/>
          </a:xfrm>
          <a:prstGeom prst="line">
            <a:avLst/>
          </a:prstGeom>
          <a:ln>
            <a:solidFill>
              <a:srgbClr val="767171"/>
            </a:solidFill>
            <a:prstDash val="dash"/>
          </a:ln>
        </p:spPr>
        <p:style>
          <a:lnRef idx="1">
            <a:schemeClr val="dk1"/>
          </a:lnRef>
          <a:fillRef idx="0">
            <a:schemeClr val="dk1"/>
          </a:fillRef>
          <a:effectRef idx="0">
            <a:schemeClr val="dk1"/>
          </a:effectRef>
          <a:fontRef idx="minor">
            <a:schemeClr val="tx1"/>
          </a:fontRef>
        </p:style>
      </p:cxnSp>
      <p:sp>
        <p:nvSpPr>
          <p:cNvPr id="12" name="文本框 11"/>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90943" y="3198241"/>
            <a:ext cx="10426499"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059822"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 name="矩形 6"/>
          <p:cNvSpPr/>
          <p:nvPr/>
        </p:nvSpPr>
        <p:spPr>
          <a:xfrm>
            <a:off x="6891254"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8" name="矩形 7"/>
          <p:cNvSpPr/>
          <p:nvPr/>
        </p:nvSpPr>
        <p:spPr>
          <a:xfrm>
            <a:off x="1228390"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9" name="矩形 8"/>
          <p:cNvSpPr/>
          <p:nvPr/>
        </p:nvSpPr>
        <p:spPr>
          <a:xfrm>
            <a:off x="9722685"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0" name="文本框 9"/>
          <p:cNvSpPr txBox="1"/>
          <p:nvPr/>
        </p:nvSpPr>
        <p:spPr>
          <a:xfrm>
            <a:off x="1299838"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2014</a:t>
            </a:r>
            <a:endParaRPr lang="zh-CN" altLang="en-US" sz="2800" dirty="0">
              <a:solidFill>
                <a:schemeClr val="bg1"/>
              </a:solidFill>
              <a:latin typeface="Agency FB" pitchFamily="34" charset="0"/>
            </a:endParaRPr>
          </a:p>
        </p:txBody>
      </p:sp>
      <p:sp>
        <p:nvSpPr>
          <p:cNvPr id="11" name="文本框 10"/>
          <p:cNvSpPr txBox="1"/>
          <p:nvPr/>
        </p:nvSpPr>
        <p:spPr>
          <a:xfrm>
            <a:off x="4131271"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2015</a:t>
            </a:r>
            <a:endParaRPr lang="zh-CN" altLang="en-US" sz="2800" dirty="0">
              <a:solidFill>
                <a:schemeClr val="bg1"/>
              </a:solidFill>
              <a:latin typeface="Agency FB" pitchFamily="34" charset="0"/>
            </a:endParaRPr>
          </a:p>
        </p:txBody>
      </p:sp>
      <p:sp>
        <p:nvSpPr>
          <p:cNvPr id="12" name="文本框 11"/>
          <p:cNvSpPr txBox="1"/>
          <p:nvPr/>
        </p:nvSpPr>
        <p:spPr>
          <a:xfrm>
            <a:off x="6962702" y="2919767"/>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2016</a:t>
            </a:r>
            <a:endParaRPr lang="zh-CN" altLang="en-US" sz="2800" dirty="0">
              <a:solidFill>
                <a:schemeClr val="bg1"/>
              </a:solidFill>
              <a:latin typeface="Agency FB" pitchFamily="34" charset="0"/>
            </a:endParaRPr>
          </a:p>
        </p:txBody>
      </p:sp>
      <p:sp>
        <p:nvSpPr>
          <p:cNvPr id="13" name="文本框 12"/>
          <p:cNvSpPr txBox="1"/>
          <p:nvPr/>
        </p:nvSpPr>
        <p:spPr>
          <a:xfrm>
            <a:off x="9794134" y="291976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2017</a:t>
            </a:r>
            <a:endParaRPr lang="zh-CN" altLang="en-US" sz="2800" dirty="0">
              <a:solidFill>
                <a:schemeClr val="bg1"/>
              </a:solidFill>
              <a:latin typeface="Agency FB" pitchFamily="34" charset="0"/>
            </a:endParaRPr>
          </a:p>
        </p:txBody>
      </p:sp>
      <p:sp>
        <p:nvSpPr>
          <p:cNvPr id="14" name="文本框 13"/>
          <p:cNvSpPr txBox="1"/>
          <p:nvPr/>
        </p:nvSpPr>
        <p:spPr>
          <a:xfrm>
            <a:off x="1228390"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5" name="文本框 14"/>
          <p:cNvSpPr txBox="1"/>
          <p:nvPr/>
        </p:nvSpPr>
        <p:spPr>
          <a:xfrm>
            <a:off x="4059822"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6" name="文本框 15"/>
          <p:cNvSpPr txBox="1"/>
          <p:nvPr/>
        </p:nvSpPr>
        <p:spPr>
          <a:xfrm>
            <a:off x="6891254"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7" name="文本框 16"/>
          <p:cNvSpPr txBox="1"/>
          <p:nvPr/>
        </p:nvSpPr>
        <p:spPr>
          <a:xfrm>
            <a:off x="9722685"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8" name="文本框 17"/>
          <p:cNvSpPr txBox="1"/>
          <p:nvPr/>
        </p:nvSpPr>
        <p:spPr>
          <a:xfrm>
            <a:off x="969490" y="4623017"/>
            <a:ext cx="10247952" cy="1200329"/>
          </a:xfrm>
          <a:prstGeom prst="rect">
            <a:avLst/>
          </a:prstGeom>
          <a:noFill/>
        </p:spPr>
        <p:txBody>
          <a:bodyPr wrap="square" rtlCol="0">
            <a:spAutoFit/>
          </a:bodyPr>
          <a:lstStyle/>
          <a:p>
            <a:pPr marL="285750" indent="-285750" algn="just">
              <a:lnSpc>
                <a:spcPct val="120000"/>
              </a:lnSpc>
              <a:buFont typeface="Wingdings" pitchFamily="2" charset="2"/>
              <a:buChar char="p"/>
            </a:pPr>
            <a:r>
              <a:rPr lang="en-US" altLang="zh-CN" sz="2000" dirty="0">
                <a:solidFill>
                  <a:srgbClr val="3B3838"/>
                </a:solidFill>
                <a:latin typeface="Agency FB" pitchFamily="34" charset="0"/>
              </a:rPr>
              <a:t>THIS IS THE PAGE FOR YOU TO </a:t>
            </a:r>
            <a:r>
              <a:rPr lang="en-US" altLang="zh-CN" sz="2000" dirty="0" smtClean="0">
                <a:solidFill>
                  <a:srgbClr val="3B3838"/>
                </a:solidFill>
                <a:latin typeface="Agency FB" pitchFamily="34" charset="0"/>
              </a:rPr>
              <a:t>ILLUSTRTE YOUR FUTURE PLANNING. FEEL FREE TO ENTER YOUR BRILLIANT IDEA </a:t>
            </a:r>
            <a:r>
              <a:rPr lang="en-US" altLang="zh-CN" sz="2000" dirty="0">
                <a:solidFill>
                  <a:srgbClr val="3B3838"/>
                </a:solidFill>
                <a:latin typeface="Agency FB" pitchFamily="34" charset="0"/>
              </a:rPr>
              <a:t>HERE. THIS IS THE PAGE FOR YOU TO ILLUSTRTE YOUR FUTURE PLANNING. FEEL FREE TO ENTER YOUR BRILLIANT IDEA HERE</a:t>
            </a:r>
            <a:r>
              <a:rPr lang="en-US" altLang="zh-CN" sz="2000" dirty="0" smtClean="0">
                <a:solidFill>
                  <a:srgbClr val="3B3838"/>
                </a:solidFill>
                <a:latin typeface="Agency FB" pitchFamily="34" charset="0"/>
              </a:rPr>
              <a:t>.</a:t>
            </a:r>
            <a:r>
              <a:rPr lang="zh-CN" altLang="en-US" sz="2000" dirty="0">
                <a:solidFill>
                  <a:srgbClr val="3B3838"/>
                </a:solidFill>
                <a:latin typeface="Agency FB" pitchFamily="34" charset="0"/>
              </a:rPr>
              <a:t> </a:t>
            </a:r>
            <a:r>
              <a:rPr lang="en-US" altLang="zh-CN" sz="2000" dirty="0">
                <a:solidFill>
                  <a:srgbClr val="3B3838"/>
                </a:solidFill>
                <a:latin typeface="Agency FB" pitchFamily="34" charset="0"/>
              </a:rPr>
              <a:t>THIS IS THE PAGE FOR YOU TO ILLUSTRTE YOUR FUTURE PLANNING.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9" name="文本框 18"/>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408" y="1857375"/>
            <a:ext cx="3234212" cy="3143250"/>
          </a:xfrm>
          <a:prstGeom prst="rect">
            <a:avLst/>
          </a:prstGeom>
        </p:spPr>
      </p:pic>
      <p:sp>
        <p:nvSpPr>
          <p:cNvPr id="5" name="矩形 4"/>
          <p:cNvSpPr/>
          <p:nvPr/>
        </p:nvSpPr>
        <p:spPr>
          <a:xfrm>
            <a:off x="6096000" y="0"/>
            <a:ext cx="6096001" cy="6858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 y="575310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267451" y="2292791"/>
            <a:ext cx="8178955" cy="2272417"/>
          </a:xfrm>
          <a:prstGeom prst="rect">
            <a:avLst/>
          </a:prstGeom>
          <a:noFill/>
        </p:spPr>
        <p:txBody>
          <a:bodyPr wrap="square" rtlCol="0">
            <a:spAutoFit/>
          </a:bodyPr>
          <a:lstStyle/>
          <a:p>
            <a:pPr>
              <a:lnSpc>
                <a:spcPts val="8500"/>
              </a:lnSpc>
            </a:pPr>
            <a:r>
              <a:rPr lang="en-US" altLang="zh-CN" sz="8800" b="1" dirty="0" smtClean="0">
                <a:solidFill>
                  <a:schemeClr val="bg1">
                    <a:lumMod val="95000"/>
                  </a:schemeClr>
                </a:solidFill>
                <a:latin typeface="Agency FB" pitchFamily="34" charset="0"/>
              </a:rPr>
              <a:t>THANKS</a:t>
            </a:r>
          </a:p>
          <a:p>
            <a:pPr>
              <a:lnSpc>
                <a:spcPts val="8500"/>
              </a:lnSpc>
            </a:pPr>
            <a:r>
              <a:rPr lang="en-US" altLang="zh-CN" sz="8800" dirty="0" smtClean="0">
                <a:solidFill>
                  <a:schemeClr val="bg1">
                    <a:lumMod val="95000"/>
                  </a:schemeClr>
                </a:solidFill>
                <a:latin typeface="Agency FB" pitchFamily="34" charset="0"/>
              </a:rPr>
              <a:t>FOR WATCHING</a:t>
            </a:r>
            <a:endParaRPr lang="zh-CN" altLang="en-US" sz="5400" dirty="0">
              <a:solidFill>
                <a:schemeClr val="bg1">
                  <a:lumMod val="95000"/>
                </a:schemeClr>
              </a:solidFill>
              <a:latin typeface="Agency FB" pitchFamily="34" charset="0"/>
            </a:endParaRPr>
          </a:p>
        </p:txBody>
      </p:sp>
      <p:sp>
        <p:nvSpPr>
          <p:cNvPr id="9" name="矩形 8"/>
          <p:cNvSpPr/>
          <p:nvPr/>
        </p:nvSpPr>
        <p:spPr>
          <a:xfrm>
            <a:off x="6267451" y="1109662"/>
            <a:ext cx="5600699" cy="23812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267451" y="5510210"/>
            <a:ext cx="5572124" cy="2428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红色商务报告PPT模板"/>
</p:tagLst>
</file>

<file path=ppt/theme/theme1.xml><?xml version="1.0" encoding="utf-8"?>
<a:theme xmlns:a="http://schemas.openxmlformats.org/drawingml/2006/main" name="Office 主题">
  <a:themeElements>
    <a:clrScheme name="红橙色">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522</Words>
  <Application>Microsoft Office PowerPoint</Application>
  <PresentationFormat>宽屏</PresentationFormat>
  <Paragraphs>81</Paragraphs>
  <Slides>15</Slides>
  <Notes>15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15</vt:i4>
      </vt:variant>
    </vt:vector>
  </HeadingPairs>
  <TitlesOfParts>
    <vt:vector size="24" baseType="lpstr">
      <vt:lpstr>书体坊雪纯体3500</vt:lpstr>
      <vt:lpstr>宋体</vt:lpstr>
      <vt:lpstr>Agency FB</vt:lpstr>
      <vt:lpstr>Arial</vt:lpstr>
      <vt:lpstr>Britannic Bold</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简约红色商务报告PPT模板</dc:title>
  <dc:creator>优品PPT</dc:creator>
  <cp:keywords>http:/www.ypppt.com</cp:keywords>
  <dc:description>http://www.ypppt.com/</dc:description>
  <cp:lastModifiedBy>faith123</cp:lastModifiedBy>
  <cp:revision>34</cp:revision>
  <dcterms:created xsi:type="dcterms:W3CDTF">2014-12-09T08:30:00Z</dcterms:created>
  <dcterms:modified xsi:type="dcterms:W3CDTF">2020-03-31T05:40:53Z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