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2"/>
  </p:sldMasterIdLst>
  <p:notesMasterIdLst>
    <p:notesMasterId r:id="rId18"/>
  </p:notesMasterIdLst>
  <p:sldIdLst>
    <p:sldId id="256" r:id="rId3"/>
    <p:sldId id="257" r:id="rId4"/>
    <p:sldId id="258" r:id="rId5"/>
    <p:sldId id="259" r:id="rId6"/>
    <p:sldId id="264" r:id="rId7"/>
    <p:sldId id="279" r:id="rId8"/>
    <p:sldId id="260" r:id="rId9"/>
    <p:sldId id="266" r:id="rId10"/>
    <p:sldId id="280" r:id="rId11"/>
    <p:sldId id="267" r:id="rId12"/>
    <p:sldId id="261" r:id="rId13"/>
    <p:sldId id="281" r:id="rId14"/>
    <p:sldId id="262" r:id="rId15"/>
    <p:sldId id="265" r:id="rId16"/>
    <p:sldId id="282" r:id="rId17"/>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AAA3"/>
    <a:srgbClr val="FBDB5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115" d="100"/>
          <a:sy n="115" d="100"/>
        </p:scale>
        <p:origin x="144" y="-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1BF927E-69D8-4ACE-A72A-13289B113532}" type="datetimeFigureOut">
              <a:rPr lang="zh-CN" altLang="en-US" smtClean="0"/>
              <a:t>2022/12/7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8328DF1-C1FD-4D31-8C90-DEBB730B6754}"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8328DF1-C1FD-4D31-8C90-DEBB730B6754}" type="slidenum">
              <a:rPr lang="zh-CN" altLang="en-US" smtClean="0"/>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8328DF1-C1FD-4D31-8C90-DEBB730B6754}" type="slidenum">
              <a:rPr lang="zh-CN" altLang="en-US" smtClean="0"/>
              <a:t>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8328DF1-C1FD-4D31-8C90-DEBB730B6754}" type="slidenum">
              <a:rPr lang="zh-CN" altLang="en-US" smtClean="0"/>
              <a:t>3</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8328DF1-C1FD-4D31-8C90-DEBB730B6754}" type="slidenum">
              <a:rPr lang="zh-CN" altLang="en-US" smtClean="0"/>
              <a:t>4</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8328DF1-C1FD-4D31-8C90-DEBB730B6754}" type="slidenum">
              <a:rPr lang="zh-CN" altLang="en-US" smtClean="0"/>
              <a:t>5</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8328DF1-C1FD-4D31-8C90-DEBB730B6754}" type="slidenum">
              <a:rPr lang="zh-CN" altLang="en-US" smtClean="0"/>
              <a:t>6</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8328DF1-C1FD-4D31-8C90-DEBB730B6754}" type="slidenum">
              <a:rPr lang="zh-CN" altLang="en-US" smtClean="0"/>
              <a:t>7</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8328DF1-C1FD-4D31-8C90-DEBB730B6754}" type="slidenum">
              <a:rPr lang="zh-CN" altLang="en-US" smtClean="0"/>
              <a:t>8</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8328DF1-C1FD-4D31-8C90-DEBB730B6754}" type="slidenum">
              <a:rPr lang="zh-CN" altLang="en-US" smtClean="0"/>
              <a:t>9</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8328DF1-C1FD-4D31-8C90-DEBB730B6754}" type="slidenum">
              <a:rPr lang="zh-CN" altLang="en-US" smtClean="0"/>
              <a:t>10</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8328DF1-C1FD-4D31-8C90-DEBB730B6754}" type="slidenum">
              <a:rPr lang="zh-CN" altLang="en-US" smtClean="0"/>
              <a:t>11</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8328DF1-C1FD-4D31-8C90-DEBB730B6754}" type="slidenum">
              <a:rPr lang="zh-CN" altLang="en-US" smtClean="0"/>
              <a:t>12</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8328DF1-C1FD-4D31-8C90-DEBB730B6754}" type="slidenum">
              <a:rPr lang="zh-CN" altLang="en-US" smtClean="0"/>
              <a:t>13</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8328DF1-C1FD-4D31-8C90-DEBB730B6754}" type="slidenum">
              <a:rPr lang="zh-CN" altLang="en-US" smtClean="0"/>
              <a:t>14</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8328DF1-C1FD-4D31-8C90-DEBB730B6754}" type="slidenum">
              <a:rPr lang="zh-CN" altLang="en-US" smtClean="0"/>
              <a:t>15</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Placeholder0"/>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Placeholder1"/>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Placeholder2"/>
          <p:cNvSpPr>
            <a:spLocks noGrp="1"/>
          </p:cNvSpPr>
          <p:nvPr>
            <p:ph type="dt" sz="half" idx="10"/>
          </p:nvPr>
        </p:nvSpPr>
        <p:spPr/>
        <p:txBody>
          <a:bodyPr/>
          <a:lstStyle/>
          <a:p>
            <a:fld id="{F19087F8-D998-4511-9FE1-8CB2BB408D36}" type="datetimeFigureOut">
              <a:rPr lang="zh-CN" altLang="en-US" smtClean="0"/>
              <a:t>2022/12/7</a:t>
            </a:fld>
            <a:endParaRPr lang="zh-CN" altLang="en-US"/>
          </a:p>
        </p:txBody>
      </p:sp>
      <p:sp>
        <p:nvSpPr>
          <p:cNvPr id="5" name="Placeholder3"/>
          <p:cNvSpPr>
            <a:spLocks noGrp="1"/>
          </p:cNvSpPr>
          <p:nvPr>
            <p:ph type="ftr" sz="quarter" idx="11"/>
          </p:nvPr>
        </p:nvSpPr>
        <p:spPr/>
        <p:txBody>
          <a:bodyPr/>
          <a:lstStyle/>
          <a:p>
            <a:endParaRPr lang="zh-CN" altLang="en-US"/>
          </a:p>
        </p:txBody>
      </p:sp>
      <p:sp>
        <p:nvSpPr>
          <p:cNvPr id="6" name="Placeholder4"/>
          <p:cNvSpPr>
            <a:spLocks noGrp="1"/>
          </p:cNvSpPr>
          <p:nvPr>
            <p:ph type="sldNum" sz="quarter" idx="12"/>
          </p:nvPr>
        </p:nvSpPr>
        <p:spPr/>
        <p:txBody>
          <a:bodyPr/>
          <a:lstStyle/>
          <a:p>
            <a:fld id="{243D7350-64A0-49A6-B245-C4EAAB449AF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Placeholder0"/>
          <p:cNvSpPr>
            <a:spLocks noGrp="1"/>
          </p:cNvSpPr>
          <p:nvPr>
            <p:ph type="title"/>
          </p:nvPr>
        </p:nvSpPr>
        <p:spPr/>
        <p:txBody>
          <a:bodyPr/>
          <a:lstStyle/>
          <a:p>
            <a:r>
              <a:rPr lang="zh-CN" altLang="en-US"/>
              <a:t>单击此处编辑母版标题样式</a:t>
            </a:r>
          </a:p>
        </p:txBody>
      </p:sp>
      <p:sp>
        <p:nvSpPr>
          <p:cNvPr id="3" name="Placeholder1"/>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Placeholder2"/>
          <p:cNvSpPr>
            <a:spLocks noGrp="1"/>
          </p:cNvSpPr>
          <p:nvPr>
            <p:ph type="dt" sz="half" idx="10"/>
          </p:nvPr>
        </p:nvSpPr>
        <p:spPr/>
        <p:txBody>
          <a:bodyPr/>
          <a:lstStyle/>
          <a:p>
            <a:fld id="{F19087F8-D998-4511-9FE1-8CB2BB408D36}" type="datetimeFigureOut">
              <a:rPr lang="zh-CN" altLang="en-US" smtClean="0"/>
              <a:t>2022/12/7</a:t>
            </a:fld>
            <a:endParaRPr lang="zh-CN" altLang="en-US"/>
          </a:p>
        </p:txBody>
      </p:sp>
      <p:sp>
        <p:nvSpPr>
          <p:cNvPr id="5" name="Placeholder3"/>
          <p:cNvSpPr>
            <a:spLocks noGrp="1"/>
          </p:cNvSpPr>
          <p:nvPr>
            <p:ph type="ftr" sz="quarter" idx="11"/>
          </p:nvPr>
        </p:nvSpPr>
        <p:spPr/>
        <p:txBody>
          <a:bodyPr/>
          <a:lstStyle/>
          <a:p>
            <a:endParaRPr lang="zh-CN" altLang="en-US"/>
          </a:p>
        </p:txBody>
      </p:sp>
      <p:sp>
        <p:nvSpPr>
          <p:cNvPr id="6" name="Placeholder4"/>
          <p:cNvSpPr>
            <a:spLocks noGrp="1"/>
          </p:cNvSpPr>
          <p:nvPr>
            <p:ph type="sldNum" sz="quarter" idx="12"/>
          </p:nvPr>
        </p:nvSpPr>
        <p:spPr/>
        <p:txBody>
          <a:bodyPr/>
          <a:lstStyle/>
          <a:p>
            <a:fld id="{243D7350-64A0-49A6-B245-C4EAAB449AF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Placeholder0"/>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Placeholder1"/>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Placeholder2"/>
          <p:cNvSpPr>
            <a:spLocks noGrp="1"/>
          </p:cNvSpPr>
          <p:nvPr>
            <p:ph type="dt" sz="half" idx="10"/>
          </p:nvPr>
        </p:nvSpPr>
        <p:spPr/>
        <p:txBody>
          <a:bodyPr/>
          <a:lstStyle/>
          <a:p>
            <a:fld id="{F19087F8-D998-4511-9FE1-8CB2BB408D36}" type="datetimeFigureOut">
              <a:rPr lang="zh-CN" altLang="en-US" smtClean="0"/>
              <a:t>2022/12/7</a:t>
            </a:fld>
            <a:endParaRPr lang="zh-CN" altLang="en-US"/>
          </a:p>
        </p:txBody>
      </p:sp>
      <p:sp>
        <p:nvSpPr>
          <p:cNvPr id="5" name="Placeholder3"/>
          <p:cNvSpPr>
            <a:spLocks noGrp="1"/>
          </p:cNvSpPr>
          <p:nvPr>
            <p:ph type="ftr" sz="quarter" idx="11"/>
          </p:nvPr>
        </p:nvSpPr>
        <p:spPr/>
        <p:txBody>
          <a:bodyPr/>
          <a:lstStyle/>
          <a:p>
            <a:endParaRPr lang="zh-CN" altLang="en-US"/>
          </a:p>
        </p:txBody>
      </p:sp>
      <p:sp>
        <p:nvSpPr>
          <p:cNvPr id="6" name="Placeholder4"/>
          <p:cNvSpPr>
            <a:spLocks noGrp="1"/>
          </p:cNvSpPr>
          <p:nvPr>
            <p:ph type="sldNum" sz="quarter" idx="12"/>
          </p:nvPr>
        </p:nvSpPr>
        <p:spPr/>
        <p:txBody>
          <a:bodyPr/>
          <a:lstStyle/>
          <a:p>
            <a:fld id="{243D7350-64A0-49A6-B245-C4EAAB449AF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Placeholder0"/>
          <p:cNvSpPr>
            <a:spLocks noGrp="1"/>
          </p:cNvSpPr>
          <p:nvPr>
            <p:ph type="title"/>
          </p:nvPr>
        </p:nvSpPr>
        <p:spPr/>
        <p:txBody>
          <a:bodyPr/>
          <a:lstStyle/>
          <a:p>
            <a:r>
              <a:rPr lang="zh-CN" altLang="en-US"/>
              <a:t>单击此处编辑母版标题样式</a:t>
            </a:r>
          </a:p>
        </p:txBody>
      </p:sp>
      <p:sp>
        <p:nvSpPr>
          <p:cNvPr id="3" name="Placeholder1"/>
          <p:cNvSpPr>
            <a:spLocks noGrp="1"/>
          </p:cNvSpPr>
          <p:nvPr>
            <p:ph sz="half" idx="1" hasCustomPrompt="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Placeholder2"/>
          <p:cNvSpPr>
            <a:spLocks noGrp="1"/>
          </p:cNvSpPr>
          <p:nvPr>
            <p:ph sz="half" idx="2" hasCustomPrompt="1"/>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Placeholder3"/>
          <p:cNvSpPr>
            <a:spLocks noGrp="1"/>
          </p:cNvSpPr>
          <p:nvPr>
            <p:ph type="dt" sz="half" idx="10"/>
          </p:nvPr>
        </p:nvSpPr>
        <p:spPr/>
        <p:txBody>
          <a:bodyPr/>
          <a:lstStyle/>
          <a:p>
            <a:fld id="{F19087F8-D998-4511-9FE1-8CB2BB408D36}" type="datetimeFigureOut">
              <a:rPr lang="zh-CN" altLang="en-US" smtClean="0"/>
              <a:t>2022/12/7</a:t>
            </a:fld>
            <a:endParaRPr lang="zh-CN" altLang="en-US"/>
          </a:p>
        </p:txBody>
      </p:sp>
      <p:sp>
        <p:nvSpPr>
          <p:cNvPr id="6" name="Placeholder4"/>
          <p:cNvSpPr>
            <a:spLocks noGrp="1"/>
          </p:cNvSpPr>
          <p:nvPr>
            <p:ph type="ftr" sz="quarter" idx="11"/>
          </p:nvPr>
        </p:nvSpPr>
        <p:spPr/>
        <p:txBody>
          <a:bodyPr/>
          <a:lstStyle/>
          <a:p>
            <a:endParaRPr lang="zh-CN" altLang="en-US"/>
          </a:p>
        </p:txBody>
      </p:sp>
      <p:sp>
        <p:nvSpPr>
          <p:cNvPr id="7" name="Placeholder5"/>
          <p:cNvSpPr>
            <a:spLocks noGrp="1"/>
          </p:cNvSpPr>
          <p:nvPr>
            <p:ph type="sldNum" sz="quarter" idx="12"/>
          </p:nvPr>
        </p:nvSpPr>
        <p:spPr/>
        <p:txBody>
          <a:bodyPr/>
          <a:lstStyle/>
          <a:p>
            <a:fld id="{243D7350-64A0-49A6-B245-C4EAAB449AF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Placeholder0"/>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Placeholder1"/>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Placeholder2"/>
          <p:cNvSpPr>
            <a:spLocks noGrp="1"/>
          </p:cNvSpPr>
          <p:nvPr>
            <p:ph sz="half" idx="2" hasCustomPrompt="1"/>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Placeholder3"/>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Placeholder4"/>
          <p:cNvSpPr>
            <a:spLocks noGrp="1"/>
          </p:cNvSpPr>
          <p:nvPr>
            <p:ph sz="quarter" idx="4" hasCustomPrompt="1"/>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Placeholder5"/>
          <p:cNvSpPr>
            <a:spLocks noGrp="1"/>
          </p:cNvSpPr>
          <p:nvPr>
            <p:ph type="dt" sz="half" idx="10"/>
          </p:nvPr>
        </p:nvSpPr>
        <p:spPr/>
        <p:txBody>
          <a:bodyPr/>
          <a:lstStyle/>
          <a:p>
            <a:fld id="{F19087F8-D998-4511-9FE1-8CB2BB408D36}" type="datetimeFigureOut">
              <a:rPr lang="zh-CN" altLang="en-US" smtClean="0"/>
              <a:t>2022/12/7</a:t>
            </a:fld>
            <a:endParaRPr lang="zh-CN" altLang="en-US"/>
          </a:p>
        </p:txBody>
      </p:sp>
      <p:sp>
        <p:nvSpPr>
          <p:cNvPr id="8" name="Placeholder6"/>
          <p:cNvSpPr>
            <a:spLocks noGrp="1"/>
          </p:cNvSpPr>
          <p:nvPr>
            <p:ph type="ftr" sz="quarter" idx="11"/>
          </p:nvPr>
        </p:nvSpPr>
        <p:spPr/>
        <p:txBody>
          <a:bodyPr/>
          <a:lstStyle/>
          <a:p>
            <a:endParaRPr lang="zh-CN" altLang="en-US"/>
          </a:p>
        </p:txBody>
      </p:sp>
      <p:sp>
        <p:nvSpPr>
          <p:cNvPr id="9" name="Placeholder7"/>
          <p:cNvSpPr>
            <a:spLocks noGrp="1"/>
          </p:cNvSpPr>
          <p:nvPr>
            <p:ph type="sldNum" sz="quarter" idx="12"/>
          </p:nvPr>
        </p:nvSpPr>
        <p:spPr/>
        <p:txBody>
          <a:bodyPr/>
          <a:lstStyle/>
          <a:p>
            <a:fld id="{243D7350-64A0-49A6-B245-C4EAAB449AF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Placeholder0"/>
          <p:cNvSpPr>
            <a:spLocks noGrp="1"/>
          </p:cNvSpPr>
          <p:nvPr>
            <p:ph type="title"/>
          </p:nvPr>
        </p:nvSpPr>
        <p:spPr/>
        <p:txBody>
          <a:bodyPr/>
          <a:lstStyle/>
          <a:p>
            <a:r>
              <a:rPr lang="zh-CN" altLang="en-US"/>
              <a:t>单击此处编辑母版标题样式</a:t>
            </a:r>
          </a:p>
        </p:txBody>
      </p:sp>
      <p:sp>
        <p:nvSpPr>
          <p:cNvPr id="3" name="Placeholder1"/>
          <p:cNvSpPr>
            <a:spLocks noGrp="1"/>
          </p:cNvSpPr>
          <p:nvPr>
            <p:ph type="dt" sz="half" idx="10"/>
          </p:nvPr>
        </p:nvSpPr>
        <p:spPr/>
        <p:txBody>
          <a:bodyPr/>
          <a:lstStyle/>
          <a:p>
            <a:fld id="{F19087F8-D998-4511-9FE1-8CB2BB408D36}" type="datetimeFigureOut">
              <a:rPr lang="zh-CN" altLang="en-US" smtClean="0"/>
              <a:t>2022/12/7</a:t>
            </a:fld>
            <a:endParaRPr lang="zh-CN" altLang="en-US"/>
          </a:p>
        </p:txBody>
      </p:sp>
      <p:sp>
        <p:nvSpPr>
          <p:cNvPr id="4" name="Placeholder2"/>
          <p:cNvSpPr>
            <a:spLocks noGrp="1"/>
          </p:cNvSpPr>
          <p:nvPr>
            <p:ph type="ftr" sz="quarter" idx="11"/>
          </p:nvPr>
        </p:nvSpPr>
        <p:spPr/>
        <p:txBody>
          <a:bodyPr/>
          <a:lstStyle/>
          <a:p>
            <a:endParaRPr lang="zh-CN" altLang="en-US"/>
          </a:p>
        </p:txBody>
      </p:sp>
      <p:sp>
        <p:nvSpPr>
          <p:cNvPr id="5" name="Placeholder3"/>
          <p:cNvSpPr>
            <a:spLocks noGrp="1"/>
          </p:cNvSpPr>
          <p:nvPr>
            <p:ph type="sldNum" sz="quarter" idx="12"/>
          </p:nvPr>
        </p:nvSpPr>
        <p:spPr/>
        <p:txBody>
          <a:bodyPr/>
          <a:lstStyle/>
          <a:p>
            <a:fld id="{243D7350-64A0-49A6-B245-C4EAAB449AF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Placeholder0"/>
          <p:cNvSpPr>
            <a:spLocks noGrp="1"/>
          </p:cNvSpPr>
          <p:nvPr>
            <p:ph type="dt" sz="half" idx="10"/>
          </p:nvPr>
        </p:nvSpPr>
        <p:spPr/>
        <p:txBody>
          <a:bodyPr/>
          <a:lstStyle/>
          <a:p>
            <a:fld id="{F19087F8-D998-4511-9FE1-8CB2BB408D36}" type="datetimeFigureOut">
              <a:rPr lang="zh-CN" altLang="en-US" smtClean="0"/>
              <a:t>2022/12/7</a:t>
            </a:fld>
            <a:endParaRPr lang="zh-CN" altLang="en-US"/>
          </a:p>
        </p:txBody>
      </p:sp>
      <p:sp>
        <p:nvSpPr>
          <p:cNvPr id="3" name="Placeholder1"/>
          <p:cNvSpPr>
            <a:spLocks noGrp="1"/>
          </p:cNvSpPr>
          <p:nvPr>
            <p:ph type="ftr" sz="quarter" idx="11"/>
          </p:nvPr>
        </p:nvSpPr>
        <p:spPr/>
        <p:txBody>
          <a:bodyPr/>
          <a:lstStyle/>
          <a:p>
            <a:endParaRPr lang="zh-CN" altLang="en-US"/>
          </a:p>
        </p:txBody>
      </p:sp>
      <p:sp>
        <p:nvSpPr>
          <p:cNvPr id="4" name="Placeholder2"/>
          <p:cNvSpPr>
            <a:spLocks noGrp="1"/>
          </p:cNvSpPr>
          <p:nvPr>
            <p:ph type="sldNum" sz="quarter" idx="12"/>
          </p:nvPr>
        </p:nvSpPr>
        <p:spPr/>
        <p:txBody>
          <a:bodyPr/>
          <a:lstStyle/>
          <a:p>
            <a:fld id="{243D7350-64A0-49A6-B245-C4EAAB449AF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Placeholder0"/>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Placeholder1"/>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Placeholder2"/>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Placeholder3"/>
          <p:cNvSpPr>
            <a:spLocks noGrp="1"/>
          </p:cNvSpPr>
          <p:nvPr>
            <p:ph type="dt" sz="half" idx="10"/>
          </p:nvPr>
        </p:nvSpPr>
        <p:spPr/>
        <p:txBody>
          <a:bodyPr/>
          <a:lstStyle/>
          <a:p>
            <a:fld id="{F19087F8-D998-4511-9FE1-8CB2BB408D36}" type="datetimeFigureOut">
              <a:rPr lang="zh-CN" altLang="en-US" smtClean="0"/>
              <a:t>2022/12/7</a:t>
            </a:fld>
            <a:endParaRPr lang="zh-CN" altLang="en-US"/>
          </a:p>
        </p:txBody>
      </p:sp>
      <p:sp>
        <p:nvSpPr>
          <p:cNvPr id="6" name="Placeholder4"/>
          <p:cNvSpPr>
            <a:spLocks noGrp="1"/>
          </p:cNvSpPr>
          <p:nvPr>
            <p:ph type="ftr" sz="quarter" idx="11"/>
          </p:nvPr>
        </p:nvSpPr>
        <p:spPr/>
        <p:txBody>
          <a:bodyPr/>
          <a:lstStyle/>
          <a:p>
            <a:endParaRPr lang="zh-CN" altLang="en-US"/>
          </a:p>
        </p:txBody>
      </p:sp>
      <p:sp>
        <p:nvSpPr>
          <p:cNvPr id="7" name="Placeholder5"/>
          <p:cNvSpPr>
            <a:spLocks noGrp="1"/>
          </p:cNvSpPr>
          <p:nvPr>
            <p:ph type="sldNum" sz="quarter" idx="12"/>
          </p:nvPr>
        </p:nvSpPr>
        <p:spPr/>
        <p:txBody>
          <a:bodyPr/>
          <a:lstStyle/>
          <a:p>
            <a:fld id="{243D7350-64A0-49A6-B245-C4EAAB449AF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Placeholder0"/>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Placeholder1"/>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Placeholder2"/>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Placeholder3"/>
          <p:cNvSpPr>
            <a:spLocks noGrp="1"/>
          </p:cNvSpPr>
          <p:nvPr>
            <p:ph type="dt" sz="half" idx="10"/>
          </p:nvPr>
        </p:nvSpPr>
        <p:spPr/>
        <p:txBody>
          <a:bodyPr/>
          <a:lstStyle/>
          <a:p>
            <a:fld id="{F19087F8-D998-4511-9FE1-8CB2BB408D36}" type="datetimeFigureOut">
              <a:rPr lang="zh-CN" altLang="en-US" smtClean="0"/>
              <a:t>2022/12/7</a:t>
            </a:fld>
            <a:endParaRPr lang="zh-CN" altLang="en-US"/>
          </a:p>
        </p:txBody>
      </p:sp>
      <p:sp>
        <p:nvSpPr>
          <p:cNvPr id="6" name="Placeholder4"/>
          <p:cNvSpPr>
            <a:spLocks noGrp="1"/>
          </p:cNvSpPr>
          <p:nvPr>
            <p:ph type="ftr" sz="quarter" idx="11"/>
          </p:nvPr>
        </p:nvSpPr>
        <p:spPr/>
        <p:txBody>
          <a:bodyPr/>
          <a:lstStyle/>
          <a:p>
            <a:endParaRPr lang="zh-CN" altLang="en-US"/>
          </a:p>
        </p:txBody>
      </p:sp>
      <p:sp>
        <p:nvSpPr>
          <p:cNvPr id="7" name="Placeholder5"/>
          <p:cNvSpPr>
            <a:spLocks noGrp="1"/>
          </p:cNvSpPr>
          <p:nvPr>
            <p:ph type="sldNum" sz="quarter" idx="12"/>
          </p:nvPr>
        </p:nvSpPr>
        <p:spPr/>
        <p:txBody>
          <a:bodyPr/>
          <a:lstStyle/>
          <a:p>
            <a:fld id="{243D7350-64A0-49A6-B245-C4EAAB449AF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Placeholder0"/>
          <p:cNvSpPr>
            <a:spLocks noGrp="1"/>
          </p:cNvSpPr>
          <p:nvPr>
            <p:ph type="title"/>
          </p:nvPr>
        </p:nvSpPr>
        <p:spPr/>
        <p:txBody>
          <a:bodyPr/>
          <a:lstStyle/>
          <a:p>
            <a:r>
              <a:rPr lang="zh-CN" altLang="en-US"/>
              <a:t>单击此处编辑母版标题样式</a:t>
            </a:r>
          </a:p>
        </p:txBody>
      </p:sp>
      <p:sp>
        <p:nvSpPr>
          <p:cNvPr id="3" name="Placeholder1"/>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Placeholder2"/>
          <p:cNvSpPr>
            <a:spLocks noGrp="1"/>
          </p:cNvSpPr>
          <p:nvPr>
            <p:ph type="dt" sz="half" idx="10"/>
          </p:nvPr>
        </p:nvSpPr>
        <p:spPr/>
        <p:txBody>
          <a:bodyPr/>
          <a:lstStyle/>
          <a:p>
            <a:fld id="{F19087F8-D998-4511-9FE1-8CB2BB408D36}" type="datetimeFigureOut">
              <a:rPr lang="zh-CN" altLang="en-US" smtClean="0"/>
              <a:t>2022/12/7</a:t>
            </a:fld>
            <a:endParaRPr lang="zh-CN" altLang="en-US"/>
          </a:p>
        </p:txBody>
      </p:sp>
      <p:sp>
        <p:nvSpPr>
          <p:cNvPr id="5" name="Placeholder3"/>
          <p:cNvSpPr>
            <a:spLocks noGrp="1"/>
          </p:cNvSpPr>
          <p:nvPr>
            <p:ph type="ftr" sz="quarter" idx="11"/>
          </p:nvPr>
        </p:nvSpPr>
        <p:spPr/>
        <p:txBody>
          <a:bodyPr/>
          <a:lstStyle/>
          <a:p>
            <a:endParaRPr lang="zh-CN" altLang="en-US"/>
          </a:p>
        </p:txBody>
      </p:sp>
      <p:sp>
        <p:nvSpPr>
          <p:cNvPr id="6" name="Placeholder4"/>
          <p:cNvSpPr>
            <a:spLocks noGrp="1"/>
          </p:cNvSpPr>
          <p:nvPr>
            <p:ph type="sldNum" sz="quarter" idx="12"/>
          </p:nvPr>
        </p:nvSpPr>
        <p:spPr/>
        <p:txBody>
          <a:bodyPr/>
          <a:lstStyle/>
          <a:p>
            <a:fld id="{243D7350-64A0-49A6-B245-C4EAAB449AF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Placeholder0"/>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Placeholder1"/>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Placeholder2"/>
          <p:cNvSpPr>
            <a:spLocks noGrp="1"/>
          </p:cNvSpPr>
          <p:nvPr>
            <p:ph type="dt" sz="half" idx="10"/>
          </p:nvPr>
        </p:nvSpPr>
        <p:spPr/>
        <p:txBody>
          <a:bodyPr/>
          <a:lstStyle/>
          <a:p>
            <a:fld id="{F19087F8-D998-4511-9FE1-8CB2BB408D36}" type="datetimeFigureOut">
              <a:rPr lang="zh-CN" altLang="en-US" smtClean="0"/>
              <a:t>2022/12/7</a:t>
            </a:fld>
            <a:endParaRPr lang="zh-CN" altLang="en-US"/>
          </a:p>
        </p:txBody>
      </p:sp>
      <p:sp>
        <p:nvSpPr>
          <p:cNvPr id="5" name="Placeholder3"/>
          <p:cNvSpPr>
            <a:spLocks noGrp="1"/>
          </p:cNvSpPr>
          <p:nvPr>
            <p:ph type="ftr" sz="quarter" idx="11"/>
          </p:nvPr>
        </p:nvSpPr>
        <p:spPr/>
        <p:txBody>
          <a:bodyPr/>
          <a:lstStyle/>
          <a:p>
            <a:endParaRPr lang="zh-CN" altLang="en-US"/>
          </a:p>
        </p:txBody>
      </p:sp>
      <p:sp>
        <p:nvSpPr>
          <p:cNvPr id="6" name="Placeholder4"/>
          <p:cNvSpPr>
            <a:spLocks noGrp="1"/>
          </p:cNvSpPr>
          <p:nvPr>
            <p:ph type="sldNum" sz="quarter" idx="12"/>
          </p:nvPr>
        </p:nvSpPr>
        <p:spPr/>
        <p:txBody>
          <a:bodyPr/>
          <a:lstStyle/>
          <a:p>
            <a:fld id="{243D7350-64A0-49A6-B245-C4EAAB449AF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Placeholder0"/>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Placeholder1"/>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Placeholder2"/>
          <p:cNvSpPr>
            <a:spLocks noGrp="1"/>
          </p:cNvSpPr>
          <p:nvPr>
            <p:ph type="dt" sz="half" idx="10"/>
          </p:nvPr>
        </p:nvSpPr>
        <p:spPr/>
        <p:txBody>
          <a:bodyPr/>
          <a:lstStyle/>
          <a:p>
            <a:fld id="{F19087F8-D998-4511-9FE1-8CB2BB408D36}" type="datetimeFigureOut">
              <a:rPr lang="zh-CN" altLang="en-US" smtClean="0"/>
              <a:t>2022/12/7</a:t>
            </a:fld>
            <a:endParaRPr lang="zh-CN" altLang="en-US"/>
          </a:p>
        </p:txBody>
      </p:sp>
      <p:sp>
        <p:nvSpPr>
          <p:cNvPr id="5" name="Placeholder3"/>
          <p:cNvSpPr>
            <a:spLocks noGrp="1"/>
          </p:cNvSpPr>
          <p:nvPr>
            <p:ph type="ftr" sz="quarter" idx="11"/>
          </p:nvPr>
        </p:nvSpPr>
        <p:spPr/>
        <p:txBody>
          <a:bodyPr/>
          <a:lstStyle/>
          <a:p>
            <a:endParaRPr lang="zh-CN" altLang="en-US"/>
          </a:p>
        </p:txBody>
      </p:sp>
      <p:sp>
        <p:nvSpPr>
          <p:cNvPr id="6" name="Placeholder4"/>
          <p:cNvSpPr>
            <a:spLocks noGrp="1"/>
          </p:cNvSpPr>
          <p:nvPr>
            <p:ph type="sldNum" sz="quarter" idx="12"/>
          </p:nvPr>
        </p:nvSpPr>
        <p:spPr/>
        <p:txBody>
          <a:bodyPr/>
          <a:lstStyle/>
          <a:p>
            <a:fld id="{243D7350-64A0-49A6-B245-C4EAAB449AF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Placeholder0"/>
          <p:cNvSpPr>
            <a:spLocks noGrp="1"/>
          </p:cNvSpPr>
          <p:nvPr>
            <p:ph type="title"/>
          </p:nvPr>
        </p:nvSpPr>
        <p:spPr/>
        <p:txBody>
          <a:bodyPr/>
          <a:lstStyle/>
          <a:p>
            <a:r>
              <a:rPr lang="zh-CN" altLang="en-US"/>
              <a:t>单击此处编辑母版标题样式</a:t>
            </a:r>
          </a:p>
        </p:txBody>
      </p:sp>
      <p:sp>
        <p:nvSpPr>
          <p:cNvPr id="3" name="Placeholder1"/>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Placeholder2"/>
          <p:cNvSpPr>
            <a:spLocks noGrp="1"/>
          </p:cNvSpPr>
          <p:nvPr>
            <p:ph type="dt" sz="half" idx="10"/>
          </p:nvPr>
        </p:nvSpPr>
        <p:spPr/>
        <p:txBody>
          <a:bodyPr/>
          <a:lstStyle/>
          <a:p>
            <a:fld id="{F19087F8-D998-4511-9FE1-8CB2BB408D36}" type="datetimeFigureOut">
              <a:rPr lang="zh-CN" altLang="en-US" smtClean="0"/>
              <a:t>2022/12/7</a:t>
            </a:fld>
            <a:endParaRPr lang="zh-CN" altLang="en-US"/>
          </a:p>
        </p:txBody>
      </p:sp>
      <p:sp>
        <p:nvSpPr>
          <p:cNvPr id="5" name="Placeholder3"/>
          <p:cNvSpPr>
            <a:spLocks noGrp="1"/>
          </p:cNvSpPr>
          <p:nvPr>
            <p:ph type="ftr" sz="quarter" idx="11"/>
          </p:nvPr>
        </p:nvSpPr>
        <p:spPr/>
        <p:txBody>
          <a:bodyPr/>
          <a:lstStyle/>
          <a:p>
            <a:endParaRPr lang="zh-CN" altLang="en-US"/>
          </a:p>
        </p:txBody>
      </p:sp>
      <p:sp>
        <p:nvSpPr>
          <p:cNvPr id="6" name="Placeholder4"/>
          <p:cNvSpPr>
            <a:spLocks noGrp="1"/>
          </p:cNvSpPr>
          <p:nvPr>
            <p:ph type="sldNum" sz="quarter" idx="12"/>
          </p:nvPr>
        </p:nvSpPr>
        <p:spPr/>
        <p:txBody>
          <a:bodyPr/>
          <a:lstStyle/>
          <a:p>
            <a:fld id="{243D7350-64A0-49A6-B245-C4EAAB449AF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Placeholder0"/>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Placeholder1"/>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Placeholder2"/>
          <p:cNvSpPr>
            <a:spLocks noGrp="1"/>
          </p:cNvSpPr>
          <p:nvPr>
            <p:ph type="dt" sz="half" idx="10"/>
          </p:nvPr>
        </p:nvSpPr>
        <p:spPr/>
        <p:txBody>
          <a:bodyPr/>
          <a:lstStyle/>
          <a:p>
            <a:fld id="{F19087F8-D998-4511-9FE1-8CB2BB408D36}" type="datetimeFigureOut">
              <a:rPr lang="zh-CN" altLang="en-US" smtClean="0"/>
              <a:t>2022/12/7</a:t>
            </a:fld>
            <a:endParaRPr lang="zh-CN" altLang="en-US"/>
          </a:p>
        </p:txBody>
      </p:sp>
      <p:sp>
        <p:nvSpPr>
          <p:cNvPr id="5" name="Placeholder3"/>
          <p:cNvSpPr>
            <a:spLocks noGrp="1"/>
          </p:cNvSpPr>
          <p:nvPr>
            <p:ph type="ftr" sz="quarter" idx="11"/>
          </p:nvPr>
        </p:nvSpPr>
        <p:spPr/>
        <p:txBody>
          <a:bodyPr/>
          <a:lstStyle/>
          <a:p>
            <a:endParaRPr lang="zh-CN" altLang="en-US"/>
          </a:p>
        </p:txBody>
      </p:sp>
      <p:sp>
        <p:nvSpPr>
          <p:cNvPr id="6" name="Placeholder4"/>
          <p:cNvSpPr>
            <a:spLocks noGrp="1"/>
          </p:cNvSpPr>
          <p:nvPr>
            <p:ph type="sldNum" sz="quarter" idx="12"/>
          </p:nvPr>
        </p:nvSpPr>
        <p:spPr/>
        <p:txBody>
          <a:bodyPr/>
          <a:lstStyle/>
          <a:p>
            <a:fld id="{243D7350-64A0-49A6-B245-C4EAAB449AF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Placeholder0"/>
          <p:cNvSpPr>
            <a:spLocks noGrp="1"/>
          </p:cNvSpPr>
          <p:nvPr>
            <p:ph type="title"/>
          </p:nvPr>
        </p:nvSpPr>
        <p:spPr/>
        <p:txBody>
          <a:bodyPr/>
          <a:lstStyle/>
          <a:p>
            <a:r>
              <a:rPr lang="zh-CN" altLang="en-US"/>
              <a:t>单击此处编辑母版标题样式</a:t>
            </a:r>
          </a:p>
        </p:txBody>
      </p:sp>
      <p:sp>
        <p:nvSpPr>
          <p:cNvPr id="3" name="Placeholder1"/>
          <p:cNvSpPr>
            <a:spLocks noGrp="1"/>
          </p:cNvSpPr>
          <p:nvPr>
            <p:ph sz="half" idx="1" hasCustomPrompt="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Placeholder2"/>
          <p:cNvSpPr>
            <a:spLocks noGrp="1"/>
          </p:cNvSpPr>
          <p:nvPr>
            <p:ph sz="half" idx="2" hasCustomPrompt="1"/>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Placeholder3"/>
          <p:cNvSpPr>
            <a:spLocks noGrp="1"/>
          </p:cNvSpPr>
          <p:nvPr>
            <p:ph type="dt" sz="half" idx="10"/>
          </p:nvPr>
        </p:nvSpPr>
        <p:spPr/>
        <p:txBody>
          <a:bodyPr/>
          <a:lstStyle/>
          <a:p>
            <a:fld id="{F19087F8-D998-4511-9FE1-8CB2BB408D36}" type="datetimeFigureOut">
              <a:rPr lang="zh-CN" altLang="en-US" smtClean="0"/>
              <a:t>2022/12/7</a:t>
            </a:fld>
            <a:endParaRPr lang="zh-CN" altLang="en-US"/>
          </a:p>
        </p:txBody>
      </p:sp>
      <p:sp>
        <p:nvSpPr>
          <p:cNvPr id="6" name="Placeholder4"/>
          <p:cNvSpPr>
            <a:spLocks noGrp="1"/>
          </p:cNvSpPr>
          <p:nvPr>
            <p:ph type="ftr" sz="quarter" idx="11"/>
          </p:nvPr>
        </p:nvSpPr>
        <p:spPr/>
        <p:txBody>
          <a:bodyPr/>
          <a:lstStyle/>
          <a:p>
            <a:endParaRPr lang="zh-CN" altLang="en-US"/>
          </a:p>
        </p:txBody>
      </p:sp>
      <p:sp>
        <p:nvSpPr>
          <p:cNvPr id="7" name="Placeholder5"/>
          <p:cNvSpPr>
            <a:spLocks noGrp="1"/>
          </p:cNvSpPr>
          <p:nvPr>
            <p:ph type="sldNum" sz="quarter" idx="12"/>
          </p:nvPr>
        </p:nvSpPr>
        <p:spPr/>
        <p:txBody>
          <a:bodyPr/>
          <a:lstStyle/>
          <a:p>
            <a:fld id="{243D7350-64A0-49A6-B245-C4EAAB449AF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Placeholder0"/>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Placeholder1"/>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Placeholder2"/>
          <p:cNvSpPr>
            <a:spLocks noGrp="1"/>
          </p:cNvSpPr>
          <p:nvPr>
            <p:ph sz="half" idx="2" hasCustomPrompt="1"/>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Placeholder3"/>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Placeholder4"/>
          <p:cNvSpPr>
            <a:spLocks noGrp="1"/>
          </p:cNvSpPr>
          <p:nvPr>
            <p:ph sz="quarter" idx="4" hasCustomPrompt="1"/>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Placeholder5"/>
          <p:cNvSpPr>
            <a:spLocks noGrp="1"/>
          </p:cNvSpPr>
          <p:nvPr>
            <p:ph type="dt" sz="half" idx="10"/>
          </p:nvPr>
        </p:nvSpPr>
        <p:spPr/>
        <p:txBody>
          <a:bodyPr/>
          <a:lstStyle/>
          <a:p>
            <a:fld id="{F19087F8-D998-4511-9FE1-8CB2BB408D36}" type="datetimeFigureOut">
              <a:rPr lang="zh-CN" altLang="en-US" smtClean="0"/>
              <a:t>2022/12/7</a:t>
            </a:fld>
            <a:endParaRPr lang="zh-CN" altLang="en-US"/>
          </a:p>
        </p:txBody>
      </p:sp>
      <p:sp>
        <p:nvSpPr>
          <p:cNvPr id="8" name="Placeholder6"/>
          <p:cNvSpPr>
            <a:spLocks noGrp="1"/>
          </p:cNvSpPr>
          <p:nvPr>
            <p:ph type="ftr" sz="quarter" idx="11"/>
          </p:nvPr>
        </p:nvSpPr>
        <p:spPr/>
        <p:txBody>
          <a:bodyPr/>
          <a:lstStyle/>
          <a:p>
            <a:endParaRPr lang="zh-CN" altLang="en-US"/>
          </a:p>
        </p:txBody>
      </p:sp>
      <p:sp>
        <p:nvSpPr>
          <p:cNvPr id="9" name="Placeholder7"/>
          <p:cNvSpPr>
            <a:spLocks noGrp="1"/>
          </p:cNvSpPr>
          <p:nvPr>
            <p:ph type="sldNum" sz="quarter" idx="12"/>
          </p:nvPr>
        </p:nvSpPr>
        <p:spPr/>
        <p:txBody>
          <a:bodyPr/>
          <a:lstStyle/>
          <a:p>
            <a:fld id="{243D7350-64A0-49A6-B245-C4EAAB449AF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Placeholder0"/>
          <p:cNvSpPr>
            <a:spLocks noGrp="1"/>
          </p:cNvSpPr>
          <p:nvPr>
            <p:ph type="title"/>
          </p:nvPr>
        </p:nvSpPr>
        <p:spPr/>
        <p:txBody>
          <a:bodyPr/>
          <a:lstStyle/>
          <a:p>
            <a:r>
              <a:rPr lang="zh-CN" altLang="en-US"/>
              <a:t>单击此处编辑母版标题样式</a:t>
            </a:r>
          </a:p>
        </p:txBody>
      </p:sp>
      <p:sp>
        <p:nvSpPr>
          <p:cNvPr id="3" name="Placeholder1"/>
          <p:cNvSpPr>
            <a:spLocks noGrp="1"/>
          </p:cNvSpPr>
          <p:nvPr>
            <p:ph type="dt" sz="half" idx="10"/>
          </p:nvPr>
        </p:nvSpPr>
        <p:spPr/>
        <p:txBody>
          <a:bodyPr/>
          <a:lstStyle/>
          <a:p>
            <a:fld id="{F19087F8-D998-4511-9FE1-8CB2BB408D36}" type="datetimeFigureOut">
              <a:rPr lang="zh-CN" altLang="en-US" smtClean="0"/>
              <a:t>2022/12/7</a:t>
            </a:fld>
            <a:endParaRPr lang="zh-CN" altLang="en-US"/>
          </a:p>
        </p:txBody>
      </p:sp>
      <p:sp>
        <p:nvSpPr>
          <p:cNvPr id="4" name="Placeholder2"/>
          <p:cNvSpPr>
            <a:spLocks noGrp="1"/>
          </p:cNvSpPr>
          <p:nvPr>
            <p:ph type="ftr" sz="quarter" idx="11"/>
          </p:nvPr>
        </p:nvSpPr>
        <p:spPr/>
        <p:txBody>
          <a:bodyPr/>
          <a:lstStyle/>
          <a:p>
            <a:endParaRPr lang="zh-CN" altLang="en-US"/>
          </a:p>
        </p:txBody>
      </p:sp>
      <p:sp>
        <p:nvSpPr>
          <p:cNvPr id="5" name="Placeholder3"/>
          <p:cNvSpPr>
            <a:spLocks noGrp="1"/>
          </p:cNvSpPr>
          <p:nvPr>
            <p:ph type="sldNum" sz="quarter" idx="12"/>
          </p:nvPr>
        </p:nvSpPr>
        <p:spPr/>
        <p:txBody>
          <a:bodyPr/>
          <a:lstStyle/>
          <a:p>
            <a:fld id="{243D7350-64A0-49A6-B245-C4EAAB449AF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Placeholder0"/>
          <p:cNvSpPr>
            <a:spLocks noGrp="1"/>
          </p:cNvSpPr>
          <p:nvPr>
            <p:ph type="dt" sz="half" idx="10"/>
          </p:nvPr>
        </p:nvSpPr>
        <p:spPr/>
        <p:txBody>
          <a:bodyPr/>
          <a:lstStyle/>
          <a:p>
            <a:fld id="{F19087F8-D998-4511-9FE1-8CB2BB408D36}" type="datetimeFigureOut">
              <a:rPr lang="zh-CN" altLang="en-US" smtClean="0"/>
              <a:t>2022/12/7</a:t>
            </a:fld>
            <a:endParaRPr lang="zh-CN" altLang="en-US"/>
          </a:p>
        </p:txBody>
      </p:sp>
      <p:sp>
        <p:nvSpPr>
          <p:cNvPr id="3" name="Placeholder1"/>
          <p:cNvSpPr>
            <a:spLocks noGrp="1"/>
          </p:cNvSpPr>
          <p:nvPr>
            <p:ph type="ftr" sz="quarter" idx="11"/>
          </p:nvPr>
        </p:nvSpPr>
        <p:spPr/>
        <p:txBody>
          <a:bodyPr/>
          <a:lstStyle/>
          <a:p>
            <a:endParaRPr lang="zh-CN" altLang="en-US"/>
          </a:p>
        </p:txBody>
      </p:sp>
      <p:sp>
        <p:nvSpPr>
          <p:cNvPr id="4" name="Placeholder2"/>
          <p:cNvSpPr>
            <a:spLocks noGrp="1"/>
          </p:cNvSpPr>
          <p:nvPr>
            <p:ph type="sldNum" sz="quarter" idx="12"/>
          </p:nvPr>
        </p:nvSpPr>
        <p:spPr/>
        <p:txBody>
          <a:bodyPr/>
          <a:lstStyle/>
          <a:p>
            <a:fld id="{243D7350-64A0-49A6-B245-C4EAAB449AF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Placeholder0"/>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Placeholder1"/>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Placeholder2"/>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Placeholder3"/>
          <p:cNvSpPr>
            <a:spLocks noGrp="1"/>
          </p:cNvSpPr>
          <p:nvPr>
            <p:ph type="dt" sz="half" idx="10"/>
          </p:nvPr>
        </p:nvSpPr>
        <p:spPr/>
        <p:txBody>
          <a:bodyPr/>
          <a:lstStyle/>
          <a:p>
            <a:fld id="{F19087F8-D998-4511-9FE1-8CB2BB408D36}" type="datetimeFigureOut">
              <a:rPr lang="zh-CN" altLang="en-US" smtClean="0"/>
              <a:t>2022/12/7</a:t>
            </a:fld>
            <a:endParaRPr lang="zh-CN" altLang="en-US"/>
          </a:p>
        </p:txBody>
      </p:sp>
      <p:sp>
        <p:nvSpPr>
          <p:cNvPr id="6" name="Placeholder4"/>
          <p:cNvSpPr>
            <a:spLocks noGrp="1"/>
          </p:cNvSpPr>
          <p:nvPr>
            <p:ph type="ftr" sz="quarter" idx="11"/>
          </p:nvPr>
        </p:nvSpPr>
        <p:spPr/>
        <p:txBody>
          <a:bodyPr/>
          <a:lstStyle/>
          <a:p>
            <a:endParaRPr lang="zh-CN" altLang="en-US"/>
          </a:p>
        </p:txBody>
      </p:sp>
      <p:sp>
        <p:nvSpPr>
          <p:cNvPr id="7" name="Placeholder5"/>
          <p:cNvSpPr>
            <a:spLocks noGrp="1"/>
          </p:cNvSpPr>
          <p:nvPr>
            <p:ph type="sldNum" sz="quarter" idx="12"/>
          </p:nvPr>
        </p:nvSpPr>
        <p:spPr/>
        <p:txBody>
          <a:bodyPr/>
          <a:lstStyle/>
          <a:p>
            <a:fld id="{243D7350-64A0-49A6-B245-C4EAAB449AF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Placeholder0"/>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Placeholder1"/>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Placeholder2"/>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Placeholder3"/>
          <p:cNvSpPr>
            <a:spLocks noGrp="1"/>
          </p:cNvSpPr>
          <p:nvPr>
            <p:ph type="dt" sz="half" idx="10"/>
          </p:nvPr>
        </p:nvSpPr>
        <p:spPr/>
        <p:txBody>
          <a:bodyPr/>
          <a:lstStyle/>
          <a:p>
            <a:fld id="{F19087F8-D998-4511-9FE1-8CB2BB408D36}" type="datetimeFigureOut">
              <a:rPr lang="zh-CN" altLang="en-US" smtClean="0"/>
              <a:t>2022/12/7</a:t>
            </a:fld>
            <a:endParaRPr lang="zh-CN" altLang="en-US"/>
          </a:p>
        </p:txBody>
      </p:sp>
      <p:sp>
        <p:nvSpPr>
          <p:cNvPr id="6" name="Placeholder4"/>
          <p:cNvSpPr>
            <a:spLocks noGrp="1"/>
          </p:cNvSpPr>
          <p:nvPr>
            <p:ph type="ftr" sz="quarter" idx="11"/>
          </p:nvPr>
        </p:nvSpPr>
        <p:spPr/>
        <p:txBody>
          <a:bodyPr/>
          <a:lstStyle/>
          <a:p>
            <a:endParaRPr lang="zh-CN" altLang="en-US"/>
          </a:p>
        </p:txBody>
      </p:sp>
      <p:sp>
        <p:nvSpPr>
          <p:cNvPr id="7" name="Placeholder5"/>
          <p:cNvSpPr>
            <a:spLocks noGrp="1"/>
          </p:cNvSpPr>
          <p:nvPr>
            <p:ph type="sldNum" sz="quarter" idx="12"/>
          </p:nvPr>
        </p:nvSpPr>
        <p:spPr/>
        <p:txBody>
          <a:bodyPr/>
          <a:lstStyle/>
          <a:p>
            <a:fld id="{243D7350-64A0-49A6-B245-C4EAAB449AF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Placeholder0"/>
          <p:cNvSpPr>
            <a:spLocks noGrp="1"/>
          </p:cNvSpPr>
          <p:nvPr>
            <p:ph type="title"/>
          </p:nvPr>
        </p:nvSpPr>
        <p:spPr/>
        <p:txBody>
          <a:bodyPr/>
          <a:lstStyle/>
          <a:p>
            <a:r>
              <a:rPr lang="zh-CN" altLang="en-US"/>
              <a:t>单击此处编辑母版标题样式</a:t>
            </a:r>
          </a:p>
        </p:txBody>
      </p:sp>
      <p:sp>
        <p:nvSpPr>
          <p:cNvPr id="3" name="Placeholder1"/>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Placeholder2"/>
          <p:cNvSpPr>
            <a:spLocks noGrp="1"/>
          </p:cNvSpPr>
          <p:nvPr>
            <p:ph type="dt" sz="half" idx="10"/>
          </p:nvPr>
        </p:nvSpPr>
        <p:spPr/>
        <p:txBody>
          <a:bodyPr/>
          <a:lstStyle/>
          <a:p>
            <a:fld id="{F19087F8-D998-4511-9FE1-8CB2BB408D36}" type="datetimeFigureOut">
              <a:rPr lang="zh-CN" altLang="en-US" smtClean="0"/>
              <a:t>2022/12/7</a:t>
            </a:fld>
            <a:endParaRPr lang="zh-CN" altLang="en-US"/>
          </a:p>
        </p:txBody>
      </p:sp>
      <p:sp>
        <p:nvSpPr>
          <p:cNvPr id="5" name="Placeholder3"/>
          <p:cNvSpPr>
            <a:spLocks noGrp="1"/>
          </p:cNvSpPr>
          <p:nvPr>
            <p:ph type="ftr" sz="quarter" idx="11"/>
          </p:nvPr>
        </p:nvSpPr>
        <p:spPr/>
        <p:txBody>
          <a:bodyPr/>
          <a:lstStyle/>
          <a:p>
            <a:endParaRPr lang="zh-CN" altLang="en-US"/>
          </a:p>
        </p:txBody>
      </p:sp>
      <p:sp>
        <p:nvSpPr>
          <p:cNvPr id="6" name="Placeholder4"/>
          <p:cNvSpPr>
            <a:spLocks noGrp="1"/>
          </p:cNvSpPr>
          <p:nvPr>
            <p:ph type="sldNum" sz="quarter" idx="12"/>
          </p:nvPr>
        </p:nvSpPr>
        <p:spPr/>
        <p:txBody>
          <a:bodyPr/>
          <a:lstStyle/>
          <a:p>
            <a:fld id="{243D7350-64A0-49A6-B245-C4EAAB449AF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Placeholder0"/>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Placeholder1"/>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Placeholder2"/>
          <p:cNvSpPr>
            <a:spLocks noGrp="1"/>
          </p:cNvSpPr>
          <p:nvPr>
            <p:ph type="dt" sz="half" idx="10"/>
          </p:nvPr>
        </p:nvSpPr>
        <p:spPr/>
        <p:txBody>
          <a:bodyPr/>
          <a:lstStyle/>
          <a:p>
            <a:fld id="{F19087F8-D998-4511-9FE1-8CB2BB408D36}" type="datetimeFigureOut">
              <a:rPr lang="zh-CN" altLang="en-US" smtClean="0"/>
              <a:t>2022/12/7</a:t>
            </a:fld>
            <a:endParaRPr lang="zh-CN" altLang="en-US"/>
          </a:p>
        </p:txBody>
      </p:sp>
      <p:sp>
        <p:nvSpPr>
          <p:cNvPr id="5" name="Placeholder3"/>
          <p:cNvSpPr>
            <a:spLocks noGrp="1"/>
          </p:cNvSpPr>
          <p:nvPr>
            <p:ph type="ftr" sz="quarter" idx="11"/>
          </p:nvPr>
        </p:nvSpPr>
        <p:spPr/>
        <p:txBody>
          <a:bodyPr/>
          <a:lstStyle/>
          <a:p>
            <a:endParaRPr lang="zh-CN" altLang="en-US"/>
          </a:p>
        </p:txBody>
      </p:sp>
      <p:sp>
        <p:nvSpPr>
          <p:cNvPr id="6" name="Placeholder4"/>
          <p:cNvSpPr>
            <a:spLocks noGrp="1"/>
          </p:cNvSpPr>
          <p:nvPr>
            <p:ph type="sldNum" sz="quarter" idx="12"/>
          </p:nvPr>
        </p:nvSpPr>
        <p:spPr/>
        <p:txBody>
          <a:bodyPr/>
          <a:lstStyle/>
          <a:p>
            <a:fld id="{243D7350-64A0-49A6-B245-C4EAAB449AF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ceholder0"/>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Placeholder1"/>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Placeholder2"/>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19087F8-D998-4511-9FE1-8CB2BB408D36}" type="datetimeFigureOut">
              <a:rPr lang="zh-CN" altLang="en-US" smtClean="0"/>
              <a:t>2022/12/7</a:t>
            </a:fld>
            <a:endParaRPr lang="zh-CN" altLang="en-US"/>
          </a:p>
        </p:txBody>
      </p:sp>
      <p:sp>
        <p:nvSpPr>
          <p:cNvPr id="5" name="Placeholder3"/>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Placeholder4"/>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3D7350-64A0-49A6-B245-C4EAAB449AFB}" type="slidenum">
              <a:rPr lang="zh-CN" altLang="en-US" smtClean="0"/>
              <a:t>‹#›</a:t>
            </a:fld>
            <a:endParaRPr lang="zh-CN" altLang="en-US"/>
          </a:p>
        </p:txBody>
      </p:sp>
      <p:pic>
        <p:nvPicPr>
          <p:cNvPr id="7" name="图片 6" descr="d3d13a15b126b6f1a993cfead601bfa983a1b10c222c0-s9lK8G_fw658"/>
          <p:cNvPicPr>
            <a:picLocks noChangeAspect="1"/>
          </p:cNvPicPr>
          <p:nvPr userDrawn="1"/>
        </p:nvPicPr>
        <p:blipFill>
          <a:blip r:embed="rId13"/>
          <a:srcRect b="57171"/>
          <a:stretch>
            <a:fillRect/>
          </a:stretch>
        </p:blipFill>
        <p:spPr>
          <a:xfrm>
            <a:off x="635" y="-6350"/>
            <a:ext cx="12211050" cy="6864350"/>
          </a:xfrm>
          <a:prstGeom prst="rect">
            <a:avLst/>
          </a:prstGeom>
        </p:spPr>
      </p:pic>
      <p:pic>
        <p:nvPicPr>
          <p:cNvPr id="8" name="图片 7" descr="卡通边框"/>
          <p:cNvPicPr>
            <a:picLocks noChangeAspect="1"/>
          </p:cNvPicPr>
          <p:nvPr userDrawn="1"/>
        </p:nvPicPr>
        <p:blipFill>
          <a:blip r:embed="rId14"/>
          <a:stretch>
            <a:fillRect/>
          </a:stretch>
        </p:blipFill>
        <p:spPr>
          <a:xfrm>
            <a:off x="356235" y="-1259840"/>
            <a:ext cx="11519535" cy="9370695"/>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p:random/>
      </p:transition>
    </mc:Choice>
    <mc:Fallback xmlns="">
      <p:transition>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ceholder0"/>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Placeholder1"/>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Placeholder2"/>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19087F8-D998-4511-9FE1-8CB2BB408D36}" type="datetimeFigureOut">
              <a:rPr lang="zh-CN" altLang="en-US" smtClean="0"/>
              <a:t>2022/12/7</a:t>
            </a:fld>
            <a:endParaRPr lang="zh-CN" altLang="en-US"/>
          </a:p>
        </p:txBody>
      </p:sp>
      <p:sp>
        <p:nvSpPr>
          <p:cNvPr id="5" name="Placeholder3"/>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Placeholder4"/>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3D7350-64A0-49A6-B245-C4EAAB449AFB}" type="slidenum">
              <a:rPr lang="zh-CN" altLang="en-US" smtClean="0"/>
              <a:t>‹#›</a:t>
            </a:fld>
            <a:endParaRPr lang="zh-CN" altLang="en-US"/>
          </a:p>
        </p:txBody>
      </p:sp>
      <p:pic>
        <p:nvPicPr>
          <p:cNvPr id="7" name="图片 6" descr="d3d13a15b126b6f1a993cfead601bfa983a1b10c222c0-s9lK8G_fw658"/>
          <p:cNvPicPr>
            <a:picLocks noChangeAspect="1"/>
          </p:cNvPicPr>
          <p:nvPr userDrawn="1"/>
        </p:nvPicPr>
        <p:blipFill>
          <a:blip r:embed="rId13"/>
          <a:srcRect b="57171"/>
          <a:stretch>
            <a:fillRect/>
          </a:stretch>
        </p:blipFill>
        <p:spPr>
          <a:xfrm>
            <a:off x="635" y="-6350"/>
            <a:ext cx="12211050" cy="6864350"/>
          </a:xfrm>
          <a:prstGeom prst="rect">
            <a:avLst/>
          </a:prstGeom>
        </p:spPr>
      </p:pic>
      <p:pic>
        <p:nvPicPr>
          <p:cNvPr id="8" name="图片 7" descr="卡通边框"/>
          <p:cNvPicPr>
            <a:picLocks noChangeAspect="1"/>
          </p:cNvPicPr>
          <p:nvPr userDrawn="1"/>
        </p:nvPicPr>
        <p:blipFill>
          <a:blip r:embed="rId14"/>
          <a:stretch>
            <a:fillRect/>
          </a:stretch>
        </p:blipFill>
        <p:spPr>
          <a:xfrm>
            <a:off x="356235" y="-1259840"/>
            <a:ext cx="11519535" cy="9370695"/>
          </a:xfrm>
          <a:prstGeom prst="rect">
            <a:avLst/>
          </a:prstGeom>
        </p:spPr>
      </p:pic>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p:random/>
      </p:transition>
    </mc:Choice>
    <mc:Fallback xmlns="">
      <p:transition>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emf"/></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tags" Target="../tags/tag3.xml"/><Relationship Id="rId7" Type="http://schemas.openxmlformats.org/officeDocument/2006/relationships/image" Target="../media/image5.png"/><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notesSlide" Target="../notesSlides/notesSlide2.xml"/><Relationship Id="rId5" Type="http://schemas.openxmlformats.org/officeDocument/2006/relationships/slideLayout" Target="../slideLayouts/slideLayout7.xml"/><Relationship Id="rId10" Type="http://schemas.openxmlformats.org/officeDocument/2006/relationships/image" Target="../media/image8.png"/><Relationship Id="rId4" Type="http://schemas.openxmlformats.org/officeDocument/2006/relationships/tags" Target="../tags/tag4.xml"/><Relationship Id="rId9"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6.xml"/><Relationship Id="rId1" Type="http://schemas.openxmlformats.org/officeDocument/2006/relationships/tags" Target="../tags/tag5.xml"/><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4.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0"/>
          <p:cNvPicPr>
            <a:picLocks noChangeAspect="1"/>
          </p:cNvPicPr>
          <p:nvPr/>
        </p:nvPicPr>
        <p:blipFill rotWithShape="1">
          <a:blip r:embed="rId3" cstate="print">
            <a:extLst>
              <a:ext uri="{28A0092B-C50C-407E-A947-70E740481C1C}">
                <a14:useLocalDpi xmlns:a14="http://schemas.microsoft.com/office/drawing/2010/main" val="0"/>
              </a:ext>
            </a:extLst>
          </a:blip>
          <a:srcRect l="57843"/>
          <a:stretch>
            <a:fillRect/>
          </a:stretch>
        </p:blipFill>
        <p:spPr>
          <a:xfrm>
            <a:off x="8880792" y="882284"/>
            <a:ext cx="2969983" cy="4212006"/>
          </a:xfrm>
          <a:prstGeom prst="rect">
            <a:avLst/>
          </a:prstGeom>
        </p:spPr>
      </p:pic>
      <p:sp>
        <p:nvSpPr>
          <p:cNvPr id="9" name="Text box0"/>
          <p:cNvSpPr txBox="1"/>
          <p:nvPr/>
        </p:nvSpPr>
        <p:spPr>
          <a:xfrm>
            <a:off x="3180749" y="2303990"/>
            <a:ext cx="5869872" cy="1753235"/>
          </a:xfrm>
          <a:prstGeom prst="rect">
            <a:avLst/>
          </a:prstGeom>
          <a:noFill/>
        </p:spPr>
        <p:txBody>
          <a:bodyPr wrap="square" rtlCol="0">
            <a:spAutoFit/>
          </a:bodyPr>
          <a:lstStyle/>
          <a:p>
            <a:pPr algn="ctr"/>
            <a:r>
              <a:rPr lang="zh-CN" altLang="en-US" sz="5400" b="1" dirty="0">
                <a:solidFill>
                  <a:srgbClr val="FFAAA3"/>
                </a:solidFill>
                <a:latin typeface="思源黑体 CN Bold" panose="020B0800000000000000" pitchFamily="34" charset="-122"/>
                <a:ea typeface="思源黑体 CN Bold" panose="020B0800000000000000" pitchFamily="34" charset="-122"/>
                <a:cs typeface="+mn-ea"/>
                <a:sym typeface="Noto Sans S Chinese Regular" panose="020B0500000000000000" pitchFamily="34" charset="-122"/>
              </a:rPr>
              <a:t>卡通粉色儿童教育</a:t>
            </a:r>
            <a:r>
              <a:rPr lang="en-US" altLang="zh-CN" sz="5400" b="1" dirty="0">
                <a:solidFill>
                  <a:srgbClr val="FFAAA3"/>
                </a:solidFill>
                <a:latin typeface="思源黑体 CN Bold" panose="020B0800000000000000" pitchFamily="34" charset="-122"/>
                <a:ea typeface="思源黑体 CN Bold" panose="020B0800000000000000" pitchFamily="34" charset="-122"/>
                <a:cs typeface="+mn-ea"/>
                <a:sym typeface="Noto Sans S Chinese Regular" panose="020B0500000000000000" pitchFamily="34" charset="-122"/>
              </a:rPr>
              <a:t>PPT</a:t>
            </a:r>
            <a:r>
              <a:rPr lang="zh-CN" altLang="en-US" sz="5400" b="1" dirty="0">
                <a:solidFill>
                  <a:srgbClr val="FFAAA3"/>
                </a:solidFill>
                <a:latin typeface="思源黑体 CN Bold" panose="020B0800000000000000" pitchFamily="34" charset="-122"/>
                <a:ea typeface="思源黑体 CN Bold" panose="020B0800000000000000" pitchFamily="34" charset="-122"/>
                <a:cs typeface="+mn-ea"/>
                <a:sym typeface="Noto Sans S Chinese Regular" panose="020B0500000000000000" pitchFamily="34" charset="-122"/>
              </a:rPr>
              <a:t>模板</a:t>
            </a:r>
            <a:endParaRPr lang="zh-CN" altLang="en-US" sz="5400" dirty="0">
              <a:solidFill>
                <a:srgbClr val="FFAAA3"/>
              </a:solidFill>
              <a:latin typeface="思源黑体 CN Bold" panose="020B0800000000000000" pitchFamily="34" charset="-122"/>
              <a:ea typeface="思源黑体 CN Bold" panose="020B0800000000000000" pitchFamily="34" charset="-122"/>
              <a:cs typeface="+mn-ea"/>
              <a:sym typeface="Noto Sans S Chinese Regular" panose="020B0500000000000000" pitchFamily="34" charset="-122"/>
            </a:endParaRPr>
          </a:p>
        </p:txBody>
      </p:sp>
      <p:sp>
        <p:nvSpPr>
          <p:cNvPr id="10" name="Text box1"/>
          <p:cNvSpPr txBox="1"/>
          <p:nvPr/>
        </p:nvSpPr>
        <p:spPr>
          <a:xfrm>
            <a:off x="3691057" y="4094125"/>
            <a:ext cx="4819465" cy="535531"/>
          </a:xfrm>
          <a:prstGeom prst="rect">
            <a:avLst/>
          </a:prstGeom>
          <a:noFill/>
        </p:spPr>
        <p:txBody>
          <a:bodyPr wrap="square" rtlCol="0">
            <a:spAutoFit/>
            <a:scene3d>
              <a:camera prst="orthographicFront"/>
              <a:lightRig rig="threePt" dir="t"/>
            </a:scene3d>
            <a:sp3d contourW="12700"/>
          </a:bodyPr>
          <a:lstStyle/>
          <a:p>
            <a:pPr lvl="0" algn="ctr">
              <a:lnSpc>
                <a:spcPct val="120000"/>
              </a:lnSpc>
              <a:defRPr/>
            </a:pPr>
            <a:r>
              <a:rPr lang="zh-CN" altLang="en-US" sz="1200" b="1" dirty="0">
                <a:solidFill>
                  <a:srgbClr val="FFAAA3"/>
                </a:solidFill>
                <a:latin typeface="思源黑体 CN Regular" panose="020B0500000000000000" pitchFamily="34" charset="-122"/>
                <a:ea typeface="思源黑体 CN Regular" panose="020B0500000000000000" pitchFamily="34" charset="-122"/>
                <a:cs typeface="+mn-ea"/>
                <a:sym typeface="Noto Sans S Chinese Regular" panose="020B0500000000000000" pitchFamily="34" charset="-122"/>
              </a:rPr>
              <a:t>汇报人</a:t>
            </a:r>
            <a:r>
              <a:rPr lang="zh-CN" altLang="en-US" sz="1200" b="1" dirty="0" smtClean="0">
                <a:solidFill>
                  <a:srgbClr val="FFAAA3"/>
                </a:solidFill>
                <a:latin typeface="思源黑体 CN Regular" panose="020B0500000000000000" pitchFamily="34" charset="-122"/>
                <a:ea typeface="思源黑体 CN Regular" panose="020B0500000000000000" pitchFamily="34" charset="-122"/>
                <a:cs typeface="+mn-ea"/>
                <a:sym typeface="Noto Sans S Chinese Regular" panose="020B0500000000000000" pitchFamily="34" charset="-122"/>
              </a:rPr>
              <a:t>：</a:t>
            </a:r>
            <a:r>
              <a:rPr lang="zh-CN" altLang="en-US" sz="1200" b="1" dirty="0">
                <a:solidFill>
                  <a:srgbClr val="FFAAA3"/>
                </a:solidFill>
                <a:latin typeface="思源黑体 CN Regular" panose="020B0500000000000000" pitchFamily="34" charset="-122"/>
                <a:ea typeface="思源黑体 CN Regular" panose="020B0500000000000000" pitchFamily="34" charset="-122"/>
                <a:cs typeface="+mn-ea"/>
                <a:sym typeface="Noto Sans S Chinese Regular" panose="020B0500000000000000" pitchFamily="34" charset="-122"/>
              </a:rPr>
              <a:t>轻</a:t>
            </a:r>
            <a:r>
              <a:rPr lang="zh-CN" altLang="en-US" sz="1200" b="1" dirty="0" smtClean="0">
                <a:solidFill>
                  <a:srgbClr val="FFAAA3"/>
                </a:solidFill>
                <a:latin typeface="思源黑体 CN Regular" panose="020B0500000000000000" pitchFamily="34" charset="-122"/>
                <a:ea typeface="思源黑体 CN Regular" panose="020B0500000000000000" pitchFamily="34" charset="-122"/>
                <a:cs typeface="+mn-ea"/>
                <a:sym typeface="Noto Sans S Chinese Regular" panose="020B0500000000000000" pitchFamily="34" charset="-122"/>
              </a:rPr>
              <a:t>松办公</a:t>
            </a:r>
            <a:endParaRPr lang="en-US" altLang="zh-CN" sz="1200" b="1" dirty="0">
              <a:solidFill>
                <a:srgbClr val="FFAAA3"/>
              </a:solidFill>
              <a:latin typeface="思源黑体 CN Regular" panose="020B0500000000000000" pitchFamily="34" charset="-122"/>
              <a:ea typeface="思源黑体 CN Regular" panose="020B0500000000000000" pitchFamily="34" charset="-122"/>
              <a:cs typeface="+mn-ea"/>
              <a:sym typeface="Noto Sans S Chinese Regular" panose="020B0500000000000000" pitchFamily="34" charset="-122"/>
            </a:endParaRPr>
          </a:p>
          <a:p>
            <a:pPr lvl="0" algn="ctr">
              <a:lnSpc>
                <a:spcPct val="120000"/>
              </a:lnSpc>
              <a:defRPr/>
            </a:pPr>
            <a:r>
              <a:rPr lang="zh-CN" altLang="en-US" sz="1200" b="1" dirty="0">
                <a:solidFill>
                  <a:srgbClr val="FFAAA3"/>
                </a:solidFill>
                <a:latin typeface="思源黑体 CN Regular" panose="020B0500000000000000" pitchFamily="34" charset="-122"/>
                <a:ea typeface="思源黑体 CN Regular" panose="020B0500000000000000" pitchFamily="34" charset="-122"/>
                <a:cs typeface="+mn-ea"/>
                <a:sym typeface="Noto Sans S Chinese Regular" panose="020B0500000000000000" pitchFamily="34" charset="-122"/>
              </a:rPr>
              <a:t>汇报时间：</a:t>
            </a:r>
            <a:r>
              <a:rPr lang="en-US" altLang="zh-CN" sz="1200" b="1" dirty="0">
                <a:solidFill>
                  <a:srgbClr val="FFAAA3"/>
                </a:solidFill>
                <a:latin typeface="思源黑体 CN Regular" panose="020B0500000000000000" pitchFamily="34" charset="-122"/>
                <a:ea typeface="思源黑体 CN Regular" panose="020B0500000000000000" pitchFamily="34" charset="-122"/>
                <a:cs typeface="+mn-ea"/>
                <a:sym typeface="Noto Sans S Chinese Regular" panose="020B0500000000000000" pitchFamily="34" charset="-122"/>
              </a:rPr>
              <a:t>XXX</a:t>
            </a:r>
            <a:r>
              <a:rPr lang="zh-CN" altLang="en-US" sz="1200" b="1" dirty="0">
                <a:solidFill>
                  <a:srgbClr val="FFAAA3"/>
                </a:solidFill>
                <a:latin typeface="思源黑体 CN Regular" panose="020B0500000000000000" pitchFamily="34" charset="-122"/>
                <a:ea typeface="思源黑体 CN Regular" panose="020B0500000000000000" pitchFamily="34" charset="-122"/>
                <a:cs typeface="+mn-ea"/>
                <a:sym typeface="Noto Sans S Chinese Regular" panose="020B0500000000000000" pitchFamily="34" charset="-122"/>
              </a:rPr>
              <a:t>年</a:t>
            </a:r>
            <a:r>
              <a:rPr lang="en-US" altLang="zh-CN" sz="1200" b="1" dirty="0">
                <a:solidFill>
                  <a:srgbClr val="FFAAA3"/>
                </a:solidFill>
                <a:latin typeface="思源黑体 CN Regular" panose="020B0500000000000000" pitchFamily="34" charset="-122"/>
                <a:ea typeface="思源黑体 CN Regular" panose="020B0500000000000000" pitchFamily="34" charset="-122"/>
                <a:cs typeface="+mn-ea"/>
                <a:sym typeface="Noto Sans S Chinese Regular" panose="020B0500000000000000" pitchFamily="34" charset="-122"/>
              </a:rPr>
              <a:t>XX</a:t>
            </a:r>
            <a:r>
              <a:rPr lang="zh-CN" altLang="en-US" sz="1200" b="1" dirty="0">
                <a:solidFill>
                  <a:srgbClr val="FFAAA3"/>
                </a:solidFill>
                <a:latin typeface="思源黑体 CN Regular" panose="020B0500000000000000" pitchFamily="34" charset="-122"/>
                <a:ea typeface="思源黑体 CN Regular" panose="020B0500000000000000" pitchFamily="34" charset="-122"/>
                <a:cs typeface="+mn-ea"/>
                <a:sym typeface="Noto Sans S Chinese Regular" panose="020B0500000000000000" pitchFamily="34" charset="-122"/>
              </a:rPr>
              <a:t>月</a:t>
            </a:r>
            <a:r>
              <a:rPr lang="en-US" altLang="zh-CN" sz="1200" b="1" dirty="0">
                <a:solidFill>
                  <a:srgbClr val="FFAAA3"/>
                </a:solidFill>
                <a:latin typeface="思源黑体 CN Regular" panose="020B0500000000000000" pitchFamily="34" charset="-122"/>
                <a:ea typeface="思源黑体 CN Regular" panose="020B0500000000000000" pitchFamily="34" charset="-122"/>
                <a:cs typeface="+mn-ea"/>
                <a:sym typeface="Noto Sans S Chinese Regular" panose="020B0500000000000000" pitchFamily="34" charset="-122"/>
              </a:rPr>
              <a:t>XX</a:t>
            </a:r>
            <a:r>
              <a:rPr lang="zh-CN" altLang="en-US" sz="1200" b="1" dirty="0">
                <a:solidFill>
                  <a:srgbClr val="FFAAA3"/>
                </a:solidFill>
                <a:latin typeface="思源黑体 CN Regular" panose="020B0500000000000000" pitchFamily="34" charset="-122"/>
                <a:ea typeface="思源黑体 CN Regular" panose="020B0500000000000000" pitchFamily="34" charset="-122"/>
                <a:cs typeface="+mn-ea"/>
                <a:sym typeface="Noto Sans S Chinese Regular" panose="020B0500000000000000" pitchFamily="34" charset="-122"/>
              </a:rPr>
              <a:t>日</a:t>
            </a:r>
            <a:endParaRPr lang="en-US" altLang="zh-CN" sz="1200" b="1" dirty="0">
              <a:solidFill>
                <a:srgbClr val="FFAAA3"/>
              </a:solidFill>
              <a:latin typeface="思源黑体 CN Regular" panose="020B0500000000000000" pitchFamily="34" charset="-122"/>
              <a:ea typeface="思源黑体 CN Regular" panose="020B0500000000000000" pitchFamily="34" charset="-122"/>
              <a:cs typeface="+mn-ea"/>
              <a:sym typeface="Noto Sans S Chinese Regular" panose="020B0500000000000000" pitchFamily="34" charset="-122"/>
            </a:endParaRPr>
          </a:p>
        </p:txBody>
      </p:sp>
      <p:pic>
        <p:nvPicPr>
          <p:cNvPr id="13" name="Picture2"/>
          <p:cNvPicPr>
            <a:picLocks noChangeAspect="1"/>
          </p:cNvPicPr>
          <p:nvPr/>
        </p:nvPicPr>
        <p:blipFill rotWithShape="1">
          <a:blip r:embed="rId3" cstate="print">
            <a:extLst>
              <a:ext uri="{28A0092B-C50C-407E-A947-70E740481C1C}">
                <a14:useLocalDpi xmlns:a14="http://schemas.microsoft.com/office/drawing/2010/main" val="0"/>
              </a:ext>
            </a:extLst>
          </a:blip>
          <a:srcRect l="57843"/>
          <a:stretch>
            <a:fillRect/>
          </a:stretch>
        </p:blipFill>
        <p:spPr>
          <a:xfrm rot="10610833">
            <a:off x="392831" y="1322997"/>
            <a:ext cx="2969983" cy="4212006"/>
          </a:xfrm>
          <a:prstGeom prst="rect">
            <a:avLst/>
          </a:prstGeom>
        </p:spPr>
      </p:pic>
      <p:pic>
        <p:nvPicPr>
          <p:cNvPr id="14" name="Picture3"/>
          <p:cNvPicPr>
            <a:picLocks noChangeAspect="1"/>
          </p:cNvPicPr>
          <p:nvPr/>
        </p:nvPicPr>
        <p:blipFill>
          <a:blip r:embed="rId4"/>
          <a:stretch>
            <a:fillRect/>
          </a:stretch>
        </p:blipFill>
        <p:spPr>
          <a:xfrm rot="3668044">
            <a:off x="7753507" y="5009177"/>
            <a:ext cx="560846" cy="617559"/>
          </a:xfrm>
          <a:prstGeom prst="rect">
            <a:avLst/>
          </a:prstGeom>
        </p:spPr>
      </p:pic>
      <p:pic>
        <p:nvPicPr>
          <p:cNvPr id="15" name="Picture4"/>
          <p:cNvPicPr>
            <a:picLocks noChangeAspect="1"/>
          </p:cNvPicPr>
          <p:nvPr/>
        </p:nvPicPr>
        <p:blipFill>
          <a:blip r:embed="rId4"/>
          <a:stretch>
            <a:fillRect/>
          </a:stretch>
        </p:blipFill>
        <p:spPr>
          <a:xfrm rot="3668044">
            <a:off x="4217455" y="5009177"/>
            <a:ext cx="560846" cy="617559"/>
          </a:xfrm>
          <a:prstGeom prst="rect">
            <a:avLst/>
          </a:prstGeom>
        </p:spPr>
      </p:pic>
      <p:cxnSp>
        <p:nvCxnSpPr>
          <p:cNvPr id="16" name="Line0"/>
          <p:cNvCxnSpPr/>
          <p:nvPr/>
        </p:nvCxnSpPr>
        <p:spPr>
          <a:xfrm>
            <a:off x="4891216" y="5282899"/>
            <a:ext cx="2753855" cy="0"/>
          </a:xfrm>
          <a:prstGeom prst="line">
            <a:avLst/>
          </a:prstGeom>
          <a:ln>
            <a:solidFill>
              <a:srgbClr val="FBDB58"/>
            </a:solidFill>
            <a:prstDash val="dash"/>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0"/>
          <p:cNvPicPr>
            <a:picLocks noChangeAspect="1"/>
          </p:cNvPicPr>
          <p:nvPr/>
        </p:nvPicPr>
        <p:blipFill>
          <a:blip r:embed="rId7" cstate="print">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1743977" y="3271753"/>
            <a:ext cx="1072088" cy="1092508"/>
          </a:xfrm>
          <a:prstGeom prst="rect">
            <a:avLst/>
          </a:prstGeom>
        </p:spPr>
      </p:pic>
      <p:pic>
        <p:nvPicPr>
          <p:cNvPr id="4" name="Picture1"/>
          <p:cNvPicPr>
            <a:picLocks noChangeAspect="1"/>
          </p:cNvPicPr>
          <p:nvPr/>
        </p:nvPicPr>
        <p:blipFill>
          <a:blip r:embed="rId8" cstate="print">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1743977" y="4546537"/>
            <a:ext cx="1072088" cy="1092508"/>
          </a:xfrm>
          <a:prstGeom prst="rect">
            <a:avLst/>
          </a:prstGeom>
        </p:spPr>
      </p:pic>
      <p:pic>
        <p:nvPicPr>
          <p:cNvPr id="8" name="Picture2"/>
          <p:cNvPicPr>
            <a:picLocks noChangeAspect="1"/>
          </p:cNvPicPr>
          <p:nvPr/>
        </p:nvPicPr>
        <p:blipFill>
          <a:blip r:embed="rId8" cstate="print">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6745595" y="4580157"/>
            <a:ext cx="1072088" cy="1092508"/>
          </a:xfrm>
          <a:prstGeom prst="rect">
            <a:avLst/>
          </a:prstGeom>
        </p:spPr>
      </p:pic>
      <p:pic>
        <p:nvPicPr>
          <p:cNvPr id="10" name="Picture3"/>
          <p:cNvPicPr>
            <a:picLocks noChangeAspect="1"/>
          </p:cNvPicPr>
          <p:nvPr/>
        </p:nvPicPr>
        <p:blipFill>
          <a:blip r:embed="rId9" cstate="print">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6745595" y="3296760"/>
            <a:ext cx="1072088" cy="1092508"/>
          </a:xfrm>
          <a:prstGeom prst="rect">
            <a:avLst/>
          </a:prstGeom>
        </p:spPr>
      </p:pic>
      <p:sp>
        <p:nvSpPr>
          <p:cNvPr id="14" name="AutoShape0"/>
          <p:cNvSpPr/>
          <p:nvPr/>
        </p:nvSpPr>
        <p:spPr>
          <a:xfrm>
            <a:off x="2125081" y="3555178"/>
            <a:ext cx="309880" cy="491490"/>
          </a:xfrm>
          <a:prstGeom prst="rect">
            <a:avLst/>
          </a:prstGeom>
        </p:spPr>
        <p:txBody>
          <a:bodyPr wrap="none">
            <a:spAutoFit/>
          </a:bodyPr>
          <a:lstStyle/>
          <a:p>
            <a:pPr algn="ctr">
              <a:lnSpc>
                <a:spcPct val="130000"/>
              </a:lnSpc>
            </a:pPr>
            <a:r>
              <a:rPr lang="en-US" altLang="zh-CN" sz="2000" dirty="0">
                <a:latin typeface="思源黑体 CN Bold" panose="020B0800000000000000" pitchFamily="34" charset="-122"/>
                <a:ea typeface="思源黑体 CN Bold" panose="020B0800000000000000" pitchFamily="34" charset="-122"/>
                <a:cs typeface="Times New Roman" panose="02020603050405020304" pitchFamily="18" charset="0"/>
                <a:sym typeface="Noto Sans S Chinese Regular" panose="020B0500000000000000" pitchFamily="34" charset="-122"/>
              </a:rPr>
              <a:t>1</a:t>
            </a:r>
          </a:p>
        </p:txBody>
      </p:sp>
      <p:sp>
        <p:nvSpPr>
          <p:cNvPr id="15" name="AutoShape1"/>
          <p:cNvSpPr/>
          <p:nvPr/>
        </p:nvSpPr>
        <p:spPr>
          <a:xfrm>
            <a:off x="2125081" y="4829962"/>
            <a:ext cx="309880" cy="491490"/>
          </a:xfrm>
          <a:prstGeom prst="rect">
            <a:avLst/>
          </a:prstGeom>
        </p:spPr>
        <p:txBody>
          <a:bodyPr wrap="none">
            <a:spAutoFit/>
          </a:bodyPr>
          <a:lstStyle/>
          <a:p>
            <a:pPr algn="ctr">
              <a:lnSpc>
                <a:spcPct val="130000"/>
              </a:lnSpc>
            </a:pPr>
            <a:r>
              <a:rPr lang="en-US" altLang="zh-CN" sz="2000" dirty="0">
                <a:latin typeface="思源黑体 CN Bold" panose="020B0800000000000000" pitchFamily="34" charset="-122"/>
                <a:ea typeface="思源黑体 CN Bold" panose="020B0800000000000000" pitchFamily="34" charset="-122"/>
                <a:cs typeface="Times New Roman" panose="02020603050405020304" pitchFamily="18" charset="0"/>
                <a:sym typeface="Noto Sans S Chinese Regular" panose="020B0500000000000000" pitchFamily="34" charset="-122"/>
              </a:rPr>
              <a:t>2</a:t>
            </a:r>
          </a:p>
        </p:txBody>
      </p:sp>
      <p:sp>
        <p:nvSpPr>
          <p:cNvPr id="16" name="AutoShape2"/>
          <p:cNvSpPr/>
          <p:nvPr/>
        </p:nvSpPr>
        <p:spPr>
          <a:xfrm>
            <a:off x="7124649" y="3572323"/>
            <a:ext cx="309880" cy="491490"/>
          </a:xfrm>
          <a:prstGeom prst="rect">
            <a:avLst/>
          </a:prstGeom>
        </p:spPr>
        <p:txBody>
          <a:bodyPr wrap="none">
            <a:spAutoFit/>
          </a:bodyPr>
          <a:lstStyle/>
          <a:p>
            <a:pPr algn="ctr">
              <a:lnSpc>
                <a:spcPct val="130000"/>
              </a:lnSpc>
            </a:pPr>
            <a:r>
              <a:rPr lang="en-US" altLang="zh-CN" sz="2000" dirty="0">
                <a:latin typeface="思源黑体 CN Bold" panose="020B0800000000000000" pitchFamily="34" charset="-122"/>
                <a:ea typeface="思源黑体 CN Bold" panose="020B0800000000000000" pitchFamily="34" charset="-122"/>
                <a:cs typeface="Times New Roman" panose="02020603050405020304" pitchFamily="18" charset="0"/>
                <a:sym typeface="Noto Sans S Chinese Regular" panose="020B0500000000000000" pitchFamily="34" charset="-122"/>
              </a:rPr>
              <a:t>3</a:t>
            </a:r>
          </a:p>
        </p:txBody>
      </p:sp>
      <p:sp>
        <p:nvSpPr>
          <p:cNvPr id="17" name="AutoShape3"/>
          <p:cNvSpPr/>
          <p:nvPr/>
        </p:nvSpPr>
        <p:spPr>
          <a:xfrm>
            <a:off x="7124649" y="4847107"/>
            <a:ext cx="309880" cy="491490"/>
          </a:xfrm>
          <a:prstGeom prst="rect">
            <a:avLst/>
          </a:prstGeom>
        </p:spPr>
        <p:txBody>
          <a:bodyPr wrap="none">
            <a:spAutoFit/>
          </a:bodyPr>
          <a:lstStyle/>
          <a:p>
            <a:pPr algn="ctr">
              <a:lnSpc>
                <a:spcPct val="130000"/>
              </a:lnSpc>
            </a:pPr>
            <a:r>
              <a:rPr lang="en-US" altLang="zh-CN" sz="2000" dirty="0">
                <a:latin typeface="思源黑体 CN Bold" panose="020B0800000000000000" pitchFamily="34" charset="-122"/>
                <a:ea typeface="思源黑体 CN Bold" panose="020B0800000000000000" pitchFamily="34" charset="-122"/>
                <a:cs typeface="Times New Roman" panose="02020603050405020304" pitchFamily="18" charset="0"/>
                <a:sym typeface="Noto Sans S Chinese Regular" panose="020B0500000000000000" pitchFamily="34" charset="-122"/>
              </a:rPr>
              <a:t>4</a:t>
            </a:r>
          </a:p>
        </p:txBody>
      </p:sp>
      <p:sp>
        <p:nvSpPr>
          <p:cNvPr id="18" name="Text box0">
            <a:hlinkClick r:id="" action="ppaction://noaction"/>
          </p:cNvPr>
          <p:cNvSpPr txBox="1"/>
          <p:nvPr>
            <p:custDataLst>
              <p:tags r:id="rId1"/>
            </p:custDataLst>
          </p:nvPr>
        </p:nvSpPr>
        <p:spPr>
          <a:xfrm>
            <a:off x="2956595" y="3507400"/>
            <a:ext cx="3556610" cy="541829"/>
          </a:xfrm>
          <a:prstGeom prst="rect">
            <a:avLst/>
          </a:prstGeom>
          <a:noFill/>
          <a:ln>
            <a:noFill/>
          </a:ln>
          <a:extLst>
            <a:ext uri="{909E8E84-426E-40DD-AFC4-6F175D3DCCD1}">
              <a14:hiddenFill xmlns:a14="http://schemas.microsoft.com/office/drawing/2010/main">
                <a:solidFill>
                  <a:schemeClr val="bg1"/>
                </a:solidFill>
              </a14:hiddenFill>
            </a:ext>
          </a:extLst>
        </p:spPr>
        <p:txBody>
          <a:bodyPr wrap="square" lIns="72000" tIns="0" rIns="0" bIns="0" rtlCol="0" anchor="ctr" anchorCtr="0">
            <a:normAutofit/>
          </a:bodyPr>
          <a:lstStyle>
            <a:defPPr>
              <a:defRPr lang="zh-CN"/>
            </a:defPPr>
            <a:lvl1pPr lvl="0">
              <a:defRPr sz="2000" spc="200">
                <a:latin typeface="+mn-ea"/>
              </a:defRPr>
            </a:lvl1pPr>
          </a:lstStyle>
          <a:p>
            <a:pPr>
              <a:lnSpc>
                <a:spcPct val="150000"/>
              </a:lnSpc>
            </a:pPr>
            <a:r>
              <a:rPr lang="zh-CN" altLang="en-US" sz="1800" b="1" dirty="0">
                <a:latin typeface="思源黑体 CN Bold" panose="020B0800000000000000" pitchFamily="34" charset="-122"/>
                <a:ea typeface="思源黑体 CN Bold" panose="020B0800000000000000" pitchFamily="34" charset="-122"/>
              </a:rPr>
              <a:t>请添加你的内容</a:t>
            </a:r>
            <a:endParaRPr lang="zh-CN" altLang="en-US" sz="1800" b="1" dirty="0">
              <a:latin typeface="思源黑体 CN Bold" panose="020B0800000000000000" pitchFamily="34" charset="-122"/>
              <a:ea typeface="思源黑体 CN Bold" panose="020B0800000000000000" pitchFamily="34" charset="-122"/>
              <a:sym typeface="Noto Sans S Chinese Regular"/>
            </a:endParaRPr>
          </a:p>
        </p:txBody>
      </p:sp>
      <p:sp>
        <p:nvSpPr>
          <p:cNvPr id="19" name="Text box1">
            <a:hlinkClick r:id="" action="ppaction://noaction"/>
          </p:cNvPr>
          <p:cNvSpPr txBox="1"/>
          <p:nvPr>
            <p:custDataLst>
              <p:tags r:id="rId2"/>
            </p:custDataLst>
          </p:nvPr>
        </p:nvSpPr>
        <p:spPr>
          <a:xfrm>
            <a:off x="7985792" y="3505495"/>
            <a:ext cx="3556610" cy="541829"/>
          </a:xfrm>
          <a:prstGeom prst="rect">
            <a:avLst/>
          </a:prstGeom>
          <a:noFill/>
          <a:ln>
            <a:noFill/>
          </a:ln>
          <a:extLst>
            <a:ext uri="{909E8E84-426E-40DD-AFC4-6F175D3DCCD1}">
              <a14:hiddenFill xmlns:a14="http://schemas.microsoft.com/office/drawing/2010/main">
                <a:solidFill>
                  <a:schemeClr val="bg1"/>
                </a:solidFill>
              </a14:hiddenFill>
            </a:ext>
          </a:extLst>
        </p:spPr>
        <p:txBody>
          <a:bodyPr wrap="square" lIns="72000" tIns="0" rIns="0" bIns="0" rtlCol="0" anchor="ctr" anchorCtr="0">
            <a:normAutofit/>
          </a:bodyPr>
          <a:lstStyle>
            <a:defPPr>
              <a:defRPr lang="zh-CN"/>
            </a:defPPr>
            <a:lvl1pPr lvl="0">
              <a:defRPr sz="2000" spc="200">
                <a:latin typeface="+mn-ea"/>
              </a:defRPr>
            </a:lvl1pPr>
          </a:lstStyle>
          <a:p>
            <a:pPr>
              <a:lnSpc>
                <a:spcPct val="150000"/>
              </a:lnSpc>
            </a:pPr>
            <a:r>
              <a:rPr lang="zh-CN" altLang="en-US" sz="1800" b="1" dirty="0">
                <a:latin typeface="思源黑体 CN Bold" panose="020B0800000000000000" pitchFamily="34" charset="-122"/>
                <a:ea typeface="思源黑体 CN Bold" panose="020B0800000000000000" pitchFamily="34" charset="-122"/>
              </a:rPr>
              <a:t>请添加你的内容</a:t>
            </a:r>
            <a:endParaRPr lang="zh-CN" altLang="en-US" sz="1800" b="1" dirty="0">
              <a:latin typeface="思源黑体 CN Bold" panose="020B0800000000000000" pitchFamily="34" charset="-122"/>
              <a:ea typeface="思源黑体 CN Bold" panose="020B0800000000000000" pitchFamily="34" charset="-122"/>
              <a:sym typeface="Noto Sans S Chinese Regular"/>
            </a:endParaRPr>
          </a:p>
        </p:txBody>
      </p:sp>
      <p:sp>
        <p:nvSpPr>
          <p:cNvPr id="20" name="Text box2">
            <a:hlinkClick r:id="" action="ppaction://noaction"/>
          </p:cNvPr>
          <p:cNvSpPr txBox="1"/>
          <p:nvPr>
            <p:custDataLst>
              <p:tags r:id="rId3"/>
            </p:custDataLst>
          </p:nvPr>
        </p:nvSpPr>
        <p:spPr>
          <a:xfrm>
            <a:off x="2973224" y="4830212"/>
            <a:ext cx="3556610" cy="541829"/>
          </a:xfrm>
          <a:prstGeom prst="rect">
            <a:avLst/>
          </a:prstGeom>
          <a:solidFill>
            <a:schemeClr val="bg1"/>
          </a:solidFill>
          <a:ln>
            <a:noFill/>
          </a:ln>
        </p:spPr>
        <p:txBody>
          <a:bodyPr wrap="square" lIns="72000" tIns="0" rIns="0" bIns="0" rtlCol="0" anchor="ctr" anchorCtr="0">
            <a:normAutofit/>
          </a:bodyPr>
          <a:lstStyle>
            <a:defPPr>
              <a:defRPr lang="zh-CN"/>
            </a:defPPr>
            <a:lvl1pPr lvl="0">
              <a:defRPr sz="2000" spc="200">
                <a:latin typeface="+mn-ea"/>
              </a:defRPr>
            </a:lvl1pPr>
          </a:lstStyle>
          <a:p>
            <a:pPr>
              <a:lnSpc>
                <a:spcPct val="150000"/>
              </a:lnSpc>
            </a:pPr>
            <a:r>
              <a:rPr lang="zh-CN" altLang="en-US" sz="1800" b="1" dirty="0">
                <a:latin typeface="思源黑体 CN Bold" panose="020B0800000000000000" pitchFamily="34" charset="-122"/>
                <a:ea typeface="思源黑体 CN Bold" panose="020B0800000000000000" pitchFamily="34" charset="-122"/>
              </a:rPr>
              <a:t>请添加你的内容</a:t>
            </a:r>
            <a:endParaRPr lang="zh-CN" altLang="en-US" sz="1800" b="1" dirty="0">
              <a:latin typeface="思源黑体 CN Bold" panose="020B0800000000000000" pitchFamily="34" charset="-122"/>
              <a:ea typeface="思源黑体 CN Bold" panose="020B0800000000000000" pitchFamily="34" charset="-122"/>
              <a:sym typeface="Noto Sans S Chinese Regular"/>
            </a:endParaRPr>
          </a:p>
        </p:txBody>
      </p:sp>
      <p:sp>
        <p:nvSpPr>
          <p:cNvPr id="21" name="Text box3">
            <a:hlinkClick r:id="" action="ppaction://noaction"/>
          </p:cNvPr>
          <p:cNvSpPr txBox="1"/>
          <p:nvPr>
            <p:custDataLst>
              <p:tags r:id="rId4"/>
            </p:custDataLst>
          </p:nvPr>
        </p:nvSpPr>
        <p:spPr>
          <a:xfrm>
            <a:off x="7985792" y="4824377"/>
            <a:ext cx="3556610" cy="541829"/>
          </a:xfrm>
          <a:prstGeom prst="rect">
            <a:avLst/>
          </a:prstGeom>
          <a:noFill/>
          <a:ln>
            <a:noFill/>
          </a:ln>
          <a:extLst>
            <a:ext uri="{909E8E84-426E-40DD-AFC4-6F175D3DCCD1}">
              <a14:hiddenFill xmlns:a14="http://schemas.microsoft.com/office/drawing/2010/main">
                <a:solidFill>
                  <a:schemeClr val="bg1"/>
                </a:solidFill>
              </a14:hiddenFill>
            </a:ext>
          </a:extLst>
        </p:spPr>
        <p:txBody>
          <a:bodyPr wrap="square" lIns="72000" tIns="0" rIns="0" bIns="0" rtlCol="0" anchor="ctr" anchorCtr="0">
            <a:normAutofit/>
          </a:bodyPr>
          <a:lstStyle>
            <a:defPPr>
              <a:defRPr lang="zh-CN"/>
            </a:defPPr>
            <a:lvl1pPr lvl="0">
              <a:defRPr sz="2000" spc="200">
                <a:latin typeface="+mn-ea"/>
              </a:defRPr>
            </a:lvl1pPr>
          </a:lstStyle>
          <a:p>
            <a:pPr>
              <a:lnSpc>
                <a:spcPct val="150000"/>
              </a:lnSpc>
            </a:pPr>
            <a:r>
              <a:rPr lang="zh-CN" altLang="en-US" sz="1800" b="1" dirty="0">
                <a:latin typeface="思源黑体 CN Bold" panose="020B0800000000000000" pitchFamily="34" charset="-122"/>
                <a:ea typeface="思源黑体 CN Bold" panose="020B0800000000000000" pitchFamily="34" charset="-122"/>
              </a:rPr>
              <a:t>请添加你的内容</a:t>
            </a:r>
            <a:endParaRPr lang="zh-CN" altLang="en-US" sz="1800" b="1" dirty="0">
              <a:latin typeface="思源黑体 CN Bold" panose="020B0800000000000000" pitchFamily="34" charset="-122"/>
              <a:ea typeface="思源黑体 CN Bold" panose="020B0800000000000000" pitchFamily="34" charset="-122"/>
              <a:sym typeface="Noto Sans S Chinese Regular"/>
            </a:endParaRPr>
          </a:p>
        </p:txBody>
      </p:sp>
      <p:pic>
        <p:nvPicPr>
          <p:cNvPr id="22" name="Picture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rot="606919">
            <a:off x="3873500" y="1032510"/>
            <a:ext cx="4445000" cy="2100580"/>
          </a:xfrm>
          <a:prstGeom prst="rect">
            <a:avLst/>
          </a:prstGeom>
        </p:spPr>
      </p:pic>
      <p:sp>
        <p:nvSpPr>
          <p:cNvPr id="24" name="AutoShape4"/>
          <p:cNvSpPr>
            <a:spLocks noChangeArrowheads="1"/>
          </p:cNvSpPr>
          <p:nvPr/>
        </p:nvSpPr>
        <p:spPr bwMode="auto">
          <a:xfrm>
            <a:off x="4889360" y="1481241"/>
            <a:ext cx="2021840" cy="829945"/>
          </a:xfrm>
          <a:prstGeom prst="rect">
            <a:avLst/>
          </a:prstGeom>
          <a:noFill/>
          <a:ln>
            <a:noFill/>
          </a:ln>
        </p:spPr>
        <p:txBody>
          <a:bodyPr wrap="none">
            <a:spAutoFit/>
          </a:bodyPr>
          <a:lstStyle/>
          <a:p>
            <a:pPr algn="l"/>
            <a:r>
              <a:rPr lang="zh-CN" altLang="en-US" sz="4800" b="1" dirty="0">
                <a:solidFill>
                  <a:srgbClr val="FFAAA3"/>
                </a:solidFill>
                <a:latin typeface="思源黑体 CN Bold" panose="020B0800000000000000" pitchFamily="34" charset="-122"/>
                <a:ea typeface="思源黑体 CN Bold" panose="020B0800000000000000" pitchFamily="34" charset="-122"/>
                <a:sym typeface="Noto Sans S Chinese Regular" panose="020B0500000000000000" pitchFamily="34" charset="-122"/>
              </a:rPr>
              <a:t>目</a:t>
            </a:r>
            <a:r>
              <a:rPr lang="en-US" altLang="zh-CN" sz="4800" b="1" dirty="0">
                <a:solidFill>
                  <a:srgbClr val="FFAAA3"/>
                </a:solidFill>
                <a:latin typeface="思源黑体 CN Bold" panose="020B0800000000000000" pitchFamily="34" charset="-122"/>
                <a:ea typeface="思源黑体 CN Bold" panose="020B0800000000000000" pitchFamily="34" charset="-122"/>
                <a:sym typeface="Noto Sans S Chinese Regular" panose="020B0500000000000000" pitchFamily="34" charset="-122"/>
              </a:rPr>
              <a:t>  </a:t>
            </a:r>
            <a:r>
              <a:rPr lang="zh-CN" altLang="en-US" sz="4800" b="1" dirty="0">
                <a:solidFill>
                  <a:srgbClr val="FFAAA3"/>
                </a:solidFill>
                <a:latin typeface="思源黑体 CN Bold" panose="020B0800000000000000" pitchFamily="34" charset="-122"/>
                <a:ea typeface="思源黑体 CN Bold" panose="020B0800000000000000" pitchFamily="34" charset="-122"/>
                <a:sym typeface="Noto Sans S Chinese Regular" panose="020B0500000000000000" pitchFamily="34" charset="-122"/>
              </a:rPr>
              <a:t>录</a:t>
            </a:r>
          </a:p>
        </p:txBody>
      </p:sp>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1"/>
          <p:cNvSpPr>
            <a:spLocks noChangeArrowheads="1"/>
          </p:cNvSpPr>
          <p:nvPr/>
        </p:nvSpPr>
        <p:spPr bwMode="auto">
          <a:xfrm>
            <a:off x="5016595" y="1479001"/>
            <a:ext cx="2955310" cy="2646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altLang="zh-CN" sz="16600" dirty="0">
                <a:solidFill>
                  <a:srgbClr val="FFAAA3"/>
                </a:solidFill>
                <a:latin typeface="思源黑体 CN Bold" panose="020B0800000000000000" pitchFamily="34" charset="-122"/>
                <a:ea typeface="思源黑体 CN Bold" panose="020B0800000000000000" pitchFamily="34" charset="-122"/>
              </a:rPr>
              <a:t>01</a:t>
            </a:r>
          </a:p>
        </p:txBody>
      </p:sp>
      <p:sp>
        <p:nvSpPr>
          <p:cNvPr id="4" name="AutoShape2"/>
          <p:cNvSpPr/>
          <p:nvPr/>
        </p:nvSpPr>
        <p:spPr>
          <a:xfrm>
            <a:off x="4066609" y="4039400"/>
            <a:ext cx="4493538" cy="1069845"/>
          </a:xfrm>
          <a:prstGeom prst="rect">
            <a:avLst/>
          </a:prstGeom>
        </p:spPr>
        <p:txBody>
          <a:bodyPr wrap="none">
            <a:spAutoFit/>
          </a:bodyPr>
          <a:lstStyle/>
          <a:p>
            <a:pPr>
              <a:lnSpc>
                <a:spcPct val="150000"/>
              </a:lnSpc>
            </a:pPr>
            <a:r>
              <a:rPr lang="zh-CN" altLang="en-US" sz="4800" b="1" dirty="0">
                <a:solidFill>
                  <a:srgbClr val="FFAAA3"/>
                </a:solidFill>
                <a:latin typeface="思源黑体 CN Bold" panose="020B0800000000000000" pitchFamily="34" charset="-122"/>
                <a:ea typeface="思源黑体 CN Bold" panose="020B0800000000000000" pitchFamily="34" charset="-122"/>
              </a:rPr>
              <a:t>请添加你的标题</a:t>
            </a:r>
            <a:endParaRPr lang="zh-CN" altLang="en-US" sz="4800" b="1" dirty="0">
              <a:solidFill>
                <a:srgbClr val="FFAAA3"/>
              </a:solidFill>
              <a:latin typeface="Noto Sans S Chinese Regular"/>
              <a:ea typeface="微软雅黑" panose="020B0503020204020204" pitchFamily="34" charset="-122"/>
              <a:sym typeface="Noto Sans S Chinese Regular"/>
            </a:endParaRPr>
          </a:p>
        </p:txBody>
      </p:sp>
      <p:pic>
        <p:nvPicPr>
          <p:cNvPr id="5" name="Picture0"/>
          <p:cNvPicPr>
            <a:picLocks noChangeAspect="1"/>
          </p:cNvPicPr>
          <p:nvPr/>
        </p:nvPicPr>
        <p:blipFill rotWithShape="1">
          <a:blip r:embed="rId3" cstate="print">
            <a:extLst>
              <a:ext uri="{28A0092B-C50C-407E-A947-70E740481C1C}">
                <a14:useLocalDpi xmlns:a14="http://schemas.microsoft.com/office/drawing/2010/main" val="0"/>
              </a:ext>
            </a:extLst>
          </a:blip>
          <a:srcRect l="57843"/>
          <a:stretch>
            <a:fillRect/>
          </a:stretch>
        </p:blipFill>
        <p:spPr>
          <a:xfrm rot="1849588">
            <a:off x="7828132" y="1513543"/>
            <a:ext cx="1604575" cy="2275596"/>
          </a:xfrm>
          <a:prstGeom prst="rect">
            <a:avLst/>
          </a:prstGeom>
        </p:spPr>
      </p:pic>
      <p:pic>
        <p:nvPicPr>
          <p:cNvPr id="6" name="Picture1"/>
          <p:cNvPicPr>
            <a:picLocks noChangeAspect="1"/>
          </p:cNvPicPr>
          <p:nvPr/>
        </p:nvPicPr>
        <p:blipFill rotWithShape="1">
          <a:blip r:embed="rId3" cstate="print">
            <a:extLst>
              <a:ext uri="{28A0092B-C50C-407E-A947-70E740481C1C}">
                <a14:useLocalDpi xmlns:a14="http://schemas.microsoft.com/office/drawing/2010/main" val="0"/>
              </a:ext>
            </a:extLst>
          </a:blip>
          <a:srcRect l="57843"/>
          <a:stretch>
            <a:fillRect/>
          </a:stretch>
        </p:blipFill>
        <p:spPr>
          <a:xfrm rot="12013547">
            <a:off x="3067812" y="1686193"/>
            <a:ext cx="1604575" cy="2275596"/>
          </a:xfrm>
          <a:prstGeom prst="rect">
            <a:avLst/>
          </a:prstGeom>
        </p:spPr>
      </p:pic>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0"/>
          <p:cNvSpPr/>
          <p:nvPr/>
        </p:nvSpPr>
        <p:spPr>
          <a:xfrm>
            <a:off x="1834428" y="1181127"/>
            <a:ext cx="3057247" cy="743986"/>
          </a:xfrm>
          <a:prstGeom prst="rect">
            <a:avLst/>
          </a:prstGeom>
        </p:spPr>
        <p:txBody>
          <a:bodyPr wrap="none">
            <a:spAutoFit/>
          </a:bodyPr>
          <a:lstStyle/>
          <a:p>
            <a:pPr>
              <a:lnSpc>
                <a:spcPct val="150000"/>
              </a:lnSpc>
            </a:pPr>
            <a:r>
              <a:rPr lang="zh-CN" altLang="en-US" sz="3200" b="1" dirty="0">
                <a:solidFill>
                  <a:srgbClr val="FFAAA3"/>
                </a:solidFill>
                <a:latin typeface="思源黑体 CN Bold" panose="020B0800000000000000" pitchFamily="34" charset="-122"/>
                <a:ea typeface="思源黑体 CN Bold" panose="020B0800000000000000" pitchFamily="34" charset="-122"/>
              </a:rPr>
              <a:t>请添加你的标题</a:t>
            </a:r>
            <a:endParaRPr lang="zh-CN" altLang="en-US" sz="3200" b="1" dirty="0">
              <a:solidFill>
                <a:srgbClr val="FFAAA3"/>
              </a:solidFill>
              <a:latin typeface="Noto Sans S Chinese Regular"/>
              <a:ea typeface="微软雅黑" panose="020B0503020204020204" pitchFamily="34" charset="-122"/>
              <a:sym typeface="Noto Sans S Chinese Regular"/>
            </a:endParaRPr>
          </a:p>
        </p:txBody>
      </p:sp>
      <p:sp>
        <p:nvSpPr>
          <p:cNvPr id="4" name="AutoShape1"/>
          <p:cNvSpPr/>
          <p:nvPr/>
        </p:nvSpPr>
        <p:spPr>
          <a:xfrm>
            <a:off x="1834462" y="4069464"/>
            <a:ext cx="860425" cy="862013"/>
          </a:xfrm>
          <a:prstGeom prst="ellipse">
            <a:avLst/>
          </a:prstGeom>
          <a:solidFill>
            <a:srgbClr val="FBDB58"/>
          </a:solidFill>
          <a:ln w="9525">
            <a:noFill/>
          </a:ln>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eaLnBrk="1" hangingPunct="1"/>
            <a:endParaRPr lang="ru-RU" altLang="en-US" sz="2400" dirty="0">
              <a:latin typeface="汉仪黑荔枝体简" panose="00020600040101010101" pitchFamily="18" charset="-122"/>
              <a:ea typeface="汉仪黑荔枝体简" panose="00020600040101010101" pitchFamily="18" charset="-122"/>
              <a:sym typeface="Arial" panose="020B0604020202020204" pitchFamily="34" charset="0"/>
            </a:endParaRPr>
          </a:p>
        </p:txBody>
      </p:sp>
      <p:sp>
        <p:nvSpPr>
          <p:cNvPr id="5" name="Freeform0"/>
          <p:cNvSpPr/>
          <p:nvPr/>
        </p:nvSpPr>
        <p:spPr>
          <a:xfrm>
            <a:off x="2144025" y="4337752"/>
            <a:ext cx="257175" cy="349250"/>
          </a:xfrm>
          <a:custGeom>
            <a:avLst/>
            <a:gdLst/>
            <a:ahLst/>
            <a:cxnLst>
              <a:cxn ang="0">
                <a:pos x="250655" y="94663"/>
              </a:cxn>
              <a:cxn ang="0">
                <a:pos x="250655" y="94663"/>
              </a:cxn>
              <a:cxn ang="0">
                <a:pos x="84035" y="12191"/>
              </a:cxn>
              <a:cxn ang="0">
                <a:pos x="6520" y="38009"/>
              </a:cxn>
              <a:cxn ang="0">
                <a:pos x="0" y="56655"/>
              </a:cxn>
              <a:cxn ang="0">
                <a:pos x="6520" y="247415"/>
              </a:cxn>
              <a:cxn ang="0">
                <a:pos x="13040" y="260324"/>
              </a:cxn>
              <a:cxn ang="0">
                <a:pos x="160825" y="348533"/>
              </a:cxn>
              <a:cxn ang="0">
                <a:pos x="167345" y="348533"/>
              </a:cxn>
              <a:cxn ang="0">
                <a:pos x="173865" y="348533"/>
              </a:cxn>
              <a:cxn ang="0">
                <a:pos x="179660" y="342796"/>
              </a:cxn>
              <a:cxn ang="0">
                <a:pos x="179660" y="145581"/>
              </a:cxn>
              <a:cxn ang="0">
                <a:pos x="173865" y="132672"/>
              </a:cxn>
              <a:cxn ang="0">
                <a:pos x="31875" y="50200"/>
              </a:cxn>
              <a:cxn ang="0">
                <a:pos x="51435" y="38009"/>
              </a:cxn>
              <a:cxn ang="0">
                <a:pos x="77515" y="31554"/>
              </a:cxn>
              <a:cxn ang="0">
                <a:pos x="218055" y="107572"/>
              </a:cxn>
              <a:cxn ang="0">
                <a:pos x="224575" y="114026"/>
              </a:cxn>
              <a:cxn ang="0">
                <a:pos x="224575" y="304787"/>
              </a:cxn>
              <a:cxn ang="0">
                <a:pos x="237615" y="316978"/>
              </a:cxn>
              <a:cxn ang="0">
                <a:pos x="256451" y="304787"/>
              </a:cxn>
              <a:cxn ang="0">
                <a:pos x="256451" y="101118"/>
              </a:cxn>
              <a:cxn ang="0">
                <a:pos x="250655" y="94663"/>
              </a:cxn>
            </a:cxnLst>
            <a:rect l="0" t="0" r="0" b="0"/>
            <a:pathLst>
              <a:path w="355" h="487">
                <a:moveTo>
                  <a:pt x="346" y="132"/>
                </a:moveTo>
                <a:lnTo>
                  <a:pt x="346" y="132"/>
                </a:lnTo>
                <a:cubicBezTo>
                  <a:pt x="116" y="17"/>
                  <a:pt x="116" y="17"/>
                  <a:pt x="116" y="17"/>
                </a:cubicBezTo>
                <a:cubicBezTo>
                  <a:pt x="89" y="0"/>
                  <a:pt x="27" y="25"/>
                  <a:pt x="9" y="53"/>
                </a:cubicBezTo>
                <a:cubicBezTo>
                  <a:pt x="0" y="70"/>
                  <a:pt x="0" y="79"/>
                  <a:pt x="0" y="79"/>
                </a:cubicBezTo>
                <a:cubicBezTo>
                  <a:pt x="9" y="345"/>
                  <a:pt x="9" y="345"/>
                  <a:pt x="9" y="345"/>
                </a:cubicBezTo>
                <a:cubicBezTo>
                  <a:pt x="9" y="345"/>
                  <a:pt x="18" y="354"/>
                  <a:pt x="18" y="363"/>
                </a:cubicBezTo>
                <a:cubicBezTo>
                  <a:pt x="36" y="363"/>
                  <a:pt x="222" y="486"/>
                  <a:pt x="222" y="486"/>
                </a:cubicBezTo>
                <a:cubicBezTo>
                  <a:pt x="231" y="486"/>
                  <a:pt x="231" y="486"/>
                  <a:pt x="231" y="486"/>
                </a:cubicBezTo>
                <a:cubicBezTo>
                  <a:pt x="240" y="486"/>
                  <a:pt x="240" y="486"/>
                  <a:pt x="240" y="486"/>
                </a:cubicBezTo>
                <a:cubicBezTo>
                  <a:pt x="248" y="486"/>
                  <a:pt x="248" y="478"/>
                  <a:pt x="248" y="478"/>
                </a:cubicBezTo>
                <a:cubicBezTo>
                  <a:pt x="248" y="203"/>
                  <a:pt x="248" y="203"/>
                  <a:pt x="248" y="203"/>
                </a:cubicBezTo>
                <a:cubicBezTo>
                  <a:pt x="248" y="194"/>
                  <a:pt x="248" y="194"/>
                  <a:pt x="240" y="185"/>
                </a:cubicBezTo>
                <a:cubicBezTo>
                  <a:pt x="44" y="70"/>
                  <a:pt x="44" y="70"/>
                  <a:pt x="44" y="70"/>
                </a:cubicBezTo>
                <a:cubicBezTo>
                  <a:pt x="44" y="70"/>
                  <a:pt x="53" y="61"/>
                  <a:pt x="71" y="53"/>
                </a:cubicBezTo>
                <a:cubicBezTo>
                  <a:pt x="89" y="44"/>
                  <a:pt x="97" y="44"/>
                  <a:pt x="107" y="44"/>
                </a:cubicBezTo>
                <a:cubicBezTo>
                  <a:pt x="107" y="44"/>
                  <a:pt x="293" y="150"/>
                  <a:pt x="301" y="150"/>
                </a:cubicBezTo>
                <a:cubicBezTo>
                  <a:pt x="310" y="159"/>
                  <a:pt x="310" y="159"/>
                  <a:pt x="310" y="159"/>
                </a:cubicBezTo>
                <a:cubicBezTo>
                  <a:pt x="310" y="168"/>
                  <a:pt x="310" y="425"/>
                  <a:pt x="310" y="425"/>
                </a:cubicBezTo>
                <a:cubicBezTo>
                  <a:pt x="310" y="433"/>
                  <a:pt x="319" y="442"/>
                  <a:pt x="328" y="442"/>
                </a:cubicBezTo>
                <a:cubicBezTo>
                  <a:pt x="337" y="442"/>
                  <a:pt x="354" y="433"/>
                  <a:pt x="354" y="425"/>
                </a:cubicBezTo>
                <a:cubicBezTo>
                  <a:pt x="354" y="141"/>
                  <a:pt x="354" y="141"/>
                  <a:pt x="354" y="141"/>
                </a:cubicBezTo>
                <a:lnTo>
                  <a:pt x="346" y="132"/>
                </a:lnTo>
              </a:path>
            </a:pathLst>
          </a:custGeom>
          <a:solidFill>
            <a:schemeClr val="bg1">
              <a:alpha val="100000"/>
            </a:schemeClr>
          </a:solidFill>
          <a:ln w="9525">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latin typeface="汉仪黑荔枝体简" panose="00020600040101010101" pitchFamily="18" charset="-122"/>
              <a:ea typeface="汉仪黑荔枝体简" panose="00020600040101010101" pitchFamily="18" charset="-122"/>
            </a:endParaRPr>
          </a:p>
        </p:txBody>
      </p:sp>
      <p:sp>
        <p:nvSpPr>
          <p:cNvPr id="6" name="AutoShape2"/>
          <p:cNvSpPr/>
          <p:nvPr/>
        </p:nvSpPr>
        <p:spPr>
          <a:xfrm>
            <a:off x="1821943" y="2727343"/>
            <a:ext cx="862013" cy="862013"/>
          </a:xfrm>
          <a:prstGeom prst="ellipse">
            <a:avLst/>
          </a:prstGeom>
          <a:solidFill>
            <a:srgbClr val="FBDB58"/>
          </a:solidFill>
          <a:ln w="9525">
            <a:noFill/>
          </a:ln>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eaLnBrk="1" hangingPunct="1"/>
            <a:endParaRPr lang="ru-RU" altLang="en-US" sz="2400" dirty="0">
              <a:latin typeface="汉仪黑荔枝体简" panose="00020600040101010101" pitchFamily="18" charset="-122"/>
              <a:ea typeface="汉仪黑荔枝体简" panose="00020600040101010101" pitchFamily="18" charset="-122"/>
              <a:sym typeface="Arial" panose="020B0604020202020204" pitchFamily="34" charset="0"/>
            </a:endParaRPr>
          </a:p>
        </p:txBody>
      </p:sp>
      <p:sp>
        <p:nvSpPr>
          <p:cNvPr id="7" name="Freeform1"/>
          <p:cNvSpPr/>
          <p:nvPr/>
        </p:nvSpPr>
        <p:spPr>
          <a:xfrm>
            <a:off x="2085468" y="2982931"/>
            <a:ext cx="276225" cy="352425"/>
          </a:xfrm>
          <a:custGeom>
            <a:avLst/>
            <a:gdLst/>
            <a:ahLst/>
            <a:cxnLst>
              <a:cxn ang="0">
                <a:pos x="83661" y="44775"/>
              </a:cxn>
              <a:cxn ang="0">
                <a:pos x="83661" y="44775"/>
              </a:cxn>
              <a:cxn ang="0">
                <a:pos x="83661" y="256375"/>
              </a:cxn>
              <a:cxn ang="0">
                <a:pos x="45436" y="262874"/>
              </a:cxn>
              <a:cxn ang="0">
                <a:pos x="12982" y="319927"/>
              </a:cxn>
              <a:cxn ang="0">
                <a:pos x="70679" y="339426"/>
              </a:cxn>
              <a:cxn ang="0">
                <a:pos x="115394" y="288151"/>
              </a:cxn>
              <a:cxn ang="0">
                <a:pos x="115394" y="115549"/>
              </a:cxn>
              <a:cxn ang="0">
                <a:pos x="243049" y="83051"/>
              </a:cxn>
              <a:cxn ang="0">
                <a:pos x="243049" y="224599"/>
              </a:cxn>
              <a:cxn ang="0">
                <a:pos x="204825" y="224599"/>
              </a:cxn>
              <a:cxn ang="0">
                <a:pos x="172370" y="288151"/>
              </a:cxn>
              <a:cxn ang="0">
                <a:pos x="230067" y="306928"/>
              </a:cxn>
              <a:cxn ang="0">
                <a:pos x="275504" y="256375"/>
              </a:cxn>
              <a:cxn ang="0">
                <a:pos x="275504" y="0"/>
              </a:cxn>
              <a:cxn ang="0">
                <a:pos x="83661" y="44775"/>
              </a:cxn>
            </a:cxnLst>
            <a:rect l="0" t="0" r="0" b="0"/>
            <a:pathLst>
              <a:path w="383" h="488">
                <a:moveTo>
                  <a:pt x="116" y="62"/>
                </a:moveTo>
                <a:lnTo>
                  <a:pt x="116" y="62"/>
                </a:lnTo>
                <a:cubicBezTo>
                  <a:pt x="116" y="355"/>
                  <a:pt x="116" y="355"/>
                  <a:pt x="116" y="355"/>
                </a:cubicBezTo>
                <a:cubicBezTo>
                  <a:pt x="98" y="355"/>
                  <a:pt x="80" y="355"/>
                  <a:pt x="63" y="364"/>
                </a:cubicBezTo>
                <a:cubicBezTo>
                  <a:pt x="18" y="372"/>
                  <a:pt x="0" y="417"/>
                  <a:pt x="18" y="443"/>
                </a:cubicBezTo>
                <a:cubicBezTo>
                  <a:pt x="27" y="478"/>
                  <a:pt x="63" y="487"/>
                  <a:pt x="98" y="470"/>
                </a:cubicBezTo>
                <a:cubicBezTo>
                  <a:pt x="133" y="461"/>
                  <a:pt x="160" y="434"/>
                  <a:pt x="160" y="399"/>
                </a:cubicBezTo>
                <a:cubicBezTo>
                  <a:pt x="160" y="399"/>
                  <a:pt x="160" y="248"/>
                  <a:pt x="160" y="160"/>
                </a:cubicBezTo>
                <a:cubicBezTo>
                  <a:pt x="337" y="115"/>
                  <a:pt x="337" y="115"/>
                  <a:pt x="337" y="115"/>
                </a:cubicBezTo>
                <a:cubicBezTo>
                  <a:pt x="337" y="311"/>
                  <a:pt x="337" y="311"/>
                  <a:pt x="337" y="311"/>
                </a:cubicBezTo>
                <a:cubicBezTo>
                  <a:pt x="319" y="301"/>
                  <a:pt x="301" y="301"/>
                  <a:pt x="284" y="311"/>
                </a:cubicBezTo>
                <a:cubicBezTo>
                  <a:pt x="239" y="328"/>
                  <a:pt x="222" y="364"/>
                  <a:pt x="239" y="399"/>
                </a:cubicBezTo>
                <a:cubicBezTo>
                  <a:pt x="248" y="425"/>
                  <a:pt x="284" y="434"/>
                  <a:pt x="319" y="425"/>
                </a:cubicBezTo>
                <a:cubicBezTo>
                  <a:pt x="355" y="408"/>
                  <a:pt x="382" y="381"/>
                  <a:pt x="382" y="355"/>
                </a:cubicBezTo>
                <a:cubicBezTo>
                  <a:pt x="382" y="0"/>
                  <a:pt x="382" y="0"/>
                  <a:pt x="382" y="0"/>
                </a:cubicBezTo>
                <a:lnTo>
                  <a:pt x="116" y="62"/>
                </a:lnTo>
              </a:path>
            </a:pathLst>
          </a:custGeom>
          <a:solidFill>
            <a:schemeClr val="bg1">
              <a:alpha val="100000"/>
            </a:schemeClr>
          </a:solidFill>
          <a:ln w="9525">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latin typeface="汉仪黑荔枝体简" panose="00020600040101010101" pitchFamily="18" charset="-122"/>
              <a:ea typeface="汉仪黑荔枝体简" panose="00020600040101010101" pitchFamily="18" charset="-122"/>
            </a:endParaRPr>
          </a:p>
        </p:txBody>
      </p:sp>
      <p:sp>
        <p:nvSpPr>
          <p:cNvPr id="14" name="Text box0"/>
          <p:cNvSpPr txBox="1">
            <a:spLocks noChangeArrowheads="1"/>
          </p:cNvSpPr>
          <p:nvPr/>
        </p:nvSpPr>
        <p:spPr bwMode="auto">
          <a:xfrm>
            <a:off x="2694888" y="3162079"/>
            <a:ext cx="4351592" cy="921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885" tIns="60943" rIns="121885" bIns="60943">
            <a:spAutoFit/>
          </a:bodyPr>
          <a:lstStyle/>
          <a:p>
            <a:pPr>
              <a:lnSpc>
                <a:spcPct val="150000"/>
              </a:lnSpc>
            </a:pPr>
            <a:r>
              <a:rPr lang="zh-CN" altLang="en-US" sz="1200" dirty="0">
                <a:solidFill>
                  <a:srgbClr val="404040"/>
                </a:solidFill>
                <a:latin typeface="思源黑体 CN Regular" panose="020B0500000000000000" pitchFamily="34" charset="-122"/>
                <a:ea typeface="思源黑体 CN Regular" panose="020B0500000000000000" pitchFamily="34" charset="-122"/>
              </a:rPr>
              <a:t>请添加你的正文内容请添加你的正文内容请添加你的正文内容请添加你的正文内容请添加你的正文内容请添加你的正文内容请添加你的正文内容请添加你的正文内容</a:t>
            </a:r>
            <a:endParaRPr lang="zh-CN" altLang="en-US" sz="1200" dirty="0">
              <a:solidFill>
                <a:srgbClr val="404040"/>
              </a:solidFill>
              <a:latin typeface="Noto Sans S Chinese Regular" panose="020B0500000000000000" pitchFamily="34" charset="-122"/>
              <a:ea typeface="Noto Sans S Chinese Regular" panose="020B0500000000000000" pitchFamily="34" charset="-122"/>
              <a:sym typeface="Noto Sans S Chinese Regular" panose="020B0500000000000000" pitchFamily="34" charset="-122"/>
            </a:endParaRPr>
          </a:p>
        </p:txBody>
      </p:sp>
      <p:sp>
        <p:nvSpPr>
          <p:cNvPr id="15" name="AutoShape3"/>
          <p:cNvSpPr/>
          <p:nvPr/>
        </p:nvSpPr>
        <p:spPr>
          <a:xfrm>
            <a:off x="2748300" y="2727343"/>
            <a:ext cx="1980029" cy="504177"/>
          </a:xfrm>
          <a:prstGeom prst="rect">
            <a:avLst/>
          </a:prstGeom>
        </p:spPr>
        <p:txBody>
          <a:bodyPr wrap="none">
            <a:spAutoFit/>
          </a:bodyPr>
          <a:lstStyle/>
          <a:p>
            <a:pPr>
              <a:lnSpc>
                <a:spcPct val="150000"/>
              </a:lnSpc>
              <a:buNone/>
            </a:pPr>
            <a:r>
              <a:rPr lang="zh-CN" altLang="en-US" sz="2000" b="1" dirty="0">
                <a:solidFill>
                  <a:srgbClr val="FFAAA3"/>
                </a:solidFill>
                <a:latin typeface="思源黑体 CN Bold" panose="020B0800000000000000" pitchFamily="34" charset="-122"/>
                <a:ea typeface="思源黑体 CN Bold" panose="020B0800000000000000" pitchFamily="34" charset="-122"/>
              </a:rPr>
              <a:t>请添加你的内容</a:t>
            </a:r>
            <a:endParaRPr lang="zh-CN" altLang="en-US" sz="2000" b="1" dirty="0">
              <a:solidFill>
                <a:srgbClr val="FFAAA3"/>
              </a:solidFill>
              <a:latin typeface="Noto Sans S Chinese Regular"/>
              <a:sym typeface="Noto Sans S Chinese Regular"/>
            </a:endParaRPr>
          </a:p>
        </p:txBody>
      </p:sp>
      <p:sp>
        <p:nvSpPr>
          <p:cNvPr id="16" name="Text box1"/>
          <p:cNvSpPr txBox="1">
            <a:spLocks noChangeArrowheads="1"/>
          </p:cNvSpPr>
          <p:nvPr/>
        </p:nvSpPr>
        <p:spPr bwMode="auto">
          <a:xfrm>
            <a:off x="2694887" y="4518251"/>
            <a:ext cx="4351592" cy="921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885" tIns="60943" rIns="121885" bIns="60943">
            <a:spAutoFit/>
          </a:bodyPr>
          <a:lstStyle/>
          <a:p>
            <a:pPr>
              <a:lnSpc>
                <a:spcPct val="150000"/>
              </a:lnSpc>
            </a:pPr>
            <a:r>
              <a:rPr lang="zh-CN" altLang="en-US" sz="1200" dirty="0">
                <a:solidFill>
                  <a:srgbClr val="404040"/>
                </a:solidFill>
                <a:latin typeface="思源黑体 CN Regular" panose="020B0500000000000000" pitchFamily="34" charset="-122"/>
                <a:ea typeface="思源黑体 CN Regular" panose="020B0500000000000000" pitchFamily="34" charset="-122"/>
              </a:rPr>
              <a:t>请添加你的正文内容请添加你的正文内容请添加你的正文内容请添加你的正文内容请添加你的正文内容请添加你的正文内容请添加你的正文内容请添加你的正文内容</a:t>
            </a:r>
            <a:endParaRPr lang="zh-CN" altLang="en-US" sz="1200" dirty="0">
              <a:solidFill>
                <a:srgbClr val="404040"/>
              </a:solidFill>
              <a:latin typeface="Noto Sans S Chinese Regular" panose="020B0500000000000000" pitchFamily="34" charset="-122"/>
              <a:ea typeface="Noto Sans S Chinese Regular" panose="020B0500000000000000" pitchFamily="34" charset="-122"/>
              <a:sym typeface="Noto Sans S Chinese Regular" panose="020B0500000000000000" pitchFamily="34" charset="-122"/>
            </a:endParaRPr>
          </a:p>
        </p:txBody>
      </p:sp>
      <p:sp>
        <p:nvSpPr>
          <p:cNvPr id="17" name="AutoShape4"/>
          <p:cNvSpPr/>
          <p:nvPr/>
        </p:nvSpPr>
        <p:spPr>
          <a:xfrm>
            <a:off x="2748299" y="4083515"/>
            <a:ext cx="1980029" cy="504177"/>
          </a:xfrm>
          <a:prstGeom prst="rect">
            <a:avLst/>
          </a:prstGeom>
        </p:spPr>
        <p:txBody>
          <a:bodyPr wrap="none">
            <a:spAutoFit/>
          </a:bodyPr>
          <a:lstStyle/>
          <a:p>
            <a:pPr>
              <a:lnSpc>
                <a:spcPct val="150000"/>
              </a:lnSpc>
              <a:buNone/>
            </a:pPr>
            <a:r>
              <a:rPr lang="zh-CN" altLang="en-US" sz="2000" b="1" dirty="0">
                <a:solidFill>
                  <a:srgbClr val="FFAAA3"/>
                </a:solidFill>
                <a:latin typeface="思源黑体 CN Bold" panose="020B0800000000000000" pitchFamily="34" charset="-122"/>
                <a:ea typeface="思源黑体 CN Bold" panose="020B0800000000000000" pitchFamily="34" charset="-122"/>
              </a:rPr>
              <a:t>请添加你的内容</a:t>
            </a:r>
            <a:endParaRPr lang="zh-CN" altLang="en-US" sz="2000" b="1" dirty="0">
              <a:solidFill>
                <a:srgbClr val="FFAAA3"/>
              </a:solidFill>
              <a:latin typeface="Noto Sans S Chinese Regular"/>
              <a:sym typeface="Noto Sans S Chinese Regular"/>
            </a:endParaRPr>
          </a:p>
        </p:txBody>
      </p:sp>
      <p:pic>
        <p:nvPicPr>
          <p:cNvPr id="8" name="图片 7" descr="卡通可爱小动物插画"/>
          <p:cNvPicPr>
            <a:picLocks noChangeAspect="1"/>
          </p:cNvPicPr>
          <p:nvPr/>
        </p:nvPicPr>
        <p:blipFill>
          <a:blip r:embed="rId3"/>
          <a:srcRect l="50760" b="66723"/>
          <a:stretch>
            <a:fillRect/>
          </a:stretch>
        </p:blipFill>
        <p:spPr>
          <a:xfrm>
            <a:off x="7383145" y="1691005"/>
            <a:ext cx="4051300" cy="3660140"/>
          </a:xfrm>
          <a:prstGeom prst="rect">
            <a:avLst/>
          </a:prstGeom>
        </p:spPr>
      </p:pic>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AutoShape0"/>
          <p:cNvSpPr/>
          <p:nvPr/>
        </p:nvSpPr>
        <p:spPr>
          <a:xfrm>
            <a:off x="1834428" y="1181127"/>
            <a:ext cx="3057247" cy="743986"/>
          </a:xfrm>
          <a:prstGeom prst="rect">
            <a:avLst/>
          </a:prstGeom>
        </p:spPr>
        <p:txBody>
          <a:bodyPr wrap="none">
            <a:spAutoFit/>
          </a:bodyPr>
          <a:lstStyle/>
          <a:p>
            <a:pPr>
              <a:lnSpc>
                <a:spcPct val="150000"/>
              </a:lnSpc>
            </a:pPr>
            <a:r>
              <a:rPr lang="zh-CN" altLang="en-US" sz="3200" b="1" dirty="0">
                <a:solidFill>
                  <a:srgbClr val="FFAAA3"/>
                </a:solidFill>
                <a:latin typeface="思源黑体 CN Bold" panose="020B0800000000000000" pitchFamily="34" charset="-122"/>
                <a:ea typeface="思源黑体 CN Bold" panose="020B0800000000000000" pitchFamily="34" charset="-122"/>
              </a:rPr>
              <a:t>请添加你的标题</a:t>
            </a:r>
            <a:endParaRPr lang="zh-CN" altLang="en-US" sz="3200" b="1" dirty="0">
              <a:solidFill>
                <a:srgbClr val="FFAAA3"/>
              </a:solidFill>
              <a:latin typeface="Noto Sans S Chinese Regular"/>
              <a:ea typeface="微软雅黑" panose="020B0503020204020204" pitchFamily="34" charset="-122"/>
              <a:sym typeface="Noto Sans S Chinese Regular"/>
            </a:endParaRPr>
          </a:p>
        </p:txBody>
      </p:sp>
      <p:sp>
        <p:nvSpPr>
          <p:cNvPr id="32" name="矩形 3"/>
          <p:cNvSpPr/>
          <p:nvPr/>
        </p:nvSpPr>
        <p:spPr>
          <a:xfrm>
            <a:off x="1677689" y="4255090"/>
            <a:ext cx="5545968" cy="1352165"/>
          </a:xfrm>
          <a:custGeom>
            <a:avLst/>
            <a:gdLst>
              <a:gd name="connsiteX0" fmla="*/ 0 w 5545968"/>
              <a:gd name="connsiteY0" fmla="*/ 0 h 1352165"/>
              <a:gd name="connsiteX1" fmla="*/ 693246 w 5545968"/>
              <a:gd name="connsiteY1" fmla="*/ 0 h 1352165"/>
              <a:gd name="connsiteX2" fmla="*/ 1386492 w 5545968"/>
              <a:gd name="connsiteY2" fmla="*/ 0 h 1352165"/>
              <a:gd name="connsiteX3" fmla="*/ 2135198 w 5545968"/>
              <a:gd name="connsiteY3" fmla="*/ 0 h 1352165"/>
              <a:gd name="connsiteX4" fmla="*/ 2883903 w 5545968"/>
              <a:gd name="connsiteY4" fmla="*/ 0 h 1352165"/>
              <a:gd name="connsiteX5" fmla="*/ 3521690 w 5545968"/>
              <a:gd name="connsiteY5" fmla="*/ 0 h 1352165"/>
              <a:gd name="connsiteX6" fmla="*/ 4104016 w 5545968"/>
              <a:gd name="connsiteY6" fmla="*/ 0 h 1352165"/>
              <a:gd name="connsiteX7" fmla="*/ 4686343 w 5545968"/>
              <a:gd name="connsiteY7" fmla="*/ 0 h 1352165"/>
              <a:gd name="connsiteX8" fmla="*/ 5545968 w 5545968"/>
              <a:gd name="connsiteY8" fmla="*/ 0 h 1352165"/>
              <a:gd name="connsiteX9" fmla="*/ 5545968 w 5545968"/>
              <a:gd name="connsiteY9" fmla="*/ 649039 h 1352165"/>
              <a:gd name="connsiteX10" fmla="*/ 5545968 w 5545968"/>
              <a:gd name="connsiteY10" fmla="*/ 1352165 h 1352165"/>
              <a:gd name="connsiteX11" fmla="*/ 4963641 w 5545968"/>
              <a:gd name="connsiteY11" fmla="*/ 1352165 h 1352165"/>
              <a:gd name="connsiteX12" fmla="*/ 4159476 w 5545968"/>
              <a:gd name="connsiteY12" fmla="*/ 1352165 h 1352165"/>
              <a:gd name="connsiteX13" fmla="*/ 3466230 w 5545968"/>
              <a:gd name="connsiteY13" fmla="*/ 1352165 h 1352165"/>
              <a:gd name="connsiteX14" fmla="*/ 2939363 w 5545968"/>
              <a:gd name="connsiteY14" fmla="*/ 1352165 h 1352165"/>
              <a:gd name="connsiteX15" fmla="*/ 2135198 w 5545968"/>
              <a:gd name="connsiteY15" fmla="*/ 1352165 h 1352165"/>
              <a:gd name="connsiteX16" fmla="*/ 1552871 w 5545968"/>
              <a:gd name="connsiteY16" fmla="*/ 1352165 h 1352165"/>
              <a:gd name="connsiteX17" fmla="*/ 970544 w 5545968"/>
              <a:gd name="connsiteY17" fmla="*/ 1352165 h 1352165"/>
              <a:gd name="connsiteX18" fmla="*/ 0 w 5545968"/>
              <a:gd name="connsiteY18" fmla="*/ 1352165 h 1352165"/>
              <a:gd name="connsiteX19" fmla="*/ 0 w 5545968"/>
              <a:gd name="connsiteY19" fmla="*/ 649039 h 1352165"/>
              <a:gd name="connsiteX20" fmla="*/ 0 w 5545968"/>
              <a:gd name="connsiteY20" fmla="*/ 0 h 13521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545968" h="1352165" fill="none" extrusionOk="0">
                <a:moveTo>
                  <a:pt x="0" y="0"/>
                </a:moveTo>
                <a:cubicBezTo>
                  <a:pt x="235858" y="-30579"/>
                  <a:pt x="393629" y="-30072"/>
                  <a:pt x="693246" y="0"/>
                </a:cubicBezTo>
                <a:cubicBezTo>
                  <a:pt x="992863" y="30072"/>
                  <a:pt x="1165422" y="-33618"/>
                  <a:pt x="1386492" y="0"/>
                </a:cubicBezTo>
                <a:cubicBezTo>
                  <a:pt x="1607562" y="33618"/>
                  <a:pt x="1824349" y="2238"/>
                  <a:pt x="2135198" y="0"/>
                </a:cubicBezTo>
                <a:cubicBezTo>
                  <a:pt x="2446047" y="-2238"/>
                  <a:pt x="2593640" y="-26107"/>
                  <a:pt x="2883903" y="0"/>
                </a:cubicBezTo>
                <a:cubicBezTo>
                  <a:pt x="3174167" y="26107"/>
                  <a:pt x="3364541" y="-7259"/>
                  <a:pt x="3521690" y="0"/>
                </a:cubicBezTo>
                <a:cubicBezTo>
                  <a:pt x="3678839" y="7259"/>
                  <a:pt x="3827719" y="-19547"/>
                  <a:pt x="4104016" y="0"/>
                </a:cubicBezTo>
                <a:cubicBezTo>
                  <a:pt x="4380313" y="19547"/>
                  <a:pt x="4423317" y="-18071"/>
                  <a:pt x="4686343" y="0"/>
                </a:cubicBezTo>
                <a:cubicBezTo>
                  <a:pt x="4949369" y="18071"/>
                  <a:pt x="5343690" y="-17292"/>
                  <a:pt x="5545968" y="0"/>
                </a:cubicBezTo>
                <a:cubicBezTo>
                  <a:pt x="5520295" y="138568"/>
                  <a:pt x="5575552" y="341223"/>
                  <a:pt x="5545968" y="649039"/>
                </a:cubicBezTo>
                <a:cubicBezTo>
                  <a:pt x="5516384" y="956855"/>
                  <a:pt x="5554349" y="1028534"/>
                  <a:pt x="5545968" y="1352165"/>
                </a:cubicBezTo>
                <a:cubicBezTo>
                  <a:pt x="5262785" y="1366082"/>
                  <a:pt x="5086793" y="1373953"/>
                  <a:pt x="4963641" y="1352165"/>
                </a:cubicBezTo>
                <a:cubicBezTo>
                  <a:pt x="4840489" y="1330377"/>
                  <a:pt x="4397578" y="1371653"/>
                  <a:pt x="4159476" y="1352165"/>
                </a:cubicBezTo>
                <a:cubicBezTo>
                  <a:pt x="3921375" y="1332677"/>
                  <a:pt x="3768238" y="1336086"/>
                  <a:pt x="3466230" y="1352165"/>
                </a:cubicBezTo>
                <a:cubicBezTo>
                  <a:pt x="3164222" y="1368244"/>
                  <a:pt x="3125469" y="1345126"/>
                  <a:pt x="2939363" y="1352165"/>
                </a:cubicBezTo>
                <a:cubicBezTo>
                  <a:pt x="2753257" y="1359204"/>
                  <a:pt x="2311511" y="1384521"/>
                  <a:pt x="2135198" y="1352165"/>
                </a:cubicBezTo>
                <a:cubicBezTo>
                  <a:pt x="1958886" y="1319809"/>
                  <a:pt x="1756777" y="1347830"/>
                  <a:pt x="1552871" y="1352165"/>
                </a:cubicBezTo>
                <a:cubicBezTo>
                  <a:pt x="1348965" y="1356500"/>
                  <a:pt x="1171517" y="1379773"/>
                  <a:pt x="970544" y="1352165"/>
                </a:cubicBezTo>
                <a:cubicBezTo>
                  <a:pt x="769571" y="1324557"/>
                  <a:pt x="312671" y="1377510"/>
                  <a:pt x="0" y="1352165"/>
                </a:cubicBezTo>
                <a:cubicBezTo>
                  <a:pt x="12223" y="1066648"/>
                  <a:pt x="-25152" y="963808"/>
                  <a:pt x="0" y="649039"/>
                </a:cubicBezTo>
                <a:cubicBezTo>
                  <a:pt x="25152" y="334270"/>
                  <a:pt x="-15567" y="167847"/>
                  <a:pt x="0" y="0"/>
                </a:cubicBezTo>
                <a:close/>
              </a:path>
              <a:path w="5545968" h="1352165" stroke="0" extrusionOk="0">
                <a:moveTo>
                  <a:pt x="0" y="0"/>
                </a:moveTo>
                <a:cubicBezTo>
                  <a:pt x="153146" y="1867"/>
                  <a:pt x="452661" y="11701"/>
                  <a:pt x="582327" y="0"/>
                </a:cubicBezTo>
                <a:cubicBezTo>
                  <a:pt x="711993" y="-11701"/>
                  <a:pt x="864694" y="-16330"/>
                  <a:pt x="1109194" y="0"/>
                </a:cubicBezTo>
                <a:cubicBezTo>
                  <a:pt x="1353694" y="16330"/>
                  <a:pt x="1454831" y="-10454"/>
                  <a:pt x="1746980" y="0"/>
                </a:cubicBezTo>
                <a:cubicBezTo>
                  <a:pt x="2039129" y="10454"/>
                  <a:pt x="2251713" y="-13172"/>
                  <a:pt x="2440226" y="0"/>
                </a:cubicBezTo>
                <a:cubicBezTo>
                  <a:pt x="2628739" y="13172"/>
                  <a:pt x="2936244" y="2256"/>
                  <a:pt x="3078012" y="0"/>
                </a:cubicBezTo>
                <a:cubicBezTo>
                  <a:pt x="3219780" y="-2256"/>
                  <a:pt x="3574069" y="-10789"/>
                  <a:pt x="3715799" y="0"/>
                </a:cubicBezTo>
                <a:cubicBezTo>
                  <a:pt x="3857529" y="10789"/>
                  <a:pt x="4000497" y="21081"/>
                  <a:pt x="4242666" y="0"/>
                </a:cubicBezTo>
                <a:cubicBezTo>
                  <a:pt x="4484835" y="-21081"/>
                  <a:pt x="4572828" y="10749"/>
                  <a:pt x="4769532" y="0"/>
                </a:cubicBezTo>
                <a:cubicBezTo>
                  <a:pt x="4966236" y="-10749"/>
                  <a:pt x="5199391" y="-9956"/>
                  <a:pt x="5545968" y="0"/>
                </a:cubicBezTo>
                <a:cubicBezTo>
                  <a:pt x="5567092" y="202474"/>
                  <a:pt x="5515064" y="416408"/>
                  <a:pt x="5545968" y="676083"/>
                </a:cubicBezTo>
                <a:cubicBezTo>
                  <a:pt x="5576872" y="935758"/>
                  <a:pt x="5527119" y="1179112"/>
                  <a:pt x="5545968" y="1352165"/>
                </a:cubicBezTo>
                <a:cubicBezTo>
                  <a:pt x="5231570" y="1376100"/>
                  <a:pt x="5052109" y="1345641"/>
                  <a:pt x="4741803" y="1352165"/>
                </a:cubicBezTo>
                <a:cubicBezTo>
                  <a:pt x="4431497" y="1358689"/>
                  <a:pt x="4447206" y="1368487"/>
                  <a:pt x="4159476" y="1352165"/>
                </a:cubicBezTo>
                <a:cubicBezTo>
                  <a:pt x="3871746" y="1335843"/>
                  <a:pt x="3795757" y="1338379"/>
                  <a:pt x="3577149" y="1352165"/>
                </a:cubicBezTo>
                <a:cubicBezTo>
                  <a:pt x="3358541" y="1365951"/>
                  <a:pt x="3082996" y="1374694"/>
                  <a:pt x="2883903" y="1352165"/>
                </a:cubicBezTo>
                <a:cubicBezTo>
                  <a:pt x="2684810" y="1329636"/>
                  <a:pt x="2517293" y="1367427"/>
                  <a:pt x="2301577" y="1352165"/>
                </a:cubicBezTo>
                <a:cubicBezTo>
                  <a:pt x="2085861" y="1336903"/>
                  <a:pt x="1926489" y="1338983"/>
                  <a:pt x="1719250" y="1352165"/>
                </a:cubicBezTo>
                <a:cubicBezTo>
                  <a:pt x="1512011" y="1365347"/>
                  <a:pt x="1355761" y="1374746"/>
                  <a:pt x="1081464" y="1352165"/>
                </a:cubicBezTo>
                <a:cubicBezTo>
                  <a:pt x="807167" y="1329584"/>
                  <a:pt x="232726" y="1344255"/>
                  <a:pt x="0" y="1352165"/>
                </a:cubicBezTo>
                <a:cubicBezTo>
                  <a:pt x="1787" y="1007518"/>
                  <a:pt x="-6329" y="973060"/>
                  <a:pt x="0" y="649039"/>
                </a:cubicBezTo>
                <a:cubicBezTo>
                  <a:pt x="6329" y="325018"/>
                  <a:pt x="18564" y="170539"/>
                  <a:pt x="0" y="0"/>
                </a:cubicBezTo>
                <a:close/>
              </a:path>
            </a:pathLst>
          </a:custGeom>
          <a:solidFill>
            <a:schemeClr val="accent1">
              <a:lumMod val="20000"/>
              <a:lumOff val="80000"/>
            </a:schemeClr>
          </a:solidFill>
          <a:ln>
            <a:solidFill>
              <a:schemeClr val="accent1">
                <a:lumMod val="20000"/>
                <a:lumOff val="80000"/>
              </a:schemeClr>
            </a:solidFill>
          </a:ln>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pPr>
            <a:r>
              <a:rPr lang="zh-CN" altLang="en-US" sz="1400" dirty="0">
                <a:cs typeface="+mn-ea"/>
                <a:sym typeface="+mn-lt"/>
              </a:rPr>
              <a:t>Lorem Ipsum is simply dummy text of the printing and typesetting industry. Lorem Ipsum has been the industry's standard. Lorem Ipsum is simply dummy text of the printing and typesetting industry. Lorem Ipsum has been the industry's standard. </a:t>
            </a:r>
          </a:p>
        </p:txBody>
      </p:sp>
      <p:sp>
        <p:nvSpPr>
          <p:cNvPr id="33" name="矩形 32"/>
          <p:cNvSpPr/>
          <p:nvPr/>
        </p:nvSpPr>
        <p:spPr>
          <a:xfrm>
            <a:off x="7880820" y="4578255"/>
            <a:ext cx="2729026" cy="1029000"/>
          </a:xfrm>
          <a:prstGeom prst="rect">
            <a:avLst/>
          </a:prstGeom>
          <a:noFill/>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400" dirty="0">
                <a:cs typeface="+mn-ea"/>
                <a:sym typeface="+mn-lt"/>
              </a:rPr>
              <a:t>Lorem Ipsum is simply dummy text of the printing and typesetting industry. </a:t>
            </a:r>
          </a:p>
        </p:txBody>
      </p:sp>
      <p:sp>
        <p:nvSpPr>
          <p:cNvPr id="34" name="文本框 38"/>
          <p:cNvSpPr txBox="1"/>
          <p:nvPr/>
        </p:nvSpPr>
        <p:spPr>
          <a:xfrm>
            <a:off x="7880820" y="4250048"/>
            <a:ext cx="2528178"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rgbClr val="FFAAA3"/>
                </a:solidFill>
                <a:cs typeface="+mn-ea"/>
                <a:sym typeface="+mn-lt"/>
              </a:rPr>
              <a:t>添加您的标题</a:t>
            </a:r>
          </a:p>
        </p:txBody>
      </p:sp>
      <p:sp>
        <p:nvSpPr>
          <p:cNvPr id="35" name="矩形 34"/>
          <p:cNvSpPr/>
          <p:nvPr/>
        </p:nvSpPr>
        <p:spPr>
          <a:xfrm>
            <a:off x="7880820" y="2892841"/>
            <a:ext cx="2729026" cy="1029000"/>
          </a:xfrm>
          <a:prstGeom prst="rect">
            <a:avLst/>
          </a:prstGeom>
          <a:noFill/>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400" dirty="0">
                <a:cs typeface="+mn-ea"/>
                <a:sym typeface="+mn-lt"/>
              </a:rPr>
              <a:t>Lorem Ipsum is simply dummy text of the printing and typesetting industry. </a:t>
            </a:r>
          </a:p>
        </p:txBody>
      </p:sp>
      <p:sp>
        <p:nvSpPr>
          <p:cNvPr id="36" name="文本框 38"/>
          <p:cNvSpPr txBox="1"/>
          <p:nvPr/>
        </p:nvSpPr>
        <p:spPr>
          <a:xfrm>
            <a:off x="7880820" y="2564634"/>
            <a:ext cx="2528178"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rgbClr val="FFAAA3"/>
                </a:solidFill>
                <a:cs typeface="+mn-ea"/>
                <a:sym typeface="+mn-lt"/>
              </a:rPr>
              <a:t>添加您的标题</a:t>
            </a:r>
          </a:p>
        </p:txBody>
      </p:sp>
      <p:pic>
        <p:nvPicPr>
          <p:cNvPr id="37" name="图片 36" descr="卡通可爱小动物插画"/>
          <p:cNvPicPr>
            <a:picLocks noChangeAspect="1"/>
          </p:cNvPicPr>
          <p:nvPr/>
        </p:nvPicPr>
        <p:blipFill>
          <a:blip r:embed="rId3"/>
          <a:srcRect l="-447" t="70126" r="43222" b="3453"/>
          <a:stretch>
            <a:fillRect/>
          </a:stretch>
        </p:blipFill>
        <p:spPr>
          <a:xfrm>
            <a:off x="2918460" y="2185670"/>
            <a:ext cx="3352800" cy="2069465"/>
          </a:xfrm>
          <a:prstGeom prst="rect">
            <a:avLst/>
          </a:prstGeom>
        </p:spPr>
      </p:pic>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1"/>
          <p:cNvSpPr>
            <a:spLocks noChangeArrowheads="1"/>
          </p:cNvSpPr>
          <p:nvPr/>
        </p:nvSpPr>
        <p:spPr bwMode="auto">
          <a:xfrm>
            <a:off x="4885465" y="1478985"/>
            <a:ext cx="2946998" cy="2646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altLang="zh-CN" sz="16600" dirty="0">
                <a:solidFill>
                  <a:srgbClr val="FFAAA3"/>
                </a:solidFill>
                <a:latin typeface="思源黑体 CN Bold" panose="020B0800000000000000" pitchFamily="34" charset="-122"/>
                <a:ea typeface="思源黑体 CN Bold" panose="020B0800000000000000" pitchFamily="34" charset="-122"/>
              </a:rPr>
              <a:t>02</a:t>
            </a:r>
          </a:p>
        </p:txBody>
      </p:sp>
      <p:sp>
        <p:nvSpPr>
          <p:cNvPr id="4" name="AutoShape2"/>
          <p:cNvSpPr/>
          <p:nvPr/>
        </p:nvSpPr>
        <p:spPr>
          <a:xfrm>
            <a:off x="4066609" y="4039400"/>
            <a:ext cx="4493538" cy="1069845"/>
          </a:xfrm>
          <a:prstGeom prst="rect">
            <a:avLst/>
          </a:prstGeom>
        </p:spPr>
        <p:txBody>
          <a:bodyPr wrap="none">
            <a:spAutoFit/>
          </a:bodyPr>
          <a:lstStyle/>
          <a:p>
            <a:pPr>
              <a:lnSpc>
                <a:spcPct val="150000"/>
              </a:lnSpc>
            </a:pPr>
            <a:r>
              <a:rPr lang="zh-CN" altLang="en-US" sz="4800" b="1" dirty="0">
                <a:solidFill>
                  <a:srgbClr val="FFAAA3"/>
                </a:solidFill>
                <a:latin typeface="思源黑体 CN Bold" panose="020B0800000000000000" pitchFamily="34" charset="-122"/>
                <a:ea typeface="思源黑体 CN Bold" panose="020B0800000000000000" pitchFamily="34" charset="-122"/>
              </a:rPr>
              <a:t>请添加你的标题</a:t>
            </a:r>
            <a:endParaRPr lang="zh-CN" altLang="en-US" sz="4800" b="1" dirty="0">
              <a:solidFill>
                <a:srgbClr val="FFAAA3"/>
              </a:solidFill>
              <a:latin typeface="Noto Sans S Chinese Regular"/>
              <a:ea typeface="微软雅黑" panose="020B0503020204020204" pitchFamily="34" charset="-122"/>
              <a:sym typeface="Noto Sans S Chinese Regular"/>
            </a:endParaRPr>
          </a:p>
        </p:txBody>
      </p:sp>
      <p:pic>
        <p:nvPicPr>
          <p:cNvPr id="5" name="Picture0"/>
          <p:cNvPicPr>
            <a:picLocks noChangeAspect="1"/>
          </p:cNvPicPr>
          <p:nvPr/>
        </p:nvPicPr>
        <p:blipFill rotWithShape="1">
          <a:blip r:embed="rId3" cstate="print">
            <a:extLst>
              <a:ext uri="{28A0092B-C50C-407E-A947-70E740481C1C}">
                <a14:useLocalDpi xmlns:a14="http://schemas.microsoft.com/office/drawing/2010/main" val="0"/>
              </a:ext>
            </a:extLst>
          </a:blip>
          <a:srcRect l="57843"/>
          <a:stretch>
            <a:fillRect/>
          </a:stretch>
        </p:blipFill>
        <p:spPr>
          <a:xfrm rot="1849588">
            <a:off x="7828132" y="1513543"/>
            <a:ext cx="1604575" cy="2275596"/>
          </a:xfrm>
          <a:prstGeom prst="rect">
            <a:avLst/>
          </a:prstGeom>
        </p:spPr>
      </p:pic>
      <p:pic>
        <p:nvPicPr>
          <p:cNvPr id="6" name="Picture1"/>
          <p:cNvPicPr>
            <a:picLocks noChangeAspect="1"/>
          </p:cNvPicPr>
          <p:nvPr/>
        </p:nvPicPr>
        <p:blipFill rotWithShape="1">
          <a:blip r:embed="rId3" cstate="print">
            <a:extLst>
              <a:ext uri="{28A0092B-C50C-407E-A947-70E740481C1C}">
                <a14:useLocalDpi xmlns:a14="http://schemas.microsoft.com/office/drawing/2010/main" val="0"/>
              </a:ext>
            </a:extLst>
          </a:blip>
          <a:srcRect l="57843"/>
          <a:stretch>
            <a:fillRect/>
          </a:stretch>
        </p:blipFill>
        <p:spPr>
          <a:xfrm rot="12013547">
            <a:off x="3067812" y="1686193"/>
            <a:ext cx="1604575" cy="2275596"/>
          </a:xfrm>
          <a:prstGeom prst="rect">
            <a:avLst/>
          </a:prstGeom>
        </p:spPr>
      </p:pic>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6" name="组合 115"/>
          <p:cNvGrpSpPr/>
          <p:nvPr/>
        </p:nvGrpSpPr>
        <p:grpSpPr>
          <a:xfrm>
            <a:off x="4534535" y="2735580"/>
            <a:ext cx="3434715" cy="2087880"/>
            <a:chOff x="5789" y="3139"/>
            <a:chExt cx="7384" cy="4489"/>
          </a:xfrm>
        </p:grpSpPr>
        <p:sp>
          <p:nvSpPr>
            <p:cNvPr id="39" name="AutoShape2"/>
            <p:cNvSpPr/>
            <p:nvPr>
              <p:custDataLst>
                <p:tags r:id="rId1"/>
              </p:custDataLst>
            </p:nvPr>
          </p:nvSpPr>
          <p:spPr>
            <a:xfrm rot="5400000">
              <a:off x="5789" y="5162"/>
              <a:ext cx="2467" cy="2467"/>
            </a:xfrm>
            <a:prstGeom prst="donut">
              <a:avLst>
                <a:gd name="adj" fmla="val 16905"/>
              </a:avLst>
            </a:prstGeom>
            <a:solidFill>
              <a:srgbClr val="FBDB58"/>
            </a:solidFill>
            <a:ln w="12700" cap="flat" cmpd="sng" algn="ctr">
              <a:noFill/>
              <a:prstDash val="solid"/>
              <a:miter lim="800000"/>
            </a:ln>
            <a:effectLst>
              <a:outerShdw blurRad="50800" dist="38100" dir="2700000" algn="tl" rotWithShape="0">
                <a:prstClr val="black">
                  <a:alpha val="40000"/>
                </a:prstClr>
              </a:outerShdw>
            </a:effectLst>
            <a:scene3d>
              <a:camera prst="orthographicFront">
                <a:rot lat="0" lon="1500000" rev="0"/>
              </a:camera>
              <a:lightRig rig="threePt" dir="t">
                <a:rot lat="0" lon="0" rev="9600000"/>
              </a:lightRig>
            </a:scene3d>
            <a:sp3d extrusionH="1143000">
              <a:contourClr>
                <a:srgbClr val="FFFFFF"/>
              </a:contourClr>
            </a:sp3d>
          </p:spPr>
          <p:txBody>
            <a:bodyPr anchor="ctr"/>
            <a:lstStyle/>
            <a:p>
              <a:pPr algn="ctr">
                <a:defRPr/>
              </a:pPr>
              <a:endParaRPr lang="zh-CN" altLang="en-US" kern="0" dirty="0">
                <a:solidFill>
                  <a:prstClr val="black"/>
                </a:solidFill>
                <a:sym typeface="Arial" panose="020B0604020202020204" pitchFamily="34" charset="0"/>
              </a:endParaRPr>
            </a:p>
          </p:txBody>
        </p:sp>
        <p:sp>
          <p:nvSpPr>
            <p:cNvPr id="40" name="AutoShape3"/>
            <p:cNvSpPr/>
            <p:nvPr>
              <p:custDataLst>
                <p:tags r:id="rId2"/>
              </p:custDataLst>
            </p:nvPr>
          </p:nvSpPr>
          <p:spPr>
            <a:xfrm rot="5400000">
              <a:off x="10707" y="5162"/>
              <a:ext cx="2467" cy="2467"/>
            </a:xfrm>
            <a:prstGeom prst="donut">
              <a:avLst>
                <a:gd name="adj" fmla="val 16905"/>
              </a:avLst>
            </a:prstGeom>
            <a:solidFill>
              <a:srgbClr val="FFAAA3"/>
            </a:solidFill>
            <a:ln w="12700" cap="flat" cmpd="sng" algn="ctr">
              <a:noFill/>
              <a:prstDash val="solid"/>
              <a:miter lim="800000"/>
            </a:ln>
            <a:effectLst>
              <a:outerShdw blurRad="50800" dist="38100" dir="2700000" algn="tl" rotWithShape="0">
                <a:prstClr val="black">
                  <a:alpha val="40000"/>
                </a:prstClr>
              </a:outerShdw>
            </a:effectLst>
            <a:scene3d>
              <a:camera prst="orthographicFront">
                <a:rot lat="0" lon="1500000" rev="0"/>
              </a:camera>
              <a:lightRig rig="threePt" dir="t">
                <a:rot lat="0" lon="0" rev="9600000"/>
              </a:lightRig>
            </a:scene3d>
            <a:sp3d extrusionH="1143000">
              <a:contourClr>
                <a:srgbClr val="FFFFFF"/>
              </a:contourClr>
            </a:sp3d>
          </p:spPr>
          <p:txBody>
            <a:bodyPr anchor="ctr"/>
            <a:lstStyle/>
            <a:p>
              <a:pPr algn="ctr">
                <a:defRPr/>
              </a:pPr>
              <a:endParaRPr lang="zh-CN" altLang="en-US" kern="0" dirty="0">
                <a:solidFill>
                  <a:prstClr val="black"/>
                </a:solidFill>
                <a:sym typeface="Arial" panose="020B0604020202020204" pitchFamily="34" charset="0"/>
              </a:endParaRPr>
            </a:p>
          </p:txBody>
        </p:sp>
        <p:sp>
          <p:nvSpPr>
            <p:cNvPr id="41" name="Freeform34"/>
            <p:cNvSpPr/>
            <p:nvPr/>
          </p:nvSpPr>
          <p:spPr bwMode="auto">
            <a:xfrm>
              <a:off x="10717" y="3167"/>
              <a:ext cx="2224" cy="3546"/>
            </a:xfrm>
            <a:custGeom>
              <a:avLst/>
              <a:gdLst>
                <a:gd name="T0" fmla="*/ 248 w 544"/>
                <a:gd name="T1" fmla="*/ 711 h 868"/>
                <a:gd name="T2" fmla="*/ 172 w 544"/>
                <a:gd name="T3" fmla="*/ 702 h 868"/>
                <a:gd name="T4" fmla="*/ 215 w 544"/>
                <a:gd name="T5" fmla="*/ 393 h 868"/>
                <a:gd name="T6" fmla="*/ 205 w 544"/>
                <a:gd name="T7" fmla="*/ 392 h 868"/>
                <a:gd name="T8" fmla="*/ 100 w 544"/>
                <a:gd name="T9" fmla="*/ 471 h 868"/>
                <a:gd name="T10" fmla="*/ 58 w 544"/>
                <a:gd name="T11" fmla="*/ 447 h 868"/>
                <a:gd name="T12" fmla="*/ 115 w 544"/>
                <a:gd name="T13" fmla="*/ 439 h 868"/>
                <a:gd name="T14" fmla="*/ 222 w 544"/>
                <a:gd name="T15" fmla="*/ 326 h 868"/>
                <a:gd name="T16" fmla="*/ 102 w 544"/>
                <a:gd name="T17" fmla="*/ 217 h 868"/>
                <a:gd name="T18" fmla="*/ 98 w 544"/>
                <a:gd name="T19" fmla="*/ 181 h 868"/>
                <a:gd name="T20" fmla="*/ 115 w 544"/>
                <a:gd name="T21" fmla="*/ 126 h 868"/>
                <a:gd name="T22" fmla="*/ 0 w 544"/>
                <a:gd name="T23" fmla="*/ 142 h 868"/>
                <a:gd name="T24" fmla="*/ 32 w 544"/>
                <a:gd name="T25" fmla="*/ 93 h 868"/>
                <a:gd name="T26" fmla="*/ 88 w 544"/>
                <a:gd name="T27" fmla="*/ 21 h 868"/>
                <a:gd name="T28" fmla="*/ 155 w 544"/>
                <a:gd name="T29" fmla="*/ 60 h 868"/>
                <a:gd name="T30" fmla="*/ 412 w 544"/>
                <a:gd name="T31" fmla="*/ 40 h 868"/>
                <a:gd name="T32" fmla="*/ 508 w 544"/>
                <a:gd name="T33" fmla="*/ 46 h 868"/>
                <a:gd name="T34" fmla="*/ 527 w 544"/>
                <a:gd name="T35" fmla="*/ 112 h 868"/>
                <a:gd name="T36" fmla="*/ 438 w 544"/>
                <a:gd name="T37" fmla="*/ 146 h 868"/>
                <a:gd name="T38" fmla="*/ 474 w 544"/>
                <a:gd name="T39" fmla="*/ 178 h 868"/>
                <a:gd name="T40" fmla="*/ 443 w 544"/>
                <a:gd name="T41" fmla="*/ 214 h 868"/>
                <a:gd name="T42" fmla="*/ 354 w 544"/>
                <a:gd name="T43" fmla="*/ 341 h 868"/>
                <a:gd name="T44" fmla="*/ 471 w 544"/>
                <a:gd name="T45" fmla="*/ 393 h 868"/>
                <a:gd name="T46" fmla="*/ 522 w 544"/>
                <a:gd name="T47" fmla="*/ 376 h 868"/>
                <a:gd name="T48" fmla="*/ 497 w 544"/>
                <a:gd name="T49" fmla="*/ 417 h 868"/>
                <a:gd name="T50" fmla="*/ 371 w 544"/>
                <a:gd name="T51" fmla="*/ 376 h 868"/>
                <a:gd name="T52" fmla="*/ 458 w 544"/>
                <a:gd name="T53" fmla="*/ 645 h 868"/>
                <a:gd name="T54" fmla="*/ 384 w 544"/>
                <a:gd name="T55" fmla="*/ 681 h 868"/>
                <a:gd name="T56" fmla="*/ 383 w 544"/>
                <a:gd name="T57" fmla="*/ 807 h 868"/>
                <a:gd name="T58" fmla="*/ 406 w 544"/>
                <a:gd name="T59" fmla="*/ 816 h 868"/>
                <a:gd name="T60" fmla="*/ 432 w 544"/>
                <a:gd name="T61" fmla="*/ 852 h 868"/>
                <a:gd name="T62" fmla="*/ 369 w 544"/>
                <a:gd name="T63" fmla="*/ 828 h 868"/>
                <a:gd name="T64" fmla="*/ 346 w 544"/>
                <a:gd name="T65" fmla="*/ 686 h 868"/>
                <a:gd name="T66" fmla="*/ 260 w 544"/>
                <a:gd name="T67" fmla="*/ 717 h 868"/>
                <a:gd name="T68" fmla="*/ 181 w 544"/>
                <a:gd name="T69" fmla="*/ 852 h 868"/>
                <a:gd name="T70" fmla="*/ 194 w 544"/>
                <a:gd name="T71" fmla="*/ 813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44" h="868">
                  <a:moveTo>
                    <a:pt x="232" y="821"/>
                  </a:moveTo>
                  <a:cubicBezTo>
                    <a:pt x="237" y="783"/>
                    <a:pt x="242" y="747"/>
                    <a:pt x="248" y="711"/>
                  </a:cubicBezTo>
                  <a:cubicBezTo>
                    <a:pt x="250" y="699"/>
                    <a:pt x="242" y="702"/>
                    <a:pt x="236" y="702"/>
                  </a:cubicBezTo>
                  <a:cubicBezTo>
                    <a:pt x="214" y="702"/>
                    <a:pt x="193" y="702"/>
                    <a:pt x="172" y="702"/>
                  </a:cubicBezTo>
                  <a:cubicBezTo>
                    <a:pt x="154" y="702"/>
                    <a:pt x="150" y="695"/>
                    <a:pt x="154" y="678"/>
                  </a:cubicBezTo>
                  <a:cubicBezTo>
                    <a:pt x="172" y="583"/>
                    <a:pt x="191" y="488"/>
                    <a:pt x="215" y="393"/>
                  </a:cubicBezTo>
                  <a:cubicBezTo>
                    <a:pt x="215" y="391"/>
                    <a:pt x="216" y="388"/>
                    <a:pt x="216" y="385"/>
                  </a:cubicBezTo>
                  <a:cubicBezTo>
                    <a:pt x="210" y="385"/>
                    <a:pt x="208" y="389"/>
                    <a:pt x="205" y="392"/>
                  </a:cubicBezTo>
                  <a:cubicBezTo>
                    <a:pt x="183" y="417"/>
                    <a:pt x="156" y="436"/>
                    <a:pt x="125" y="451"/>
                  </a:cubicBezTo>
                  <a:cubicBezTo>
                    <a:pt x="115" y="456"/>
                    <a:pt x="106" y="459"/>
                    <a:pt x="100" y="471"/>
                  </a:cubicBezTo>
                  <a:cubicBezTo>
                    <a:pt x="95" y="483"/>
                    <a:pt x="72" y="486"/>
                    <a:pt x="61" y="477"/>
                  </a:cubicBezTo>
                  <a:cubicBezTo>
                    <a:pt x="50" y="469"/>
                    <a:pt x="51" y="458"/>
                    <a:pt x="58" y="447"/>
                  </a:cubicBezTo>
                  <a:cubicBezTo>
                    <a:pt x="66" y="433"/>
                    <a:pt x="79" y="429"/>
                    <a:pt x="93" y="438"/>
                  </a:cubicBezTo>
                  <a:cubicBezTo>
                    <a:pt x="101" y="444"/>
                    <a:pt x="107" y="442"/>
                    <a:pt x="115" y="439"/>
                  </a:cubicBezTo>
                  <a:cubicBezTo>
                    <a:pt x="164" y="420"/>
                    <a:pt x="199" y="385"/>
                    <a:pt x="229" y="343"/>
                  </a:cubicBezTo>
                  <a:cubicBezTo>
                    <a:pt x="236" y="334"/>
                    <a:pt x="234" y="329"/>
                    <a:pt x="222" y="326"/>
                  </a:cubicBezTo>
                  <a:cubicBezTo>
                    <a:pt x="172" y="309"/>
                    <a:pt x="134" y="279"/>
                    <a:pt x="116" y="228"/>
                  </a:cubicBezTo>
                  <a:cubicBezTo>
                    <a:pt x="114" y="220"/>
                    <a:pt x="109" y="218"/>
                    <a:pt x="102" y="217"/>
                  </a:cubicBezTo>
                  <a:cubicBezTo>
                    <a:pt x="92" y="216"/>
                    <a:pt x="87" y="209"/>
                    <a:pt x="86" y="199"/>
                  </a:cubicBezTo>
                  <a:cubicBezTo>
                    <a:pt x="85" y="191"/>
                    <a:pt x="90" y="184"/>
                    <a:pt x="98" y="181"/>
                  </a:cubicBezTo>
                  <a:cubicBezTo>
                    <a:pt x="103" y="178"/>
                    <a:pt x="110" y="178"/>
                    <a:pt x="108" y="169"/>
                  </a:cubicBezTo>
                  <a:cubicBezTo>
                    <a:pt x="106" y="154"/>
                    <a:pt x="110" y="140"/>
                    <a:pt x="115" y="126"/>
                  </a:cubicBezTo>
                  <a:cubicBezTo>
                    <a:pt x="87" y="157"/>
                    <a:pt x="53" y="163"/>
                    <a:pt x="15" y="153"/>
                  </a:cubicBezTo>
                  <a:cubicBezTo>
                    <a:pt x="9" y="151"/>
                    <a:pt x="0" y="150"/>
                    <a:pt x="0" y="142"/>
                  </a:cubicBezTo>
                  <a:cubicBezTo>
                    <a:pt x="0" y="133"/>
                    <a:pt x="8" y="135"/>
                    <a:pt x="13" y="132"/>
                  </a:cubicBezTo>
                  <a:cubicBezTo>
                    <a:pt x="29" y="124"/>
                    <a:pt x="30" y="108"/>
                    <a:pt x="32" y="93"/>
                  </a:cubicBezTo>
                  <a:cubicBezTo>
                    <a:pt x="33" y="79"/>
                    <a:pt x="34" y="66"/>
                    <a:pt x="40" y="54"/>
                  </a:cubicBezTo>
                  <a:cubicBezTo>
                    <a:pt x="50" y="34"/>
                    <a:pt x="65" y="21"/>
                    <a:pt x="88" y="21"/>
                  </a:cubicBezTo>
                  <a:cubicBezTo>
                    <a:pt x="110" y="22"/>
                    <a:pt x="124" y="33"/>
                    <a:pt x="131" y="54"/>
                  </a:cubicBezTo>
                  <a:cubicBezTo>
                    <a:pt x="135" y="66"/>
                    <a:pt x="143" y="69"/>
                    <a:pt x="155" y="60"/>
                  </a:cubicBezTo>
                  <a:cubicBezTo>
                    <a:pt x="227" y="4"/>
                    <a:pt x="310" y="1"/>
                    <a:pt x="386" y="50"/>
                  </a:cubicBezTo>
                  <a:cubicBezTo>
                    <a:pt x="396" y="56"/>
                    <a:pt x="409" y="51"/>
                    <a:pt x="412" y="40"/>
                  </a:cubicBezTo>
                  <a:cubicBezTo>
                    <a:pt x="421" y="12"/>
                    <a:pt x="436" y="0"/>
                    <a:pt x="460" y="1"/>
                  </a:cubicBezTo>
                  <a:cubicBezTo>
                    <a:pt x="485" y="2"/>
                    <a:pt x="502" y="18"/>
                    <a:pt x="508" y="46"/>
                  </a:cubicBezTo>
                  <a:cubicBezTo>
                    <a:pt x="512" y="65"/>
                    <a:pt x="513" y="85"/>
                    <a:pt x="534" y="97"/>
                  </a:cubicBezTo>
                  <a:cubicBezTo>
                    <a:pt x="544" y="103"/>
                    <a:pt x="534" y="109"/>
                    <a:pt x="527" y="112"/>
                  </a:cubicBezTo>
                  <a:cubicBezTo>
                    <a:pt x="492" y="125"/>
                    <a:pt x="459" y="132"/>
                    <a:pt x="426" y="98"/>
                  </a:cubicBezTo>
                  <a:cubicBezTo>
                    <a:pt x="431" y="117"/>
                    <a:pt x="435" y="131"/>
                    <a:pt x="438" y="146"/>
                  </a:cubicBezTo>
                  <a:cubicBezTo>
                    <a:pt x="440" y="155"/>
                    <a:pt x="444" y="158"/>
                    <a:pt x="453" y="158"/>
                  </a:cubicBezTo>
                  <a:cubicBezTo>
                    <a:pt x="466" y="158"/>
                    <a:pt x="473" y="166"/>
                    <a:pt x="474" y="178"/>
                  </a:cubicBezTo>
                  <a:cubicBezTo>
                    <a:pt x="475" y="190"/>
                    <a:pt x="467" y="199"/>
                    <a:pt x="455" y="200"/>
                  </a:cubicBezTo>
                  <a:cubicBezTo>
                    <a:pt x="445" y="200"/>
                    <a:pt x="444" y="206"/>
                    <a:pt x="443" y="214"/>
                  </a:cubicBezTo>
                  <a:cubicBezTo>
                    <a:pt x="434" y="264"/>
                    <a:pt x="406" y="300"/>
                    <a:pt x="359" y="321"/>
                  </a:cubicBezTo>
                  <a:cubicBezTo>
                    <a:pt x="346" y="326"/>
                    <a:pt x="348" y="332"/>
                    <a:pt x="354" y="341"/>
                  </a:cubicBezTo>
                  <a:cubicBezTo>
                    <a:pt x="377" y="371"/>
                    <a:pt x="410" y="382"/>
                    <a:pt x="445" y="389"/>
                  </a:cubicBezTo>
                  <a:cubicBezTo>
                    <a:pt x="454" y="391"/>
                    <a:pt x="463" y="391"/>
                    <a:pt x="471" y="393"/>
                  </a:cubicBezTo>
                  <a:cubicBezTo>
                    <a:pt x="480" y="394"/>
                    <a:pt x="486" y="393"/>
                    <a:pt x="491" y="384"/>
                  </a:cubicBezTo>
                  <a:cubicBezTo>
                    <a:pt x="498" y="372"/>
                    <a:pt x="511" y="369"/>
                    <a:pt x="522" y="376"/>
                  </a:cubicBezTo>
                  <a:cubicBezTo>
                    <a:pt x="534" y="383"/>
                    <a:pt x="536" y="396"/>
                    <a:pt x="529" y="408"/>
                  </a:cubicBezTo>
                  <a:cubicBezTo>
                    <a:pt x="522" y="420"/>
                    <a:pt x="508" y="425"/>
                    <a:pt x="497" y="417"/>
                  </a:cubicBezTo>
                  <a:cubicBezTo>
                    <a:pt x="486" y="409"/>
                    <a:pt x="476" y="409"/>
                    <a:pt x="465" y="409"/>
                  </a:cubicBezTo>
                  <a:cubicBezTo>
                    <a:pt x="431" y="409"/>
                    <a:pt x="402" y="397"/>
                    <a:pt x="371" y="376"/>
                  </a:cubicBezTo>
                  <a:cubicBezTo>
                    <a:pt x="384" y="410"/>
                    <a:pt x="396" y="439"/>
                    <a:pt x="407" y="468"/>
                  </a:cubicBezTo>
                  <a:cubicBezTo>
                    <a:pt x="428" y="526"/>
                    <a:pt x="448" y="584"/>
                    <a:pt x="458" y="645"/>
                  </a:cubicBezTo>
                  <a:cubicBezTo>
                    <a:pt x="463" y="671"/>
                    <a:pt x="460" y="673"/>
                    <a:pt x="434" y="676"/>
                  </a:cubicBezTo>
                  <a:cubicBezTo>
                    <a:pt x="417" y="678"/>
                    <a:pt x="401" y="680"/>
                    <a:pt x="384" y="681"/>
                  </a:cubicBezTo>
                  <a:cubicBezTo>
                    <a:pt x="374" y="682"/>
                    <a:pt x="372" y="686"/>
                    <a:pt x="373" y="695"/>
                  </a:cubicBezTo>
                  <a:cubicBezTo>
                    <a:pt x="377" y="732"/>
                    <a:pt x="380" y="770"/>
                    <a:pt x="383" y="807"/>
                  </a:cubicBezTo>
                  <a:cubicBezTo>
                    <a:pt x="384" y="816"/>
                    <a:pt x="386" y="821"/>
                    <a:pt x="396" y="817"/>
                  </a:cubicBezTo>
                  <a:cubicBezTo>
                    <a:pt x="399" y="816"/>
                    <a:pt x="403" y="816"/>
                    <a:pt x="406" y="816"/>
                  </a:cubicBezTo>
                  <a:cubicBezTo>
                    <a:pt x="417" y="815"/>
                    <a:pt x="428" y="817"/>
                    <a:pt x="434" y="827"/>
                  </a:cubicBezTo>
                  <a:cubicBezTo>
                    <a:pt x="439" y="835"/>
                    <a:pt x="438" y="844"/>
                    <a:pt x="432" y="852"/>
                  </a:cubicBezTo>
                  <a:cubicBezTo>
                    <a:pt x="424" y="862"/>
                    <a:pt x="413" y="864"/>
                    <a:pt x="401" y="861"/>
                  </a:cubicBezTo>
                  <a:cubicBezTo>
                    <a:pt x="384" y="856"/>
                    <a:pt x="371" y="850"/>
                    <a:pt x="369" y="828"/>
                  </a:cubicBezTo>
                  <a:cubicBezTo>
                    <a:pt x="364" y="785"/>
                    <a:pt x="359" y="743"/>
                    <a:pt x="361" y="700"/>
                  </a:cubicBezTo>
                  <a:cubicBezTo>
                    <a:pt x="362" y="687"/>
                    <a:pt x="357" y="684"/>
                    <a:pt x="346" y="686"/>
                  </a:cubicBezTo>
                  <a:cubicBezTo>
                    <a:pt x="323" y="691"/>
                    <a:pt x="301" y="695"/>
                    <a:pt x="278" y="697"/>
                  </a:cubicBezTo>
                  <a:cubicBezTo>
                    <a:pt x="264" y="698"/>
                    <a:pt x="261" y="704"/>
                    <a:pt x="260" y="717"/>
                  </a:cubicBezTo>
                  <a:cubicBezTo>
                    <a:pt x="257" y="754"/>
                    <a:pt x="253" y="791"/>
                    <a:pt x="248" y="828"/>
                  </a:cubicBezTo>
                  <a:cubicBezTo>
                    <a:pt x="245" y="853"/>
                    <a:pt x="201" y="868"/>
                    <a:pt x="181" y="852"/>
                  </a:cubicBezTo>
                  <a:cubicBezTo>
                    <a:pt x="175" y="846"/>
                    <a:pt x="174" y="840"/>
                    <a:pt x="175" y="832"/>
                  </a:cubicBezTo>
                  <a:cubicBezTo>
                    <a:pt x="177" y="822"/>
                    <a:pt x="185" y="816"/>
                    <a:pt x="194" y="813"/>
                  </a:cubicBezTo>
                  <a:cubicBezTo>
                    <a:pt x="207" y="810"/>
                    <a:pt x="219" y="813"/>
                    <a:pt x="232" y="821"/>
                  </a:cubicBezTo>
                  <a:close/>
                </a:path>
              </a:pathLst>
            </a:custGeom>
            <a:solidFill>
              <a:srgbClr val="3D3C3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42" name="Freeform35"/>
            <p:cNvSpPr/>
            <p:nvPr/>
          </p:nvSpPr>
          <p:spPr bwMode="auto">
            <a:xfrm>
              <a:off x="11421" y="4478"/>
              <a:ext cx="1124" cy="1491"/>
            </a:xfrm>
            <a:custGeom>
              <a:avLst/>
              <a:gdLst>
                <a:gd name="T0" fmla="*/ 117 w 275"/>
                <a:gd name="T1" fmla="*/ 13 h 365"/>
                <a:gd name="T2" fmla="*/ 176 w 275"/>
                <a:gd name="T3" fmla="*/ 51 h 365"/>
                <a:gd name="T4" fmla="*/ 269 w 275"/>
                <a:gd name="T5" fmla="*/ 320 h 365"/>
                <a:gd name="T6" fmla="*/ 261 w 275"/>
                <a:gd name="T7" fmla="*/ 336 h 365"/>
                <a:gd name="T8" fmla="*/ 61 w 275"/>
                <a:gd name="T9" fmla="*/ 363 h 365"/>
                <a:gd name="T10" fmla="*/ 16 w 275"/>
                <a:gd name="T11" fmla="*/ 364 h 365"/>
                <a:gd name="T12" fmla="*/ 2 w 275"/>
                <a:gd name="T13" fmla="*/ 347 h 365"/>
                <a:gd name="T14" fmla="*/ 61 w 275"/>
                <a:gd name="T15" fmla="*/ 75 h 365"/>
                <a:gd name="T16" fmla="*/ 69 w 275"/>
                <a:gd name="T17" fmla="*/ 32 h 365"/>
                <a:gd name="T18" fmla="*/ 92 w 275"/>
                <a:gd name="T19" fmla="*/ 13 h 365"/>
                <a:gd name="T20" fmla="*/ 117 w 275"/>
                <a:gd name="T21" fmla="*/ 13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5" h="365">
                  <a:moveTo>
                    <a:pt x="117" y="13"/>
                  </a:moveTo>
                  <a:cubicBezTo>
                    <a:pt x="154" y="0"/>
                    <a:pt x="163" y="24"/>
                    <a:pt x="176" y="51"/>
                  </a:cubicBezTo>
                  <a:cubicBezTo>
                    <a:pt x="216" y="138"/>
                    <a:pt x="246" y="228"/>
                    <a:pt x="269" y="320"/>
                  </a:cubicBezTo>
                  <a:cubicBezTo>
                    <a:pt x="271" y="328"/>
                    <a:pt x="275" y="336"/>
                    <a:pt x="261" y="336"/>
                  </a:cubicBezTo>
                  <a:cubicBezTo>
                    <a:pt x="194" y="339"/>
                    <a:pt x="128" y="357"/>
                    <a:pt x="61" y="363"/>
                  </a:cubicBezTo>
                  <a:cubicBezTo>
                    <a:pt x="46" y="364"/>
                    <a:pt x="31" y="363"/>
                    <a:pt x="16" y="364"/>
                  </a:cubicBezTo>
                  <a:cubicBezTo>
                    <a:pt x="3" y="365"/>
                    <a:pt x="0" y="360"/>
                    <a:pt x="2" y="347"/>
                  </a:cubicBezTo>
                  <a:cubicBezTo>
                    <a:pt x="19" y="256"/>
                    <a:pt x="40" y="165"/>
                    <a:pt x="61" y="75"/>
                  </a:cubicBezTo>
                  <a:cubicBezTo>
                    <a:pt x="64" y="60"/>
                    <a:pt x="67" y="46"/>
                    <a:pt x="69" y="32"/>
                  </a:cubicBezTo>
                  <a:cubicBezTo>
                    <a:pt x="70" y="17"/>
                    <a:pt x="75" y="10"/>
                    <a:pt x="92" y="13"/>
                  </a:cubicBezTo>
                  <a:cubicBezTo>
                    <a:pt x="100" y="15"/>
                    <a:pt x="109" y="13"/>
                    <a:pt x="117" y="13"/>
                  </a:cubicBezTo>
                  <a:close/>
                </a:path>
              </a:pathLst>
            </a:custGeom>
            <a:solidFill>
              <a:srgbClr val="FFAAA3"/>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43" name="Freeform36"/>
            <p:cNvSpPr/>
            <p:nvPr/>
          </p:nvSpPr>
          <p:spPr bwMode="auto">
            <a:xfrm>
              <a:off x="11232" y="3482"/>
              <a:ext cx="1276" cy="996"/>
            </a:xfrm>
            <a:custGeom>
              <a:avLst/>
              <a:gdLst>
                <a:gd name="T0" fmla="*/ 112 w 312"/>
                <a:gd name="T1" fmla="*/ 0 h 244"/>
                <a:gd name="T2" fmla="*/ 271 w 312"/>
                <a:gd name="T3" fmla="*/ 62 h 244"/>
                <a:gd name="T4" fmla="*/ 299 w 312"/>
                <a:gd name="T5" fmla="*/ 87 h 244"/>
                <a:gd name="T6" fmla="*/ 177 w 312"/>
                <a:gd name="T7" fmla="*/ 240 h 244"/>
                <a:gd name="T8" fmla="*/ 59 w 312"/>
                <a:gd name="T9" fmla="*/ 212 h 244"/>
                <a:gd name="T10" fmla="*/ 2 w 312"/>
                <a:gd name="T11" fmla="*/ 102 h 244"/>
                <a:gd name="T12" fmla="*/ 8 w 312"/>
                <a:gd name="T13" fmla="*/ 87 h 244"/>
                <a:gd name="T14" fmla="*/ 112 w 312"/>
                <a:gd name="T15" fmla="*/ 0 h 2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2" h="244">
                  <a:moveTo>
                    <a:pt x="112" y="0"/>
                  </a:moveTo>
                  <a:cubicBezTo>
                    <a:pt x="157" y="43"/>
                    <a:pt x="212" y="58"/>
                    <a:pt x="271" y="62"/>
                  </a:cubicBezTo>
                  <a:cubicBezTo>
                    <a:pt x="290" y="63"/>
                    <a:pt x="296" y="71"/>
                    <a:pt x="299" y="87"/>
                  </a:cubicBezTo>
                  <a:cubicBezTo>
                    <a:pt x="312" y="166"/>
                    <a:pt x="260" y="233"/>
                    <a:pt x="177" y="240"/>
                  </a:cubicBezTo>
                  <a:cubicBezTo>
                    <a:pt x="135" y="244"/>
                    <a:pt x="95" y="236"/>
                    <a:pt x="59" y="212"/>
                  </a:cubicBezTo>
                  <a:cubicBezTo>
                    <a:pt x="20" y="186"/>
                    <a:pt x="0" y="149"/>
                    <a:pt x="2" y="102"/>
                  </a:cubicBezTo>
                  <a:cubicBezTo>
                    <a:pt x="2" y="96"/>
                    <a:pt x="0" y="90"/>
                    <a:pt x="8" y="87"/>
                  </a:cubicBezTo>
                  <a:cubicBezTo>
                    <a:pt x="54" y="72"/>
                    <a:pt x="86" y="40"/>
                    <a:pt x="112" y="0"/>
                  </a:cubicBezTo>
                  <a:close/>
                </a:path>
              </a:pathLst>
            </a:custGeom>
            <a:solidFill>
              <a:srgbClr val="F5F5F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44" name="Freeform37"/>
            <p:cNvSpPr/>
            <p:nvPr/>
          </p:nvSpPr>
          <p:spPr bwMode="auto">
            <a:xfrm>
              <a:off x="11731" y="3409"/>
              <a:ext cx="609" cy="244"/>
            </a:xfrm>
            <a:custGeom>
              <a:avLst/>
              <a:gdLst>
                <a:gd name="T0" fmla="*/ 44 w 149"/>
                <a:gd name="T1" fmla="*/ 19 h 60"/>
                <a:gd name="T2" fmla="*/ 149 w 149"/>
                <a:gd name="T3" fmla="*/ 60 h 60"/>
                <a:gd name="T4" fmla="*/ 0 w 149"/>
                <a:gd name="T5" fmla="*/ 7 h 60"/>
                <a:gd name="T6" fmla="*/ 44 w 149"/>
                <a:gd name="T7" fmla="*/ 19 h 60"/>
              </a:gdLst>
              <a:ahLst/>
              <a:cxnLst>
                <a:cxn ang="0">
                  <a:pos x="T0" y="T1"/>
                </a:cxn>
                <a:cxn ang="0">
                  <a:pos x="T2" y="T3"/>
                </a:cxn>
                <a:cxn ang="0">
                  <a:pos x="T4" y="T5"/>
                </a:cxn>
                <a:cxn ang="0">
                  <a:pos x="T6" y="T7"/>
                </a:cxn>
              </a:cxnLst>
              <a:rect l="0" t="0" r="r" b="b"/>
              <a:pathLst>
                <a:path w="149" h="60">
                  <a:moveTo>
                    <a:pt x="44" y="19"/>
                  </a:moveTo>
                  <a:cubicBezTo>
                    <a:pt x="79" y="33"/>
                    <a:pt x="114" y="46"/>
                    <a:pt x="149" y="60"/>
                  </a:cubicBezTo>
                  <a:cubicBezTo>
                    <a:pt x="94" y="56"/>
                    <a:pt x="40" y="50"/>
                    <a:pt x="0" y="7"/>
                  </a:cubicBezTo>
                  <a:cubicBezTo>
                    <a:pt x="18" y="0"/>
                    <a:pt x="31" y="10"/>
                    <a:pt x="44" y="19"/>
                  </a:cubicBezTo>
                  <a:close/>
                </a:path>
              </a:pathLst>
            </a:custGeom>
            <a:solidFill>
              <a:srgbClr val="ECECE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45" name="Freeform38"/>
            <p:cNvSpPr/>
            <p:nvPr/>
          </p:nvSpPr>
          <p:spPr bwMode="auto">
            <a:xfrm>
              <a:off x="11716" y="3352"/>
              <a:ext cx="587" cy="220"/>
            </a:xfrm>
            <a:custGeom>
              <a:avLst/>
              <a:gdLst>
                <a:gd name="T0" fmla="*/ 8 w 144"/>
                <a:gd name="T1" fmla="*/ 9 h 54"/>
                <a:gd name="T2" fmla="*/ 8 w 144"/>
                <a:gd name="T3" fmla="*/ 2 h 54"/>
                <a:gd name="T4" fmla="*/ 140 w 144"/>
                <a:gd name="T5" fmla="*/ 47 h 54"/>
                <a:gd name="T6" fmla="*/ 144 w 144"/>
                <a:gd name="T7" fmla="*/ 54 h 54"/>
                <a:gd name="T8" fmla="*/ 57 w 144"/>
                <a:gd name="T9" fmla="*/ 28 h 54"/>
                <a:gd name="T10" fmla="*/ 8 w 144"/>
                <a:gd name="T11" fmla="*/ 9 h 54"/>
              </a:gdLst>
              <a:ahLst/>
              <a:cxnLst>
                <a:cxn ang="0">
                  <a:pos x="T0" y="T1"/>
                </a:cxn>
                <a:cxn ang="0">
                  <a:pos x="T2" y="T3"/>
                </a:cxn>
                <a:cxn ang="0">
                  <a:pos x="T4" y="T5"/>
                </a:cxn>
                <a:cxn ang="0">
                  <a:pos x="T6" y="T7"/>
                </a:cxn>
                <a:cxn ang="0">
                  <a:pos x="T8" y="T9"/>
                </a:cxn>
                <a:cxn ang="0">
                  <a:pos x="T10" y="T11"/>
                </a:cxn>
              </a:cxnLst>
              <a:rect l="0" t="0" r="r" b="b"/>
              <a:pathLst>
                <a:path w="144" h="54">
                  <a:moveTo>
                    <a:pt x="8" y="9"/>
                  </a:moveTo>
                  <a:cubicBezTo>
                    <a:pt x="8" y="6"/>
                    <a:pt x="0" y="0"/>
                    <a:pt x="8" y="2"/>
                  </a:cubicBezTo>
                  <a:cubicBezTo>
                    <a:pt x="53" y="11"/>
                    <a:pt x="100" y="19"/>
                    <a:pt x="140" y="47"/>
                  </a:cubicBezTo>
                  <a:cubicBezTo>
                    <a:pt x="141" y="48"/>
                    <a:pt x="142" y="50"/>
                    <a:pt x="144" y="54"/>
                  </a:cubicBezTo>
                  <a:cubicBezTo>
                    <a:pt x="114" y="45"/>
                    <a:pt x="86" y="37"/>
                    <a:pt x="57" y="28"/>
                  </a:cubicBezTo>
                  <a:cubicBezTo>
                    <a:pt x="39" y="26"/>
                    <a:pt x="21" y="25"/>
                    <a:pt x="8" y="9"/>
                  </a:cubicBezTo>
                  <a:close/>
                </a:path>
              </a:pathLst>
            </a:custGeom>
            <a:solidFill>
              <a:srgbClr val="EAEAE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46" name="Freeform39"/>
            <p:cNvSpPr/>
            <p:nvPr/>
          </p:nvSpPr>
          <p:spPr bwMode="auto">
            <a:xfrm>
              <a:off x="11703" y="3253"/>
              <a:ext cx="565" cy="200"/>
            </a:xfrm>
            <a:custGeom>
              <a:avLst/>
              <a:gdLst>
                <a:gd name="T0" fmla="*/ 138 w 138"/>
                <a:gd name="T1" fmla="*/ 49 h 49"/>
                <a:gd name="T2" fmla="*/ 0 w 138"/>
                <a:gd name="T3" fmla="*/ 17 h 49"/>
                <a:gd name="T4" fmla="*/ 138 w 138"/>
                <a:gd name="T5" fmla="*/ 49 h 49"/>
              </a:gdLst>
              <a:ahLst/>
              <a:cxnLst>
                <a:cxn ang="0">
                  <a:pos x="T0" y="T1"/>
                </a:cxn>
                <a:cxn ang="0">
                  <a:pos x="T2" y="T3"/>
                </a:cxn>
                <a:cxn ang="0">
                  <a:pos x="T4" y="T5"/>
                </a:cxn>
              </a:cxnLst>
              <a:rect l="0" t="0" r="r" b="b"/>
              <a:pathLst>
                <a:path w="138" h="49">
                  <a:moveTo>
                    <a:pt x="138" y="49"/>
                  </a:moveTo>
                  <a:cubicBezTo>
                    <a:pt x="95" y="29"/>
                    <a:pt x="49" y="24"/>
                    <a:pt x="0" y="17"/>
                  </a:cubicBezTo>
                  <a:cubicBezTo>
                    <a:pt x="49" y="0"/>
                    <a:pt x="110" y="15"/>
                    <a:pt x="138" y="49"/>
                  </a:cubicBezTo>
                  <a:close/>
                </a:path>
              </a:pathLst>
            </a:custGeom>
            <a:solidFill>
              <a:srgbClr val="E7E7E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47" name="Freeform40"/>
            <p:cNvSpPr/>
            <p:nvPr/>
          </p:nvSpPr>
          <p:spPr bwMode="auto">
            <a:xfrm>
              <a:off x="10889" y="3363"/>
              <a:ext cx="286" cy="246"/>
            </a:xfrm>
            <a:custGeom>
              <a:avLst/>
              <a:gdLst>
                <a:gd name="T0" fmla="*/ 66 w 70"/>
                <a:gd name="T1" fmla="*/ 26 h 60"/>
                <a:gd name="T2" fmla="*/ 2 w 70"/>
                <a:gd name="T3" fmla="*/ 60 h 60"/>
                <a:gd name="T4" fmla="*/ 14 w 70"/>
                <a:gd name="T5" fmla="*/ 22 h 60"/>
                <a:gd name="T6" fmla="*/ 56 w 70"/>
                <a:gd name="T7" fmla="*/ 8 h 60"/>
                <a:gd name="T8" fmla="*/ 66 w 70"/>
                <a:gd name="T9" fmla="*/ 26 h 60"/>
              </a:gdLst>
              <a:ahLst/>
              <a:cxnLst>
                <a:cxn ang="0">
                  <a:pos x="T0" y="T1"/>
                </a:cxn>
                <a:cxn ang="0">
                  <a:pos x="T2" y="T3"/>
                </a:cxn>
                <a:cxn ang="0">
                  <a:pos x="T4" y="T5"/>
                </a:cxn>
                <a:cxn ang="0">
                  <a:pos x="T6" y="T7"/>
                </a:cxn>
                <a:cxn ang="0">
                  <a:pos x="T8" y="T9"/>
                </a:cxn>
              </a:cxnLst>
              <a:rect l="0" t="0" r="r" b="b"/>
              <a:pathLst>
                <a:path w="70" h="60">
                  <a:moveTo>
                    <a:pt x="66" y="26"/>
                  </a:moveTo>
                  <a:cubicBezTo>
                    <a:pt x="37" y="31"/>
                    <a:pt x="37" y="31"/>
                    <a:pt x="2" y="60"/>
                  </a:cubicBezTo>
                  <a:cubicBezTo>
                    <a:pt x="0" y="45"/>
                    <a:pt x="5" y="33"/>
                    <a:pt x="14" y="22"/>
                  </a:cubicBezTo>
                  <a:cubicBezTo>
                    <a:pt x="25" y="6"/>
                    <a:pt x="41" y="0"/>
                    <a:pt x="56" y="8"/>
                  </a:cubicBezTo>
                  <a:cubicBezTo>
                    <a:pt x="64" y="11"/>
                    <a:pt x="70" y="16"/>
                    <a:pt x="66" y="26"/>
                  </a:cubicBezTo>
                  <a:close/>
                </a:path>
              </a:pathLst>
            </a:custGeom>
            <a:solidFill>
              <a:srgbClr val="EEEDE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48" name="Freeform41"/>
            <p:cNvSpPr/>
            <p:nvPr/>
          </p:nvSpPr>
          <p:spPr bwMode="auto">
            <a:xfrm>
              <a:off x="12508" y="3400"/>
              <a:ext cx="251" cy="143"/>
            </a:xfrm>
            <a:custGeom>
              <a:avLst/>
              <a:gdLst>
                <a:gd name="T0" fmla="*/ 61 w 61"/>
                <a:gd name="T1" fmla="*/ 35 h 35"/>
                <a:gd name="T2" fmla="*/ 9 w 61"/>
                <a:gd name="T3" fmla="*/ 19 h 35"/>
                <a:gd name="T4" fmla="*/ 0 w 61"/>
                <a:gd name="T5" fmla="*/ 10 h 35"/>
                <a:gd name="T6" fmla="*/ 12 w 61"/>
                <a:gd name="T7" fmla="*/ 2 h 35"/>
                <a:gd name="T8" fmla="*/ 42 w 61"/>
                <a:gd name="T9" fmla="*/ 14 h 35"/>
                <a:gd name="T10" fmla="*/ 61 w 61"/>
                <a:gd name="T11" fmla="*/ 35 h 35"/>
              </a:gdLst>
              <a:ahLst/>
              <a:cxnLst>
                <a:cxn ang="0">
                  <a:pos x="T0" y="T1"/>
                </a:cxn>
                <a:cxn ang="0">
                  <a:pos x="T2" y="T3"/>
                </a:cxn>
                <a:cxn ang="0">
                  <a:pos x="T4" y="T5"/>
                </a:cxn>
                <a:cxn ang="0">
                  <a:pos x="T6" y="T7"/>
                </a:cxn>
                <a:cxn ang="0">
                  <a:pos x="T8" y="T9"/>
                </a:cxn>
                <a:cxn ang="0">
                  <a:pos x="T10" y="T11"/>
                </a:cxn>
              </a:cxnLst>
              <a:rect l="0" t="0" r="r" b="b"/>
              <a:pathLst>
                <a:path w="61" h="35">
                  <a:moveTo>
                    <a:pt x="61" y="35"/>
                  </a:moveTo>
                  <a:cubicBezTo>
                    <a:pt x="41" y="33"/>
                    <a:pt x="25" y="27"/>
                    <a:pt x="9" y="19"/>
                  </a:cubicBezTo>
                  <a:cubicBezTo>
                    <a:pt x="5" y="17"/>
                    <a:pt x="0" y="16"/>
                    <a:pt x="0" y="10"/>
                  </a:cubicBezTo>
                  <a:cubicBezTo>
                    <a:pt x="1" y="3"/>
                    <a:pt x="8" y="3"/>
                    <a:pt x="12" y="2"/>
                  </a:cubicBezTo>
                  <a:cubicBezTo>
                    <a:pt x="24" y="0"/>
                    <a:pt x="34" y="7"/>
                    <a:pt x="42" y="14"/>
                  </a:cubicBezTo>
                  <a:cubicBezTo>
                    <a:pt x="48" y="20"/>
                    <a:pt x="54" y="27"/>
                    <a:pt x="61" y="35"/>
                  </a:cubicBezTo>
                  <a:close/>
                </a:path>
              </a:pathLst>
            </a:custGeom>
            <a:solidFill>
              <a:srgbClr val="EBEBE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49" name="Freeform42"/>
            <p:cNvSpPr/>
            <p:nvPr/>
          </p:nvSpPr>
          <p:spPr bwMode="auto">
            <a:xfrm>
              <a:off x="11265" y="3444"/>
              <a:ext cx="275" cy="279"/>
            </a:xfrm>
            <a:custGeom>
              <a:avLst/>
              <a:gdLst>
                <a:gd name="T0" fmla="*/ 31 w 67"/>
                <a:gd name="T1" fmla="*/ 23 h 68"/>
                <a:gd name="T2" fmla="*/ 67 w 67"/>
                <a:gd name="T3" fmla="*/ 0 h 68"/>
                <a:gd name="T4" fmla="*/ 0 w 67"/>
                <a:gd name="T5" fmla="*/ 68 h 68"/>
                <a:gd name="T6" fmla="*/ 15 w 67"/>
                <a:gd name="T7" fmla="*/ 39 h 68"/>
                <a:gd name="T8" fmla="*/ 31 w 67"/>
                <a:gd name="T9" fmla="*/ 23 h 68"/>
              </a:gdLst>
              <a:ahLst/>
              <a:cxnLst>
                <a:cxn ang="0">
                  <a:pos x="T0" y="T1"/>
                </a:cxn>
                <a:cxn ang="0">
                  <a:pos x="T2" y="T3"/>
                </a:cxn>
                <a:cxn ang="0">
                  <a:pos x="T4" y="T5"/>
                </a:cxn>
                <a:cxn ang="0">
                  <a:pos x="T6" y="T7"/>
                </a:cxn>
                <a:cxn ang="0">
                  <a:pos x="T8" y="T9"/>
                </a:cxn>
              </a:cxnLst>
              <a:rect l="0" t="0" r="r" b="b"/>
              <a:pathLst>
                <a:path w="67" h="68">
                  <a:moveTo>
                    <a:pt x="31" y="23"/>
                  </a:moveTo>
                  <a:cubicBezTo>
                    <a:pt x="41" y="14"/>
                    <a:pt x="51" y="5"/>
                    <a:pt x="67" y="0"/>
                  </a:cubicBezTo>
                  <a:cubicBezTo>
                    <a:pt x="49" y="30"/>
                    <a:pt x="26" y="48"/>
                    <a:pt x="0" y="68"/>
                  </a:cubicBezTo>
                  <a:cubicBezTo>
                    <a:pt x="1" y="54"/>
                    <a:pt x="10" y="48"/>
                    <a:pt x="15" y="39"/>
                  </a:cubicBezTo>
                  <a:cubicBezTo>
                    <a:pt x="16" y="30"/>
                    <a:pt x="22" y="24"/>
                    <a:pt x="31" y="23"/>
                  </a:cubicBezTo>
                  <a:close/>
                </a:path>
              </a:pathLst>
            </a:custGeom>
            <a:solidFill>
              <a:srgbClr val="E7E7E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50" name="Freeform43"/>
            <p:cNvSpPr/>
            <p:nvPr/>
          </p:nvSpPr>
          <p:spPr bwMode="auto">
            <a:xfrm>
              <a:off x="11318" y="3413"/>
              <a:ext cx="328" cy="330"/>
            </a:xfrm>
            <a:custGeom>
              <a:avLst/>
              <a:gdLst>
                <a:gd name="T0" fmla="*/ 80 w 80"/>
                <a:gd name="T1" fmla="*/ 0 h 81"/>
                <a:gd name="T2" fmla="*/ 0 w 80"/>
                <a:gd name="T3" fmla="*/ 81 h 81"/>
                <a:gd name="T4" fmla="*/ 80 w 80"/>
                <a:gd name="T5" fmla="*/ 0 h 81"/>
              </a:gdLst>
              <a:ahLst/>
              <a:cxnLst>
                <a:cxn ang="0">
                  <a:pos x="T0" y="T1"/>
                </a:cxn>
                <a:cxn ang="0">
                  <a:pos x="T2" y="T3"/>
                </a:cxn>
                <a:cxn ang="0">
                  <a:pos x="T4" y="T5"/>
                </a:cxn>
              </a:cxnLst>
              <a:rect l="0" t="0" r="r" b="b"/>
              <a:pathLst>
                <a:path w="80" h="81">
                  <a:moveTo>
                    <a:pt x="80" y="0"/>
                  </a:moveTo>
                  <a:cubicBezTo>
                    <a:pt x="65" y="38"/>
                    <a:pt x="36" y="63"/>
                    <a:pt x="0" y="81"/>
                  </a:cubicBezTo>
                  <a:cubicBezTo>
                    <a:pt x="29" y="56"/>
                    <a:pt x="55" y="29"/>
                    <a:pt x="80" y="0"/>
                  </a:cubicBezTo>
                  <a:close/>
                </a:path>
              </a:pathLst>
            </a:custGeom>
            <a:solidFill>
              <a:srgbClr val="D0D0D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51" name="Freeform44"/>
            <p:cNvSpPr/>
            <p:nvPr/>
          </p:nvSpPr>
          <p:spPr bwMode="auto">
            <a:xfrm>
              <a:off x="10851" y="3490"/>
              <a:ext cx="286" cy="238"/>
            </a:xfrm>
            <a:custGeom>
              <a:avLst/>
              <a:gdLst>
                <a:gd name="T0" fmla="*/ 0 w 70"/>
                <a:gd name="T1" fmla="*/ 58 h 58"/>
                <a:gd name="T2" fmla="*/ 53 w 70"/>
                <a:gd name="T3" fmla="*/ 8 h 58"/>
                <a:gd name="T4" fmla="*/ 67 w 70"/>
                <a:gd name="T5" fmla="*/ 6 h 58"/>
                <a:gd name="T6" fmla="*/ 63 w 70"/>
                <a:gd name="T7" fmla="*/ 18 h 58"/>
                <a:gd name="T8" fmla="*/ 0 w 70"/>
                <a:gd name="T9" fmla="*/ 58 h 58"/>
              </a:gdLst>
              <a:ahLst/>
              <a:cxnLst>
                <a:cxn ang="0">
                  <a:pos x="T0" y="T1"/>
                </a:cxn>
                <a:cxn ang="0">
                  <a:pos x="T2" y="T3"/>
                </a:cxn>
                <a:cxn ang="0">
                  <a:pos x="T4" y="T5"/>
                </a:cxn>
                <a:cxn ang="0">
                  <a:pos x="T6" y="T7"/>
                </a:cxn>
                <a:cxn ang="0">
                  <a:pos x="T8" y="T9"/>
                </a:cxn>
              </a:cxnLst>
              <a:rect l="0" t="0" r="r" b="b"/>
              <a:pathLst>
                <a:path w="70" h="58">
                  <a:moveTo>
                    <a:pt x="0" y="58"/>
                  </a:moveTo>
                  <a:cubicBezTo>
                    <a:pt x="18" y="41"/>
                    <a:pt x="31" y="20"/>
                    <a:pt x="53" y="8"/>
                  </a:cubicBezTo>
                  <a:cubicBezTo>
                    <a:pt x="57" y="6"/>
                    <a:pt x="62" y="0"/>
                    <a:pt x="67" y="6"/>
                  </a:cubicBezTo>
                  <a:cubicBezTo>
                    <a:pt x="70" y="10"/>
                    <a:pt x="65" y="14"/>
                    <a:pt x="63" y="18"/>
                  </a:cubicBezTo>
                  <a:cubicBezTo>
                    <a:pt x="48" y="42"/>
                    <a:pt x="28" y="56"/>
                    <a:pt x="0" y="58"/>
                  </a:cubicBezTo>
                  <a:close/>
                </a:path>
              </a:pathLst>
            </a:custGeom>
            <a:solidFill>
              <a:srgbClr val="E4E4E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53" name="Freeform46"/>
            <p:cNvSpPr/>
            <p:nvPr/>
          </p:nvSpPr>
          <p:spPr bwMode="auto">
            <a:xfrm>
              <a:off x="12468" y="3215"/>
              <a:ext cx="268" cy="156"/>
            </a:xfrm>
            <a:custGeom>
              <a:avLst/>
              <a:gdLst>
                <a:gd name="T0" fmla="*/ 0 w 66"/>
                <a:gd name="T1" fmla="*/ 23 h 38"/>
                <a:gd name="T2" fmla="*/ 36 w 66"/>
                <a:gd name="T3" fmla="*/ 3 h 38"/>
                <a:gd name="T4" fmla="*/ 66 w 66"/>
                <a:gd name="T5" fmla="*/ 38 h 38"/>
                <a:gd name="T6" fmla="*/ 0 w 66"/>
                <a:gd name="T7" fmla="*/ 23 h 38"/>
              </a:gdLst>
              <a:ahLst/>
              <a:cxnLst>
                <a:cxn ang="0">
                  <a:pos x="T0" y="T1"/>
                </a:cxn>
                <a:cxn ang="0">
                  <a:pos x="T2" y="T3"/>
                </a:cxn>
                <a:cxn ang="0">
                  <a:pos x="T4" y="T5"/>
                </a:cxn>
                <a:cxn ang="0">
                  <a:pos x="T6" y="T7"/>
                </a:cxn>
              </a:cxnLst>
              <a:rect l="0" t="0" r="r" b="b"/>
              <a:pathLst>
                <a:path w="66" h="38">
                  <a:moveTo>
                    <a:pt x="0" y="23"/>
                  </a:moveTo>
                  <a:cubicBezTo>
                    <a:pt x="10" y="5"/>
                    <a:pt x="22" y="0"/>
                    <a:pt x="36" y="3"/>
                  </a:cubicBezTo>
                  <a:cubicBezTo>
                    <a:pt x="52" y="7"/>
                    <a:pt x="61" y="17"/>
                    <a:pt x="66" y="38"/>
                  </a:cubicBezTo>
                  <a:cubicBezTo>
                    <a:pt x="46" y="20"/>
                    <a:pt x="27" y="10"/>
                    <a:pt x="0" y="23"/>
                  </a:cubicBezTo>
                  <a:close/>
                </a:path>
              </a:pathLst>
            </a:custGeom>
            <a:solidFill>
              <a:srgbClr val="E4E4E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54" name="Freeform47"/>
            <p:cNvSpPr/>
            <p:nvPr/>
          </p:nvSpPr>
          <p:spPr bwMode="auto">
            <a:xfrm>
              <a:off x="12501" y="3495"/>
              <a:ext cx="297" cy="134"/>
            </a:xfrm>
            <a:custGeom>
              <a:avLst/>
              <a:gdLst>
                <a:gd name="T0" fmla="*/ 73 w 73"/>
                <a:gd name="T1" fmla="*/ 22 h 33"/>
                <a:gd name="T2" fmla="*/ 8 w 73"/>
                <a:gd name="T3" fmla="*/ 17 h 33"/>
                <a:gd name="T4" fmla="*/ 3 w 73"/>
                <a:gd name="T5" fmla="*/ 6 h 33"/>
                <a:gd name="T6" fmla="*/ 13 w 73"/>
                <a:gd name="T7" fmla="*/ 7 h 33"/>
                <a:gd name="T8" fmla="*/ 73 w 73"/>
                <a:gd name="T9" fmla="*/ 22 h 33"/>
              </a:gdLst>
              <a:ahLst/>
              <a:cxnLst>
                <a:cxn ang="0">
                  <a:pos x="T0" y="T1"/>
                </a:cxn>
                <a:cxn ang="0">
                  <a:pos x="T2" y="T3"/>
                </a:cxn>
                <a:cxn ang="0">
                  <a:pos x="T4" y="T5"/>
                </a:cxn>
                <a:cxn ang="0">
                  <a:pos x="T6" y="T7"/>
                </a:cxn>
                <a:cxn ang="0">
                  <a:pos x="T8" y="T9"/>
                </a:cxn>
              </a:cxnLst>
              <a:rect l="0" t="0" r="r" b="b"/>
              <a:pathLst>
                <a:path w="73" h="33">
                  <a:moveTo>
                    <a:pt x="73" y="22"/>
                  </a:moveTo>
                  <a:cubicBezTo>
                    <a:pt x="50" y="33"/>
                    <a:pt x="29" y="31"/>
                    <a:pt x="8" y="17"/>
                  </a:cubicBezTo>
                  <a:cubicBezTo>
                    <a:pt x="5" y="14"/>
                    <a:pt x="0" y="11"/>
                    <a:pt x="3" y="6"/>
                  </a:cubicBezTo>
                  <a:cubicBezTo>
                    <a:pt x="7" y="0"/>
                    <a:pt x="10" y="5"/>
                    <a:pt x="13" y="7"/>
                  </a:cubicBezTo>
                  <a:cubicBezTo>
                    <a:pt x="32" y="17"/>
                    <a:pt x="52" y="20"/>
                    <a:pt x="73" y="22"/>
                  </a:cubicBezTo>
                  <a:close/>
                </a:path>
              </a:pathLst>
            </a:custGeom>
            <a:solidFill>
              <a:srgbClr val="D0D1D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55" name="Freeform48"/>
            <p:cNvSpPr/>
            <p:nvPr/>
          </p:nvSpPr>
          <p:spPr bwMode="auto">
            <a:xfrm>
              <a:off x="10893" y="3587"/>
              <a:ext cx="262" cy="172"/>
            </a:xfrm>
            <a:custGeom>
              <a:avLst/>
              <a:gdLst>
                <a:gd name="T0" fmla="*/ 58 w 64"/>
                <a:gd name="T1" fmla="*/ 0 h 42"/>
                <a:gd name="T2" fmla="*/ 56 w 64"/>
                <a:gd name="T3" fmla="*/ 18 h 42"/>
                <a:gd name="T4" fmla="*/ 6 w 64"/>
                <a:gd name="T5" fmla="*/ 42 h 42"/>
                <a:gd name="T6" fmla="*/ 7 w 64"/>
                <a:gd name="T7" fmla="*/ 32 h 42"/>
                <a:gd name="T8" fmla="*/ 58 w 64"/>
                <a:gd name="T9" fmla="*/ 0 h 42"/>
              </a:gdLst>
              <a:ahLst/>
              <a:cxnLst>
                <a:cxn ang="0">
                  <a:pos x="T0" y="T1"/>
                </a:cxn>
                <a:cxn ang="0">
                  <a:pos x="T2" y="T3"/>
                </a:cxn>
                <a:cxn ang="0">
                  <a:pos x="T4" y="T5"/>
                </a:cxn>
                <a:cxn ang="0">
                  <a:pos x="T6" y="T7"/>
                </a:cxn>
                <a:cxn ang="0">
                  <a:pos x="T8" y="T9"/>
                </a:cxn>
              </a:cxnLst>
              <a:rect l="0" t="0" r="r" b="b"/>
              <a:pathLst>
                <a:path w="64" h="42">
                  <a:moveTo>
                    <a:pt x="58" y="0"/>
                  </a:moveTo>
                  <a:cubicBezTo>
                    <a:pt x="64" y="6"/>
                    <a:pt x="63" y="12"/>
                    <a:pt x="56" y="18"/>
                  </a:cubicBezTo>
                  <a:cubicBezTo>
                    <a:pt x="42" y="31"/>
                    <a:pt x="26" y="40"/>
                    <a:pt x="6" y="42"/>
                  </a:cubicBezTo>
                  <a:cubicBezTo>
                    <a:pt x="0" y="38"/>
                    <a:pt x="4" y="34"/>
                    <a:pt x="7" y="32"/>
                  </a:cubicBezTo>
                  <a:cubicBezTo>
                    <a:pt x="26" y="23"/>
                    <a:pt x="40" y="8"/>
                    <a:pt x="58" y="0"/>
                  </a:cubicBezTo>
                  <a:close/>
                </a:path>
              </a:pathLst>
            </a:custGeom>
            <a:solidFill>
              <a:srgbClr val="E3E2E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56" name="Freeform49"/>
            <p:cNvSpPr/>
            <p:nvPr/>
          </p:nvSpPr>
          <p:spPr bwMode="auto">
            <a:xfrm>
              <a:off x="10851" y="3563"/>
              <a:ext cx="279" cy="222"/>
            </a:xfrm>
            <a:custGeom>
              <a:avLst/>
              <a:gdLst>
                <a:gd name="T0" fmla="*/ 68 w 68"/>
                <a:gd name="T1" fmla="*/ 6 h 54"/>
                <a:gd name="T2" fmla="*/ 21 w 68"/>
                <a:gd name="T3" fmla="*/ 41 h 54"/>
                <a:gd name="T4" fmla="*/ 16 w 68"/>
                <a:gd name="T5" fmla="*/ 48 h 54"/>
                <a:gd name="T6" fmla="*/ 0 w 68"/>
                <a:gd name="T7" fmla="*/ 40 h 54"/>
                <a:gd name="T8" fmla="*/ 63 w 68"/>
                <a:gd name="T9" fmla="*/ 0 h 54"/>
                <a:gd name="T10" fmla="*/ 68 w 68"/>
                <a:gd name="T11" fmla="*/ 6 h 54"/>
              </a:gdLst>
              <a:ahLst/>
              <a:cxnLst>
                <a:cxn ang="0">
                  <a:pos x="T0" y="T1"/>
                </a:cxn>
                <a:cxn ang="0">
                  <a:pos x="T2" y="T3"/>
                </a:cxn>
                <a:cxn ang="0">
                  <a:pos x="T4" y="T5"/>
                </a:cxn>
                <a:cxn ang="0">
                  <a:pos x="T6" y="T7"/>
                </a:cxn>
                <a:cxn ang="0">
                  <a:pos x="T8" y="T9"/>
                </a:cxn>
                <a:cxn ang="0">
                  <a:pos x="T10" y="T11"/>
                </a:cxn>
              </a:cxnLst>
              <a:rect l="0" t="0" r="r" b="b"/>
              <a:pathLst>
                <a:path w="68" h="54">
                  <a:moveTo>
                    <a:pt x="68" y="6"/>
                  </a:moveTo>
                  <a:cubicBezTo>
                    <a:pt x="54" y="20"/>
                    <a:pt x="39" y="33"/>
                    <a:pt x="21" y="41"/>
                  </a:cubicBezTo>
                  <a:cubicBezTo>
                    <a:pt x="17" y="42"/>
                    <a:pt x="16" y="44"/>
                    <a:pt x="16" y="48"/>
                  </a:cubicBezTo>
                  <a:cubicBezTo>
                    <a:pt x="6" y="54"/>
                    <a:pt x="7" y="39"/>
                    <a:pt x="0" y="40"/>
                  </a:cubicBezTo>
                  <a:cubicBezTo>
                    <a:pt x="25" y="33"/>
                    <a:pt x="43" y="16"/>
                    <a:pt x="63" y="0"/>
                  </a:cubicBezTo>
                  <a:cubicBezTo>
                    <a:pt x="64" y="2"/>
                    <a:pt x="66" y="4"/>
                    <a:pt x="68" y="6"/>
                  </a:cubicBezTo>
                  <a:close/>
                </a:path>
              </a:pathLst>
            </a:custGeom>
            <a:solidFill>
              <a:srgbClr val="55555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58" name="Freeform51"/>
            <p:cNvSpPr/>
            <p:nvPr/>
          </p:nvSpPr>
          <p:spPr bwMode="auto">
            <a:xfrm>
              <a:off x="12479" y="3323"/>
              <a:ext cx="242" cy="114"/>
            </a:xfrm>
            <a:custGeom>
              <a:avLst/>
              <a:gdLst>
                <a:gd name="T0" fmla="*/ 59 w 59"/>
                <a:gd name="T1" fmla="*/ 28 h 28"/>
                <a:gd name="T2" fmla="*/ 0 w 59"/>
                <a:gd name="T3" fmla="*/ 17 h 28"/>
                <a:gd name="T4" fmla="*/ 19 w 59"/>
                <a:gd name="T5" fmla="*/ 0 h 28"/>
                <a:gd name="T6" fmla="*/ 59 w 59"/>
                <a:gd name="T7" fmla="*/ 28 h 28"/>
              </a:gdLst>
              <a:ahLst/>
              <a:cxnLst>
                <a:cxn ang="0">
                  <a:pos x="T0" y="T1"/>
                </a:cxn>
                <a:cxn ang="0">
                  <a:pos x="T2" y="T3"/>
                </a:cxn>
                <a:cxn ang="0">
                  <a:pos x="T4" y="T5"/>
                </a:cxn>
                <a:cxn ang="0">
                  <a:pos x="T6" y="T7"/>
                </a:cxn>
              </a:cxnLst>
              <a:rect l="0" t="0" r="r" b="b"/>
              <a:pathLst>
                <a:path w="59" h="28">
                  <a:moveTo>
                    <a:pt x="59" y="28"/>
                  </a:moveTo>
                  <a:cubicBezTo>
                    <a:pt x="42" y="13"/>
                    <a:pt x="23" y="7"/>
                    <a:pt x="0" y="17"/>
                  </a:cubicBezTo>
                  <a:cubicBezTo>
                    <a:pt x="6" y="3"/>
                    <a:pt x="10" y="0"/>
                    <a:pt x="19" y="0"/>
                  </a:cubicBezTo>
                  <a:cubicBezTo>
                    <a:pt x="39" y="0"/>
                    <a:pt x="49" y="13"/>
                    <a:pt x="59" y="28"/>
                  </a:cubicBezTo>
                  <a:close/>
                </a:path>
              </a:pathLst>
            </a:custGeom>
            <a:solidFill>
              <a:srgbClr val="CBCBC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59" name="Freeform52"/>
            <p:cNvSpPr/>
            <p:nvPr/>
          </p:nvSpPr>
          <p:spPr bwMode="auto">
            <a:xfrm>
              <a:off x="10988" y="4988"/>
              <a:ext cx="114" cy="99"/>
            </a:xfrm>
            <a:custGeom>
              <a:avLst/>
              <a:gdLst>
                <a:gd name="T0" fmla="*/ 14 w 28"/>
                <a:gd name="T1" fmla="*/ 0 h 24"/>
                <a:gd name="T2" fmla="*/ 27 w 28"/>
                <a:gd name="T3" fmla="*/ 9 h 24"/>
                <a:gd name="T4" fmla="*/ 13 w 28"/>
                <a:gd name="T5" fmla="*/ 24 h 24"/>
                <a:gd name="T6" fmla="*/ 0 w 28"/>
                <a:gd name="T7" fmla="*/ 14 h 24"/>
                <a:gd name="T8" fmla="*/ 14 w 28"/>
                <a:gd name="T9" fmla="*/ 0 h 24"/>
              </a:gdLst>
              <a:ahLst/>
              <a:cxnLst>
                <a:cxn ang="0">
                  <a:pos x="T0" y="T1"/>
                </a:cxn>
                <a:cxn ang="0">
                  <a:pos x="T2" y="T3"/>
                </a:cxn>
                <a:cxn ang="0">
                  <a:pos x="T4" y="T5"/>
                </a:cxn>
                <a:cxn ang="0">
                  <a:pos x="T6" y="T7"/>
                </a:cxn>
                <a:cxn ang="0">
                  <a:pos x="T8" y="T9"/>
                </a:cxn>
              </a:cxnLst>
              <a:rect l="0" t="0" r="r" b="b"/>
              <a:pathLst>
                <a:path w="28" h="24">
                  <a:moveTo>
                    <a:pt x="14" y="0"/>
                  </a:moveTo>
                  <a:cubicBezTo>
                    <a:pt x="21" y="0"/>
                    <a:pt x="27" y="1"/>
                    <a:pt x="27" y="9"/>
                  </a:cubicBezTo>
                  <a:cubicBezTo>
                    <a:pt x="28" y="19"/>
                    <a:pt x="22" y="23"/>
                    <a:pt x="13" y="24"/>
                  </a:cubicBezTo>
                  <a:cubicBezTo>
                    <a:pt x="6" y="24"/>
                    <a:pt x="0" y="21"/>
                    <a:pt x="0" y="14"/>
                  </a:cubicBezTo>
                  <a:cubicBezTo>
                    <a:pt x="0" y="5"/>
                    <a:pt x="6" y="0"/>
                    <a:pt x="14" y="0"/>
                  </a:cubicBezTo>
                  <a:close/>
                </a:path>
              </a:pathLst>
            </a:custGeom>
            <a:solidFill>
              <a:srgbClr val="E1E1E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60" name="Freeform53"/>
            <p:cNvSpPr/>
            <p:nvPr/>
          </p:nvSpPr>
          <p:spPr bwMode="auto">
            <a:xfrm>
              <a:off x="12303" y="6559"/>
              <a:ext cx="136" cy="81"/>
            </a:xfrm>
            <a:custGeom>
              <a:avLst/>
              <a:gdLst>
                <a:gd name="T0" fmla="*/ 15 w 33"/>
                <a:gd name="T1" fmla="*/ 20 h 20"/>
                <a:gd name="T2" fmla="*/ 1 w 33"/>
                <a:gd name="T3" fmla="*/ 11 h 20"/>
                <a:gd name="T4" fmla="*/ 19 w 33"/>
                <a:gd name="T5" fmla="*/ 1 h 20"/>
                <a:gd name="T6" fmla="*/ 33 w 33"/>
                <a:gd name="T7" fmla="*/ 8 h 20"/>
                <a:gd name="T8" fmla="*/ 15 w 33"/>
                <a:gd name="T9" fmla="*/ 20 h 20"/>
              </a:gdLst>
              <a:ahLst/>
              <a:cxnLst>
                <a:cxn ang="0">
                  <a:pos x="T0" y="T1"/>
                </a:cxn>
                <a:cxn ang="0">
                  <a:pos x="T2" y="T3"/>
                </a:cxn>
                <a:cxn ang="0">
                  <a:pos x="T4" y="T5"/>
                </a:cxn>
                <a:cxn ang="0">
                  <a:pos x="T6" y="T7"/>
                </a:cxn>
                <a:cxn ang="0">
                  <a:pos x="T8" y="T9"/>
                </a:cxn>
              </a:cxnLst>
              <a:rect l="0" t="0" r="r" b="b"/>
              <a:pathLst>
                <a:path w="33" h="20">
                  <a:moveTo>
                    <a:pt x="15" y="20"/>
                  </a:moveTo>
                  <a:cubicBezTo>
                    <a:pt x="10" y="18"/>
                    <a:pt x="0" y="20"/>
                    <a:pt x="1" y="11"/>
                  </a:cubicBezTo>
                  <a:cubicBezTo>
                    <a:pt x="1" y="2"/>
                    <a:pt x="11" y="1"/>
                    <a:pt x="19" y="1"/>
                  </a:cubicBezTo>
                  <a:cubicBezTo>
                    <a:pt x="25" y="1"/>
                    <a:pt x="32" y="0"/>
                    <a:pt x="33" y="8"/>
                  </a:cubicBezTo>
                  <a:cubicBezTo>
                    <a:pt x="33" y="18"/>
                    <a:pt x="23" y="18"/>
                    <a:pt x="15" y="20"/>
                  </a:cubicBezTo>
                  <a:close/>
                </a:path>
              </a:pathLst>
            </a:custGeom>
            <a:solidFill>
              <a:srgbClr val="E2E2E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61" name="Freeform54"/>
            <p:cNvSpPr/>
            <p:nvPr/>
          </p:nvSpPr>
          <p:spPr bwMode="auto">
            <a:xfrm>
              <a:off x="12741" y="4735"/>
              <a:ext cx="108" cy="108"/>
            </a:xfrm>
            <a:custGeom>
              <a:avLst/>
              <a:gdLst>
                <a:gd name="T0" fmla="*/ 15 w 26"/>
                <a:gd name="T1" fmla="*/ 0 h 26"/>
                <a:gd name="T2" fmla="*/ 26 w 26"/>
                <a:gd name="T3" fmla="*/ 12 h 26"/>
                <a:gd name="T4" fmla="*/ 14 w 26"/>
                <a:gd name="T5" fmla="*/ 25 h 26"/>
                <a:gd name="T6" fmla="*/ 1 w 26"/>
                <a:gd name="T7" fmla="*/ 14 h 26"/>
                <a:gd name="T8" fmla="*/ 15 w 26"/>
                <a:gd name="T9" fmla="*/ 0 h 26"/>
              </a:gdLst>
              <a:ahLst/>
              <a:cxnLst>
                <a:cxn ang="0">
                  <a:pos x="T0" y="T1"/>
                </a:cxn>
                <a:cxn ang="0">
                  <a:pos x="T2" y="T3"/>
                </a:cxn>
                <a:cxn ang="0">
                  <a:pos x="T4" y="T5"/>
                </a:cxn>
                <a:cxn ang="0">
                  <a:pos x="T6" y="T7"/>
                </a:cxn>
                <a:cxn ang="0">
                  <a:pos x="T8" y="T9"/>
                </a:cxn>
              </a:cxnLst>
              <a:rect l="0" t="0" r="r" b="b"/>
              <a:pathLst>
                <a:path w="26" h="26">
                  <a:moveTo>
                    <a:pt x="15" y="0"/>
                  </a:moveTo>
                  <a:cubicBezTo>
                    <a:pt x="24" y="1"/>
                    <a:pt x="26" y="6"/>
                    <a:pt x="26" y="12"/>
                  </a:cubicBezTo>
                  <a:cubicBezTo>
                    <a:pt x="26" y="20"/>
                    <a:pt x="21" y="25"/>
                    <a:pt x="14" y="25"/>
                  </a:cubicBezTo>
                  <a:cubicBezTo>
                    <a:pt x="7" y="26"/>
                    <a:pt x="0" y="22"/>
                    <a:pt x="1" y="14"/>
                  </a:cubicBezTo>
                  <a:cubicBezTo>
                    <a:pt x="2" y="6"/>
                    <a:pt x="9" y="2"/>
                    <a:pt x="15" y="0"/>
                  </a:cubicBezTo>
                  <a:close/>
                </a:path>
              </a:pathLst>
            </a:custGeom>
            <a:solidFill>
              <a:srgbClr val="E6E6E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62" name="Freeform55"/>
            <p:cNvSpPr/>
            <p:nvPr/>
          </p:nvSpPr>
          <p:spPr bwMode="auto">
            <a:xfrm>
              <a:off x="11175" y="3466"/>
              <a:ext cx="106" cy="139"/>
            </a:xfrm>
            <a:custGeom>
              <a:avLst/>
              <a:gdLst>
                <a:gd name="T0" fmla="*/ 25 w 26"/>
                <a:gd name="T1" fmla="*/ 7 h 34"/>
                <a:gd name="T2" fmla="*/ 8 w 26"/>
                <a:gd name="T3" fmla="*/ 31 h 34"/>
                <a:gd name="T4" fmla="*/ 1 w 26"/>
                <a:gd name="T5" fmla="*/ 21 h 34"/>
                <a:gd name="T6" fmla="*/ 19 w 26"/>
                <a:gd name="T7" fmla="*/ 1 h 34"/>
                <a:gd name="T8" fmla="*/ 25 w 26"/>
                <a:gd name="T9" fmla="*/ 7 h 34"/>
              </a:gdLst>
              <a:ahLst/>
              <a:cxnLst>
                <a:cxn ang="0">
                  <a:pos x="T0" y="T1"/>
                </a:cxn>
                <a:cxn ang="0">
                  <a:pos x="T2" y="T3"/>
                </a:cxn>
                <a:cxn ang="0">
                  <a:pos x="T4" y="T5"/>
                </a:cxn>
                <a:cxn ang="0">
                  <a:pos x="T6" y="T7"/>
                </a:cxn>
                <a:cxn ang="0">
                  <a:pos x="T8" y="T9"/>
                </a:cxn>
              </a:cxnLst>
              <a:rect l="0" t="0" r="r" b="b"/>
              <a:pathLst>
                <a:path w="26" h="34">
                  <a:moveTo>
                    <a:pt x="25" y="7"/>
                  </a:moveTo>
                  <a:cubicBezTo>
                    <a:pt x="20" y="15"/>
                    <a:pt x="18" y="27"/>
                    <a:pt x="8" y="31"/>
                  </a:cubicBezTo>
                  <a:cubicBezTo>
                    <a:pt x="3" y="34"/>
                    <a:pt x="0" y="26"/>
                    <a:pt x="1" y="21"/>
                  </a:cubicBezTo>
                  <a:cubicBezTo>
                    <a:pt x="2" y="9"/>
                    <a:pt x="8" y="2"/>
                    <a:pt x="19" y="1"/>
                  </a:cubicBezTo>
                  <a:cubicBezTo>
                    <a:pt x="23" y="0"/>
                    <a:pt x="26" y="1"/>
                    <a:pt x="25" y="7"/>
                  </a:cubicBezTo>
                  <a:close/>
                </a:path>
              </a:pathLst>
            </a:custGeom>
            <a:solidFill>
              <a:srgbClr val="C5769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63" name="Freeform56"/>
            <p:cNvSpPr/>
            <p:nvPr/>
          </p:nvSpPr>
          <p:spPr bwMode="auto">
            <a:xfrm>
              <a:off x="11498" y="6541"/>
              <a:ext cx="161" cy="70"/>
            </a:xfrm>
            <a:custGeom>
              <a:avLst/>
              <a:gdLst>
                <a:gd name="T0" fmla="*/ 39 w 39"/>
                <a:gd name="T1" fmla="*/ 16 h 17"/>
                <a:gd name="T2" fmla="*/ 12 w 39"/>
                <a:gd name="T3" fmla="*/ 16 h 17"/>
                <a:gd name="T4" fmla="*/ 0 w 39"/>
                <a:gd name="T5" fmla="*/ 9 h 17"/>
                <a:gd name="T6" fmla="*/ 13 w 39"/>
                <a:gd name="T7" fmla="*/ 0 h 17"/>
                <a:gd name="T8" fmla="*/ 39 w 39"/>
                <a:gd name="T9" fmla="*/ 16 h 17"/>
              </a:gdLst>
              <a:ahLst/>
              <a:cxnLst>
                <a:cxn ang="0">
                  <a:pos x="T0" y="T1"/>
                </a:cxn>
                <a:cxn ang="0">
                  <a:pos x="T2" y="T3"/>
                </a:cxn>
                <a:cxn ang="0">
                  <a:pos x="T4" y="T5"/>
                </a:cxn>
                <a:cxn ang="0">
                  <a:pos x="T6" y="T7"/>
                </a:cxn>
                <a:cxn ang="0">
                  <a:pos x="T8" y="T9"/>
                </a:cxn>
              </a:cxnLst>
              <a:rect l="0" t="0" r="r" b="b"/>
              <a:pathLst>
                <a:path w="39" h="17">
                  <a:moveTo>
                    <a:pt x="39" y="16"/>
                  </a:moveTo>
                  <a:cubicBezTo>
                    <a:pt x="28" y="16"/>
                    <a:pt x="20" y="17"/>
                    <a:pt x="12" y="16"/>
                  </a:cubicBezTo>
                  <a:cubicBezTo>
                    <a:pt x="7" y="16"/>
                    <a:pt x="0" y="15"/>
                    <a:pt x="0" y="9"/>
                  </a:cubicBezTo>
                  <a:cubicBezTo>
                    <a:pt x="0" y="0"/>
                    <a:pt x="7" y="0"/>
                    <a:pt x="13" y="0"/>
                  </a:cubicBezTo>
                  <a:cubicBezTo>
                    <a:pt x="23" y="0"/>
                    <a:pt x="31" y="3"/>
                    <a:pt x="39" y="16"/>
                  </a:cubicBezTo>
                  <a:close/>
                </a:path>
              </a:pathLst>
            </a:custGeom>
            <a:solidFill>
              <a:srgbClr val="D7D7D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64" name="Freeform57"/>
            <p:cNvSpPr/>
            <p:nvPr/>
          </p:nvSpPr>
          <p:spPr bwMode="auto">
            <a:xfrm>
              <a:off x="12356" y="3405"/>
              <a:ext cx="112" cy="110"/>
            </a:xfrm>
            <a:custGeom>
              <a:avLst/>
              <a:gdLst>
                <a:gd name="T0" fmla="*/ 27 w 27"/>
                <a:gd name="T1" fmla="*/ 15 h 27"/>
                <a:gd name="T2" fmla="*/ 21 w 27"/>
                <a:gd name="T3" fmla="*/ 27 h 27"/>
                <a:gd name="T4" fmla="*/ 2 w 27"/>
                <a:gd name="T5" fmla="*/ 6 h 27"/>
                <a:gd name="T6" fmla="*/ 10 w 27"/>
                <a:gd name="T7" fmla="*/ 0 h 27"/>
                <a:gd name="T8" fmla="*/ 27 w 27"/>
                <a:gd name="T9" fmla="*/ 15 h 27"/>
              </a:gdLst>
              <a:ahLst/>
              <a:cxnLst>
                <a:cxn ang="0">
                  <a:pos x="T0" y="T1"/>
                </a:cxn>
                <a:cxn ang="0">
                  <a:pos x="T2" y="T3"/>
                </a:cxn>
                <a:cxn ang="0">
                  <a:pos x="T4" y="T5"/>
                </a:cxn>
                <a:cxn ang="0">
                  <a:pos x="T6" y="T7"/>
                </a:cxn>
                <a:cxn ang="0">
                  <a:pos x="T8" y="T9"/>
                </a:cxn>
              </a:cxnLst>
              <a:rect l="0" t="0" r="r" b="b"/>
              <a:pathLst>
                <a:path w="27" h="27">
                  <a:moveTo>
                    <a:pt x="27" y="15"/>
                  </a:moveTo>
                  <a:cubicBezTo>
                    <a:pt x="27" y="21"/>
                    <a:pt x="25" y="27"/>
                    <a:pt x="21" y="27"/>
                  </a:cubicBezTo>
                  <a:cubicBezTo>
                    <a:pt x="10" y="25"/>
                    <a:pt x="7" y="14"/>
                    <a:pt x="2" y="6"/>
                  </a:cubicBezTo>
                  <a:cubicBezTo>
                    <a:pt x="0" y="3"/>
                    <a:pt x="6" y="0"/>
                    <a:pt x="10" y="0"/>
                  </a:cubicBezTo>
                  <a:cubicBezTo>
                    <a:pt x="20" y="1"/>
                    <a:pt x="25" y="7"/>
                    <a:pt x="27" y="15"/>
                  </a:cubicBezTo>
                  <a:close/>
                </a:path>
              </a:pathLst>
            </a:custGeom>
            <a:solidFill>
              <a:srgbClr val="C4789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65" name="Freeform58"/>
            <p:cNvSpPr/>
            <p:nvPr/>
          </p:nvSpPr>
          <p:spPr bwMode="auto">
            <a:xfrm>
              <a:off x="11731" y="3387"/>
              <a:ext cx="218" cy="99"/>
            </a:xfrm>
            <a:custGeom>
              <a:avLst/>
              <a:gdLst>
                <a:gd name="T0" fmla="*/ 4 w 53"/>
                <a:gd name="T1" fmla="*/ 0 h 24"/>
                <a:gd name="T2" fmla="*/ 53 w 53"/>
                <a:gd name="T3" fmla="*/ 19 h 24"/>
                <a:gd name="T4" fmla="*/ 44 w 53"/>
                <a:gd name="T5" fmla="*/ 24 h 24"/>
                <a:gd name="T6" fmla="*/ 0 w 53"/>
                <a:gd name="T7" fmla="*/ 12 h 24"/>
                <a:gd name="T8" fmla="*/ 4 w 53"/>
                <a:gd name="T9" fmla="*/ 0 h 24"/>
              </a:gdLst>
              <a:ahLst/>
              <a:cxnLst>
                <a:cxn ang="0">
                  <a:pos x="T0" y="T1"/>
                </a:cxn>
                <a:cxn ang="0">
                  <a:pos x="T2" y="T3"/>
                </a:cxn>
                <a:cxn ang="0">
                  <a:pos x="T4" y="T5"/>
                </a:cxn>
                <a:cxn ang="0">
                  <a:pos x="T6" y="T7"/>
                </a:cxn>
                <a:cxn ang="0">
                  <a:pos x="T8" y="T9"/>
                </a:cxn>
              </a:cxnLst>
              <a:rect l="0" t="0" r="r" b="b"/>
              <a:pathLst>
                <a:path w="53" h="24">
                  <a:moveTo>
                    <a:pt x="4" y="0"/>
                  </a:moveTo>
                  <a:cubicBezTo>
                    <a:pt x="20" y="6"/>
                    <a:pt x="37" y="13"/>
                    <a:pt x="53" y="19"/>
                  </a:cubicBezTo>
                  <a:cubicBezTo>
                    <a:pt x="50" y="20"/>
                    <a:pt x="46" y="20"/>
                    <a:pt x="44" y="24"/>
                  </a:cubicBezTo>
                  <a:cubicBezTo>
                    <a:pt x="28" y="24"/>
                    <a:pt x="16" y="11"/>
                    <a:pt x="0" y="12"/>
                  </a:cubicBezTo>
                  <a:cubicBezTo>
                    <a:pt x="1" y="8"/>
                    <a:pt x="3" y="4"/>
                    <a:pt x="4" y="0"/>
                  </a:cubicBezTo>
                  <a:close/>
                </a:path>
              </a:pathLst>
            </a:custGeom>
            <a:solidFill>
              <a:srgbClr val="5E5E5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67" name="Freeform60"/>
            <p:cNvSpPr/>
            <p:nvPr/>
          </p:nvSpPr>
          <p:spPr bwMode="auto">
            <a:xfrm>
              <a:off x="11256" y="3519"/>
              <a:ext cx="136" cy="86"/>
            </a:xfrm>
            <a:custGeom>
              <a:avLst/>
              <a:gdLst>
                <a:gd name="T0" fmla="*/ 19 w 33"/>
                <a:gd name="T1" fmla="*/ 0 h 21"/>
                <a:gd name="T2" fmla="*/ 28 w 33"/>
                <a:gd name="T3" fmla="*/ 0 h 21"/>
                <a:gd name="T4" fmla="*/ 33 w 33"/>
                <a:gd name="T5" fmla="*/ 5 h 21"/>
                <a:gd name="T6" fmla="*/ 17 w 33"/>
                <a:gd name="T7" fmla="*/ 21 h 21"/>
                <a:gd name="T8" fmla="*/ 19 w 33"/>
                <a:gd name="T9" fmla="*/ 0 h 21"/>
              </a:gdLst>
              <a:ahLst/>
              <a:cxnLst>
                <a:cxn ang="0">
                  <a:pos x="T0" y="T1"/>
                </a:cxn>
                <a:cxn ang="0">
                  <a:pos x="T2" y="T3"/>
                </a:cxn>
                <a:cxn ang="0">
                  <a:pos x="T4" y="T5"/>
                </a:cxn>
                <a:cxn ang="0">
                  <a:pos x="T6" y="T7"/>
                </a:cxn>
                <a:cxn ang="0">
                  <a:pos x="T8" y="T9"/>
                </a:cxn>
              </a:cxnLst>
              <a:rect l="0" t="0" r="r" b="b"/>
              <a:pathLst>
                <a:path w="33" h="21">
                  <a:moveTo>
                    <a:pt x="19" y="0"/>
                  </a:moveTo>
                  <a:cubicBezTo>
                    <a:pt x="22" y="7"/>
                    <a:pt x="25" y="0"/>
                    <a:pt x="28" y="0"/>
                  </a:cubicBezTo>
                  <a:cubicBezTo>
                    <a:pt x="30" y="2"/>
                    <a:pt x="31" y="3"/>
                    <a:pt x="33" y="5"/>
                  </a:cubicBezTo>
                  <a:cubicBezTo>
                    <a:pt x="28" y="10"/>
                    <a:pt x="22" y="16"/>
                    <a:pt x="17" y="21"/>
                  </a:cubicBezTo>
                  <a:cubicBezTo>
                    <a:pt x="0" y="12"/>
                    <a:pt x="15" y="6"/>
                    <a:pt x="19" y="0"/>
                  </a:cubicBezTo>
                  <a:close/>
                </a:path>
              </a:pathLst>
            </a:custGeom>
            <a:solidFill>
              <a:srgbClr val="6A696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68" name="Freeform61"/>
            <p:cNvSpPr/>
            <p:nvPr/>
          </p:nvSpPr>
          <p:spPr bwMode="auto">
            <a:xfrm>
              <a:off x="12532" y="3871"/>
              <a:ext cx="70" cy="68"/>
            </a:xfrm>
            <a:custGeom>
              <a:avLst/>
              <a:gdLst>
                <a:gd name="T0" fmla="*/ 7 w 17"/>
                <a:gd name="T1" fmla="*/ 17 h 17"/>
                <a:gd name="T2" fmla="*/ 1 w 17"/>
                <a:gd name="T3" fmla="*/ 9 h 17"/>
                <a:gd name="T4" fmla="*/ 8 w 17"/>
                <a:gd name="T5" fmla="*/ 0 h 17"/>
                <a:gd name="T6" fmla="*/ 16 w 17"/>
                <a:gd name="T7" fmla="*/ 8 h 17"/>
                <a:gd name="T8" fmla="*/ 7 w 17"/>
                <a:gd name="T9" fmla="*/ 17 h 17"/>
              </a:gdLst>
              <a:ahLst/>
              <a:cxnLst>
                <a:cxn ang="0">
                  <a:pos x="T0" y="T1"/>
                </a:cxn>
                <a:cxn ang="0">
                  <a:pos x="T2" y="T3"/>
                </a:cxn>
                <a:cxn ang="0">
                  <a:pos x="T4" y="T5"/>
                </a:cxn>
                <a:cxn ang="0">
                  <a:pos x="T6" y="T7"/>
                </a:cxn>
                <a:cxn ang="0">
                  <a:pos x="T8" y="T9"/>
                </a:cxn>
              </a:cxnLst>
              <a:rect l="0" t="0" r="r" b="b"/>
              <a:pathLst>
                <a:path w="17" h="17">
                  <a:moveTo>
                    <a:pt x="7" y="17"/>
                  </a:moveTo>
                  <a:cubicBezTo>
                    <a:pt x="1" y="17"/>
                    <a:pt x="1" y="13"/>
                    <a:pt x="1" y="9"/>
                  </a:cubicBezTo>
                  <a:cubicBezTo>
                    <a:pt x="0" y="4"/>
                    <a:pt x="1" y="0"/>
                    <a:pt x="8" y="0"/>
                  </a:cubicBezTo>
                  <a:cubicBezTo>
                    <a:pt x="13" y="0"/>
                    <a:pt x="17" y="2"/>
                    <a:pt x="16" y="8"/>
                  </a:cubicBezTo>
                  <a:cubicBezTo>
                    <a:pt x="16" y="13"/>
                    <a:pt x="12" y="16"/>
                    <a:pt x="7" y="17"/>
                  </a:cubicBezTo>
                  <a:close/>
                </a:path>
              </a:pathLst>
            </a:custGeom>
            <a:solidFill>
              <a:srgbClr val="EFEFE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69" name="Freeform62"/>
            <p:cNvSpPr/>
            <p:nvPr/>
          </p:nvSpPr>
          <p:spPr bwMode="auto">
            <a:xfrm>
              <a:off x="11936" y="5035"/>
              <a:ext cx="44" cy="90"/>
            </a:xfrm>
            <a:custGeom>
              <a:avLst/>
              <a:gdLst>
                <a:gd name="T0" fmla="*/ 0 w 11"/>
                <a:gd name="T1" fmla="*/ 0 h 22"/>
                <a:gd name="T2" fmla="*/ 11 w 11"/>
                <a:gd name="T3" fmla="*/ 22 h 22"/>
                <a:gd name="T4" fmla="*/ 0 w 11"/>
                <a:gd name="T5" fmla="*/ 0 h 22"/>
              </a:gdLst>
              <a:ahLst/>
              <a:cxnLst>
                <a:cxn ang="0">
                  <a:pos x="T0" y="T1"/>
                </a:cxn>
                <a:cxn ang="0">
                  <a:pos x="T2" y="T3"/>
                </a:cxn>
                <a:cxn ang="0">
                  <a:pos x="T4" y="T5"/>
                </a:cxn>
              </a:cxnLst>
              <a:rect l="0" t="0" r="r" b="b"/>
              <a:pathLst>
                <a:path w="11" h="22">
                  <a:moveTo>
                    <a:pt x="0" y="0"/>
                  </a:moveTo>
                  <a:cubicBezTo>
                    <a:pt x="11" y="7"/>
                    <a:pt x="10" y="15"/>
                    <a:pt x="11" y="22"/>
                  </a:cubicBezTo>
                  <a:cubicBezTo>
                    <a:pt x="5" y="17"/>
                    <a:pt x="0" y="11"/>
                    <a:pt x="0" y="0"/>
                  </a:cubicBezTo>
                  <a:close/>
                </a:path>
              </a:pathLst>
            </a:custGeom>
            <a:solidFill>
              <a:srgbClr val="FDABD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70" name="Freeform63"/>
            <p:cNvSpPr/>
            <p:nvPr/>
          </p:nvSpPr>
          <p:spPr bwMode="auto">
            <a:xfrm>
              <a:off x="11617" y="4163"/>
              <a:ext cx="609" cy="246"/>
            </a:xfrm>
            <a:custGeom>
              <a:avLst/>
              <a:gdLst>
                <a:gd name="T0" fmla="*/ 16 w 149"/>
                <a:gd name="T1" fmla="*/ 26 h 60"/>
                <a:gd name="T2" fmla="*/ 128 w 149"/>
                <a:gd name="T3" fmla="*/ 11 h 60"/>
                <a:gd name="T4" fmla="*/ 144 w 149"/>
                <a:gd name="T5" fmla="*/ 7 h 60"/>
                <a:gd name="T6" fmla="*/ 139 w 149"/>
                <a:gd name="T7" fmla="*/ 22 h 60"/>
                <a:gd name="T8" fmla="*/ 9 w 149"/>
                <a:gd name="T9" fmla="*/ 33 h 60"/>
                <a:gd name="T10" fmla="*/ 3 w 149"/>
                <a:gd name="T11" fmla="*/ 24 h 60"/>
                <a:gd name="T12" fmla="*/ 16 w 149"/>
                <a:gd name="T13" fmla="*/ 26 h 60"/>
              </a:gdLst>
              <a:ahLst/>
              <a:cxnLst>
                <a:cxn ang="0">
                  <a:pos x="T0" y="T1"/>
                </a:cxn>
                <a:cxn ang="0">
                  <a:pos x="T2" y="T3"/>
                </a:cxn>
                <a:cxn ang="0">
                  <a:pos x="T4" y="T5"/>
                </a:cxn>
                <a:cxn ang="0">
                  <a:pos x="T6" y="T7"/>
                </a:cxn>
                <a:cxn ang="0">
                  <a:pos x="T8" y="T9"/>
                </a:cxn>
                <a:cxn ang="0">
                  <a:pos x="T10" y="T11"/>
                </a:cxn>
                <a:cxn ang="0">
                  <a:pos x="T12" y="T13"/>
                </a:cxn>
              </a:cxnLst>
              <a:rect l="0" t="0" r="r" b="b"/>
              <a:pathLst>
                <a:path w="149" h="60">
                  <a:moveTo>
                    <a:pt x="16" y="26"/>
                  </a:moveTo>
                  <a:cubicBezTo>
                    <a:pt x="57" y="46"/>
                    <a:pt x="95" y="41"/>
                    <a:pt x="128" y="11"/>
                  </a:cubicBezTo>
                  <a:cubicBezTo>
                    <a:pt x="133" y="6"/>
                    <a:pt x="138" y="0"/>
                    <a:pt x="144" y="7"/>
                  </a:cubicBezTo>
                  <a:cubicBezTo>
                    <a:pt x="149" y="13"/>
                    <a:pt x="144" y="18"/>
                    <a:pt x="139" y="22"/>
                  </a:cubicBezTo>
                  <a:cubicBezTo>
                    <a:pt x="98" y="55"/>
                    <a:pt x="55" y="60"/>
                    <a:pt x="9" y="33"/>
                  </a:cubicBezTo>
                  <a:cubicBezTo>
                    <a:pt x="4" y="32"/>
                    <a:pt x="0" y="29"/>
                    <a:pt x="3" y="24"/>
                  </a:cubicBezTo>
                  <a:cubicBezTo>
                    <a:pt x="8" y="18"/>
                    <a:pt x="12" y="23"/>
                    <a:pt x="16" y="26"/>
                  </a:cubicBezTo>
                  <a:close/>
                </a:path>
              </a:pathLst>
            </a:custGeom>
            <a:solidFill>
              <a:srgbClr val="48464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71" name="Freeform64"/>
            <p:cNvSpPr/>
            <p:nvPr/>
          </p:nvSpPr>
          <p:spPr bwMode="auto">
            <a:xfrm>
              <a:off x="11514" y="4157"/>
              <a:ext cx="169" cy="163"/>
            </a:xfrm>
            <a:custGeom>
              <a:avLst/>
              <a:gdLst>
                <a:gd name="T0" fmla="*/ 41 w 41"/>
                <a:gd name="T1" fmla="*/ 28 h 40"/>
                <a:gd name="T2" fmla="*/ 30 w 41"/>
                <a:gd name="T3" fmla="*/ 27 h 40"/>
                <a:gd name="T4" fmla="*/ 34 w 41"/>
                <a:gd name="T5" fmla="*/ 35 h 40"/>
                <a:gd name="T6" fmla="*/ 15 w 41"/>
                <a:gd name="T7" fmla="*/ 36 h 40"/>
                <a:gd name="T8" fmla="*/ 1 w 41"/>
                <a:gd name="T9" fmla="*/ 15 h 40"/>
                <a:gd name="T10" fmla="*/ 21 w 41"/>
                <a:gd name="T11" fmla="*/ 0 h 40"/>
                <a:gd name="T12" fmla="*/ 41 w 41"/>
                <a:gd name="T13" fmla="*/ 16 h 40"/>
                <a:gd name="T14" fmla="*/ 41 w 41"/>
                <a:gd name="T15" fmla="*/ 28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 h="40">
                  <a:moveTo>
                    <a:pt x="41" y="28"/>
                  </a:moveTo>
                  <a:cubicBezTo>
                    <a:pt x="37" y="29"/>
                    <a:pt x="33" y="23"/>
                    <a:pt x="30" y="27"/>
                  </a:cubicBezTo>
                  <a:cubicBezTo>
                    <a:pt x="28" y="31"/>
                    <a:pt x="33" y="33"/>
                    <a:pt x="34" y="35"/>
                  </a:cubicBezTo>
                  <a:cubicBezTo>
                    <a:pt x="28" y="40"/>
                    <a:pt x="22" y="38"/>
                    <a:pt x="15" y="36"/>
                  </a:cubicBezTo>
                  <a:cubicBezTo>
                    <a:pt x="5" y="33"/>
                    <a:pt x="0" y="26"/>
                    <a:pt x="1" y="15"/>
                  </a:cubicBezTo>
                  <a:cubicBezTo>
                    <a:pt x="3" y="4"/>
                    <a:pt x="11" y="0"/>
                    <a:pt x="21" y="0"/>
                  </a:cubicBezTo>
                  <a:cubicBezTo>
                    <a:pt x="32" y="0"/>
                    <a:pt x="39" y="5"/>
                    <a:pt x="41" y="16"/>
                  </a:cubicBezTo>
                  <a:cubicBezTo>
                    <a:pt x="41" y="20"/>
                    <a:pt x="41" y="24"/>
                    <a:pt x="41" y="28"/>
                  </a:cubicBezTo>
                  <a:close/>
                </a:path>
              </a:pathLst>
            </a:custGeom>
            <a:solidFill>
              <a:srgbClr val="F4D4E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72" name="Freeform65"/>
            <p:cNvSpPr/>
            <p:nvPr/>
          </p:nvSpPr>
          <p:spPr bwMode="auto">
            <a:xfrm>
              <a:off x="12140" y="4095"/>
              <a:ext cx="167" cy="163"/>
            </a:xfrm>
            <a:custGeom>
              <a:avLst/>
              <a:gdLst>
                <a:gd name="T0" fmla="*/ 11 w 41"/>
                <a:gd name="T1" fmla="*/ 39 h 40"/>
                <a:gd name="T2" fmla="*/ 14 w 41"/>
                <a:gd name="T3" fmla="*/ 25 h 40"/>
                <a:gd name="T4" fmla="*/ 0 w 41"/>
                <a:gd name="T5" fmla="*/ 28 h 40"/>
                <a:gd name="T6" fmla="*/ 0 w 41"/>
                <a:gd name="T7" fmla="*/ 18 h 40"/>
                <a:gd name="T8" fmla="*/ 23 w 41"/>
                <a:gd name="T9" fmla="*/ 0 h 40"/>
                <a:gd name="T10" fmla="*/ 40 w 41"/>
                <a:gd name="T11" fmla="*/ 14 h 40"/>
                <a:gd name="T12" fmla="*/ 23 w 41"/>
                <a:gd name="T13" fmla="*/ 38 h 40"/>
                <a:gd name="T14" fmla="*/ 11 w 41"/>
                <a:gd name="T15" fmla="*/ 39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 h="40">
                  <a:moveTo>
                    <a:pt x="11" y="39"/>
                  </a:moveTo>
                  <a:cubicBezTo>
                    <a:pt x="11" y="34"/>
                    <a:pt x="19" y="29"/>
                    <a:pt x="14" y="25"/>
                  </a:cubicBezTo>
                  <a:cubicBezTo>
                    <a:pt x="9" y="20"/>
                    <a:pt x="5" y="27"/>
                    <a:pt x="0" y="28"/>
                  </a:cubicBezTo>
                  <a:cubicBezTo>
                    <a:pt x="0" y="24"/>
                    <a:pt x="0" y="21"/>
                    <a:pt x="0" y="18"/>
                  </a:cubicBezTo>
                  <a:cubicBezTo>
                    <a:pt x="3" y="6"/>
                    <a:pt x="12" y="0"/>
                    <a:pt x="23" y="0"/>
                  </a:cubicBezTo>
                  <a:cubicBezTo>
                    <a:pt x="31" y="0"/>
                    <a:pt x="39" y="4"/>
                    <a:pt x="40" y="14"/>
                  </a:cubicBezTo>
                  <a:cubicBezTo>
                    <a:pt x="41" y="27"/>
                    <a:pt x="34" y="34"/>
                    <a:pt x="23" y="38"/>
                  </a:cubicBezTo>
                  <a:cubicBezTo>
                    <a:pt x="19" y="40"/>
                    <a:pt x="15" y="39"/>
                    <a:pt x="11" y="39"/>
                  </a:cubicBezTo>
                  <a:close/>
                </a:path>
              </a:pathLst>
            </a:custGeom>
            <a:solidFill>
              <a:srgbClr val="F2D4E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73" name="Freeform66"/>
            <p:cNvSpPr/>
            <p:nvPr/>
          </p:nvSpPr>
          <p:spPr bwMode="auto">
            <a:xfrm>
              <a:off x="11461" y="3858"/>
              <a:ext cx="218" cy="156"/>
            </a:xfrm>
            <a:custGeom>
              <a:avLst/>
              <a:gdLst>
                <a:gd name="T0" fmla="*/ 8 w 53"/>
                <a:gd name="T1" fmla="*/ 38 h 38"/>
                <a:gd name="T2" fmla="*/ 21 w 53"/>
                <a:gd name="T3" fmla="*/ 5 h 38"/>
                <a:gd name="T4" fmla="*/ 52 w 53"/>
                <a:gd name="T5" fmla="*/ 22 h 38"/>
                <a:gd name="T6" fmla="*/ 50 w 53"/>
                <a:gd name="T7" fmla="*/ 32 h 38"/>
                <a:gd name="T8" fmla="*/ 41 w 53"/>
                <a:gd name="T9" fmla="*/ 30 h 38"/>
                <a:gd name="T10" fmla="*/ 8 w 53"/>
                <a:gd name="T11" fmla="*/ 38 h 38"/>
              </a:gdLst>
              <a:ahLst/>
              <a:cxnLst>
                <a:cxn ang="0">
                  <a:pos x="T0" y="T1"/>
                </a:cxn>
                <a:cxn ang="0">
                  <a:pos x="T2" y="T3"/>
                </a:cxn>
                <a:cxn ang="0">
                  <a:pos x="T4" y="T5"/>
                </a:cxn>
                <a:cxn ang="0">
                  <a:pos x="T6" y="T7"/>
                </a:cxn>
                <a:cxn ang="0">
                  <a:pos x="T8" y="T9"/>
                </a:cxn>
                <a:cxn ang="0">
                  <a:pos x="T10" y="T11"/>
                </a:cxn>
              </a:cxnLst>
              <a:rect l="0" t="0" r="r" b="b"/>
              <a:pathLst>
                <a:path w="53" h="38">
                  <a:moveTo>
                    <a:pt x="8" y="38"/>
                  </a:moveTo>
                  <a:cubicBezTo>
                    <a:pt x="0" y="20"/>
                    <a:pt x="6" y="10"/>
                    <a:pt x="21" y="5"/>
                  </a:cubicBezTo>
                  <a:cubicBezTo>
                    <a:pt x="34" y="0"/>
                    <a:pt x="49" y="9"/>
                    <a:pt x="52" y="22"/>
                  </a:cubicBezTo>
                  <a:cubicBezTo>
                    <a:pt x="53" y="26"/>
                    <a:pt x="53" y="30"/>
                    <a:pt x="50" y="32"/>
                  </a:cubicBezTo>
                  <a:cubicBezTo>
                    <a:pt x="46" y="34"/>
                    <a:pt x="44" y="33"/>
                    <a:pt x="41" y="30"/>
                  </a:cubicBezTo>
                  <a:cubicBezTo>
                    <a:pt x="23" y="13"/>
                    <a:pt x="23" y="13"/>
                    <a:pt x="8" y="38"/>
                  </a:cubicBezTo>
                  <a:close/>
                </a:path>
              </a:pathLst>
            </a:custGeom>
            <a:solidFill>
              <a:srgbClr val="51515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74" name="Freeform67"/>
            <p:cNvSpPr/>
            <p:nvPr/>
          </p:nvSpPr>
          <p:spPr bwMode="auto">
            <a:xfrm>
              <a:off x="12059" y="3833"/>
              <a:ext cx="183" cy="134"/>
            </a:xfrm>
            <a:custGeom>
              <a:avLst/>
              <a:gdLst>
                <a:gd name="T0" fmla="*/ 7 w 45"/>
                <a:gd name="T1" fmla="*/ 32 h 33"/>
                <a:gd name="T2" fmla="*/ 10 w 45"/>
                <a:gd name="T3" fmla="*/ 8 h 33"/>
                <a:gd name="T4" fmla="*/ 32 w 45"/>
                <a:gd name="T5" fmla="*/ 4 h 33"/>
                <a:gd name="T6" fmla="*/ 45 w 45"/>
                <a:gd name="T7" fmla="*/ 22 h 33"/>
                <a:gd name="T8" fmla="*/ 40 w 45"/>
                <a:gd name="T9" fmla="*/ 32 h 33"/>
                <a:gd name="T10" fmla="*/ 34 w 45"/>
                <a:gd name="T11" fmla="*/ 28 h 33"/>
                <a:gd name="T12" fmla="*/ 7 w 45"/>
                <a:gd name="T13" fmla="*/ 32 h 33"/>
              </a:gdLst>
              <a:ahLst/>
              <a:cxnLst>
                <a:cxn ang="0">
                  <a:pos x="T0" y="T1"/>
                </a:cxn>
                <a:cxn ang="0">
                  <a:pos x="T2" y="T3"/>
                </a:cxn>
                <a:cxn ang="0">
                  <a:pos x="T4" y="T5"/>
                </a:cxn>
                <a:cxn ang="0">
                  <a:pos x="T6" y="T7"/>
                </a:cxn>
                <a:cxn ang="0">
                  <a:pos x="T8" y="T9"/>
                </a:cxn>
                <a:cxn ang="0">
                  <a:pos x="T10" y="T11"/>
                </a:cxn>
                <a:cxn ang="0">
                  <a:pos x="T12" y="T13"/>
                </a:cxn>
              </a:cxnLst>
              <a:rect l="0" t="0" r="r" b="b"/>
              <a:pathLst>
                <a:path w="45" h="33">
                  <a:moveTo>
                    <a:pt x="7" y="32"/>
                  </a:moveTo>
                  <a:cubicBezTo>
                    <a:pt x="0" y="22"/>
                    <a:pt x="3" y="14"/>
                    <a:pt x="10" y="8"/>
                  </a:cubicBezTo>
                  <a:cubicBezTo>
                    <a:pt x="16" y="2"/>
                    <a:pt x="24" y="0"/>
                    <a:pt x="32" y="4"/>
                  </a:cubicBezTo>
                  <a:cubicBezTo>
                    <a:pt x="39" y="8"/>
                    <a:pt x="45" y="13"/>
                    <a:pt x="45" y="22"/>
                  </a:cubicBezTo>
                  <a:cubicBezTo>
                    <a:pt x="45" y="26"/>
                    <a:pt x="44" y="31"/>
                    <a:pt x="40" y="32"/>
                  </a:cubicBezTo>
                  <a:cubicBezTo>
                    <a:pt x="37" y="33"/>
                    <a:pt x="35" y="30"/>
                    <a:pt x="34" y="28"/>
                  </a:cubicBezTo>
                  <a:cubicBezTo>
                    <a:pt x="21" y="11"/>
                    <a:pt x="21" y="11"/>
                    <a:pt x="7" y="32"/>
                  </a:cubicBezTo>
                  <a:close/>
                </a:path>
              </a:pathLst>
            </a:custGeom>
            <a:solidFill>
              <a:srgbClr val="4F4E4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76" name="Freeform68"/>
            <p:cNvSpPr/>
            <p:nvPr/>
          </p:nvSpPr>
          <p:spPr bwMode="auto">
            <a:xfrm>
              <a:off x="6194" y="3139"/>
              <a:ext cx="1755" cy="3542"/>
            </a:xfrm>
            <a:custGeom>
              <a:avLst/>
              <a:gdLst>
                <a:gd name="T0" fmla="*/ 338 w 429"/>
                <a:gd name="T1" fmla="*/ 559 h 867"/>
                <a:gd name="T2" fmla="*/ 333 w 429"/>
                <a:gd name="T3" fmla="*/ 619 h 867"/>
                <a:gd name="T4" fmla="*/ 321 w 429"/>
                <a:gd name="T5" fmla="*/ 747 h 867"/>
                <a:gd name="T6" fmla="*/ 302 w 429"/>
                <a:gd name="T7" fmla="*/ 792 h 867"/>
                <a:gd name="T8" fmla="*/ 327 w 429"/>
                <a:gd name="T9" fmla="*/ 819 h 867"/>
                <a:gd name="T10" fmla="*/ 330 w 429"/>
                <a:gd name="T11" fmla="*/ 865 h 867"/>
                <a:gd name="T12" fmla="*/ 291 w 429"/>
                <a:gd name="T13" fmla="*/ 764 h 867"/>
                <a:gd name="T14" fmla="*/ 255 w 429"/>
                <a:gd name="T15" fmla="*/ 726 h 867"/>
                <a:gd name="T16" fmla="*/ 204 w 429"/>
                <a:gd name="T17" fmla="*/ 668 h 867"/>
                <a:gd name="T18" fmla="*/ 197 w 429"/>
                <a:gd name="T19" fmla="*/ 730 h 867"/>
                <a:gd name="T20" fmla="*/ 156 w 429"/>
                <a:gd name="T21" fmla="*/ 769 h 867"/>
                <a:gd name="T22" fmla="*/ 133 w 429"/>
                <a:gd name="T23" fmla="*/ 845 h 867"/>
                <a:gd name="T24" fmla="*/ 94 w 429"/>
                <a:gd name="T25" fmla="*/ 805 h 867"/>
                <a:gd name="T26" fmla="*/ 144 w 429"/>
                <a:gd name="T27" fmla="*/ 759 h 867"/>
                <a:gd name="T28" fmla="*/ 115 w 429"/>
                <a:gd name="T29" fmla="*/ 724 h 867"/>
                <a:gd name="T30" fmla="*/ 113 w 429"/>
                <a:gd name="T31" fmla="*/ 585 h 867"/>
                <a:gd name="T32" fmla="*/ 135 w 429"/>
                <a:gd name="T33" fmla="*/ 406 h 867"/>
                <a:gd name="T34" fmla="*/ 54 w 429"/>
                <a:gd name="T35" fmla="*/ 506 h 867"/>
                <a:gd name="T36" fmla="*/ 44 w 429"/>
                <a:gd name="T37" fmla="*/ 564 h 867"/>
                <a:gd name="T38" fmla="*/ 26 w 429"/>
                <a:gd name="T39" fmla="*/ 515 h 867"/>
                <a:gd name="T40" fmla="*/ 131 w 429"/>
                <a:gd name="T41" fmla="*/ 375 h 867"/>
                <a:gd name="T42" fmla="*/ 139 w 429"/>
                <a:gd name="T43" fmla="*/ 344 h 867"/>
                <a:gd name="T44" fmla="*/ 41 w 429"/>
                <a:gd name="T45" fmla="*/ 259 h 867"/>
                <a:gd name="T46" fmla="*/ 25 w 429"/>
                <a:gd name="T47" fmla="*/ 161 h 867"/>
                <a:gd name="T48" fmla="*/ 9 w 429"/>
                <a:gd name="T49" fmla="*/ 150 h 867"/>
                <a:gd name="T50" fmla="*/ 36 w 429"/>
                <a:gd name="T51" fmla="*/ 70 h 867"/>
                <a:gd name="T52" fmla="*/ 48 w 429"/>
                <a:gd name="T53" fmla="*/ 25 h 867"/>
                <a:gd name="T54" fmla="*/ 101 w 429"/>
                <a:gd name="T55" fmla="*/ 29 h 867"/>
                <a:gd name="T56" fmla="*/ 255 w 429"/>
                <a:gd name="T57" fmla="*/ 4 h 867"/>
                <a:gd name="T58" fmla="*/ 371 w 429"/>
                <a:gd name="T59" fmla="*/ 82 h 867"/>
                <a:gd name="T60" fmla="*/ 375 w 429"/>
                <a:gd name="T61" fmla="*/ 111 h 867"/>
                <a:gd name="T62" fmla="*/ 397 w 429"/>
                <a:gd name="T63" fmla="*/ 202 h 867"/>
                <a:gd name="T64" fmla="*/ 386 w 429"/>
                <a:gd name="T65" fmla="*/ 254 h 867"/>
                <a:gd name="T66" fmla="*/ 290 w 429"/>
                <a:gd name="T67" fmla="*/ 345 h 867"/>
                <a:gd name="T68" fmla="*/ 290 w 429"/>
                <a:gd name="T69" fmla="*/ 363 h 867"/>
                <a:gd name="T70" fmla="*/ 410 w 429"/>
                <a:gd name="T71" fmla="*/ 484 h 867"/>
                <a:gd name="T72" fmla="*/ 382 w 429"/>
                <a:gd name="T73" fmla="*/ 532 h 867"/>
                <a:gd name="T74" fmla="*/ 379 w 429"/>
                <a:gd name="T75" fmla="*/ 474 h 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29" h="867">
                  <a:moveTo>
                    <a:pt x="283" y="374"/>
                  </a:moveTo>
                  <a:cubicBezTo>
                    <a:pt x="303" y="439"/>
                    <a:pt x="321" y="499"/>
                    <a:pt x="338" y="559"/>
                  </a:cubicBezTo>
                  <a:cubicBezTo>
                    <a:pt x="341" y="571"/>
                    <a:pt x="350" y="583"/>
                    <a:pt x="333" y="595"/>
                  </a:cubicBezTo>
                  <a:cubicBezTo>
                    <a:pt x="329" y="597"/>
                    <a:pt x="332" y="611"/>
                    <a:pt x="333" y="619"/>
                  </a:cubicBezTo>
                  <a:cubicBezTo>
                    <a:pt x="336" y="655"/>
                    <a:pt x="340" y="690"/>
                    <a:pt x="343" y="725"/>
                  </a:cubicBezTo>
                  <a:cubicBezTo>
                    <a:pt x="346" y="747"/>
                    <a:pt x="343" y="750"/>
                    <a:pt x="321" y="747"/>
                  </a:cubicBezTo>
                  <a:cubicBezTo>
                    <a:pt x="304" y="745"/>
                    <a:pt x="299" y="750"/>
                    <a:pt x="302" y="766"/>
                  </a:cubicBezTo>
                  <a:cubicBezTo>
                    <a:pt x="303" y="774"/>
                    <a:pt x="302" y="783"/>
                    <a:pt x="302" y="792"/>
                  </a:cubicBezTo>
                  <a:cubicBezTo>
                    <a:pt x="302" y="801"/>
                    <a:pt x="300" y="812"/>
                    <a:pt x="304" y="819"/>
                  </a:cubicBezTo>
                  <a:cubicBezTo>
                    <a:pt x="309" y="828"/>
                    <a:pt x="319" y="818"/>
                    <a:pt x="327" y="819"/>
                  </a:cubicBezTo>
                  <a:cubicBezTo>
                    <a:pt x="342" y="820"/>
                    <a:pt x="354" y="825"/>
                    <a:pt x="355" y="841"/>
                  </a:cubicBezTo>
                  <a:cubicBezTo>
                    <a:pt x="355" y="857"/>
                    <a:pt x="344" y="863"/>
                    <a:pt x="330" y="865"/>
                  </a:cubicBezTo>
                  <a:cubicBezTo>
                    <a:pt x="304" y="867"/>
                    <a:pt x="285" y="850"/>
                    <a:pt x="286" y="824"/>
                  </a:cubicBezTo>
                  <a:cubicBezTo>
                    <a:pt x="286" y="804"/>
                    <a:pt x="288" y="784"/>
                    <a:pt x="291" y="764"/>
                  </a:cubicBezTo>
                  <a:cubicBezTo>
                    <a:pt x="292" y="752"/>
                    <a:pt x="292" y="745"/>
                    <a:pt x="278" y="749"/>
                  </a:cubicBezTo>
                  <a:cubicBezTo>
                    <a:pt x="257" y="754"/>
                    <a:pt x="251" y="745"/>
                    <a:pt x="255" y="726"/>
                  </a:cubicBezTo>
                  <a:cubicBezTo>
                    <a:pt x="256" y="723"/>
                    <a:pt x="255" y="719"/>
                    <a:pt x="255" y="716"/>
                  </a:cubicBezTo>
                  <a:cubicBezTo>
                    <a:pt x="257" y="665"/>
                    <a:pt x="255" y="663"/>
                    <a:pt x="204" y="668"/>
                  </a:cubicBezTo>
                  <a:cubicBezTo>
                    <a:pt x="196" y="669"/>
                    <a:pt x="193" y="671"/>
                    <a:pt x="194" y="680"/>
                  </a:cubicBezTo>
                  <a:cubicBezTo>
                    <a:pt x="195" y="696"/>
                    <a:pt x="196" y="713"/>
                    <a:pt x="197" y="730"/>
                  </a:cubicBezTo>
                  <a:cubicBezTo>
                    <a:pt x="198" y="747"/>
                    <a:pt x="191" y="756"/>
                    <a:pt x="174" y="752"/>
                  </a:cubicBezTo>
                  <a:cubicBezTo>
                    <a:pt x="159" y="750"/>
                    <a:pt x="155" y="756"/>
                    <a:pt x="156" y="769"/>
                  </a:cubicBezTo>
                  <a:cubicBezTo>
                    <a:pt x="157" y="783"/>
                    <a:pt x="156" y="797"/>
                    <a:pt x="156" y="811"/>
                  </a:cubicBezTo>
                  <a:cubicBezTo>
                    <a:pt x="157" y="829"/>
                    <a:pt x="149" y="839"/>
                    <a:pt x="133" y="845"/>
                  </a:cubicBezTo>
                  <a:cubicBezTo>
                    <a:pt x="115" y="851"/>
                    <a:pt x="96" y="854"/>
                    <a:pt x="80" y="840"/>
                  </a:cubicBezTo>
                  <a:cubicBezTo>
                    <a:pt x="68" y="829"/>
                    <a:pt x="76" y="810"/>
                    <a:pt x="94" y="805"/>
                  </a:cubicBezTo>
                  <a:cubicBezTo>
                    <a:pt x="105" y="802"/>
                    <a:pt x="115" y="803"/>
                    <a:pt x="140" y="811"/>
                  </a:cubicBezTo>
                  <a:cubicBezTo>
                    <a:pt x="141" y="794"/>
                    <a:pt x="142" y="776"/>
                    <a:pt x="144" y="759"/>
                  </a:cubicBezTo>
                  <a:cubicBezTo>
                    <a:pt x="144" y="750"/>
                    <a:pt x="139" y="747"/>
                    <a:pt x="132" y="747"/>
                  </a:cubicBezTo>
                  <a:cubicBezTo>
                    <a:pt x="117" y="746"/>
                    <a:pt x="114" y="738"/>
                    <a:pt x="115" y="724"/>
                  </a:cubicBezTo>
                  <a:cubicBezTo>
                    <a:pt x="117" y="684"/>
                    <a:pt x="118" y="643"/>
                    <a:pt x="120" y="603"/>
                  </a:cubicBezTo>
                  <a:cubicBezTo>
                    <a:pt x="120" y="596"/>
                    <a:pt x="123" y="589"/>
                    <a:pt x="113" y="585"/>
                  </a:cubicBezTo>
                  <a:cubicBezTo>
                    <a:pt x="102" y="580"/>
                    <a:pt x="107" y="569"/>
                    <a:pt x="108" y="562"/>
                  </a:cubicBezTo>
                  <a:cubicBezTo>
                    <a:pt x="116" y="510"/>
                    <a:pt x="124" y="458"/>
                    <a:pt x="135" y="406"/>
                  </a:cubicBezTo>
                  <a:cubicBezTo>
                    <a:pt x="137" y="400"/>
                    <a:pt x="138" y="393"/>
                    <a:pt x="140" y="383"/>
                  </a:cubicBezTo>
                  <a:cubicBezTo>
                    <a:pt x="99" y="419"/>
                    <a:pt x="71" y="458"/>
                    <a:pt x="54" y="506"/>
                  </a:cubicBezTo>
                  <a:cubicBezTo>
                    <a:pt x="51" y="515"/>
                    <a:pt x="60" y="520"/>
                    <a:pt x="62" y="527"/>
                  </a:cubicBezTo>
                  <a:cubicBezTo>
                    <a:pt x="67" y="544"/>
                    <a:pt x="59" y="559"/>
                    <a:pt x="44" y="564"/>
                  </a:cubicBezTo>
                  <a:cubicBezTo>
                    <a:pt x="30" y="568"/>
                    <a:pt x="15" y="560"/>
                    <a:pt x="11" y="545"/>
                  </a:cubicBezTo>
                  <a:cubicBezTo>
                    <a:pt x="7" y="531"/>
                    <a:pt x="12" y="519"/>
                    <a:pt x="26" y="515"/>
                  </a:cubicBezTo>
                  <a:cubicBezTo>
                    <a:pt x="36" y="512"/>
                    <a:pt x="39" y="507"/>
                    <a:pt x="42" y="498"/>
                  </a:cubicBezTo>
                  <a:cubicBezTo>
                    <a:pt x="60" y="449"/>
                    <a:pt x="90" y="408"/>
                    <a:pt x="131" y="375"/>
                  </a:cubicBezTo>
                  <a:cubicBezTo>
                    <a:pt x="136" y="372"/>
                    <a:pt x="142" y="368"/>
                    <a:pt x="145" y="364"/>
                  </a:cubicBezTo>
                  <a:cubicBezTo>
                    <a:pt x="149" y="356"/>
                    <a:pt x="152" y="348"/>
                    <a:pt x="139" y="344"/>
                  </a:cubicBezTo>
                  <a:cubicBezTo>
                    <a:pt x="99" y="331"/>
                    <a:pt x="71" y="306"/>
                    <a:pt x="54" y="268"/>
                  </a:cubicBezTo>
                  <a:cubicBezTo>
                    <a:pt x="51" y="261"/>
                    <a:pt x="49" y="259"/>
                    <a:pt x="41" y="259"/>
                  </a:cubicBezTo>
                  <a:cubicBezTo>
                    <a:pt x="18" y="260"/>
                    <a:pt x="0" y="235"/>
                    <a:pt x="13" y="217"/>
                  </a:cubicBezTo>
                  <a:cubicBezTo>
                    <a:pt x="25" y="199"/>
                    <a:pt x="22" y="180"/>
                    <a:pt x="25" y="161"/>
                  </a:cubicBezTo>
                  <a:cubicBezTo>
                    <a:pt x="26" y="157"/>
                    <a:pt x="26" y="152"/>
                    <a:pt x="27" y="147"/>
                  </a:cubicBezTo>
                  <a:cubicBezTo>
                    <a:pt x="20" y="144"/>
                    <a:pt x="15" y="155"/>
                    <a:pt x="9" y="150"/>
                  </a:cubicBezTo>
                  <a:cubicBezTo>
                    <a:pt x="4" y="144"/>
                    <a:pt x="7" y="137"/>
                    <a:pt x="8" y="130"/>
                  </a:cubicBezTo>
                  <a:cubicBezTo>
                    <a:pt x="12" y="108"/>
                    <a:pt x="18" y="86"/>
                    <a:pt x="36" y="70"/>
                  </a:cubicBezTo>
                  <a:cubicBezTo>
                    <a:pt x="41" y="65"/>
                    <a:pt x="42" y="61"/>
                    <a:pt x="41" y="54"/>
                  </a:cubicBezTo>
                  <a:cubicBezTo>
                    <a:pt x="40" y="44"/>
                    <a:pt x="44" y="35"/>
                    <a:pt x="48" y="25"/>
                  </a:cubicBezTo>
                  <a:cubicBezTo>
                    <a:pt x="52" y="16"/>
                    <a:pt x="58" y="14"/>
                    <a:pt x="64" y="23"/>
                  </a:cubicBezTo>
                  <a:cubicBezTo>
                    <a:pt x="74" y="40"/>
                    <a:pt x="83" y="41"/>
                    <a:pt x="101" y="29"/>
                  </a:cubicBezTo>
                  <a:cubicBezTo>
                    <a:pt x="145" y="1"/>
                    <a:pt x="196" y="0"/>
                    <a:pt x="247" y="0"/>
                  </a:cubicBezTo>
                  <a:cubicBezTo>
                    <a:pt x="251" y="0"/>
                    <a:pt x="256" y="1"/>
                    <a:pt x="255" y="4"/>
                  </a:cubicBezTo>
                  <a:cubicBezTo>
                    <a:pt x="253" y="23"/>
                    <a:pt x="268" y="20"/>
                    <a:pt x="278" y="23"/>
                  </a:cubicBezTo>
                  <a:cubicBezTo>
                    <a:pt x="315" y="34"/>
                    <a:pt x="347" y="52"/>
                    <a:pt x="371" y="82"/>
                  </a:cubicBezTo>
                  <a:cubicBezTo>
                    <a:pt x="375" y="87"/>
                    <a:pt x="384" y="93"/>
                    <a:pt x="374" y="102"/>
                  </a:cubicBezTo>
                  <a:cubicBezTo>
                    <a:pt x="371" y="105"/>
                    <a:pt x="373" y="108"/>
                    <a:pt x="375" y="111"/>
                  </a:cubicBezTo>
                  <a:cubicBezTo>
                    <a:pt x="387" y="134"/>
                    <a:pt x="389" y="159"/>
                    <a:pt x="388" y="185"/>
                  </a:cubicBezTo>
                  <a:cubicBezTo>
                    <a:pt x="388" y="193"/>
                    <a:pt x="389" y="198"/>
                    <a:pt x="397" y="202"/>
                  </a:cubicBezTo>
                  <a:cubicBezTo>
                    <a:pt x="409" y="208"/>
                    <a:pt x="413" y="218"/>
                    <a:pt x="410" y="231"/>
                  </a:cubicBezTo>
                  <a:cubicBezTo>
                    <a:pt x="408" y="244"/>
                    <a:pt x="400" y="253"/>
                    <a:pt x="386" y="254"/>
                  </a:cubicBezTo>
                  <a:cubicBezTo>
                    <a:pt x="375" y="255"/>
                    <a:pt x="371" y="261"/>
                    <a:pt x="368" y="271"/>
                  </a:cubicBezTo>
                  <a:cubicBezTo>
                    <a:pt x="355" y="309"/>
                    <a:pt x="327" y="332"/>
                    <a:pt x="290" y="345"/>
                  </a:cubicBezTo>
                  <a:cubicBezTo>
                    <a:pt x="284" y="346"/>
                    <a:pt x="276" y="345"/>
                    <a:pt x="276" y="353"/>
                  </a:cubicBezTo>
                  <a:cubicBezTo>
                    <a:pt x="275" y="363"/>
                    <a:pt x="284" y="361"/>
                    <a:pt x="290" y="363"/>
                  </a:cubicBezTo>
                  <a:cubicBezTo>
                    <a:pt x="340" y="380"/>
                    <a:pt x="371" y="416"/>
                    <a:pt x="392" y="462"/>
                  </a:cubicBezTo>
                  <a:cubicBezTo>
                    <a:pt x="396" y="471"/>
                    <a:pt x="399" y="480"/>
                    <a:pt x="410" y="484"/>
                  </a:cubicBezTo>
                  <a:cubicBezTo>
                    <a:pt x="426" y="491"/>
                    <a:pt x="429" y="508"/>
                    <a:pt x="421" y="522"/>
                  </a:cubicBezTo>
                  <a:cubicBezTo>
                    <a:pt x="413" y="535"/>
                    <a:pt x="396" y="540"/>
                    <a:pt x="382" y="532"/>
                  </a:cubicBezTo>
                  <a:cubicBezTo>
                    <a:pt x="369" y="524"/>
                    <a:pt x="365" y="508"/>
                    <a:pt x="375" y="494"/>
                  </a:cubicBezTo>
                  <a:cubicBezTo>
                    <a:pt x="379" y="487"/>
                    <a:pt x="381" y="482"/>
                    <a:pt x="379" y="474"/>
                  </a:cubicBezTo>
                  <a:cubicBezTo>
                    <a:pt x="363" y="428"/>
                    <a:pt x="332" y="397"/>
                    <a:pt x="283" y="374"/>
                  </a:cubicBezTo>
                  <a:close/>
                </a:path>
              </a:pathLst>
            </a:custGeom>
            <a:solidFill>
              <a:srgbClr val="3C3C3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77" name="Freeform69"/>
            <p:cNvSpPr/>
            <p:nvPr/>
          </p:nvSpPr>
          <p:spPr bwMode="auto">
            <a:xfrm>
              <a:off x="6308" y="3183"/>
              <a:ext cx="1414" cy="772"/>
            </a:xfrm>
            <a:custGeom>
              <a:avLst/>
              <a:gdLst>
                <a:gd name="T0" fmla="*/ 343 w 346"/>
                <a:gd name="T1" fmla="*/ 181 h 189"/>
                <a:gd name="T2" fmla="*/ 316 w 346"/>
                <a:gd name="T3" fmla="*/ 157 h 189"/>
                <a:gd name="T4" fmla="*/ 298 w 346"/>
                <a:gd name="T5" fmla="*/ 157 h 189"/>
                <a:gd name="T6" fmla="*/ 283 w 346"/>
                <a:gd name="T7" fmla="*/ 149 h 189"/>
                <a:gd name="T8" fmla="*/ 268 w 346"/>
                <a:gd name="T9" fmla="*/ 139 h 189"/>
                <a:gd name="T10" fmla="*/ 260 w 346"/>
                <a:gd name="T11" fmla="*/ 156 h 189"/>
                <a:gd name="T12" fmla="*/ 245 w 346"/>
                <a:gd name="T13" fmla="*/ 161 h 189"/>
                <a:gd name="T14" fmla="*/ 208 w 346"/>
                <a:gd name="T15" fmla="*/ 134 h 189"/>
                <a:gd name="T16" fmla="*/ 194 w 346"/>
                <a:gd name="T17" fmla="*/ 127 h 189"/>
                <a:gd name="T18" fmla="*/ 191 w 346"/>
                <a:gd name="T19" fmla="*/ 144 h 189"/>
                <a:gd name="T20" fmla="*/ 193 w 346"/>
                <a:gd name="T21" fmla="*/ 162 h 189"/>
                <a:gd name="T22" fmla="*/ 154 w 346"/>
                <a:gd name="T23" fmla="*/ 142 h 189"/>
                <a:gd name="T24" fmla="*/ 135 w 346"/>
                <a:gd name="T25" fmla="*/ 133 h 189"/>
                <a:gd name="T26" fmla="*/ 135 w 346"/>
                <a:gd name="T27" fmla="*/ 156 h 189"/>
                <a:gd name="T28" fmla="*/ 102 w 346"/>
                <a:gd name="T29" fmla="*/ 147 h 189"/>
                <a:gd name="T30" fmla="*/ 76 w 346"/>
                <a:gd name="T31" fmla="*/ 158 h 189"/>
                <a:gd name="T32" fmla="*/ 54 w 346"/>
                <a:gd name="T33" fmla="*/ 146 h 189"/>
                <a:gd name="T34" fmla="*/ 39 w 346"/>
                <a:gd name="T35" fmla="*/ 151 h 189"/>
                <a:gd name="T36" fmla="*/ 14 w 346"/>
                <a:gd name="T37" fmla="*/ 189 h 189"/>
                <a:gd name="T38" fmla="*/ 19 w 346"/>
                <a:gd name="T39" fmla="*/ 124 h 189"/>
                <a:gd name="T40" fmla="*/ 0 w 346"/>
                <a:gd name="T41" fmla="*/ 105 h 189"/>
                <a:gd name="T42" fmla="*/ 11 w 346"/>
                <a:gd name="T43" fmla="*/ 80 h 189"/>
                <a:gd name="T44" fmla="*/ 26 w 346"/>
                <a:gd name="T45" fmla="*/ 34 h 189"/>
                <a:gd name="T46" fmla="*/ 32 w 346"/>
                <a:gd name="T47" fmla="*/ 34 h 189"/>
                <a:gd name="T48" fmla="*/ 74 w 346"/>
                <a:gd name="T49" fmla="*/ 39 h 189"/>
                <a:gd name="T50" fmla="*/ 183 w 346"/>
                <a:gd name="T51" fmla="*/ 4 h 189"/>
                <a:gd name="T52" fmla="*/ 195 w 346"/>
                <a:gd name="T53" fmla="*/ 14 h 189"/>
                <a:gd name="T54" fmla="*/ 206 w 346"/>
                <a:gd name="T55" fmla="*/ 22 h 189"/>
                <a:gd name="T56" fmla="*/ 272 w 346"/>
                <a:gd name="T57" fmla="*/ 38 h 189"/>
                <a:gd name="T58" fmla="*/ 326 w 346"/>
                <a:gd name="T59" fmla="*/ 94 h 189"/>
                <a:gd name="T60" fmla="*/ 343 w 346"/>
                <a:gd name="T61" fmla="*/ 181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46" h="189">
                  <a:moveTo>
                    <a:pt x="343" y="181"/>
                  </a:moveTo>
                  <a:cubicBezTo>
                    <a:pt x="332" y="171"/>
                    <a:pt x="324" y="164"/>
                    <a:pt x="316" y="157"/>
                  </a:cubicBezTo>
                  <a:cubicBezTo>
                    <a:pt x="311" y="153"/>
                    <a:pt x="306" y="144"/>
                    <a:pt x="298" y="157"/>
                  </a:cubicBezTo>
                  <a:cubicBezTo>
                    <a:pt x="292" y="166"/>
                    <a:pt x="288" y="152"/>
                    <a:pt x="283" y="149"/>
                  </a:cubicBezTo>
                  <a:cubicBezTo>
                    <a:pt x="278" y="146"/>
                    <a:pt x="276" y="136"/>
                    <a:pt x="268" y="139"/>
                  </a:cubicBezTo>
                  <a:cubicBezTo>
                    <a:pt x="260" y="141"/>
                    <a:pt x="260" y="149"/>
                    <a:pt x="260" y="156"/>
                  </a:cubicBezTo>
                  <a:cubicBezTo>
                    <a:pt x="260" y="170"/>
                    <a:pt x="253" y="167"/>
                    <a:pt x="245" y="161"/>
                  </a:cubicBezTo>
                  <a:cubicBezTo>
                    <a:pt x="233" y="153"/>
                    <a:pt x="221" y="143"/>
                    <a:pt x="208" y="134"/>
                  </a:cubicBezTo>
                  <a:cubicBezTo>
                    <a:pt x="204" y="131"/>
                    <a:pt x="200" y="123"/>
                    <a:pt x="194" y="127"/>
                  </a:cubicBezTo>
                  <a:cubicBezTo>
                    <a:pt x="188" y="131"/>
                    <a:pt x="191" y="138"/>
                    <a:pt x="191" y="144"/>
                  </a:cubicBezTo>
                  <a:cubicBezTo>
                    <a:pt x="192" y="149"/>
                    <a:pt x="192" y="154"/>
                    <a:pt x="193" y="162"/>
                  </a:cubicBezTo>
                  <a:cubicBezTo>
                    <a:pt x="178" y="157"/>
                    <a:pt x="166" y="149"/>
                    <a:pt x="154" y="142"/>
                  </a:cubicBezTo>
                  <a:cubicBezTo>
                    <a:pt x="148" y="138"/>
                    <a:pt x="143" y="128"/>
                    <a:pt x="135" y="133"/>
                  </a:cubicBezTo>
                  <a:cubicBezTo>
                    <a:pt x="128" y="138"/>
                    <a:pt x="134" y="148"/>
                    <a:pt x="135" y="156"/>
                  </a:cubicBezTo>
                  <a:cubicBezTo>
                    <a:pt x="122" y="159"/>
                    <a:pt x="112" y="153"/>
                    <a:pt x="102" y="147"/>
                  </a:cubicBezTo>
                  <a:cubicBezTo>
                    <a:pt x="79" y="133"/>
                    <a:pt x="79" y="133"/>
                    <a:pt x="76" y="158"/>
                  </a:cubicBezTo>
                  <a:cubicBezTo>
                    <a:pt x="67" y="158"/>
                    <a:pt x="61" y="151"/>
                    <a:pt x="54" y="146"/>
                  </a:cubicBezTo>
                  <a:cubicBezTo>
                    <a:pt x="46" y="141"/>
                    <a:pt x="39" y="140"/>
                    <a:pt x="39" y="151"/>
                  </a:cubicBezTo>
                  <a:cubicBezTo>
                    <a:pt x="38" y="168"/>
                    <a:pt x="31" y="180"/>
                    <a:pt x="14" y="189"/>
                  </a:cubicBezTo>
                  <a:cubicBezTo>
                    <a:pt x="11" y="167"/>
                    <a:pt x="14" y="145"/>
                    <a:pt x="19" y="124"/>
                  </a:cubicBezTo>
                  <a:cubicBezTo>
                    <a:pt x="25" y="99"/>
                    <a:pt x="25" y="99"/>
                    <a:pt x="0" y="105"/>
                  </a:cubicBezTo>
                  <a:cubicBezTo>
                    <a:pt x="1" y="95"/>
                    <a:pt x="5" y="86"/>
                    <a:pt x="11" y="80"/>
                  </a:cubicBezTo>
                  <a:cubicBezTo>
                    <a:pt x="25" y="67"/>
                    <a:pt x="37" y="55"/>
                    <a:pt x="26" y="34"/>
                  </a:cubicBezTo>
                  <a:cubicBezTo>
                    <a:pt x="30" y="34"/>
                    <a:pt x="32" y="34"/>
                    <a:pt x="32" y="34"/>
                  </a:cubicBezTo>
                  <a:cubicBezTo>
                    <a:pt x="45" y="52"/>
                    <a:pt x="57" y="51"/>
                    <a:pt x="74" y="39"/>
                  </a:cubicBezTo>
                  <a:cubicBezTo>
                    <a:pt x="107" y="16"/>
                    <a:pt x="144" y="7"/>
                    <a:pt x="183" y="4"/>
                  </a:cubicBezTo>
                  <a:cubicBezTo>
                    <a:pt x="189" y="4"/>
                    <a:pt x="200" y="0"/>
                    <a:pt x="195" y="14"/>
                  </a:cubicBezTo>
                  <a:cubicBezTo>
                    <a:pt x="191" y="24"/>
                    <a:pt x="201" y="22"/>
                    <a:pt x="206" y="22"/>
                  </a:cubicBezTo>
                  <a:cubicBezTo>
                    <a:pt x="229" y="23"/>
                    <a:pt x="251" y="29"/>
                    <a:pt x="272" y="38"/>
                  </a:cubicBezTo>
                  <a:cubicBezTo>
                    <a:pt x="297" y="49"/>
                    <a:pt x="316" y="65"/>
                    <a:pt x="326" y="94"/>
                  </a:cubicBezTo>
                  <a:cubicBezTo>
                    <a:pt x="335" y="121"/>
                    <a:pt x="346" y="147"/>
                    <a:pt x="343" y="181"/>
                  </a:cubicBezTo>
                  <a:close/>
                </a:path>
              </a:pathLst>
            </a:custGeom>
            <a:solidFill>
              <a:srgbClr val="F5F5F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78" name="Freeform70"/>
            <p:cNvSpPr/>
            <p:nvPr/>
          </p:nvSpPr>
          <p:spPr bwMode="auto">
            <a:xfrm>
              <a:off x="6447" y="3845"/>
              <a:ext cx="1214" cy="697"/>
            </a:xfrm>
            <a:custGeom>
              <a:avLst/>
              <a:gdLst>
                <a:gd name="T0" fmla="*/ 274 w 297"/>
                <a:gd name="T1" fmla="*/ 116 h 171"/>
                <a:gd name="T2" fmla="*/ 218 w 297"/>
                <a:gd name="T3" fmla="*/ 155 h 171"/>
                <a:gd name="T4" fmla="*/ 66 w 297"/>
                <a:gd name="T5" fmla="*/ 148 h 171"/>
                <a:gd name="T6" fmla="*/ 1 w 297"/>
                <a:gd name="T7" fmla="*/ 46 h 171"/>
                <a:gd name="T8" fmla="*/ 11 w 297"/>
                <a:gd name="T9" fmla="*/ 32 h 171"/>
                <a:gd name="T10" fmla="*/ 21 w 297"/>
                <a:gd name="T11" fmla="*/ 5 h 171"/>
                <a:gd name="T12" fmla="*/ 61 w 297"/>
                <a:gd name="T13" fmla="*/ 0 h 171"/>
                <a:gd name="T14" fmla="*/ 131 w 297"/>
                <a:gd name="T15" fmla="*/ 9 h 171"/>
                <a:gd name="T16" fmla="*/ 160 w 297"/>
                <a:gd name="T17" fmla="*/ 20 h 171"/>
                <a:gd name="T18" fmla="*/ 182 w 297"/>
                <a:gd name="T19" fmla="*/ 4 h 171"/>
                <a:gd name="T20" fmla="*/ 216 w 297"/>
                <a:gd name="T21" fmla="*/ 23 h 171"/>
                <a:gd name="T22" fmla="*/ 243 w 297"/>
                <a:gd name="T23" fmla="*/ 6 h 171"/>
                <a:gd name="T24" fmla="*/ 259 w 297"/>
                <a:gd name="T25" fmla="*/ 22 h 171"/>
                <a:gd name="T26" fmla="*/ 282 w 297"/>
                <a:gd name="T27" fmla="*/ 27 h 171"/>
                <a:gd name="T28" fmla="*/ 294 w 297"/>
                <a:gd name="T29" fmla="*/ 35 h 171"/>
                <a:gd name="T30" fmla="*/ 282 w 297"/>
                <a:gd name="T31" fmla="*/ 104 h 171"/>
                <a:gd name="T32" fmla="*/ 273 w 297"/>
                <a:gd name="T33" fmla="*/ 106 h 171"/>
                <a:gd name="T34" fmla="*/ 269 w 297"/>
                <a:gd name="T35" fmla="*/ 95 h 171"/>
                <a:gd name="T36" fmla="*/ 256 w 297"/>
                <a:gd name="T37" fmla="*/ 88 h 171"/>
                <a:gd name="T38" fmla="*/ 247 w 297"/>
                <a:gd name="T39" fmla="*/ 100 h 171"/>
                <a:gd name="T40" fmla="*/ 257 w 297"/>
                <a:gd name="T41" fmla="*/ 110 h 171"/>
                <a:gd name="T42" fmla="*/ 274 w 297"/>
                <a:gd name="T43" fmla="*/ 116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97" h="171">
                  <a:moveTo>
                    <a:pt x="274" y="116"/>
                  </a:moveTo>
                  <a:cubicBezTo>
                    <a:pt x="262" y="138"/>
                    <a:pt x="241" y="149"/>
                    <a:pt x="218" y="155"/>
                  </a:cubicBezTo>
                  <a:cubicBezTo>
                    <a:pt x="167" y="170"/>
                    <a:pt x="116" y="171"/>
                    <a:pt x="66" y="148"/>
                  </a:cubicBezTo>
                  <a:cubicBezTo>
                    <a:pt x="24" y="128"/>
                    <a:pt x="2" y="93"/>
                    <a:pt x="1" y="46"/>
                  </a:cubicBezTo>
                  <a:cubicBezTo>
                    <a:pt x="1" y="39"/>
                    <a:pt x="0" y="33"/>
                    <a:pt x="11" y="32"/>
                  </a:cubicBezTo>
                  <a:cubicBezTo>
                    <a:pt x="26" y="30"/>
                    <a:pt x="14" y="13"/>
                    <a:pt x="21" y="5"/>
                  </a:cubicBezTo>
                  <a:cubicBezTo>
                    <a:pt x="56" y="18"/>
                    <a:pt x="56" y="18"/>
                    <a:pt x="61" y="0"/>
                  </a:cubicBezTo>
                  <a:cubicBezTo>
                    <a:pt x="84" y="7"/>
                    <a:pt x="105" y="18"/>
                    <a:pt x="131" y="9"/>
                  </a:cubicBezTo>
                  <a:cubicBezTo>
                    <a:pt x="139" y="6"/>
                    <a:pt x="150" y="16"/>
                    <a:pt x="160" y="20"/>
                  </a:cubicBezTo>
                  <a:cubicBezTo>
                    <a:pt x="174" y="26"/>
                    <a:pt x="185" y="26"/>
                    <a:pt x="182" y="4"/>
                  </a:cubicBezTo>
                  <a:cubicBezTo>
                    <a:pt x="195" y="11"/>
                    <a:pt x="205" y="17"/>
                    <a:pt x="216" y="23"/>
                  </a:cubicBezTo>
                  <a:cubicBezTo>
                    <a:pt x="236" y="31"/>
                    <a:pt x="242" y="27"/>
                    <a:pt x="243" y="6"/>
                  </a:cubicBezTo>
                  <a:cubicBezTo>
                    <a:pt x="252" y="8"/>
                    <a:pt x="254" y="17"/>
                    <a:pt x="259" y="22"/>
                  </a:cubicBezTo>
                  <a:cubicBezTo>
                    <a:pt x="265" y="30"/>
                    <a:pt x="270" y="39"/>
                    <a:pt x="282" y="27"/>
                  </a:cubicBezTo>
                  <a:cubicBezTo>
                    <a:pt x="291" y="18"/>
                    <a:pt x="293" y="29"/>
                    <a:pt x="294" y="35"/>
                  </a:cubicBezTo>
                  <a:cubicBezTo>
                    <a:pt x="297" y="59"/>
                    <a:pt x="297" y="83"/>
                    <a:pt x="282" y="104"/>
                  </a:cubicBezTo>
                  <a:cubicBezTo>
                    <a:pt x="279" y="108"/>
                    <a:pt x="277" y="111"/>
                    <a:pt x="273" y="106"/>
                  </a:cubicBezTo>
                  <a:cubicBezTo>
                    <a:pt x="270" y="103"/>
                    <a:pt x="271" y="98"/>
                    <a:pt x="269" y="95"/>
                  </a:cubicBezTo>
                  <a:cubicBezTo>
                    <a:pt x="266" y="90"/>
                    <a:pt x="262" y="86"/>
                    <a:pt x="256" y="88"/>
                  </a:cubicBezTo>
                  <a:cubicBezTo>
                    <a:pt x="250" y="90"/>
                    <a:pt x="247" y="94"/>
                    <a:pt x="247" y="100"/>
                  </a:cubicBezTo>
                  <a:cubicBezTo>
                    <a:pt x="247" y="106"/>
                    <a:pt x="252" y="108"/>
                    <a:pt x="257" y="110"/>
                  </a:cubicBezTo>
                  <a:cubicBezTo>
                    <a:pt x="263" y="112"/>
                    <a:pt x="272" y="105"/>
                    <a:pt x="274" y="116"/>
                  </a:cubicBezTo>
                  <a:close/>
                </a:path>
              </a:pathLst>
            </a:custGeom>
            <a:solidFill>
              <a:srgbClr val="F5F5F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79" name="Freeform71"/>
            <p:cNvSpPr/>
            <p:nvPr/>
          </p:nvSpPr>
          <p:spPr bwMode="auto">
            <a:xfrm>
              <a:off x="6709" y="4571"/>
              <a:ext cx="790" cy="900"/>
            </a:xfrm>
            <a:custGeom>
              <a:avLst/>
              <a:gdLst>
                <a:gd name="T0" fmla="*/ 96 w 193"/>
                <a:gd name="T1" fmla="*/ 217 h 220"/>
                <a:gd name="T2" fmla="*/ 18 w 193"/>
                <a:gd name="T3" fmla="*/ 218 h 220"/>
                <a:gd name="T4" fmla="*/ 2 w 193"/>
                <a:gd name="T5" fmla="*/ 201 h 220"/>
                <a:gd name="T6" fmla="*/ 35 w 193"/>
                <a:gd name="T7" fmla="*/ 16 h 220"/>
                <a:gd name="T8" fmla="*/ 54 w 193"/>
                <a:gd name="T9" fmla="*/ 2 h 220"/>
                <a:gd name="T10" fmla="*/ 118 w 193"/>
                <a:gd name="T11" fmla="*/ 2 h 220"/>
                <a:gd name="T12" fmla="*/ 133 w 193"/>
                <a:gd name="T13" fmla="*/ 13 h 220"/>
                <a:gd name="T14" fmla="*/ 189 w 193"/>
                <a:gd name="T15" fmla="*/ 201 h 220"/>
                <a:gd name="T16" fmla="*/ 174 w 193"/>
                <a:gd name="T17" fmla="*/ 219 h 220"/>
                <a:gd name="T18" fmla="*/ 96 w 193"/>
                <a:gd name="T19" fmla="*/ 219 h 220"/>
                <a:gd name="T20" fmla="*/ 96 w 193"/>
                <a:gd name="T21" fmla="*/ 217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3" h="220">
                  <a:moveTo>
                    <a:pt x="96" y="217"/>
                  </a:moveTo>
                  <a:cubicBezTo>
                    <a:pt x="70" y="217"/>
                    <a:pt x="44" y="217"/>
                    <a:pt x="18" y="218"/>
                  </a:cubicBezTo>
                  <a:cubicBezTo>
                    <a:pt x="5" y="218"/>
                    <a:pt x="0" y="214"/>
                    <a:pt x="2" y="201"/>
                  </a:cubicBezTo>
                  <a:cubicBezTo>
                    <a:pt x="14" y="139"/>
                    <a:pt x="25" y="77"/>
                    <a:pt x="35" y="16"/>
                  </a:cubicBezTo>
                  <a:cubicBezTo>
                    <a:pt x="37" y="4"/>
                    <a:pt x="42" y="0"/>
                    <a:pt x="54" y="2"/>
                  </a:cubicBezTo>
                  <a:cubicBezTo>
                    <a:pt x="75" y="6"/>
                    <a:pt x="96" y="7"/>
                    <a:pt x="118" y="2"/>
                  </a:cubicBezTo>
                  <a:cubicBezTo>
                    <a:pt x="126" y="1"/>
                    <a:pt x="131" y="5"/>
                    <a:pt x="133" y="13"/>
                  </a:cubicBezTo>
                  <a:cubicBezTo>
                    <a:pt x="152" y="76"/>
                    <a:pt x="170" y="138"/>
                    <a:pt x="189" y="201"/>
                  </a:cubicBezTo>
                  <a:cubicBezTo>
                    <a:pt x="193" y="215"/>
                    <a:pt x="189" y="220"/>
                    <a:pt x="174" y="219"/>
                  </a:cubicBezTo>
                  <a:cubicBezTo>
                    <a:pt x="148" y="218"/>
                    <a:pt x="122" y="219"/>
                    <a:pt x="96" y="219"/>
                  </a:cubicBezTo>
                  <a:cubicBezTo>
                    <a:pt x="96" y="218"/>
                    <a:pt x="96" y="218"/>
                    <a:pt x="96" y="217"/>
                  </a:cubicBezTo>
                  <a:close/>
                </a:path>
              </a:pathLst>
            </a:custGeom>
            <a:solidFill>
              <a:srgbClr val="FBDB58"/>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80" name="Freeform72"/>
            <p:cNvSpPr/>
            <p:nvPr/>
          </p:nvSpPr>
          <p:spPr bwMode="auto">
            <a:xfrm>
              <a:off x="6731" y="5537"/>
              <a:ext cx="788" cy="596"/>
            </a:xfrm>
            <a:custGeom>
              <a:avLst/>
              <a:gdLst>
                <a:gd name="T0" fmla="*/ 94 w 193"/>
                <a:gd name="T1" fmla="*/ 4 h 146"/>
                <a:gd name="T2" fmla="*/ 166 w 193"/>
                <a:gd name="T3" fmla="*/ 4 h 146"/>
                <a:gd name="T4" fmla="*/ 182 w 193"/>
                <a:gd name="T5" fmla="*/ 17 h 146"/>
                <a:gd name="T6" fmla="*/ 192 w 193"/>
                <a:gd name="T7" fmla="*/ 129 h 146"/>
                <a:gd name="T8" fmla="*/ 181 w 193"/>
                <a:gd name="T9" fmla="*/ 140 h 146"/>
                <a:gd name="T10" fmla="*/ 153 w 193"/>
                <a:gd name="T11" fmla="*/ 142 h 146"/>
                <a:gd name="T12" fmla="*/ 142 w 193"/>
                <a:gd name="T13" fmla="*/ 131 h 146"/>
                <a:gd name="T14" fmla="*/ 142 w 193"/>
                <a:gd name="T15" fmla="*/ 83 h 146"/>
                <a:gd name="T16" fmla="*/ 121 w 193"/>
                <a:gd name="T17" fmla="*/ 62 h 146"/>
                <a:gd name="T18" fmla="*/ 58 w 193"/>
                <a:gd name="T19" fmla="*/ 62 h 146"/>
                <a:gd name="T20" fmla="*/ 43 w 193"/>
                <a:gd name="T21" fmla="*/ 78 h 146"/>
                <a:gd name="T22" fmla="*/ 46 w 193"/>
                <a:gd name="T23" fmla="*/ 131 h 146"/>
                <a:gd name="T24" fmla="*/ 32 w 193"/>
                <a:gd name="T25" fmla="*/ 146 h 146"/>
                <a:gd name="T26" fmla="*/ 2 w 193"/>
                <a:gd name="T27" fmla="*/ 116 h 146"/>
                <a:gd name="T28" fmla="*/ 6 w 193"/>
                <a:gd name="T29" fmla="*/ 14 h 146"/>
                <a:gd name="T30" fmla="*/ 21 w 193"/>
                <a:gd name="T31" fmla="*/ 0 h 146"/>
                <a:gd name="T32" fmla="*/ 94 w 193"/>
                <a:gd name="T33" fmla="*/ 0 h 146"/>
                <a:gd name="T34" fmla="*/ 94 w 193"/>
                <a:gd name="T35" fmla="*/ 4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3" h="146">
                  <a:moveTo>
                    <a:pt x="94" y="4"/>
                  </a:moveTo>
                  <a:cubicBezTo>
                    <a:pt x="118" y="4"/>
                    <a:pt x="142" y="4"/>
                    <a:pt x="166" y="4"/>
                  </a:cubicBezTo>
                  <a:cubicBezTo>
                    <a:pt x="177" y="3"/>
                    <a:pt x="182" y="6"/>
                    <a:pt x="182" y="17"/>
                  </a:cubicBezTo>
                  <a:cubicBezTo>
                    <a:pt x="185" y="55"/>
                    <a:pt x="189" y="92"/>
                    <a:pt x="192" y="129"/>
                  </a:cubicBezTo>
                  <a:cubicBezTo>
                    <a:pt x="193" y="138"/>
                    <a:pt x="189" y="140"/>
                    <a:pt x="181" y="140"/>
                  </a:cubicBezTo>
                  <a:cubicBezTo>
                    <a:pt x="172" y="140"/>
                    <a:pt x="162" y="141"/>
                    <a:pt x="153" y="142"/>
                  </a:cubicBezTo>
                  <a:cubicBezTo>
                    <a:pt x="144" y="143"/>
                    <a:pt x="142" y="139"/>
                    <a:pt x="142" y="131"/>
                  </a:cubicBezTo>
                  <a:cubicBezTo>
                    <a:pt x="143" y="115"/>
                    <a:pt x="143" y="99"/>
                    <a:pt x="142" y="83"/>
                  </a:cubicBezTo>
                  <a:cubicBezTo>
                    <a:pt x="142" y="70"/>
                    <a:pt x="136" y="62"/>
                    <a:pt x="121" y="62"/>
                  </a:cubicBezTo>
                  <a:cubicBezTo>
                    <a:pt x="100" y="62"/>
                    <a:pt x="79" y="62"/>
                    <a:pt x="58" y="62"/>
                  </a:cubicBezTo>
                  <a:cubicBezTo>
                    <a:pt x="46" y="62"/>
                    <a:pt x="42" y="67"/>
                    <a:pt x="43" y="78"/>
                  </a:cubicBezTo>
                  <a:cubicBezTo>
                    <a:pt x="44" y="96"/>
                    <a:pt x="44" y="114"/>
                    <a:pt x="46" y="131"/>
                  </a:cubicBezTo>
                  <a:cubicBezTo>
                    <a:pt x="47" y="143"/>
                    <a:pt x="43" y="146"/>
                    <a:pt x="32" y="146"/>
                  </a:cubicBezTo>
                  <a:cubicBezTo>
                    <a:pt x="2" y="146"/>
                    <a:pt x="0" y="145"/>
                    <a:pt x="2" y="116"/>
                  </a:cubicBezTo>
                  <a:cubicBezTo>
                    <a:pt x="4" y="82"/>
                    <a:pt x="6" y="48"/>
                    <a:pt x="6" y="14"/>
                  </a:cubicBezTo>
                  <a:cubicBezTo>
                    <a:pt x="5" y="2"/>
                    <a:pt x="10" y="0"/>
                    <a:pt x="21" y="0"/>
                  </a:cubicBezTo>
                  <a:cubicBezTo>
                    <a:pt x="45" y="1"/>
                    <a:pt x="70" y="0"/>
                    <a:pt x="94" y="0"/>
                  </a:cubicBezTo>
                  <a:cubicBezTo>
                    <a:pt x="94" y="1"/>
                    <a:pt x="94" y="3"/>
                    <a:pt x="94" y="4"/>
                  </a:cubicBezTo>
                  <a:close/>
                </a:path>
              </a:pathLst>
            </a:custGeom>
            <a:solidFill>
              <a:srgbClr val="F5F5F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81" name="Freeform73"/>
            <p:cNvSpPr/>
            <p:nvPr/>
          </p:nvSpPr>
          <p:spPr bwMode="auto">
            <a:xfrm>
              <a:off x="7426" y="4170"/>
              <a:ext cx="176" cy="152"/>
            </a:xfrm>
            <a:custGeom>
              <a:avLst/>
              <a:gdLst>
                <a:gd name="T0" fmla="*/ 35 w 43"/>
                <a:gd name="T1" fmla="*/ 36 h 37"/>
                <a:gd name="T2" fmla="*/ 20 w 43"/>
                <a:gd name="T3" fmla="*/ 36 h 37"/>
                <a:gd name="T4" fmla="*/ 1 w 43"/>
                <a:gd name="T5" fmla="*/ 21 h 37"/>
                <a:gd name="T6" fmla="*/ 18 w 43"/>
                <a:gd name="T7" fmla="*/ 1 h 37"/>
                <a:gd name="T8" fmla="*/ 37 w 43"/>
                <a:gd name="T9" fmla="*/ 18 h 37"/>
                <a:gd name="T10" fmla="*/ 43 w 43"/>
                <a:gd name="T11" fmla="*/ 24 h 37"/>
                <a:gd name="T12" fmla="*/ 35 w 43"/>
                <a:gd name="T13" fmla="*/ 36 h 37"/>
              </a:gdLst>
              <a:ahLst/>
              <a:cxnLst>
                <a:cxn ang="0">
                  <a:pos x="T0" y="T1"/>
                </a:cxn>
                <a:cxn ang="0">
                  <a:pos x="T2" y="T3"/>
                </a:cxn>
                <a:cxn ang="0">
                  <a:pos x="T4" y="T5"/>
                </a:cxn>
                <a:cxn ang="0">
                  <a:pos x="T6" y="T7"/>
                </a:cxn>
                <a:cxn ang="0">
                  <a:pos x="T8" y="T9"/>
                </a:cxn>
                <a:cxn ang="0">
                  <a:pos x="T10" y="T11"/>
                </a:cxn>
                <a:cxn ang="0">
                  <a:pos x="T12" y="T13"/>
                </a:cxn>
              </a:cxnLst>
              <a:rect l="0" t="0" r="r" b="b"/>
              <a:pathLst>
                <a:path w="43" h="37">
                  <a:moveTo>
                    <a:pt x="35" y="36"/>
                  </a:moveTo>
                  <a:cubicBezTo>
                    <a:pt x="30" y="32"/>
                    <a:pt x="25" y="36"/>
                    <a:pt x="20" y="36"/>
                  </a:cubicBezTo>
                  <a:cubicBezTo>
                    <a:pt x="9" y="37"/>
                    <a:pt x="1" y="32"/>
                    <a:pt x="1" y="21"/>
                  </a:cubicBezTo>
                  <a:cubicBezTo>
                    <a:pt x="0" y="11"/>
                    <a:pt x="6" y="2"/>
                    <a:pt x="18" y="1"/>
                  </a:cubicBezTo>
                  <a:cubicBezTo>
                    <a:pt x="29" y="0"/>
                    <a:pt x="36" y="7"/>
                    <a:pt x="37" y="18"/>
                  </a:cubicBezTo>
                  <a:cubicBezTo>
                    <a:pt x="38" y="23"/>
                    <a:pt x="34" y="28"/>
                    <a:pt x="43" y="24"/>
                  </a:cubicBezTo>
                  <a:cubicBezTo>
                    <a:pt x="43" y="30"/>
                    <a:pt x="40" y="33"/>
                    <a:pt x="35" y="36"/>
                  </a:cubicBezTo>
                  <a:close/>
                </a:path>
              </a:pathLst>
            </a:custGeom>
            <a:solidFill>
              <a:srgbClr val="F4D4E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82" name="Freeform74"/>
            <p:cNvSpPr/>
            <p:nvPr/>
          </p:nvSpPr>
          <p:spPr bwMode="auto">
            <a:xfrm>
              <a:off x="6557" y="6458"/>
              <a:ext cx="198" cy="90"/>
            </a:xfrm>
            <a:custGeom>
              <a:avLst/>
              <a:gdLst>
                <a:gd name="T0" fmla="*/ 48 w 48"/>
                <a:gd name="T1" fmla="*/ 14 h 22"/>
                <a:gd name="T2" fmla="*/ 10 w 48"/>
                <a:gd name="T3" fmla="*/ 21 h 22"/>
                <a:gd name="T4" fmla="*/ 0 w 48"/>
                <a:gd name="T5" fmla="*/ 12 h 22"/>
                <a:gd name="T6" fmla="*/ 9 w 48"/>
                <a:gd name="T7" fmla="*/ 3 h 22"/>
                <a:gd name="T8" fmla="*/ 48 w 48"/>
                <a:gd name="T9" fmla="*/ 14 h 22"/>
              </a:gdLst>
              <a:ahLst/>
              <a:cxnLst>
                <a:cxn ang="0">
                  <a:pos x="T0" y="T1"/>
                </a:cxn>
                <a:cxn ang="0">
                  <a:pos x="T2" y="T3"/>
                </a:cxn>
                <a:cxn ang="0">
                  <a:pos x="T4" y="T5"/>
                </a:cxn>
                <a:cxn ang="0">
                  <a:pos x="T6" y="T7"/>
                </a:cxn>
                <a:cxn ang="0">
                  <a:pos x="T8" y="T9"/>
                </a:cxn>
              </a:cxnLst>
              <a:rect l="0" t="0" r="r" b="b"/>
              <a:pathLst>
                <a:path w="48" h="22">
                  <a:moveTo>
                    <a:pt x="48" y="14"/>
                  </a:moveTo>
                  <a:cubicBezTo>
                    <a:pt x="34" y="21"/>
                    <a:pt x="22" y="22"/>
                    <a:pt x="10" y="21"/>
                  </a:cubicBezTo>
                  <a:cubicBezTo>
                    <a:pt x="5" y="20"/>
                    <a:pt x="0" y="18"/>
                    <a:pt x="0" y="12"/>
                  </a:cubicBezTo>
                  <a:cubicBezTo>
                    <a:pt x="0" y="7"/>
                    <a:pt x="4" y="4"/>
                    <a:pt x="9" y="3"/>
                  </a:cubicBezTo>
                  <a:cubicBezTo>
                    <a:pt x="23" y="0"/>
                    <a:pt x="35" y="5"/>
                    <a:pt x="48" y="14"/>
                  </a:cubicBezTo>
                  <a:close/>
                </a:path>
              </a:pathLst>
            </a:custGeom>
            <a:solidFill>
              <a:srgbClr val="E7E7E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83" name="Freeform75"/>
            <p:cNvSpPr/>
            <p:nvPr/>
          </p:nvSpPr>
          <p:spPr bwMode="auto">
            <a:xfrm>
              <a:off x="6289" y="5266"/>
              <a:ext cx="114" cy="123"/>
            </a:xfrm>
            <a:custGeom>
              <a:avLst/>
              <a:gdLst>
                <a:gd name="T0" fmla="*/ 14 w 28"/>
                <a:gd name="T1" fmla="*/ 1 h 30"/>
                <a:gd name="T2" fmla="*/ 26 w 28"/>
                <a:gd name="T3" fmla="*/ 14 h 30"/>
                <a:gd name="T4" fmla="*/ 15 w 28"/>
                <a:gd name="T5" fmla="*/ 29 h 30"/>
                <a:gd name="T6" fmla="*/ 0 w 28"/>
                <a:gd name="T7" fmla="*/ 17 h 30"/>
                <a:gd name="T8" fmla="*/ 14 w 28"/>
                <a:gd name="T9" fmla="*/ 1 h 30"/>
              </a:gdLst>
              <a:ahLst/>
              <a:cxnLst>
                <a:cxn ang="0">
                  <a:pos x="T0" y="T1"/>
                </a:cxn>
                <a:cxn ang="0">
                  <a:pos x="T2" y="T3"/>
                </a:cxn>
                <a:cxn ang="0">
                  <a:pos x="T4" y="T5"/>
                </a:cxn>
                <a:cxn ang="0">
                  <a:pos x="T6" y="T7"/>
                </a:cxn>
                <a:cxn ang="0">
                  <a:pos x="T8" y="T9"/>
                </a:cxn>
              </a:cxnLst>
              <a:rect l="0" t="0" r="r" b="b"/>
              <a:pathLst>
                <a:path w="28" h="30">
                  <a:moveTo>
                    <a:pt x="14" y="1"/>
                  </a:moveTo>
                  <a:cubicBezTo>
                    <a:pt x="24" y="0"/>
                    <a:pt x="25" y="7"/>
                    <a:pt x="26" y="14"/>
                  </a:cubicBezTo>
                  <a:cubicBezTo>
                    <a:pt x="28" y="23"/>
                    <a:pt x="24" y="28"/>
                    <a:pt x="15" y="29"/>
                  </a:cubicBezTo>
                  <a:cubicBezTo>
                    <a:pt x="6" y="30"/>
                    <a:pt x="1" y="25"/>
                    <a:pt x="0" y="17"/>
                  </a:cubicBezTo>
                  <a:cubicBezTo>
                    <a:pt x="0" y="7"/>
                    <a:pt x="7" y="3"/>
                    <a:pt x="14" y="1"/>
                  </a:cubicBezTo>
                  <a:close/>
                </a:path>
              </a:pathLst>
            </a:custGeom>
            <a:solidFill>
              <a:srgbClr val="ECECE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84" name="Freeform76"/>
            <p:cNvSpPr/>
            <p:nvPr/>
          </p:nvSpPr>
          <p:spPr bwMode="auto">
            <a:xfrm>
              <a:off x="7765" y="5152"/>
              <a:ext cx="110" cy="114"/>
            </a:xfrm>
            <a:custGeom>
              <a:avLst/>
              <a:gdLst>
                <a:gd name="T0" fmla="*/ 12 w 27"/>
                <a:gd name="T1" fmla="*/ 28 h 28"/>
                <a:gd name="T2" fmla="*/ 0 w 27"/>
                <a:gd name="T3" fmla="*/ 14 h 28"/>
                <a:gd name="T4" fmla="*/ 14 w 27"/>
                <a:gd name="T5" fmla="*/ 0 h 28"/>
                <a:gd name="T6" fmla="*/ 26 w 27"/>
                <a:gd name="T7" fmla="*/ 15 h 28"/>
                <a:gd name="T8" fmla="*/ 12 w 27"/>
                <a:gd name="T9" fmla="*/ 28 h 28"/>
              </a:gdLst>
              <a:ahLst/>
              <a:cxnLst>
                <a:cxn ang="0">
                  <a:pos x="T0" y="T1"/>
                </a:cxn>
                <a:cxn ang="0">
                  <a:pos x="T2" y="T3"/>
                </a:cxn>
                <a:cxn ang="0">
                  <a:pos x="T4" y="T5"/>
                </a:cxn>
                <a:cxn ang="0">
                  <a:pos x="T6" y="T7"/>
                </a:cxn>
                <a:cxn ang="0">
                  <a:pos x="T8" y="T9"/>
                </a:cxn>
              </a:cxnLst>
              <a:rect l="0" t="0" r="r" b="b"/>
              <a:pathLst>
                <a:path w="27" h="28">
                  <a:moveTo>
                    <a:pt x="12" y="28"/>
                  </a:moveTo>
                  <a:cubicBezTo>
                    <a:pt x="5" y="26"/>
                    <a:pt x="0" y="22"/>
                    <a:pt x="0" y="14"/>
                  </a:cubicBezTo>
                  <a:cubicBezTo>
                    <a:pt x="0" y="6"/>
                    <a:pt x="5" y="0"/>
                    <a:pt x="14" y="0"/>
                  </a:cubicBezTo>
                  <a:cubicBezTo>
                    <a:pt x="22" y="1"/>
                    <a:pt x="27" y="7"/>
                    <a:pt x="26" y="15"/>
                  </a:cubicBezTo>
                  <a:cubicBezTo>
                    <a:pt x="25" y="23"/>
                    <a:pt x="20" y="27"/>
                    <a:pt x="12" y="28"/>
                  </a:cubicBezTo>
                  <a:close/>
                </a:path>
              </a:pathLst>
            </a:custGeom>
            <a:solidFill>
              <a:srgbClr val="E2E2E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85" name="Freeform77"/>
            <p:cNvSpPr/>
            <p:nvPr/>
          </p:nvSpPr>
          <p:spPr bwMode="auto">
            <a:xfrm>
              <a:off x="7437" y="6529"/>
              <a:ext cx="143" cy="99"/>
            </a:xfrm>
            <a:custGeom>
              <a:avLst/>
              <a:gdLst>
                <a:gd name="T0" fmla="*/ 0 w 35"/>
                <a:gd name="T1" fmla="*/ 17 h 24"/>
                <a:gd name="T2" fmla="*/ 2 w 35"/>
                <a:gd name="T3" fmla="*/ 12 h 24"/>
                <a:gd name="T4" fmla="*/ 31 w 35"/>
                <a:gd name="T5" fmla="*/ 7 h 24"/>
                <a:gd name="T6" fmla="*/ 32 w 35"/>
                <a:gd name="T7" fmla="*/ 15 h 24"/>
                <a:gd name="T8" fmla="*/ 0 w 35"/>
                <a:gd name="T9" fmla="*/ 17 h 24"/>
              </a:gdLst>
              <a:ahLst/>
              <a:cxnLst>
                <a:cxn ang="0">
                  <a:pos x="T0" y="T1"/>
                </a:cxn>
                <a:cxn ang="0">
                  <a:pos x="T2" y="T3"/>
                </a:cxn>
                <a:cxn ang="0">
                  <a:pos x="T4" y="T5"/>
                </a:cxn>
                <a:cxn ang="0">
                  <a:pos x="T6" y="T7"/>
                </a:cxn>
                <a:cxn ang="0">
                  <a:pos x="T8" y="T9"/>
                </a:cxn>
              </a:cxnLst>
              <a:rect l="0" t="0" r="r" b="b"/>
              <a:pathLst>
                <a:path w="35" h="24">
                  <a:moveTo>
                    <a:pt x="0" y="17"/>
                  </a:moveTo>
                  <a:cubicBezTo>
                    <a:pt x="2" y="13"/>
                    <a:pt x="2" y="13"/>
                    <a:pt x="2" y="12"/>
                  </a:cubicBezTo>
                  <a:cubicBezTo>
                    <a:pt x="11" y="8"/>
                    <a:pt x="20" y="0"/>
                    <a:pt x="31" y="7"/>
                  </a:cubicBezTo>
                  <a:cubicBezTo>
                    <a:pt x="34" y="9"/>
                    <a:pt x="35" y="13"/>
                    <a:pt x="32" y="15"/>
                  </a:cubicBezTo>
                  <a:cubicBezTo>
                    <a:pt x="23" y="24"/>
                    <a:pt x="12" y="20"/>
                    <a:pt x="0" y="17"/>
                  </a:cubicBezTo>
                  <a:close/>
                </a:path>
              </a:pathLst>
            </a:custGeom>
            <a:solidFill>
              <a:srgbClr val="DFDFD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86" name="Freeform78"/>
            <p:cNvSpPr/>
            <p:nvPr/>
          </p:nvSpPr>
          <p:spPr bwMode="auto">
            <a:xfrm>
              <a:off x="7719" y="4021"/>
              <a:ext cx="84" cy="101"/>
            </a:xfrm>
            <a:custGeom>
              <a:avLst/>
              <a:gdLst>
                <a:gd name="T0" fmla="*/ 2 w 20"/>
                <a:gd name="T1" fmla="*/ 12 h 25"/>
                <a:gd name="T2" fmla="*/ 9 w 20"/>
                <a:gd name="T3" fmla="*/ 0 h 25"/>
                <a:gd name="T4" fmla="*/ 20 w 20"/>
                <a:gd name="T5" fmla="*/ 11 h 25"/>
                <a:gd name="T6" fmla="*/ 8 w 20"/>
                <a:gd name="T7" fmla="*/ 24 h 25"/>
                <a:gd name="T8" fmla="*/ 2 w 20"/>
                <a:gd name="T9" fmla="*/ 12 h 25"/>
              </a:gdLst>
              <a:ahLst/>
              <a:cxnLst>
                <a:cxn ang="0">
                  <a:pos x="T0" y="T1"/>
                </a:cxn>
                <a:cxn ang="0">
                  <a:pos x="T2" y="T3"/>
                </a:cxn>
                <a:cxn ang="0">
                  <a:pos x="T4" y="T5"/>
                </a:cxn>
                <a:cxn ang="0">
                  <a:pos x="T6" y="T7"/>
                </a:cxn>
                <a:cxn ang="0">
                  <a:pos x="T8" y="T9"/>
                </a:cxn>
              </a:cxnLst>
              <a:rect l="0" t="0" r="r" b="b"/>
              <a:pathLst>
                <a:path w="20" h="25">
                  <a:moveTo>
                    <a:pt x="2" y="12"/>
                  </a:moveTo>
                  <a:cubicBezTo>
                    <a:pt x="3" y="7"/>
                    <a:pt x="1" y="0"/>
                    <a:pt x="9" y="0"/>
                  </a:cubicBezTo>
                  <a:cubicBezTo>
                    <a:pt x="16" y="0"/>
                    <a:pt x="20" y="5"/>
                    <a:pt x="20" y="11"/>
                  </a:cubicBezTo>
                  <a:cubicBezTo>
                    <a:pt x="20" y="19"/>
                    <a:pt x="16" y="25"/>
                    <a:pt x="8" y="24"/>
                  </a:cubicBezTo>
                  <a:cubicBezTo>
                    <a:pt x="0" y="24"/>
                    <a:pt x="4" y="17"/>
                    <a:pt x="2" y="12"/>
                  </a:cubicBezTo>
                  <a:close/>
                </a:path>
              </a:pathLst>
            </a:custGeom>
            <a:solidFill>
              <a:srgbClr val="E8E8E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87" name="Freeform79"/>
            <p:cNvSpPr/>
            <p:nvPr/>
          </p:nvSpPr>
          <p:spPr bwMode="auto">
            <a:xfrm>
              <a:off x="6308" y="4036"/>
              <a:ext cx="81" cy="90"/>
            </a:xfrm>
            <a:custGeom>
              <a:avLst/>
              <a:gdLst>
                <a:gd name="T0" fmla="*/ 17 w 20"/>
                <a:gd name="T1" fmla="*/ 11 h 22"/>
                <a:gd name="T2" fmla="*/ 10 w 20"/>
                <a:gd name="T3" fmla="*/ 22 h 22"/>
                <a:gd name="T4" fmla="*/ 0 w 20"/>
                <a:gd name="T5" fmla="*/ 12 h 22"/>
                <a:gd name="T6" fmla="*/ 10 w 20"/>
                <a:gd name="T7" fmla="*/ 1 h 22"/>
                <a:gd name="T8" fmla="*/ 17 w 20"/>
                <a:gd name="T9" fmla="*/ 11 h 22"/>
              </a:gdLst>
              <a:ahLst/>
              <a:cxnLst>
                <a:cxn ang="0">
                  <a:pos x="T0" y="T1"/>
                </a:cxn>
                <a:cxn ang="0">
                  <a:pos x="T2" y="T3"/>
                </a:cxn>
                <a:cxn ang="0">
                  <a:pos x="T4" y="T5"/>
                </a:cxn>
                <a:cxn ang="0">
                  <a:pos x="T6" y="T7"/>
                </a:cxn>
                <a:cxn ang="0">
                  <a:pos x="T8" y="T9"/>
                </a:cxn>
              </a:cxnLst>
              <a:rect l="0" t="0" r="r" b="b"/>
              <a:pathLst>
                <a:path w="20" h="22">
                  <a:moveTo>
                    <a:pt x="17" y="11"/>
                  </a:moveTo>
                  <a:cubicBezTo>
                    <a:pt x="17" y="17"/>
                    <a:pt x="17" y="22"/>
                    <a:pt x="10" y="22"/>
                  </a:cubicBezTo>
                  <a:cubicBezTo>
                    <a:pt x="4" y="22"/>
                    <a:pt x="0" y="18"/>
                    <a:pt x="0" y="12"/>
                  </a:cubicBezTo>
                  <a:cubicBezTo>
                    <a:pt x="0" y="6"/>
                    <a:pt x="4" y="2"/>
                    <a:pt x="10" y="1"/>
                  </a:cubicBezTo>
                  <a:cubicBezTo>
                    <a:pt x="20" y="0"/>
                    <a:pt x="15" y="8"/>
                    <a:pt x="17" y="11"/>
                  </a:cubicBezTo>
                  <a:close/>
                </a:path>
              </a:pathLst>
            </a:custGeom>
            <a:solidFill>
              <a:srgbClr val="EAEAE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88" name="Freeform80"/>
            <p:cNvSpPr/>
            <p:nvPr/>
          </p:nvSpPr>
          <p:spPr bwMode="auto">
            <a:xfrm>
              <a:off x="6718" y="4254"/>
              <a:ext cx="675" cy="224"/>
            </a:xfrm>
            <a:custGeom>
              <a:avLst/>
              <a:gdLst>
                <a:gd name="T0" fmla="*/ 0 w 165"/>
                <a:gd name="T1" fmla="*/ 5 h 55"/>
                <a:gd name="T2" fmla="*/ 38 w 165"/>
                <a:gd name="T3" fmla="*/ 21 h 55"/>
                <a:gd name="T4" fmla="*/ 139 w 165"/>
                <a:gd name="T5" fmla="*/ 11 h 55"/>
                <a:gd name="T6" fmla="*/ 151 w 165"/>
                <a:gd name="T7" fmla="*/ 4 h 55"/>
                <a:gd name="T8" fmla="*/ 162 w 165"/>
                <a:gd name="T9" fmla="*/ 4 h 55"/>
                <a:gd name="T10" fmla="*/ 158 w 165"/>
                <a:gd name="T11" fmla="*/ 14 h 55"/>
                <a:gd name="T12" fmla="*/ 0 w 165"/>
                <a:gd name="T13" fmla="*/ 5 h 55"/>
              </a:gdLst>
              <a:ahLst/>
              <a:cxnLst>
                <a:cxn ang="0">
                  <a:pos x="T0" y="T1"/>
                </a:cxn>
                <a:cxn ang="0">
                  <a:pos x="T2" y="T3"/>
                </a:cxn>
                <a:cxn ang="0">
                  <a:pos x="T4" y="T5"/>
                </a:cxn>
                <a:cxn ang="0">
                  <a:pos x="T6" y="T7"/>
                </a:cxn>
                <a:cxn ang="0">
                  <a:pos x="T8" y="T9"/>
                </a:cxn>
                <a:cxn ang="0">
                  <a:pos x="T10" y="T11"/>
                </a:cxn>
                <a:cxn ang="0">
                  <a:pos x="T12" y="T13"/>
                </a:cxn>
              </a:cxnLst>
              <a:rect l="0" t="0" r="r" b="b"/>
              <a:pathLst>
                <a:path w="165" h="55">
                  <a:moveTo>
                    <a:pt x="0" y="5"/>
                  </a:moveTo>
                  <a:cubicBezTo>
                    <a:pt x="16" y="12"/>
                    <a:pt x="27" y="17"/>
                    <a:pt x="38" y="21"/>
                  </a:cubicBezTo>
                  <a:cubicBezTo>
                    <a:pt x="73" y="34"/>
                    <a:pt x="107" y="32"/>
                    <a:pt x="139" y="11"/>
                  </a:cubicBezTo>
                  <a:cubicBezTo>
                    <a:pt x="143" y="8"/>
                    <a:pt x="147" y="6"/>
                    <a:pt x="151" y="4"/>
                  </a:cubicBezTo>
                  <a:cubicBezTo>
                    <a:pt x="154" y="2"/>
                    <a:pt x="159" y="0"/>
                    <a:pt x="162" y="4"/>
                  </a:cubicBezTo>
                  <a:cubicBezTo>
                    <a:pt x="165" y="8"/>
                    <a:pt x="161" y="12"/>
                    <a:pt x="158" y="14"/>
                  </a:cubicBezTo>
                  <a:cubicBezTo>
                    <a:pt x="126" y="49"/>
                    <a:pt x="39" y="55"/>
                    <a:pt x="0" y="5"/>
                  </a:cubicBezTo>
                  <a:close/>
                </a:path>
              </a:pathLst>
            </a:custGeom>
            <a:solidFill>
              <a:srgbClr val="45454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89" name="Freeform81"/>
            <p:cNvSpPr/>
            <p:nvPr/>
          </p:nvSpPr>
          <p:spPr bwMode="auto">
            <a:xfrm>
              <a:off x="6533" y="4146"/>
              <a:ext cx="143" cy="139"/>
            </a:xfrm>
            <a:custGeom>
              <a:avLst/>
              <a:gdLst>
                <a:gd name="T0" fmla="*/ 16 w 35"/>
                <a:gd name="T1" fmla="*/ 2 h 34"/>
                <a:gd name="T2" fmla="*/ 34 w 35"/>
                <a:gd name="T3" fmla="*/ 19 h 34"/>
                <a:gd name="T4" fmla="*/ 19 w 35"/>
                <a:gd name="T5" fmla="*/ 34 h 34"/>
                <a:gd name="T6" fmla="*/ 0 w 35"/>
                <a:gd name="T7" fmla="*/ 18 h 34"/>
                <a:gd name="T8" fmla="*/ 16 w 35"/>
                <a:gd name="T9" fmla="*/ 2 h 34"/>
              </a:gdLst>
              <a:ahLst/>
              <a:cxnLst>
                <a:cxn ang="0">
                  <a:pos x="T0" y="T1"/>
                </a:cxn>
                <a:cxn ang="0">
                  <a:pos x="T2" y="T3"/>
                </a:cxn>
                <a:cxn ang="0">
                  <a:pos x="T4" y="T5"/>
                </a:cxn>
                <a:cxn ang="0">
                  <a:pos x="T6" y="T7"/>
                </a:cxn>
                <a:cxn ang="0">
                  <a:pos x="T8" y="T9"/>
                </a:cxn>
              </a:cxnLst>
              <a:rect l="0" t="0" r="r" b="b"/>
              <a:pathLst>
                <a:path w="35" h="34">
                  <a:moveTo>
                    <a:pt x="16" y="2"/>
                  </a:moveTo>
                  <a:cubicBezTo>
                    <a:pt x="31" y="1"/>
                    <a:pt x="35" y="10"/>
                    <a:pt x="34" y="19"/>
                  </a:cubicBezTo>
                  <a:cubicBezTo>
                    <a:pt x="34" y="27"/>
                    <a:pt x="29" y="34"/>
                    <a:pt x="19" y="34"/>
                  </a:cubicBezTo>
                  <a:cubicBezTo>
                    <a:pt x="9" y="33"/>
                    <a:pt x="0" y="28"/>
                    <a:pt x="0" y="18"/>
                  </a:cubicBezTo>
                  <a:cubicBezTo>
                    <a:pt x="0" y="8"/>
                    <a:pt x="5" y="0"/>
                    <a:pt x="16" y="2"/>
                  </a:cubicBezTo>
                  <a:close/>
                </a:path>
              </a:pathLst>
            </a:custGeom>
            <a:solidFill>
              <a:srgbClr val="F4D6E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90" name="Freeform82"/>
            <p:cNvSpPr/>
            <p:nvPr/>
          </p:nvSpPr>
          <p:spPr bwMode="auto">
            <a:xfrm>
              <a:off x="7166" y="3984"/>
              <a:ext cx="176" cy="123"/>
            </a:xfrm>
            <a:custGeom>
              <a:avLst/>
              <a:gdLst>
                <a:gd name="T0" fmla="*/ 2 w 43"/>
                <a:gd name="T1" fmla="*/ 29 h 30"/>
                <a:gd name="T2" fmla="*/ 18 w 43"/>
                <a:gd name="T3" fmla="*/ 2 h 30"/>
                <a:gd name="T4" fmla="*/ 41 w 43"/>
                <a:gd name="T5" fmla="*/ 17 h 30"/>
                <a:gd name="T6" fmla="*/ 39 w 43"/>
                <a:gd name="T7" fmla="*/ 28 h 30"/>
                <a:gd name="T8" fmla="*/ 32 w 43"/>
                <a:gd name="T9" fmla="*/ 27 h 30"/>
                <a:gd name="T10" fmla="*/ 2 w 43"/>
                <a:gd name="T11" fmla="*/ 29 h 30"/>
              </a:gdLst>
              <a:ahLst/>
              <a:cxnLst>
                <a:cxn ang="0">
                  <a:pos x="T0" y="T1"/>
                </a:cxn>
                <a:cxn ang="0">
                  <a:pos x="T2" y="T3"/>
                </a:cxn>
                <a:cxn ang="0">
                  <a:pos x="T4" y="T5"/>
                </a:cxn>
                <a:cxn ang="0">
                  <a:pos x="T6" y="T7"/>
                </a:cxn>
                <a:cxn ang="0">
                  <a:pos x="T8" y="T9"/>
                </a:cxn>
                <a:cxn ang="0">
                  <a:pos x="T10" y="T11"/>
                </a:cxn>
              </a:cxnLst>
              <a:rect l="0" t="0" r="r" b="b"/>
              <a:pathLst>
                <a:path w="43" h="30">
                  <a:moveTo>
                    <a:pt x="2" y="29"/>
                  </a:moveTo>
                  <a:cubicBezTo>
                    <a:pt x="0" y="12"/>
                    <a:pt x="6" y="4"/>
                    <a:pt x="18" y="2"/>
                  </a:cubicBezTo>
                  <a:cubicBezTo>
                    <a:pt x="29" y="0"/>
                    <a:pt x="37" y="7"/>
                    <a:pt x="41" y="17"/>
                  </a:cubicBezTo>
                  <a:cubicBezTo>
                    <a:pt x="43" y="20"/>
                    <a:pt x="42" y="25"/>
                    <a:pt x="39" y="28"/>
                  </a:cubicBezTo>
                  <a:cubicBezTo>
                    <a:pt x="36" y="30"/>
                    <a:pt x="33" y="29"/>
                    <a:pt x="32" y="27"/>
                  </a:cubicBezTo>
                  <a:cubicBezTo>
                    <a:pt x="24" y="4"/>
                    <a:pt x="14" y="16"/>
                    <a:pt x="2" y="29"/>
                  </a:cubicBezTo>
                  <a:close/>
                </a:path>
              </a:pathLst>
            </a:custGeom>
            <a:solidFill>
              <a:srgbClr val="4C4C4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91" name="Freeform83"/>
            <p:cNvSpPr/>
            <p:nvPr/>
          </p:nvSpPr>
          <p:spPr bwMode="auto">
            <a:xfrm>
              <a:off x="6790" y="3997"/>
              <a:ext cx="156" cy="117"/>
            </a:xfrm>
            <a:custGeom>
              <a:avLst/>
              <a:gdLst>
                <a:gd name="T0" fmla="*/ 4 w 38"/>
                <a:gd name="T1" fmla="*/ 29 h 29"/>
                <a:gd name="T2" fmla="*/ 16 w 38"/>
                <a:gd name="T3" fmla="*/ 2 h 29"/>
                <a:gd name="T4" fmla="*/ 37 w 38"/>
                <a:gd name="T5" fmla="*/ 15 h 29"/>
                <a:gd name="T6" fmla="*/ 36 w 38"/>
                <a:gd name="T7" fmla="*/ 22 h 29"/>
                <a:gd name="T8" fmla="*/ 30 w 38"/>
                <a:gd name="T9" fmla="*/ 22 h 29"/>
                <a:gd name="T10" fmla="*/ 4 w 38"/>
                <a:gd name="T11" fmla="*/ 29 h 29"/>
              </a:gdLst>
              <a:ahLst/>
              <a:cxnLst>
                <a:cxn ang="0">
                  <a:pos x="T0" y="T1"/>
                </a:cxn>
                <a:cxn ang="0">
                  <a:pos x="T2" y="T3"/>
                </a:cxn>
                <a:cxn ang="0">
                  <a:pos x="T4" y="T5"/>
                </a:cxn>
                <a:cxn ang="0">
                  <a:pos x="T6" y="T7"/>
                </a:cxn>
                <a:cxn ang="0">
                  <a:pos x="T8" y="T9"/>
                </a:cxn>
                <a:cxn ang="0">
                  <a:pos x="T10" y="T11"/>
                </a:cxn>
              </a:cxnLst>
              <a:rect l="0" t="0" r="r" b="b"/>
              <a:pathLst>
                <a:path w="38" h="29">
                  <a:moveTo>
                    <a:pt x="4" y="29"/>
                  </a:moveTo>
                  <a:cubicBezTo>
                    <a:pt x="0" y="11"/>
                    <a:pt x="5" y="4"/>
                    <a:pt x="16" y="2"/>
                  </a:cubicBezTo>
                  <a:cubicBezTo>
                    <a:pt x="26" y="0"/>
                    <a:pt x="34" y="5"/>
                    <a:pt x="37" y="15"/>
                  </a:cubicBezTo>
                  <a:cubicBezTo>
                    <a:pt x="38" y="17"/>
                    <a:pt x="37" y="20"/>
                    <a:pt x="36" y="22"/>
                  </a:cubicBezTo>
                  <a:cubicBezTo>
                    <a:pt x="35" y="25"/>
                    <a:pt x="31" y="24"/>
                    <a:pt x="30" y="22"/>
                  </a:cubicBezTo>
                  <a:cubicBezTo>
                    <a:pt x="20" y="5"/>
                    <a:pt x="12" y="12"/>
                    <a:pt x="4" y="29"/>
                  </a:cubicBezTo>
                  <a:close/>
                </a:path>
              </a:pathLst>
            </a:custGeom>
            <a:solidFill>
              <a:srgbClr val="4A4A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grpSp>
      <p:sp>
        <p:nvSpPr>
          <p:cNvPr id="110" name="Text box1"/>
          <p:cNvSpPr txBox="1">
            <a:spLocks noChangeArrowheads="1"/>
          </p:cNvSpPr>
          <p:nvPr/>
        </p:nvSpPr>
        <p:spPr bwMode="auto">
          <a:xfrm>
            <a:off x="8237471" y="3614693"/>
            <a:ext cx="2670990" cy="921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885" tIns="60943" rIns="121885" bIns="60943">
            <a:spAutoFit/>
          </a:bodyPr>
          <a:lstStyle/>
          <a:p>
            <a:pPr>
              <a:lnSpc>
                <a:spcPct val="150000"/>
              </a:lnSpc>
            </a:pPr>
            <a:r>
              <a:rPr lang="zh-CN" altLang="en-US" sz="1200" dirty="0">
                <a:solidFill>
                  <a:srgbClr val="404040"/>
                </a:solidFill>
                <a:latin typeface="思源黑体 CN Regular" panose="020B0500000000000000" pitchFamily="34" charset="-122"/>
                <a:ea typeface="思源黑体 CN Regular" panose="020B0500000000000000" pitchFamily="34" charset="-122"/>
              </a:rPr>
              <a:t>请添加你的正文内容请添加你的正文内容请添加你的正文内容请添加你的正文内容请添加你的正文内容</a:t>
            </a:r>
            <a:endParaRPr lang="zh-CN" altLang="en-US" sz="1200" dirty="0">
              <a:solidFill>
                <a:srgbClr val="404040"/>
              </a:solidFill>
              <a:latin typeface="Noto Sans S Chinese Regular" panose="020B0500000000000000" pitchFamily="34" charset="-122"/>
              <a:ea typeface="Noto Sans S Chinese Regular" panose="020B0500000000000000" pitchFamily="34" charset="-122"/>
              <a:sym typeface="Noto Sans S Chinese Regular" panose="020B0500000000000000" pitchFamily="34" charset="-122"/>
            </a:endParaRPr>
          </a:p>
        </p:txBody>
      </p:sp>
      <p:sp>
        <p:nvSpPr>
          <p:cNvPr id="111" name="AutoShape6"/>
          <p:cNvSpPr/>
          <p:nvPr/>
        </p:nvSpPr>
        <p:spPr>
          <a:xfrm>
            <a:off x="8290883" y="3179957"/>
            <a:ext cx="1980029" cy="504177"/>
          </a:xfrm>
          <a:prstGeom prst="rect">
            <a:avLst/>
          </a:prstGeom>
        </p:spPr>
        <p:txBody>
          <a:bodyPr wrap="none">
            <a:spAutoFit/>
          </a:bodyPr>
          <a:lstStyle/>
          <a:p>
            <a:pPr>
              <a:lnSpc>
                <a:spcPct val="150000"/>
              </a:lnSpc>
              <a:buNone/>
            </a:pPr>
            <a:r>
              <a:rPr lang="zh-CN" altLang="en-US" sz="2000" b="1" dirty="0">
                <a:solidFill>
                  <a:srgbClr val="FFAAA3"/>
                </a:solidFill>
                <a:latin typeface="思源黑体 CN Bold" panose="020B0800000000000000" pitchFamily="34" charset="-122"/>
                <a:ea typeface="思源黑体 CN Bold" panose="020B0800000000000000" pitchFamily="34" charset="-122"/>
              </a:rPr>
              <a:t>请添加你的内容</a:t>
            </a:r>
            <a:endParaRPr lang="zh-CN" altLang="en-US" sz="2000" b="1" dirty="0">
              <a:solidFill>
                <a:srgbClr val="FFAAA3"/>
              </a:solidFill>
              <a:latin typeface="Noto Sans S Chinese Regular"/>
              <a:sym typeface="Noto Sans S Chinese Regular"/>
            </a:endParaRPr>
          </a:p>
        </p:txBody>
      </p:sp>
      <p:sp>
        <p:nvSpPr>
          <p:cNvPr id="112" name="Text box2"/>
          <p:cNvSpPr txBox="1">
            <a:spLocks noChangeArrowheads="1"/>
          </p:cNvSpPr>
          <p:nvPr/>
        </p:nvSpPr>
        <p:spPr bwMode="auto">
          <a:xfrm>
            <a:off x="1726166" y="3611518"/>
            <a:ext cx="2670990" cy="921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885" tIns="60943" rIns="121885" bIns="60943">
            <a:spAutoFit/>
          </a:bodyPr>
          <a:lstStyle/>
          <a:p>
            <a:pPr>
              <a:lnSpc>
                <a:spcPct val="150000"/>
              </a:lnSpc>
            </a:pPr>
            <a:r>
              <a:rPr lang="zh-CN" altLang="en-US" sz="1200" dirty="0">
                <a:solidFill>
                  <a:srgbClr val="404040"/>
                </a:solidFill>
                <a:latin typeface="思源黑体 CN Regular" panose="020B0500000000000000" pitchFamily="34" charset="-122"/>
                <a:ea typeface="思源黑体 CN Regular" panose="020B0500000000000000" pitchFamily="34" charset="-122"/>
              </a:rPr>
              <a:t>请添加你的正文内容请添加你的正文内容请添加你的正文内容请添加你的正文内容请添加你的正文内容</a:t>
            </a:r>
            <a:endParaRPr lang="zh-CN" altLang="en-US" sz="1200" dirty="0">
              <a:solidFill>
                <a:srgbClr val="404040"/>
              </a:solidFill>
              <a:latin typeface="Noto Sans S Chinese Regular" panose="020B0500000000000000" pitchFamily="34" charset="-122"/>
              <a:ea typeface="Noto Sans S Chinese Regular" panose="020B0500000000000000" pitchFamily="34" charset="-122"/>
              <a:sym typeface="Noto Sans S Chinese Regular" panose="020B0500000000000000" pitchFamily="34" charset="-122"/>
            </a:endParaRPr>
          </a:p>
        </p:txBody>
      </p:sp>
      <p:sp>
        <p:nvSpPr>
          <p:cNvPr id="113" name="AutoShape7"/>
          <p:cNvSpPr/>
          <p:nvPr/>
        </p:nvSpPr>
        <p:spPr>
          <a:xfrm>
            <a:off x="1779578" y="3176782"/>
            <a:ext cx="1980029" cy="504177"/>
          </a:xfrm>
          <a:prstGeom prst="rect">
            <a:avLst/>
          </a:prstGeom>
        </p:spPr>
        <p:txBody>
          <a:bodyPr wrap="none">
            <a:spAutoFit/>
          </a:bodyPr>
          <a:lstStyle/>
          <a:p>
            <a:pPr>
              <a:lnSpc>
                <a:spcPct val="150000"/>
              </a:lnSpc>
              <a:buNone/>
            </a:pPr>
            <a:r>
              <a:rPr lang="zh-CN" altLang="en-US" sz="2000" b="1" dirty="0">
                <a:solidFill>
                  <a:srgbClr val="FFAAA3"/>
                </a:solidFill>
                <a:latin typeface="思源黑体 CN Bold" panose="020B0800000000000000" pitchFamily="34" charset="-122"/>
                <a:ea typeface="思源黑体 CN Bold" panose="020B0800000000000000" pitchFamily="34" charset="-122"/>
              </a:rPr>
              <a:t>请添加你的内容</a:t>
            </a:r>
            <a:endParaRPr lang="zh-CN" altLang="en-US" sz="2000" b="1" dirty="0">
              <a:solidFill>
                <a:srgbClr val="FFAAA3"/>
              </a:solidFill>
              <a:latin typeface="Noto Sans S Chinese Regular"/>
              <a:sym typeface="Noto Sans S Chinese Regular"/>
            </a:endParaRPr>
          </a:p>
        </p:txBody>
      </p:sp>
      <p:sp>
        <p:nvSpPr>
          <p:cNvPr id="117" name="AutoShape0"/>
          <p:cNvSpPr/>
          <p:nvPr/>
        </p:nvSpPr>
        <p:spPr>
          <a:xfrm>
            <a:off x="1834428" y="1181127"/>
            <a:ext cx="3057247" cy="743986"/>
          </a:xfrm>
          <a:prstGeom prst="rect">
            <a:avLst/>
          </a:prstGeom>
        </p:spPr>
        <p:txBody>
          <a:bodyPr wrap="none">
            <a:spAutoFit/>
          </a:bodyPr>
          <a:lstStyle/>
          <a:p>
            <a:pPr>
              <a:lnSpc>
                <a:spcPct val="150000"/>
              </a:lnSpc>
            </a:pPr>
            <a:r>
              <a:rPr lang="zh-CN" altLang="en-US" sz="3200" b="1" dirty="0">
                <a:solidFill>
                  <a:srgbClr val="FFAAA3"/>
                </a:solidFill>
                <a:latin typeface="思源黑体 CN Bold" panose="020B0800000000000000" pitchFamily="34" charset="-122"/>
                <a:ea typeface="思源黑体 CN Bold" panose="020B0800000000000000" pitchFamily="34" charset="-122"/>
              </a:rPr>
              <a:t>请添加你的标题</a:t>
            </a:r>
            <a:endParaRPr lang="zh-CN" altLang="en-US" sz="3200" b="1" dirty="0">
              <a:solidFill>
                <a:srgbClr val="FFAAA3"/>
              </a:solidFill>
              <a:latin typeface="Noto Sans S Chinese Regular"/>
              <a:ea typeface="微软雅黑" panose="020B0503020204020204" pitchFamily="34" charset="-122"/>
              <a:sym typeface="Noto Sans S Chinese Regular"/>
            </a:endParaRPr>
          </a:p>
        </p:txBody>
      </p:sp>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0"/>
          <p:cNvSpPr/>
          <p:nvPr/>
        </p:nvSpPr>
        <p:spPr>
          <a:xfrm>
            <a:off x="1834428" y="1181127"/>
            <a:ext cx="3057247" cy="743986"/>
          </a:xfrm>
          <a:prstGeom prst="rect">
            <a:avLst/>
          </a:prstGeom>
        </p:spPr>
        <p:txBody>
          <a:bodyPr wrap="none">
            <a:spAutoFit/>
          </a:bodyPr>
          <a:lstStyle/>
          <a:p>
            <a:pPr>
              <a:lnSpc>
                <a:spcPct val="150000"/>
              </a:lnSpc>
            </a:pPr>
            <a:r>
              <a:rPr lang="zh-CN" altLang="en-US" sz="3200" b="1" dirty="0">
                <a:solidFill>
                  <a:srgbClr val="FFAAA3"/>
                </a:solidFill>
                <a:latin typeface="思源黑体 CN Bold" panose="020B0800000000000000" pitchFamily="34" charset="-122"/>
                <a:ea typeface="思源黑体 CN Bold" panose="020B0800000000000000" pitchFamily="34" charset="-122"/>
              </a:rPr>
              <a:t>请添加你的标题</a:t>
            </a:r>
            <a:endParaRPr lang="zh-CN" altLang="en-US" sz="3200" b="1" dirty="0">
              <a:solidFill>
                <a:srgbClr val="FFAAA3"/>
              </a:solidFill>
              <a:latin typeface="Noto Sans S Chinese Regular"/>
              <a:ea typeface="微软雅黑" panose="020B0503020204020204" pitchFamily="34" charset="-122"/>
              <a:sym typeface="Noto Sans S Chinese Regular"/>
            </a:endParaRPr>
          </a:p>
        </p:txBody>
      </p:sp>
      <p:pic>
        <p:nvPicPr>
          <p:cNvPr id="12" name="图片 11" descr="图片包含 游戏机&#10;&#10;描述已自动生成"/>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37316" y="1889584"/>
            <a:ext cx="3701845" cy="3701845"/>
          </a:xfrm>
          <a:prstGeom prst="rect">
            <a:avLst/>
          </a:prstGeom>
        </p:spPr>
      </p:pic>
      <p:sp>
        <p:nvSpPr>
          <p:cNvPr id="13" name="矩形 12"/>
          <p:cNvSpPr/>
          <p:nvPr/>
        </p:nvSpPr>
        <p:spPr>
          <a:xfrm>
            <a:off x="1930126" y="4068714"/>
            <a:ext cx="5404980" cy="1352165"/>
          </a:xfrm>
          <a:prstGeom prst="rect">
            <a:avLst/>
          </a:prstGeom>
          <a:noFill/>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400" dirty="0">
                <a:cs typeface="+mn-ea"/>
                <a:sym typeface="+mn-lt"/>
              </a:rPr>
              <a:t>Lorem Ipsum is simply dummy text of the printing and typesetting industry. Lorem Ipsum has been the industry's standard. Lorem Ipsum is simply dummy text of the printing and typesetting industry. Lorem Ipsum has been the industry's standard. </a:t>
            </a:r>
          </a:p>
        </p:txBody>
      </p:sp>
      <p:sp>
        <p:nvSpPr>
          <p:cNvPr id="14" name="文本框 38"/>
          <p:cNvSpPr txBox="1"/>
          <p:nvPr/>
        </p:nvSpPr>
        <p:spPr>
          <a:xfrm>
            <a:off x="1930125" y="3740507"/>
            <a:ext cx="5007191"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rgbClr val="FFAAA3"/>
                </a:solidFill>
                <a:cs typeface="+mn-ea"/>
                <a:sym typeface="+mn-lt"/>
              </a:rPr>
              <a:t>添加您的标题</a:t>
            </a:r>
          </a:p>
        </p:txBody>
      </p:sp>
      <p:sp>
        <p:nvSpPr>
          <p:cNvPr id="15" name="矩形 14"/>
          <p:cNvSpPr/>
          <p:nvPr/>
        </p:nvSpPr>
        <p:spPr>
          <a:xfrm>
            <a:off x="1930125" y="2544238"/>
            <a:ext cx="3622946" cy="1029000"/>
          </a:xfrm>
          <a:prstGeom prst="rect">
            <a:avLst/>
          </a:prstGeom>
          <a:noFill/>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400" dirty="0">
                <a:cs typeface="+mn-ea"/>
                <a:sym typeface="+mn-lt"/>
              </a:rPr>
              <a:t>Lorem Ipsum is simply dummy text of the printing and typesetting industry. Lorem Ipsum has been the industry's standard. </a:t>
            </a:r>
          </a:p>
        </p:txBody>
      </p:sp>
      <p:sp>
        <p:nvSpPr>
          <p:cNvPr id="16" name="文本框 38"/>
          <p:cNvSpPr txBox="1"/>
          <p:nvPr/>
        </p:nvSpPr>
        <p:spPr>
          <a:xfrm>
            <a:off x="1930125" y="2216031"/>
            <a:ext cx="3356308"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rgbClr val="FFAAA3"/>
                </a:solidFill>
                <a:cs typeface="+mn-ea"/>
                <a:sym typeface="+mn-lt"/>
              </a:rPr>
              <a:t>添加您的标题</a:t>
            </a:r>
          </a:p>
        </p:txBody>
      </p:sp>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1"/>
          <p:cNvSpPr>
            <a:spLocks noChangeArrowheads="1"/>
          </p:cNvSpPr>
          <p:nvPr/>
        </p:nvSpPr>
        <p:spPr bwMode="auto">
          <a:xfrm>
            <a:off x="5016594" y="1479001"/>
            <a:ext cx="2872183" cy="2646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altLang="zh-CN" sz="16600" dirty="0">
                <a:solidFill>
                  <a:srgbClr val="FFAAA3"/>
                </a:solidFill>
                <a:latin typeface="思源黑体 CN Bold" panose="020B0800000000000000" pitchFamily="34" charset="-122"/>
                <a:ea typeface="思源黑体 CN Bold" panose="020B0800000000000000" pitchFamily="34" charset="-122"/>
              </a:rPr>
              <a:t>03</a:t>
            </a:r>
          </a:p>
        </p:txBody>
      </p:sp>
      <p:sp>
        <p:nvSpPr>
          <p:cNvPr id="4" name="AutoShape2"/>
          <p:cNvSpPr/>
          <p:nvPr/>
        </p:nvSpPr>
        <p:spPr>
          <a:xfrm>
            <a:off x="4066609" y="4039400"/>
            <a:ext cx="4493538" cy="1069845"/>
          </a:xfrm>
          <a:prstGeom prst="rect">
            <a:avLst/>
          </a:prstGeom>
        </p:spPr>
        <p:txBody>
          <a:bodyPr wrap="none">
            <a:spAutoFit/>
          </a:bodyPr>
          <a:lstStyle/>
          <a:p>
            <a:pPr>
              <a:lnSpc>
                <a:spcPct val="150000"/>
              </a:lnSpc>
            </a:pPr>
            <a:r>
              <a:rPr lang="zh-CN" altLang="en-US" sz="4800" b="1" dirty="0">
                <a:solidFill>
                  <a:srgbClr val="FFAAA3"/>
                </a:solidFill>
                <a:latin typeface="思源黑体 CN Bold" panose="020B0800000000000000" pitchFamily="34" charset="-122"/>
                <a:ea typeface="思源黑体 CN Bold" panose="020B0800000000000000" pitchFamily="34" charset="-122"/>
              </a:rPr>
              <a:t>请添加你的标题</a:t>
            </a:r>
            <a:endParaRPr lang="zh-CN" altLang="en-US" sz="4800" b="1" dirty="0">
              <a:solidFill>
                <a:srgbClr val="FFAAA3"/>
              </a:solidFill>
              <a:latin typeface="Noto Sans S Chinese Regular"/>
              <a:ea typeface="微软雅黑" panose="020B0503020204020204" pitchFamily="34" charset="-122"/>
              <a:sym typeface="Noto Sans S Chinese Regular"/>
            </a:endParaRPr>
          </a:p>
        </p:txBody>
      </p:sp>
      <p:pic>
        <p:nvPicPr>
          <p:cNvPr id="5" name="Picture0"/>
          <p:cNvPicPr>
            <a:picLocks noChangeAspect="1"/>
          </p:cNvPicPr>
          <p:nvPr/>
        </p:nvPicPr>
        <p:blipFill rotWithShape="1">
          <a:blip r:embed="rId3" cstate="print">
            <a:extLst>
              <a:ext uri="{28A0092B-C50C-407E-A947-70E740481C1C}">
                <a14:useLocalDpi xmlns:a14="http://schemas.microsoft.com/office/drawing/2010/main" val="0"/>
              </a:ext>
            </a:extLst>
          </a:blip>
          <a:srcRect l="57843"/>
          <a:stretch>
            <a:fillRect/>
          </a:stretch>
        </p:blipFill>
        <p:spPr>
          <a:xfrm rot="1849588">
            <a:off x="7828132" y="1513543"/>
            <a:ext cx="1604575" cy="2275596"/>
          </a:xfrm>
          <a:prstGeom prst="rect">
            <a:avLst/>
          </a:prstGeom>
        </p:spPr>
      </p:pic>
      <p:pic>
        <p:nvPicPr>
          <p:cNvPr id="6" name="Picture1"/>
          <p:cNvPicPr>
            <a:picLocks noChangeAspect="1"/>
          </p:cNvPicPr>
          <p:nvPr/>
        </p:nvPicPr>
        <p:blipFill rotWithShape="1">
          <a:blip r:embed="rId3" cstate="print">
            <a:extLst>
              <a:ext uri="{28A0092B-C50C-407E-A947-70E740481C1C}">
                <a14:useLocalDpi xmlns:a14="http://schemas.microsoft.com/office/drawing/2010/main" val="0"/>
              </a:ext>
            </a:extLst>
          </a:blip>
          <a:srcRect l="57843"/>
          <a:stretch>
            <a:fillRect/>
          </a:stretch>
        </p:blipFill>
        <p:spPr>
          <a:xfrm rot="12013547">
            <a:off x="3067812" y="1686193"/>
            <a:ext cx="1604575" cy="2275596"/>
          </a:xfrm>
          <a:prstGeom prst="rect">
            <a:avLst/>
          </a:prstGeom>
        </p:spPr>
      </p:pic>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756174" y="3194291"/>
            <a:ext cx="2729026" cy="1675330"/>
          </a:xfrm>
          <a:prstGeom prst="rect">
            <a:avLst/>
          </a:prstGeom>
          <a:noFill/>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400" dirty="0">
                <a:cs typeface="+mn-ea"/>
                <a:sym typeface="+mn-lt"/>
              </a:rPr>
              <a:t>Lorem Ipsum is simply dummy text of the printing and typesetting industry. Lorem Ipsum has been the industry's standard. </a:t>
            </a:r>
          </a:p>
        </p:txBody>
      </p:sp>
      <p:sp>
        <p:nvSpPr>
          <p:cNvPr id="10" name="文本框 38"/>
          <p:cNvSpPr txBox="1"/>
          <p:nvPr/>
        </p:nvSpPr>
        <p:spPr>
          <a:xfrm>
            <a:off x="6756174" y="2866084"/>
            <a:ext cx="2528178"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rgbClr val="FFAAA3"/>
                </a:solidFill>
                <a:cs typeface="+mn-ea"/>
                <a:sym typeface="+mn-lt"/>
              </a:rPr>
              <a:t>添加您的标题</a:t>
            </a:r>
          </a:p>
        </p:txBody>
      </p:sp>
      <p:pic>
        <p:nvPicPr>
          <p:cNvPr id="11" name="图片 10" descr="卡通手绘童心油画小浣熊免抠png"/>
          <p:cNvPicPr>
            <a:picLocks noChangeAspect="1"/>
          </p:cNvPicPr>
          <p:nvPr/>
        </p:nvPicPr>
        <p:blipFill>
          <a:blip r:embed="rId3"/>
          <a:stretch>
            <a:fillRect/>
          </a:stretch>
        </p:blipFill>
        <p:spPr>
          <a:xfrm>
            <a:off x="1530350" y="1925320"/>
            <a:ext cx="4069715" cy="4069715"/>
          </a:xfrm>
          <a:prstGeom prst="rect">
            <a:avLst/>
          </a:prstGeom>
        </p:spPr>
      </p:pic>
      <p:sp>
        <p:nvSpPr>
          <p:cNvPr id="12" name="AutoShape0"/>
          <p:cNvSpPr/>
          <p:nvPr/>
        </p:nvSpPr>
        <p:spPr>
          <a:xfrm>
            <a:off x="1834428" y="1181127"/>
            <a:ext cx="3057247" cy="743986"/>
          </a:xfrm>
          <a:prstGeom prst="rect">
            <a:avLst/>
          </a:prstGeom>
        </p:spPr>
        <p:txBody>
          <a:bodyPr wrap="none">
            <a:spAutoFit/>
          </a:bodyPr>
          <a:lstStyle/>
          <a:p>
            <a:pPr>
              <a:lnSpc>
                <a:spcPct val="150000"/>
              </a:lnSpc>
            </a:pPr>
            <a:r>
              <a:rPr lang="zh-CN" altLang="en-US" sz="3200" b="1" dirty="0">
                <a:solidFill>
                  <a:srgbClr val="FFAAA3"/>
                </a:solidFill>
                <a:latin typeface="思源黑体 CN Bold" panose="020B0800000000000000" pitchFamily="34" charset="-122"/>
                <a:ea typeface="思源黑体 CN Bold" panose="020B0800000000000000" pitchFamily="34" charset="-122"/>
              </a:rPr>
              <a:t>请添加你的标题</a:t>
            </a:r>
            <a:endParaRPr lang="zh-CN" altLang="en-US" sz="3200" b="1" dirty="0">
              <a:solidFill>
                <a:srgbClr val="FFAAA3"/>
              </a:solidFill>
              <a:latin typeface="Noto Sans S Chinese Regular"/>
              <a:ea typeface="微软雅黑" panose="020B0503020204020204" pitchFamily="34" charset="-122"/>
              <a:sym typeface="Noto Sans S Chinese Regular"/>
            </a:endParaRPr>
          </a:p>
        </p:txBody>
      </p:sp>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1"/>
          <p:cNvPicPr>
            <a:picLocks noChangeAspect="1"/>
          </p:cNvPicPr>
          <p:nvPr/>
        </p:nvPicPr>
        <p:blipFill>
          <a:blip r:embed="rId3" cstate="print">
            <a:biLevel thresh="25000"/>
            <a:extLst>
              <a:ext uri="{28A0092B-C50C-407E-A947-70E740481C1C}">
                <a14:useLocalDpi xmlns:a14="http://schemas.microsoft.com/office/drawing/2010/main" val="0"/>
              </a:ext>
            </a:extLst>
          </a:blip>
          <a:stretch>
            <a:fillRect/>
          </a:stretch>
        </p:blipFill>
        <p:spPr>
          <a:xfrm>
            <a:off x="4791344" y="2809599"/>
            <a:ext cx="1160883" cy="1238250"/>
          </a:xfrm>
          <a:prstGeom prst="rect">
            <a:avLst/>
          </a:prstGeom>
          <a:solidFill>
            <a:srgbClr val="FBDB58"/>
          </a:solidFill>
        </p:spPr>
      </p:pic>
      <p:sp>
        <p:nvSpPr>
          <p:cNvPr id="6" name="AutoShape1"/>
          <p:cNvSpPr/>
          <p:nvPr/>
        </p:nvSpPr>
        <p:spPr>
          <a:xfrm>
            <a:off x="6169872" y="2099986"/>
            <a:ext cx="695325" cy="2657475"/>
          </a:xfrm>
          <a:prstGeom prst="leftBrace">
            <a:avLst>
              <a:gd name="adj1" fmla="val 56278"/>
              <a:gd name="adj2" fmla="val 50000"/>
            </a:avLst>
          </a:prstGeom>
          <a:noFill/>
          <a:ln w="19050">
            <a:solidFill>
              <a:srgbClr val="FFAAA3"/>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pic>
        <p:nvPicPr>
          <p:cNvPr id="8" name="Picture2"/>
          <p:cNvPicPr>
            <a:picLocks noChangeAspect="1"/>
          </p:cNvPicPr>
          <p:nvPr/>
        </p:nvPicPr>
        <p:blipFill>
          <a:blip r:embed="rId4">
            <a:lum bright="70000" contrast="-70000"/>
            <a:extLst>
              <a:ext uri="{28A0092B-C50C-407E-A947-70E740481C1C}">
                <a14:useLocalDpi xmlns:a14="http://schemas.microsoft.com/office/drawing/2010/main" val="0"/>
              </a:ext>
            </a:extLst>
          </a:blip>
          <a:stretch>
            <a:fillRect/>
          </a:stretch>
        </p:blipFill>
        <p:spPr>
          <a:xfrm>
            <a:off x="7012616" y="1897137"/>
            <a:ext cx="404800" cy="449778"/>
          </a:xfrm>
          <a:prstGeom prst="rect">
            <a:avLst/>
          </a:prstGeom>
          <a:noFill/>
        </p:spPr>
      </p:pic>
      <p:pic>
        <p:nvPicPr>
          <p:cNvPr id="10" name="Picture3"/>
          <p:cNvPicPr>
            <a:picLocks noChangeAspect="1"/>
          </p:cNvPicPr>
          <p:nvPr/>
        </p:nvPicPr>
        <p:blipFill>
          <a:blip r:embed="rId4">
            <a:lum bright="70000" contrast="-70000"/>
            <a:extLst>
              <a:ext uri="{28A0092B-C50C-407E-A947-70E740481C1C}">
                <a14:useLocalDpi xmlns:a14="http://schemas.microsoft.com/office/drawing/2010/main" val="0"/>
              </a:ext>
            </a:extLst>
          </a:blip>
          <a:stretch>
            <a:fillRect/>
          </a:stretch>
        </p:blipFill>
        <p:spPr>
          <a:xfrm>
            <a:off x="7012616" y="3191838"/>
            <a:ext cx="404800" cy="449778"/>
          </a:xfrm>
          <a:prstGeom prst="rect">
            <a:avLst/>
          </a:prstGeom>
          <a:noFill/>
        </p:spPr>
      </p:pic>
      <p:pic>
        <p:nvPicPr>
          <p:cNvPr id="12" name="Picture4"/>
          <p:cNvPicPr>
            <a:picLocks noChangeAspect="1"/>
          </p:cNvPicPr>
          <p:nvPr/>
        </p:nvPicPr>
        <p:blipFill>
          <a:blip r:embed="rId4">
            <a:lum bright="70000" contrast="-70000"/>
            <a:extLst>
              <a:ext uri="{28A0092B-C50C-407E-A947-70E740481C1C}">
                <a14:useLocalDpi xmlns:a14="http://schemas.microsoft.com/office/drawing/2010/main" val="0"/>
              </a:ext>
            </a:extLst>
          </a:blip>
          <a:stretch>
            <a:fillRect/>
          </a:stretch>
        </p:blipFill>
        <p:spPr>
          <a:xfrm>
            <a:off x="7012616" y="4448439"/>
            <a:ext cx="404800" cy="449778"/>
          </a:xfrm>
          <a:prstGeom prst="rect">
            <a:avLst/>
          </a:prstGeom>
          <a:noFill/>
        </p:spPr>
      </p:pic>
      <p:sp>
        <p:nvSpPr>
          <p:cNvPr id="24" name="Text box0"/>
          <p:cNvSpPr txBox="1">
            <a:spLocks noChangeArrowheads="1"/>
          </p:cNvSpPr>
          <p:nvPr/>
        </p:nvSpPr>
        <p:spPr bwMode="auto">
          <a:xfrm>
            <a:off x="7417416" y="2273938"/>
            <a:ext cx="2670990" cy="644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885" tIns="60943" rIns="121885" bIns="60943">
            <a:spAutoFit/>
          </a:bodyPr>
          <a:lstStyle/>
          <a:p>
            <a:pPr>
              <a:lnSpc>
                <a:spcPct val="150000"/>
              </a:lnSpc>
            </a:pPr>
            <a:r>
              <a:rPr lang="zh-CN" altLang="en-US" sz="1200" dirty="0">
                <a:solidFill>
                  <a:srgbClr val="404040"/>
                </a:solidFill>
                <a:latin typeface="思源黑体 CN Regular" panose="020B0500000000000000" pitchFamily="34" charset="-122"/>
                <a:ea typeface="思源黑体 CN Regular" panose="020B0500000000000000" pitchFamily="34" charset="-122"/>
              </a:rPr>
              <a:t>请添加你的正文内容请添加你的正文内容请添加你的正文内容</a:t>
            </a:r>
            <a:endParaRPr lang="zh-CN" altLang="en-US" sz="1200" dirty="0">
              <a:solidFill>
                <a:srgbClr val="404040"/>
              </a:solidFill>
              <a:latin typeface="Noto Sans S Chinese Regular" panose="020B0500000000000000" pitchFamily="34" charset="-122"/>
              <a:ea typeface="Noto Sans S Chinese Regular" panose="020B0500000000000000" pitchFamily="34" charset="-122"/>
              <a:sym typeface="Noto Sans S Chinese Regular" panose="020B0500000000000000" pitchFamily="34" charset="-122"/>
            </a:endParaRPr>
          </a:p>
        </p:txBody>
      </p:sp>
      <p:sp>
        <p:nvSpPr>
          <p:cNvPr id="25" name="AutoShape2"/>
          <p:cNvSpPr/>
          <p:nvPr/>
        </p:nvSpPr>
        <p:spPr>
          <a:xfrm>
            <a:off x="7470828" y="1839202"/>
            <a:ext cx="1980029" cy="504177"/>
          </a:xfrm>
          <a:prstGeom prst="rect">
            <a:avLst/>
          </a:prstGeom>
        </p:spPr>
        <p:txBody>
          <a:bodyPr wrap="none">
            <a:spAutoFit/>
          </a:bodyPr>
          <a:lstStyle/>
          <a:p>
            <a:pPr>
              <a:lnSpc>
                <a:spcPct val="150000"/>
              </a:lnSpc>
              <a:buNone/>
            </a:pPr>
            <a:r>
              <a:rPr lang="zh-CN" altLang="en-US" sz="2000" b="1" dirty="0">
                <a:solidFill>
                  <a:srgbClr val="FFAAA3"/>
                </a:solidFill>
                <a:latin typeface="思源黑体 CN Bold" panose="020B0800000000000000" pitchFamily="34" charset="-122"/>
                <a:ea typeface="思源黑体 CN Bold" panose="020B0800000000000000" pitchFamily="34" charset="-122"/>
              </a:rPr>
              <a:t>请添加你的内容</a:t>
            </a:r>
            <a:endParaRPr lang="zh-CN" altLang="en-US" sz="2000" b="1" dirty="0">
              <a:solidFill>
                <a:srgbClr val="FFAAA3"/>
              </a:solidFill>
              <a:latin typeface="Noto Sans S Chinese Regular"/>
              <a:sym typeface="Noto Sans S Chinese Regular"/>
            </a:endParaRPr>
          </a:p>
        </p:txBody>
      </p:sp>
      <p:sp>
        <p:nvSpPr>
          <p:cNvPr id="26" name="Text box1"/>
          <p:cNvSpPr txBox="1">
            <a:spLocks noChangeArrowheads="1"/>
          </p:cNvSpPr>
          <p:nvPr/>
        </p:nvSpPr>
        <p:spPr bwMode="auto">
          <a:xfrm>
            <a:off x="7470828" y="3641616"/>
            <a:ext cx="2670990" cy="644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885" tIns="60943" rIns="121885" bIns="60943">
            <a:spAutoFit/>
          </a:bodyPr>
          <a:lstStyle/>
          <a:p>
            <a:pPr>
              <a:lnSpc>
                <a:spcPct val="150000"/>
              </a:lnSpc>
            </a:pPr>
            <a:r>
              <a:rPr lang="zh-CN" altLang="en-US" sz="1200" dirty="0">
                <a:solidFill>
                  <a:srgbClr val="404040"/>
                </a:solidFill>
                <a:latin typeface="思源黑体 CN Regular" panose="020B0500000000000000" pitchFamily="34" charset="-122"/>
                <a:ea typeface="思源黑体 CN Regular" panose="020B0500000000000000" pitchFamily="34" charset="-122"/>
              </a:rPr>
              <a:t>请添加你的正文内容请添加你的正文内容请添加你的正文内容</a:t>
            </a:r>
            <a:endParaRPr lang="zh-CN" altLang="en-US" sz="1200" dirty="0">
              <a:solidFill>
                <a:srgbClr val="404040"/>
              </a:solidFill>
              <a:latin typeface="Noto Sans S Chinese Regular" panose="020B0500000000000000" pitchFamily="34" charset="-122"/>
              <a:ea typeface="Noto Sans S Chinese Regular" panose="020B0500000000000000" pitchFamily="34" charset="-122"/>
              <a:sym typeface="Noto Sans S Chinese Regular" panose="020B0500000000000000" pitchFamily="34" charset="-122"/>
            </a:endParaRPr>
          </a:p>
        </p:txBody>
      </p:sp>
      <p:sp>
        <p:nvSpPr>
          <p:cNvPr id="27" name="AutoShape3"/>
          <p:cNvSpPr/>
          <p:nvPr/>
        </p:nvSpPr>
        <p:spPr>
          <a:xfrm>
            <a:off x="7524240" y="3206880"/>
            <a:ext cx="1980029" cy="504177"/>
          </a:xfrm>
          <a:prstGeom prst="rect">
            <a:avLst/>
          </a:prstGeom>
        </p:spPr>
        <p:txBody>
          <a:bodyPr wrap="none">
            <a:spAutoFit/>
          </a:bodyPr>
          <a:lstStyle/>
          <a:p>
            <a:pPr>
              <a:lnSpc>
                <a:spcPct val="150000"/>
              </a:lnSpc>
              <a:buNone/>
            </a:pPr>
            <a:r>
              <a:rPr lang="zh-CN" altLang="en-US" sz="2000" b="1" dirty="0">
                <a:solidFill>
                  <a:srgbClr val="FFAAA3"/>
                </a:solidFill>
                <a:latin typeface="思源黑体 CN Bold" panose="020B0800000000000000" pitchFamily="34" charset="-122"/>
                <a:ea typeface="思源黑体 CN Bold" panose="020B0800000000000000" pitchFamily="34" charset="-122"/>
              </a:rPr>
              <a:t>请添加你的内容</a:t>
            </a:r>
            <a:endParaRPr lang="zh-CN" altLang="en-US" sz="2000" b="1" dirty="0">
              <a:solidFill>
                <a:srgbClr val="FFAAA3"/>
              </a:solidFill>
              <a:latin typeface="Noto Sans S Chinese Regular"/>
              <a:sym typeface="Noto Sans S Chinese Regular"/>
            </a:endParaRPr>
          </a:p>
        </p:txBody>
      </p:sp>
      <p:sp>
        <p:nvSpPr>
          <p:cNvPr id="28" name="Text box2"/>
          <p:cNvSpPr txBox="1">
            <a:spLocks noChangeArrowheads="1"/>
          </p:cNvSpPr>
          <p:nvPr/>
        </p:nvSpPr>
        <p:spPr bwMode="auto">
          <a:xfrm>
            <a:off x="7470828" y="4879866"/>
            <a:ext cx="2670990" cy="644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885" tIns="60943" rIns="121885" bIns="60943">
            <a:spAutoFit/>
          </a:bodyPr>
          <a:lstStyle/>
          <a:p>
            <a:pPr>
              <a:lnSpc>
                <a:spcPct val="150000"/>
              </a:lnSpc>
            </a:pPr>
            <a:r>
              <a:rPr lang="zh-CN" altLang="en-US" sz="1200" dirty="0">
                <a:solidFill>
                  <a:srgbClr val="404040"/>
                </a:solidFill>
                <a:latin typeface="思源黑体 CN Regular" panose="020B0500000000000000" pitchFamily="34" charset="-122"/>
                <a:ea typeface="思源黑体 CN Regular" panose="020B0500000000000000" pitchFamily="34" charset="-122"/>
              </a:rPr>
              <a:t>请添加你的正文内容请添加你的正文内容请添加你的正文内容</a:t>
            </a:r>
            <a:endParaRPr lang="zh-CN" altLang="en-US" sz="1200" dirty="0">
              <a:solidFill>
                <a:srgbClr val="404040"/>
              </a:solidFill>
              <a:latin typeface="Noto Sans S Chinese Regular" panose="020B0500000000000000" pitchFamily="34" charset="-122"/>
              <a:ea typeface="Noto Sans S Chinese Regular" panose="020B0500000000000000" pitchFamily="34" charset="-122"/>
              <a:sym typeface="Noto Sans S Chinese Regular" panose="020B0500000000000000" pitchFamily="34" charset="-122"/>
            </a:endParaRPr>
          </a:p>
        </p:txBody>
      </p:sp>
      <p:sp>
        <p:nvSpPr>
          <p:cNvPr id="29" name="AutoShape4"/>
          <p:cNvSpPr/>
          <p:nvPr/>
        </p:nvSpPr>
        <p:spPr>
          <a:xfrm>
            <a:off x="7524240" y="4445130"/>
            <a:ext cx="1980029" cy="504177"/>
          </a:xfrm>
          <a:prstGeom prst="rect">
            <a:avLst/>
          </a:prstGeom>
        </p:spPr>
        <p:txBody>
          <a:bodyPr wrap="none">
            <a:spAutoFit/>
          </a:bodyPr>
          <a:lstStyle/>
          <a:p>
            <a:pPr>
              <a:lnSpc>
                <a:spcPct val="150000"/>
              </a:lnSpc>
              <a:buNone/>
            </a:pPr>
            <a:r>
              <a:rPr lang="zh-CN" altLang="en-US" sz="2000" b="1" dirty="0">
                <a:solidFill>
                  <a:srgbClr val="FFAAA3"/>
                </a:solidFill>
                <a:latin typeface="思源黑体 CN Bold" panose="020B0800000000000000" pitchFamily="34" charset="-122"/>
                <a:ea typeface="思源黑体 CN Bold" panose="020B0800000000000000" pitchFamily="34" charset="-122"/>
              </a:rPr>
              <a:t>请添加你的内容</a:t>
            </a:r>
            <a:endParaRPr lang="zh-CN" altLang="en-US" sz="2000" b="1" dirty="0">
              <a:solidFill>
                <a:srgbClr val="FFAAA3"/>
              </a:solidFill>
              <a:latin typeface="Noto Sans S Chinese Regular"/>
              <a:sym typeface="Noto Sans S Chinese Regular"/>
            </a:endParaRPr>
          </a:p>
        </p:txBody>
      </p:sp>
      <p:sp>
        <p:nvSpPr>
          <p:cNvPr id="30" name="AutoShape5"/>
          <p:cNvSpPr/>
          <p:nvPr/>
        </p:nvSpPr>
        <p:spPr>
          <a:xfrm>
            <a:off x="4872398" y="2954791"/>
            <a:ext cx="1133241" cy="1015663"/>
          </a:xfrm>
          <a:prstGeom prst="rect">
            <a:avLst/>
          </a:prstGeom>
        </p:spPr>
        <p:txBody>
          <a:bodyPr wrap="square">
            <a:spAutoFit/>
          </a:bodyPr>
          <a:lstStyle/>
          <a:p>
            <a:pPr>
              <a:buNone/>
            </a:pPr>
            <a:r>
              <a:rPr lang="zh-CN" altLang="en-US" sz="2000" b="1" dirty="0">
                <a:solidFill>
                  <a:schemeClr val="bg1"/>
                </a:solidFill>
                <a:latin typeface="思源黑体 CN Bold" panose="020B0800000000000000" pitchFamily="34" charset="-122"/>
                <a:ea typeface="思源黑体 CN Bold" panose="020B0800000000000000" pitchFamily="34" charset="-122"/>
              </a:rPr>
              <a:t>请添加你的内容</a:t>
            </a:r>
            <a:endParaRPr lang="zh-CN" altLang="en-US" sz="2000" b="1" dirty="0">
              <a:solidFill>
                <a:schemeClr val="bg1"/>
              </a:solidFill>
              <a:latin typeface="Noto Sans S Chinese Regular"/>
              <a:sym typeface="Noto Sans S Chinese Regular"/>
            </a:endParaRPr>
          </a:p>
        </p:txBody>
      </p:sp>
      <p:sp>
        <p:nvSpPr>
          <p:cNvPr id="5" name="AutoShape0"/>
          <p:cNvSpPr/>
          <p:nvPr/>
        </p:nvSpPr>
        <p:spPr>
          <a:xfrm>
            <a:off x="1834428" y="1181127"/>
            <a:ext cx="3057247" cy="743986"/>
          </a:xfrm>
          <a:prstGeom prst="rect">
            <a:avLst/>
          </a:prstGeom>
        </p:spPr>
        <p:txBody>
          <a:bodyPr wrap="none">
            <a:spAutoFit/>
          </a:bodyPr>
          <a:lstStyle/>
          <a:p>
            <a:pPr>
              <a:lnSpc>
                <a:spcPct val="150000"/>
              </a:lnSpc>
            </a:pPr>
            <a:r>
              <a:rPr lang="zh-CN" altLang="en-US" sz="3200" b="1" dirty="0">
                <a:solidFill>
                  <a:srgbClr val="FFAAA3"/>
                </a:solidFill>
                <a:latin typeface="思源黑体 CN Bold" panose="020B0800000000000000" pitchFamily="34" charset="-122"/>
                <a:ea typeface="思源黑体 CN Bold" panose="020B0800000000000000" pitchFamily="34" charset="-122"/>
              </a:rPr>
              <a:t>请添加你的标题</a:t>
            </a:r>
            <a:endParaRPr lang="zh-CN" altLang="en-US" sz="3200" b="1" dirty="0">
              <a:solidFill>
                <a:srgbClr val="FFAAA3"/>
              </a:solidFill>
              <a:latin typeface="Noto Sans S Chinese Regular"/>
              <a:ea typeface="微软雅黑" panose="020B0503020204020204" pitchFamily="34" charset="-122"/>
              <a:sym typeface="Noto Sans S Chinese Regular"/>
            </a:endParaRPr>
          </a:p>
        </p:txBody>
      </p:sp>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1"/>
          <p:cNvSpPr>
            <a:spLocks noChangeArrowheads="1"/>
          </p:cNvSpPr>
          <p:nvPr/>
        </p:nvSpPr>
        <p:spPr bwMode="auto">
          <a:xfrm>
            <a:off x="5016595" y="1479001"/>
            <a:ext cx="3013500" cy="2646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altLang="zh-CN" sz="16600" dirty="0">
                <a:solidFill>
                  <a:srgbClr val="FFAAA3"/>
                </a:solidFill>
                <a:latin typeface="思源黑体 CN Bold" panose="020B0800000000000000" pitchFamily="34" charset="-122"/>
                <a:ea typeface="思源黑体 CN Bold" panose="020B0800000000000000" pitchFamily="34" charset="-122"/>
              </a:rPr>
              <a:t>04</a:t>
            </a:r>
          </a:p>
        </p:txBody>
      </p:sp>
      <p:sp>
        <p:nvSpPr>
          <p:cNvPr id="4" name="AutoShape2"/>
          <p:cNvSpPr/>
          <p:nvPr/>
        </p:nvSpPr>
        <p:spPr>
          <a:xfrm>
            <a:off x="4066609" y="4039400"/>
            <a:ext cx="4493538" cy="1069845"/>
          </a:xfrm>
          <a:prstGeom prst="rect">
            <a:avLst/>
          </a:prstGeom>
        </p:spPr>
        <p:txBody>
          <a:bodyPr wrap="none">
            <a:spAutoFit/>
          </a:bodyPr>
          <a:lstStyle/>
          <a:p>
            <a:pPr>
              <a:lnSpc>
                <a:spcPct val="150000"/>
              </a:lnSpc>
            </a:pPr>
            <a:r>
              <a:rPr lang="zh-CN" altLang="en-US" sz="4800" b="1" dirty="0">
                <a:solidFill>
                  <a:srgbClr val="FFAAA3"/>
                </a:solidFill>
                <a:latin typeface="思源黑体 CN Bold" panose="020B0800000000000000" pitchFamily="34" charset="-122"/>
                <a:ea typeface="思源黑体 CN Bold" panose="020B0800000000000000" pitchFamily="34" charset="-122"/>
              </a:rPr>
              <a:t>请添加你的标题</a:t>
            </a:r>
            <a:endParaRPr lang="zh-CN" altLang="en-US" sz="4800" b="1" dirty="0">
              <a:solidFill>
                <a:srgbClr val="FFAAA3"/>
              </a:solidFill>
              <a:latin typeface="Noto Sans S Chinese Regular"/>
              <a:ea typeface="微软雅黑" panose="020B0503020204020204" pitchFamily="34" charset="-122"/>
              <a:sym typeface="Noto Sans S Chinese Regular"/>
            </a:endParaRPr>
          </a:p>
        </p:txBody>
      </p:sp>
      <p:pic>
        <p:nvPicPr>
          <p:cNvPr id="5" name="Picture0"/>
          <p:cNvPicPr>
            <a:picLocks noChangeAspect="1"/>
          </p:cNvPicPr>
          <p:nvPr/>
        </p:nvPicPr>
        <p:blipFill rotWithShape="1">
          <a:blip r:embed="rId3" cstate="print">
            <a:extLst>
              <a:ext uri="{28A0092B-C50C-407E-A947-70E740481C1C}">
                <a14:useLocalDpi xmlns:a14="http://schemas.microsoft.com/office/drawing/2010/main" val="0"/>
              </a:ext>
            </a:extLst>
          </a:blip>
          <a:srcRect l="57843"/>
          <a:stretch>
            <a:fillRect/>
          </a:stretch>
        </p:blipFill>
        <p:spPr>
          <a:xfrm rot="1849588">
            <a:off x="7828132" y="1513543"/>
            <a:ext cx="1604575" cy="2275596"/>
          </a:xfrm>
          <a:prstGeom prst="rect">
            <a:avLst/>
          </a:prstGeom>
        </p:spPr>
      </p:pic>
      <p:pic>
        <p:nvPicPr>
          <p:cNvPr id="6" name="Picture1"/>
          <p:cNvPicPr>
            <a:picLocks noChangeAspect="1"/>
          </p:cNvPicPr>
          <p:nvPr/>
        </p:nvPicPr>
        <p:blipFill rotWithShape="1">
          <a:blip r:embed="rId3" cstate="print">
            <a:extLst>
              <a:ext uri="{28A0092B-C50C-407E-A947-70E740481C1C}">
                <a14:useLocalDpi xmlns:a14="http://schemas.microsoft.com/office/drawing/2010/main" val="0"/>
              </a:ext>
            </a:extLst>
          </a:blip>
          <a:srcRect l="57843"/>
          <a:stretch>
            <a:fillRect/>
          </a:stretch>
        </p:blipFill>
        <p:spPr>
          <a:xfrm rot="12013547">
            <a:off x="3067812" y="1686193"/>
            <a:ext cx="1604575" cy="2275596"/>
          </a:xfrm>
          <a:prstGeom prst="rect">
            <a:avLst/>
          </a:prstGeom>
        </p:spPr>
      </p:pic>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0"/>
          <p:cNvSpPr txBox="1">
            <a:spLocks noChangeArrowheads="1"/>
          </p:cNvSpPr>
          <p:nvPr/>
        </p:nvSpPr>
        <p:spPr bwMode="auto">
          <a:xfrm>
            <a:off x="1649349" y="2710533"/>
            <a:ext cx="562766" cy="923330"/>
          </a:xfrm>
          <a:prstGeom prst="rect">
            <a:avLst/>
          </a:prstGeom>
          <a:noFill/>
        </p:spPr>
        <p:txBody>
          <a:bodyPr wrap="square" rtlCol="0">
            <a:spAutoFit/>
          </a:bodyPr>
          <a:lstStyle>
            <a:defPPr>
              <a:defRPr lang="zh-CN"/>
            </a:defPPr>
            <a:lvl1pPr algn="ctr">
              <a:defRPr sz="2800" b="1">
                <a:solidFill>
                  <a:schemeClr val="tx1">
                    <a:lumMod val="85000"/>
                    <a:lumOff val="15000"/>
                  </a:schemeClr>
                </a:solidFill>
                <a:latin typeface="方正静蕾简体" panose="02000000000000000000" pitchFamily="2" charset="-122"/>
                <a:ea typeface="方正静蕾简体" panose="02000000000000000000" pitchFamily="2" charset="-122"/>
              </a:defRPr>
            </a:lvl1pPr>
          </a:lstStyle>
          <a:p>
            <a:r>
              <a:rPr lang="en-US" altLang="zh-CN" sz="5400" dirty="0">
                <a:solidFill>
                  <a:srgbClr val="FFAAA3"/>
                </a:solidFill>
                <a:latin typeface="Noto Sans S Chinese Regular" panose="020B0500000000000000" pitchFamily="34" charset="-122"/>
                <a:ea typeface="Noto Sans S Chinese Regular" panose="020B0500000000000000" pitchFamily="34" charset="-122"/>
                <a:sym typeface="Noto Sans S Chinese Regular" panose="020B0500000000000000" pitchFamily="34" charset="-122"/>
              </a:rPr>
              <a:t>1</a:t>
            </a:r>
            <a:endParaRPr lang="zh-CN" altLang="en-US" sz="5400" dirty="0">
              <a:solidFill>
                <a:srgbClr val="FFAAA3"/>
              </a:solidFill>
              <a:latin typeface="Noto Sans S Chinese Regular" panose="020B0500000000000000" pitchFamily="34" charset="-122"/>
              <a:ea typeface="Noto Sans S Chinese Regular" panose="020B0500000000000000" pitchFamily="34" charset="-122"/>
              <a:sym typeface="Noto Sans S Chinese Regular" panose="020B0500000000000000" pitchFamily="34" charset="-122"/>
            </a:endParaRPr>
          </a:p>
        </p:txBody>
      </p:sp>
      <p:sp>
        <p:nvSpPr>
          <p:cNvPr id="5" name="Freeform0"/>
          <p:cNvSpPr/>
          <p:nvPr/>
        </p:nvSpPr>
        <p:spPr>
          <a:xfrm>
            <a:off x="1589669" y="2828970"/>
            <a:ext cx="573273" cy="673826"/>
          </a:xfrm>
          <a:custGeom>
            <a:avLst/>
            <a:gdLst>
              <a:gd name="connsiteX0" fmla="*/ 183903 w 1924761"/>
              <a:gd name="connsiteY0" fmla="*/ 432898 h 2262372"/>
              <a:gd name="connsiteX1" fmla="*/ 1668672 w 1924761"/>
              <a:gd name="connsiteY1" fmla="*/ 70759 h 2262372"/>
              <a:gd name="connsiteX2" fmla="*/ 1831634 w 1924761"/>
              <a:gd name="connsiteY2" fmla="*/ 1673223 h 2262372"/>
              <a:gd name="connsiteX3" fmla="*/ 681844 w 1924761"/>
              <a:gd name="connsiteY3" fmla="*/ 2252644 h 2262372"/>
              <a:gd name="connsiteX4" fmla="*/ 20941 w 1924761"/>
              <a:gd name="connsiteY4" fmla="*/ 1274870 h 2262372"/>
              <a:gd name="connsiteX5" fmla="*/ 265385 w 1924761"/>
              <a:gd name="connsiteY5" fmla="*/ 514379 h 22623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24761" h="2262372">
                <a:moveTo>
                  <a:pt x="183903" y="432898"/>
                </a:moveTo>
                <a:cubicBezTo>
                  <a:pt x="788976" y="148468"/>
                  <a:pt x="1394050" y="-135962"/>
                  <a:pt x="1668672" y="70759"/>
                </a:cubicBezTo>
                <a:cubicBezTo>
                  <a:pt x="1943294" y="277480"/>
                  <a:pt x="1996105" y="1309576"/>
                  <a:pt x="1831634" y="1673223"/>
                </a:cubicBezTo>
                <a:cubicBezTo>
                  <a:pt x="1667163" y="2036871"/>
                  <a:pt x="983626" y="2319036"/>
                  <a:pt x="681844" y="2252644"/>
                </a:cubicBezTo>
                <a:cubicBezTo>
                  <a:pt x="380062" y="2186252"/>
                  <a:pt x="90351" y="1564581"/>
                  <a:pt x="20941" y="1274870"/>
                </a:cubicBezTo>
                <a:cubicBezTo>
                  <a:pt x="-48469" y="985159"/>
                  <a:pt x="60173" y="692430"/>
                  <a:pt x="265385" y="514379"/>
                </a:cubicBezTo>
              </a:path>
            </a:pathLst>
          </a:custGeom>
          <a:noFill/>
          <a:ln w="28575">
            <a:solidFill>
              <a:srgbClr val="FFAA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solidFill>
                <a:srgbClr val="FFAAA3"/>
              </a:solidFill>
            </a:endParaRPr>
          </a:p>
        </p:txBody>
      </p:sp>
      <p:sp>
        <p:nvSpPr>
          <p:cNvPr id="6" name="Text box1"/>
          <p:cNvSpPr txBox="1">
            <a:spLocks noChangeArrowheads="1"/>
          </p:cNvSpPr>
          <p:nvPr/>
        </p:nvSpPr>
        <p:spPr bwMode="auto">
          <a:xfrm>
            <a:off x="1649349" y="3603668"/>
            <a:ext cx="562766" cy="923330"/>
          </a:xfrm>
          <a:prstGeom prst="rect">
            <a:avLst/>
          </a:prstGeom>
          <a:noFill/>
        </p:spPr>
        <p:txBody>
          <a:bodyPr wrap="square" rtlCol="0">
            <a:spAutoFit/>
          </a:bodyPr>
          <a:lstStyle>
            <a:defPPr>
              <a:defRPr lang="zh-CN"/>
            </a:defPPr>
            <a:lvl1pPr algn="ctr">
              <a:defRPr sz="2800" b="1">
                <a:solidFill>
                  <a:schemeClr val="tx1">
                    <a:lumMod val="85000"/>
                    <a:lumOff val="15000"/>
                  </a:schemeClr>
                </a:solidFill>
                <a:latin typeface="方正静蕾简体" panose="02000000000000000000" pitchFamily="2" charset="-122"/>
                <a:ea typeface="方正静蕾简体" panose="02000000000000000000" pitchFamily="2" charset="-122"/>
              </a:defRPr>
            </a:lvl1pPr>
          </a:lstStyle>
          <a:p>
            <a:r>
              <a:rPr lang="en-US" altLang="zh-CN" sz="5400" dirty="0">
                <a:solidFill>
                  <a:srgbClr val="FFAAA3"/>
                </a:solidFill>
                <a:latin typeface="Noto Sans S Chinese Regular" panose="020B0500000000000000" pitchFamily="34" charset="-122"/>
                <a:ea typeface="Noto Sans S Chinese Regular" panose="020B0500000000000000" pitchFamily="34" charset="-122"/>
                <a:sym typeface="Noto Sans S Chinese Regular" panose="020B0500000000000000" pitchFamily="34" charset="-122"/>
              </a:rPr>
              <a:t>2</a:t>
            </a:r>
            <a:endParaRPr lang="zh-CN" altLang="en-US" sz="5400" dirty="0">
              <a:solidFill>
                <a:srgbClr val="FFAAA3"/>
              </a:solidFill>
              <a:latin typeface="Noto Sans S Chinese Regular" panose="020B0500000000000000" pitchFamily="34" charset="-122"/>
              <a:ea typeface="Noto Sans S Chinese Regular" panose="020B0500000000000000" pitchFamily="34" charset="-122"/>
              <a:sym typeface="Noto Sans S Chinese Regular" panose="020B0500000000000000" pitchFamily="34" charset="-122"/>
            </a:endParaRPr>
          </a:p>
        </p:txBody>
      </p:sp>
      <p:sp>
        <p:nvSpPr>
          <p:cNvPr id="7" name="Freeform1"/>
          <p:cNvSpPr/>
          <p:nvPr/>
        </p:nvSpPr>
        <p:spPr>
          <a:xfrm>
            <a:off x="1589669" y="3722105"/>
            <a:ext cx="573273" cy="673826"/>
          </a:xfrm>
          <a:custGeom>
            <a:avLst/>
            <a:gdLst>
              <a:gd name="connsiteX0" fmla="*/ 183903 w 1924761"/>
              <a:gd name="connsiteY0" fmla="*/ 432898 h 2262372"/>
              <a:gd name="connsiteX1" fmla="*/ 1668672 w 1924761"/>
              <a:gd name="connsiteY1" fmla="*/ 70759 h 2262372"/>
              <a:gd name="connsiteX2" fmla="*/ 1831634 w 1924761"/>
              <a:gd name="connsiteY2" fmla="*/ 1673223 h 2262372"/>
              <a:gd name="connsiteX3" fmla="*/ 681844 w 1924761"/>
              <a:gd name="connsiteY3" fmla="*/ 2252644 h 2262372"/>
              <a:gd name="connsiteX4" fmla="*/ 20941 w 1924761"/>
              <a:gd name="connsiteY4" fmla="*/ 1274870 h 2262372"/>
              <a:gd name="connsiteX5" fmla="*/ 265385 w 1924761"/>
              <a:gd name="connsiteY5" fmla="*/ 514379 h 22623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24761" h="2262372">
                <a:moveTo>
                  <a:pt x="183903" y="432898"/>
                </a:moveTo>
                <a:cubicBezTo>
                  <a:pt x="788976" y="148468"/>
                  <a:pt x="1394050" y="-135962"/>
                  <a:pt x="1668672" y="70759"/>
                </a:cubicBezTo>
                <a:cubicBezTo>
                  <a:pt x="1943294" y="277480"/>
                  <a:pt x="1996105" y="1309576"/>
                  <a:pt x="1831634" y="1673223"/>
                </a:cubicBezTo>
                <a:cubicBezTo>
                  <a:pt x="1667163" y="2036871"/>
                  <a:pt x="983626" y="2319036"/>
                  <a:pt x="681844" y="2252644"/>
                </a:cubicBezTo>
                <a:cubicBezTo>
                  <a:pt x="380062" y="2186252"/>
                  <a:pt x="90351" y="1564581"/>
                  <a:pt x="20941" y="1274870"/>
                </a:cubicBezTo>
                <a:cubicBezTo>
                  <a:pt x="-48469" y="985159"/>
                  <a:pt x="60173" y="692430"/>
                  <a:pt x="265385" y="514379"/>
                </a:cubicBezTo>
              </a:path>
            </a:pathLst>
          </a:custGeom>
          <a:noFill/>
          <a:ln w="28575">
            <a:solidFill>
              <a:srgbClr val="FFAA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solidFill>
                <a:srgbClr val="FFAAA3"/>
              </a:solidFill>
            </a:endParaRPr>
          </a:p>
        </p:txBody>
      </p:sp>
      <p:sp>
        <p:nvSpPr>
          <p:cNvPr id="8" name="Text box2"/>
          <p:cNvSpPr txBox="1">
            <a:spLocks noChangeArrowheads="1"/>
          </p:cNvSpPr>
          <p:nvPr/>
        </p:nvSpPr>
        <p:spPr bwMode="auto">
          <a:xfrm>
            <a:off x="1649349" y="4475538"/>
            <a:ext cx="562766" cy="923330"/>
          </a:xfrm>
          <a:prstGeom prst="rect">
            <a:avLst/>
          </a:prstGeom>
          <a:noFill/>
        </p:spPr>
        <p:txBody>
          <a:bodyPr wrap="square" rtlCol="0">
            <a:spAutoFit/>
          </a:bodyPr>
          <a:lstStyle>
            <a:defPPr>
              <a:defRPr lang="zh-CN"/>
            </a:defPPr>
            <a:lvl1pPr algn="ctr">
              <a:defRPr sz="2800" b="1">
                <a:solidFill>
                  <a:schemeClr val="tx1">
                    <a:lumMod val="85000"/>
                    <a:lumOff val="15000"/>
                  </a:schemeClr>
                </a:solidFill>
                <a:latin typeface="方正静蕾简体" panose="02000000000000000000" pitchFamily="2" charset="-122"/>
                <a:ea typeface="方正静蕾简体" panose="02000000000000000000" pitchFamily="2" charset="-122"/>
              </a:defRPr>
            </a:lvl1pPr>
          </a:lstStyle>
          <a:p>
            <a:r>
              <a:rPr lang="en-US" altLang="zh-CN" sz="5400" dirty="0">
                <a:solidFill>
                  <a:srgbClr val="FFAAA3"/>
                </a:solidFill>
                <a:latin typeface="Noto Sans S Chinese Regular" panose="020B0500000000000000" pitchFamily="34" charset="-122"/>
                <a:ea typeface="Noto Sans S Chinese Regular" panose="020B0500000000000000" pitchFamily="34" charset="-122"/>
                <a:sym typeface="Noto Sans S Chinese Regular" panose="020B0500000000000000" pitchFamily="34" charset="-122"/>
              </a:rPr>
              <a:t>3</a:t>
            </a:r>
            <a:endParaRPr lang="zh-CN" altLang="en-US" sz="5400" dirty="0">
              <a:solidFill>
                <a:srgbClr val="FFAAA3"/>
              </a:solidFill>
              <a:latin typeface="Noto Sans S Chinese Regular" panose="020B0500000000000000" pitchFamily="34" charset="-122"/>
              <a:ea typeface="Noto Sans S Chinese Regular" panose="020B0500000000000000" pitchFamily="34" charset="-122"/>
              <a:sym typeface="Noto Sans S Chinese Regular" panose="020B0500000000000000" pitchFamily="34" charset="-122"/>
            </a:endParaRPr>
          </a:p>
        </p:txBody>
      </p:sp>
      <p:sp>
        <p:nvSpPr>
          <p:cNvPr id="9" name="Freeform2"/>
          <p:cNvSpPr/>
          <p:nvPr/>
        </p:nvSpPr>
        <p:spPr>
          <a:xfrm>
            <a:off x="1589669" y="4593975"/>
            <a:ext cx="573273" cy="673826"/>
          </a:xfrm>
          <a:custGeom>
            <a:avLst/>
            <a:gdLst>
              <a:gd name="connsiteX0" fmla="*/ 183903 w 1924761"/>
              <a:gd name="connsiteY0" fmla="*/ 432898 h 2262372"/>
              <a:gd name="connsiteX1" fmla="*/ 1668672 w 1924761"/>
              <a:gd name="connsiteY1" fmla="*/ 70759 h 2262372"/>
              <a:gd name="connsiteX2" fmla="*/ 1831634 w 1924761"/>
              <a:gd name="connsiteY2" fmla="*/ 1673223 h 2262372"/>
              <a:gd name="connsiteX3" fmla="*/ 681844 w 1924761"/>
              <a:gd name="connsiteY3" fmla="*/ 2252644 h 2262372"/>
              <a:gd name="connsiteX4" fmla="*/ 20941 w 1924761"/>
              <a:gd name="connsiteY4" fmla="*/ 1274870 h 2262372"/>
              <a:gd name="connsiteX5" fmla="*/ 265385 w 1924761"/>
              <a:gd name="connsiteY5" fmla="*/ 514379 h 22623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24761" h="2262372">
                <a:moveTo>
                  <a:pt x="183903" y="432898"/>
                </a:moveTo>
                <a:cubicBezTo>
                  <a:pt x="788976" y="148468"/>
                  <a:pt x="1394050" y="-135962"/>
                  <a:pt x="1668672" y="70759"/>
                </a:cubicBezTo>
                <a:cubicBezTo>
                  <a:pt x="1943294" y="277480"/>
                  <a:pt x="1996105" y="1309576"/>
                  <a:pt x="1831634" y="1673223"/>
                </a:cubicBezTo>
                <a:cubicBezTo>
                  <a:pt x="1667163" y="2036871"/>
                  <a:pt x="983626" y="2319036"/>
                  <a:pt x="681844" y="2252644"/>
                </a:cubicBezTo>
                <a:cubicBezTo>
                  <a:pt x="380062" y="2186252"/>
                  <a:pt x="90351" y="1564581"/>
                  <a:pt x="20941" y="1274870"/>
                </a:cubicBezTo>
                <a:cubicBezTo>
                  <a:pt x="-48469" y="985159"/>
                  <a:pt x="60173" y="692430"/>
                  <a:pt x="265385" y="514379"/>
                </a:cubicBezTo>
              </a:path>
            </a:pathLst>
          </a:custGeom>
          <a:noFill/>
          <a:ln w="28575">
            <a:solidFill>
              <a:srgbClr val="FFAA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solidFill>
                <a:srgbClr val="FFAAA3"/>
              </a:solidFill>
            </a:endParaRPr>
          </a:p>
        </p:txBody>
      </p:sp>
      <p:sp>
        <p:nvSpPr>
          <p:cNvPr id="12" name="Text box4"/>
          <p:cNvSpPr txBox="1">
            <a:spLocks noChangeArrowheads="1"/>
          </p:cNvSpPr>
          <p:nvPr/>
        </p:nvSpPr>
        <p:spPr bwMode="auto">
          <a:xfrm>
            <a:off x="2212340" y="2731770"/>
            <a:ext cx="8387715" cy="674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885" tIns="60943" rIns="121885" bIns="60943">
            <a:spAutoFit/>
          </a:bodyPr>
          <a:lstStyle/>
          <a:p>
            <a:pPr>
              <a:lnSpc>
                <a:spcPct val="150000"/>
              </a:lnSpc>
            </a:pPr>
            <a:r>
              <a:rPr lang="zh-CN" altLang="en-US" sz="1200" dirty="0">
                <a:cs typeface="+mn-ea"/>
                <a:sym typeface="+mn-lt"/>
              </a:rPr>
              <a:t>Lorem Ipsum is simply dummy text of the printing and typesetting industry. Lorem Ipsum has been the industry's standard. </a:t>
            </a:r>
            <a:endParaRPr lang="zh-CN" altLang="en-US" sz="1200" dirty="0">
              <a:solidFill>
                <a:srgbClr val="404040"/>
              </a:solidFill>
              <a:latin typeface="Noto Sans S Chinese Regular" panose="020B0500000000000000" pitchFamily="34" charset="-122"/>
              <a:ea typeface="Noto Sans S Chinese Regular" panose="020B0500000000000000" pitchFamily="34" charset="-122"/>
              <a:sym typeface="Noto Sans S Chinese Regular" panose="020B0500000000000000" pitchFamily="34" charset="-122"/>
            </a:endParaRPr>
          </a:p>
        </p:txBody>
      </p:sp>
      <p:sp>
        <p:nvSpPr>
          <p:cNvPr id="14" name="Text box5"/>
          <p:cNvSpPr txBox="1">
            <a:spLocks noChangeArrowheads="1"/>
          </p:cNvSpPr>
          <p:nvPr/>
        </p:nvSpPr>
        <p:spPr bwMode="auto">
          <a:xfrm>
            <a:off x="2212340" y="3643630"/>
            <a:ext cx="8387715" cy="674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885" tIns="60943" rIns="121885" bIns="60943">
            <a:spAutoFit/>
          </a:bodyPr>
          <a:lstStyle/>
          <a:p>
            <a:pPr>
              <a:lnSpc>
                <a:spcPct val="150000"/>
              </a:lnSpc>
            </a:pPr>
            <a:r>
              <a:rPr lang="zh-CN" altLang="en-US" sz="1200" dirty="0">
                <a:cs typeface="+mn-ea"/>
                <a:sym typeface="+mn-lt"/>
              </a:rPr>
              <a:t>Lorem Ipsum is simply dummy text of the printing and typesetting industry. Lorem Ipsum has been the industry's standard. </a:t>
            </a:r>
            <a:endParaRPr lang="zh-CN" altLang="en-US" sz="1200" dirty="0">
              <a:solidFill>
                <a:srgbClr val="404040"/>
              </a:solidFill>
              <a:latin typeface="Noto Sans S Chinese Regular" panose="020B0500000000000000" pitchFamily="34" charset="-122"/>
              <a:ea typeface="Noto Sans S Chinese Regular" panose="020B0500000000000000" pitchFamily="34" charset="-122"/>
              <a:sym typeface="Noto Sans S Chinese Regular" panose="020B0500000000000000" pitchFamily="34" charset="-122"/>
            </a:endParaRPr>
          </a:p>
        </p:txBody>
      </p:sp>
      <p:sp>
        <p:nvSpPr>
          <p:cNvPr id="15" name="Text box6"/>
          <p:cNvSpPr txBox="1">
            <a:spLocks noChangeArrowheads="1"/>
          </p:cNvSpPr>
          <p:nvPr/>
        </p:nvSpPr>
        <p:spPr bwMode="auto">
          <a:xfrm>
            <a:off x="2212340" y="4468495"/>
            <a:ext cx="8387715" cy="674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885" tIns="60943" rIns="121885" bIns="60943">
            <a:spAutoFit/>
          </a:bodyPr>
          <a:lstStyle/>
          <a:p>
            <a:pPr>
              <a:lnSpc>
                <a:spcPct val="150000"/>
              </a:lnSpc>
            </a:pPr>
            <a:r>
              <a:rPr lang="zh-CN" altLang="en-US" sz="1200" dirty="0">
                <a:cs typeface="+mn-ea"/>
                <a:sym typeface="+mn-lt"/>
              </a:rPr>
              <a:t>Lorem Ipsum is simply dummy text of the printing and typesetting industry. Lorem Ipsum has been the industry's standard. </a:t>
            </a:r>
            <a:endParaRPr lang="zh-CN" altLang="en-US" sz="1200" dirty="0">
              <a:solidFill>
                <a:srgbClr val="404040"/>
              </a:solidFill>
              <a:latin typeface="Noto Sans S Chinese Regular" panose="020B0500000000000000" pitchFamily="34" charset="-122"/>
              <a:ea typeface="Noto Sans S Chinese Regular" panose="020B0500000000000000" pitchFamily="34" charset="-122"/>
              <a:sym typeface="Noto Sans S Chinese Regular" panose="020B0500000000000000" pitchFamily="34" charset="-122"/>
            </a:endParaRPr>
          </a:p>
        </p:txBody>
      </p:sp>
      <p:sp>
        <p:nvSpPr>
          <p:cNvPr id="13" name="AutoShape0"/>
          <p:cNvSpPr/>
          <p:nvPr/>
        </p:nvSpPr>
        <p:spPr>
          <a:xfrm>
            <a:off x="1834428" y="1181127"/>
            <a:ext cx="3057247" cy="743986"/>
          </a:xfrm>
          <a:prstGeom prst="rect">
            <a:avLst/>
          </a:prstGeom>
        </p:spPr>
        <p:txBody>
          <a:bodyPr wrap="none">
            <a:spAutoFit/>
          </a:bodyPr>
          <a:lstStyle/>
          <a:p>
            <a:pPr>
              <a:lnSpc>
                <a:spcPct val="150000"/>
              </a:lnSpc>
            </a:pPr>
            <a:r>
              <a:rPr lang="zh-CN" altLang="en-US" sz="3200" b="1" dirty="0">
                <a:solidFill>
                  <a:srgbClr val="FFAAA3"/>
                </a:solidFill>
                <a:latin typeface="思源黑体 CN Bold" panose="020B0800000000000000" pitchFamily="34" charset="-122"/>
                <a:ea typeface="思源黑体 CN Bold" panose="020B0800000000000000" pitchFamily="34" charset="-122"/>
              </a:rPr>
              <a:t>请添加你的标题</a:t>
            </a:r>
            <a:endParaRPr lang="zh-CN" altLang="en-US" sz="3200" b="1" dirty="0">
              <a:solidFill>
                <a:srgbClr val="FFAAA3"/>
              </a:solidFill>
              <a:latin typeface="Noto Sans S Chinese Regular"/>
              <a:ea typeface="微软雅黑" panose="020B0503020204020204" pitchFamily="34" charset="-122"/>
              <a:sym typeface="Noto Sans S Chinese Regular"/>
            </a:endParaRPr>
          </a:p>
        </p:txBody>
      </p:sp>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07350" y="3082290"/>
            <a:ext cx="2489835" cy="152527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8" name="Text box0"/>
          <p:cNvSpPr txBox="1">
            <a:spLocks noChangeArrowheads="1"/>
          </p:cNvSpPr>
          <p:nvPr/>
        </p:nvSpPr>
        <p:spPr bwMode="auto">
          <a:xfrm>
            <a:off x="2320277" y="2786846"/>
            <a:ext cx="5346235" cy="674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885" tIns="60943" rIns="121885" bIns="60943">
            <a:spAutoFit/>
          </a:bodyPr>
          <a:lstStyle/>
          <a:p>
            <a:pPr>
              <a:lnSpc>
                <a:spcPct val="150000"/>
              </a:lnSpc>
            </a:pPr>
            <a:r>
              <a:rPr lang="zh-CN" altLang="en-US" sz="1200" dirty="0">
                <a:cs typeface="+mn-ea"/>
                <a:sym typeface="+mn-lt"/>
              </a:rPr>
              <a:t>Lorem Ipsum is simply dummy text of the printing and typesetting industry. Lorem Ipsum has been the industry's standard. </a:t>
            </a:r>
            <a:endParaRPr lang="zh-CN" altLang="en-US" sz="1200" dirty="0">
              <a:solidFill>
                <a:srgbClr val="404040"/>
              </a:solidFill>
              <a:latin typeface="Noto Sans S Chinese Regular" panose="020B0500000000000000" pitchFamily="34" charset="-122"/>
              <a:ea typeface="Noto Sans S Chinese Regular" panose="020B0500000000000000" pitchFamily="34" charset="-122"/>
              <a:sym typeface="Noto Sans S Chinese Regular" panose="020B0500000000000000" pitchFamily="34" charset="-122"/>
            </a:endParaRPr>
          </a:p>
        </p:txBody>
      </p:sp>
      <p:sp>
        <p:nvSpPr>
          <p:cNvPr id="9" name="AutoShape1"/>
          <p:cNvSpPr/>
          <p:nvPr/>
        </p:nvSpPr>
        <p:spPr>
          <a:xfrm>
            <a:off x="2373690" y="2216646"/>
            <a:ext cx="1980029" cy="504177"/>
          </a:xfrm>
          <a:prstGeom prst="rect">
            <a:avLst/>
          </a:prstGeom>
        </p:spPr>
        <p:txBody>
          <a:bodyPr wrap="none">
            <a:spAutoFit/>
          </a:bodyPr>
          <a:lstStyle/>
          <a:p>
            <a:pPr>
              <a:lnSpc>
                <a:spcPct val="150000"/>
              </a:lnSpc>
              <a:buNone/>
            </a:pPr>
            <a:r>
              <a:rPr lang="zh-CN" altLang="en-US" sz="2000" b="1" dirty="0">
                <a:solidFill>
                  <a:srgbClr val="FFAAA3"/>
                </a:solidFill>
                <a:latin typeface="思源黑体 CN Bold" panose="020B0800000000000000" pitchFamily="34" charset="-122"/>
                <a:ea typeface="思源黑体 CN Bold" panose="020B0800000000000000" pitchFamily="34" charset="-122"/>
              </a:rPr>
              <a:t>请添加你的内容</a:t>
            </a:r>
            <a:endParaRPr lang="zh-CN" altLang="en-US" sz="2000" b="1" dirty="0">
              <a:solidFill>
                <a:srgbClr val="FFAAA3"/>
              </a:solidFill>
              <a:latin typeface="Noto Sans S Chinese Regular"/>
              <a:sym typeface="Noto Sans S Chinese Regular"/>
            </a:endParaRPr>
          </a:p>
        </p:txBody>
      </p:sp>
      <p:sp>
        <p:nvSpPr>
          <p:cNvPr id="10" name="Text box1"/>
          <p:cNvSpPr txBox="1">
            <a:spLocks noChangeArrowheads="1"/>
          </p:cNvSpPr>
          <p:nvPr/>
        </p:nvSpPr>
        <p:spPr bwMode="auto">
          <a:xfrm>
            <a:off x="2314741" y="4607288"/>
            <a:ext cx="5346235" cy="674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885" tIns="60943" rIns="121885" bIns="60943">
            <a:spAutoFit/>
          </a:bodyPr>
          <a:lstStyle/>
          <a:p>
            <a:pPr>
              <a:lnSpc>
                <a:spcPct val="150000"/>
              </a:lnSpc>
            </a:pPr>
            <a:r>
              <a:rPr lang="zh-CN" altLang="en-US" sz="1200" dirty="0">
                <a:cs typeface="+mn-ea"/>
                <a:sym typeface="+mn-lt"/>
              </a:rPr>
              <a:t>Lorem Ipsum is simply dummy text of the printing and typesetting industry. Lorem Ipsum has been the industry's standard. </a:t>
            </a:r>
            <a:endParaRPr lang="zh-CN" altLang="en-US" sz="1200" dirty="0">
              <a:solidFill>
                <a:srgbClr val="404040"/>
              </a:solidFill>
              <a:latin typeface="Noto Sans S Chinese Regular" panose="020B0500000000000000" pitchFamily="34" charset="-122"/>
              <a:ea typeface="Noto Sans S Chinese Regular" panose="020B0500000000000000" pitchFamily="34" charset="-122"/>
              <a:sym typeface="Noto Sans S Chinese Regular" panose="020B0500000000000000" pitchFamily="34" charset="-122"/>
            </a:endParaRPr>
          </a:p>
        </p:txBody>
      </p:sp>
      <p:sp>
        <p:nvSpPr>
          <p:cNvPr id="11" name="AutoShape2"/>
          <p:cNvSpPr/>
          <p:nvPr/>
        </p:nvSpPr>
        <p:spPr>
          <a:xfrm>
            <a:off x="2368154" y="4037088"/>
            <a:ext cx="1980029" cy="504177"/>
          </a:xfrm>
          <a:prstGeom prst="rect">
            <a:avLst/>
          </a:prstGeom>
        </p:spPr>
        <p:txBody>
          <a:bodyPr wrap="none">
            <a:spAutoFit/>
          </a:bodyPr>
          <a:lstStyle/>
          <a:p>
            <a:pPr>
              <a:lnSpc>
                <a:spcPct val="150000"/>
              </a:lnSpc>
              <a:buNone/>
            </a:pPr>
            <a:r>
              <a:rPr lang="zh-CN" altLang="en-US" sz="2000" b="1" dirty="0">
                <a:solidFill>
                  <a:srgbClr val="FFAAA3"/>
                </a:solidFill>
                <a:latin typeface="思源黑体 CN Bold" panose="020B0800000000000000" pitchFamily="34" charset="-122"/>
                <a:ea typeface="思源黑体 CN Bold" panose="020B0800000000000000" pitchFamily="34" charset="-122"/>
              </a:rPr>
              <a:t>请添加你的内容</a:t>
            </a:r>
            <a:endParaRPr lang="zh-CN" altLang="en-US" sz="2000" b="1" dirty="0">
              <a:solidFill>
                <a:srgbClr val="FFAAA3"/>
              </a:solidFill>
              <a:latin typeface="Noto Sans S Chinese Regular"/>
              <a:sym typeface="Noto Sans S Chinese Regular"/>
            </a:endParaRPr>
          </a:p>
        </p:txBody>
      </p:sp>
      <p:sp>
        <p:nvSpPr>
          <p:cNvPr id="12" name="AutoShape0"/>
          <p:cNvSpPr/>
          <p:nvPr/>
        </p:nvSpPr>
        <p:spPr>
          <a:xfrm>
            <a:off x="1834428" y="1181127"/>
            <a:ext cx="3057247" cy="743986"/>
          </a:xfrm>
          <a:prstGeom prst="rect">
            <a:avLst/>
          </a:prstGeom>
        </p:spPr>
        <p:txBody>
          <a:bodyPr wrap="none">
            <a:spAutoFit/>
          </a:bodyPr>
          <a:lstStyle/>
          <a:p>
            <a:pPr>
              <a:lnSpc>
                <a:spcPct val="150000"/>
              </a:lnSpc>
            </a:pPr>
            <a:r>
              <a:rPr lang="zh-CN" altLang="en-US" sz="3200" b="1" dirty="0">
                <a:solidFill>
                  <a:srgbClr val="FFAAA3"/>
                </a:solidFill>
                <a:latin typeface="思源黑体 CN Bold" panose="020B0800000000000000" pitchFamily="34" charset="-122"/>
                <a:ea typeface="思源黑体 CN Bold" panose="020B0800000000000000" pitchFamily="34" charset="-122"/>
              </a:rPr>
              <a:t>请添加你的标题</a:t>
            </a:r>
            <a:endParaRPr lang="zh-CN" altLang="en-US" sz="3200" b="1" dirty="0">
              <a:solidFill>
                <a:srgbClr val="FFAAA3"/>
              </a:solidFill>
              <a:latin typeface="Noto Sans S Chinese Regular"/>
              <a:ea typeface="微软雅黑" panose="020B0503020204020204" pitchFamily="34" charset="-122"/>
              <a:sym typeface="Noto Sans S Chinese Regular"/>
            </a:endParaRPr>
          </a:p>
        </p:txBody>
      </p:sp>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0"/>
          <p:cNvPicPr>
            <a:picLocks noChangeAspect="1"/>
          </p:cNvPicPr>
          <p:nvPr/>
        </p:nvPicPr>
        <p:blipFill rotWithShape="1">
          <a:blip r:embed="rId3" cstate="print">
            <a:extLst>
              <a:ext uri="{28A0092B-C50C-407E-A947-70E740481C1C}">
                <a14:useLocalDpi xmlns:a14="http://schemas.microsoft.com/office/drawing/2010/main" val="0"/>
              </a:ext>
            </a:extLst>
          </a:blip>
          <a:srcRect l="57843"/>
          <a:stretch>
            <a:fillRect/>
          </a:stretch>
        </p:blipFill>
        <p:spPr>
          <a:xfrm>
            <a:off x="8880792" y="882284"/>
            <a:ext cx="2969983" cy="4212006"/>
          </a:xfrm>
          <a:prstGeom prst="rect">
            <a:avLst/>
          </a:prstGeom>
        </p:spPr>
      </p:pic>
      <p:sp>
        <p:nvSpPr>
          <p:cNvPr id="9" name="Text box0"/>
          <p:cNvSpPr txBox="1"/>
          <p:nvPr/>
        </p:nvSpPr>
        <p:spPr>
          <a:xfrm>
            <a:off x="3180749" y="2303990"/>
            <a:ext cx="5869872" cy="922020"/>
          </a:xfrm>
          <a:prstGeom prst="rect">
            <a:avLst/>
          </a:prstGeom>
          <a:noFill/>
        </p:spPr>
        <p:txBody>
          <a:bodyPr wrap="square" rtlCol="0">
            <a:spAutoFit/>
          </a:bodyPr>
          <a:lstStyle/>
          <a:p>
            <a:pPr algn="ctr"/>
            <a:r>
              <a:rPr lang="zh-CN" altLang="en-US" sz="5400" dirty="0">
                <a:solidFill>
                  <a:srgbClr val="FFAAA3"/>
                </a:solidFill>
                <a:latin typeface="思源黑体 CN Bold" panose="020B0800000000000000" pitchFamily="34" charset="-122"/>
                <a:ea typeface="思源黑体 CN Bold" panose="020B0800000000000000" pitchFamily="34" charset="-122"/>
                <a:cs typeface="+mn-ea"/>
                <a:sym typeface="Noto Sans S Chinese Regular" panose="020B0500000000000000" pitchFamily="34" charset="-122"/>
              </a:rPr>
              <a:t>感谢您的聆听</a:t>
            </a:r>
          </a:p>
        </p:txBody>
      </p:sp>
      <p:sp>
        <p:nvSpPr>
          <p:cNvPr id="10" name="Text box1"/>
          <p:cNvSpPr txBox="1"/>
          <p:nvPr/>
        </p:nvSpPr>
        <p:spPr>
          <a:xfrm>
            <a:off x="3691057" y="4094125"/>
            <a:ext cx="4819465" cy="535531"/>
          </a:xfrm>
          <a:prstGeom prst="rect">
            <a:avLst/>
          </a:prstGeom>
          <a:noFill/>
        </p:spPr>
        <p:txBody>
          <a:bodyPr wrap="square" rtlCol="0">
            <a:spAutoFit/>
            <a:scene3d>
              <a:camera prst="orthographicFront"/>
              <a:lightRig rig="threePt" dir="t"/>
            </a:scene3d>
            <a:sp3d contourW="12700"/>
          </a:bodyPr>
          <a:lstStyle/>
          <a:p>
            <a:pPr lvl="0" algn="ctr">
              <a:lnSpc>
                <a:spcPct val="120000"/>
              </a:lnSpc>
              <a:defRPr/>
            </a:pPr>
            <a:r>
              <a:rPr lang="zh-CN" altLang="en-US" sz="1200" b="1" dirty="0">
                <a:solidFill>
                  <a:srgbClr val="FFAAA3"/>
                </a:solidFill>
                <a:latin typeface="思源黑体 CN Regular" panose="020B0500000000000000" pitchFamily="34" charset="-122"/>
                <a:ea typeface="思源黑体 CN Regular" panose="020B0500000000000000" pitchFamily="34" charset="-122"/>
                <a:cs typeface="+mn-ea"/>
                <a:sym typeface="Noto Sans S Chinese Regular" panose="020B0500000000000000" pitchFamily="34" charset="-122"/>
              </a:rPr>
              <a:t>汇报人</a:t>
            </a:r>
            <a:r>
              <a:rPr lang="zh-CN" altLang="en-US" sz="1200" b="1" dirty="0" smtClean="0">
                <a:solidFill>
                  <a:srgbClr val="FFAAA3"/>
                </a:solidFill>
                <a:latin typeface="思源黑体 CN Regular" panose="020B0500000000000000" pitchFamily="34" charset="-122"/>
                <a:ea typeface="思源黑体 CN Regular" panose="020B0500000000000000" pitchFamily="34" charset="-122"/>
                <a:cs typeface="+mn-ea"/>
                <a:sym typeface="Noto Sans S Chinese Regular" panose="020B0500000000000000" pitchFamily="34" charset="-122"/>
              </a:rPr>
              <a:t>：</a:t>
            </a:r>
            <a:r>
              <a:rPr lang="zh-CN" altLang="en-US" sz="1200" b="1" dirty="0">
                <a:solidFill>
                  <a:srgbClr val="FFAAA3"/>
                </a:solidFill>
                <a:latin typeface="思源黑体 CN Regular" panose="020B0500000000000000" pitchFamily="34" charset="-122"/>
                <a:ea typeface="思源黑体 CN Regular" panose="020B0500000000000000" pitchFamily="34" charset="-122"/>
                <a:cs typeface="+mn-ea"/>
                <a:sym typeface="Noto Sans S Chinese Regular" panose="020B0500000000000000" pitchFamily="34" charset="-122"/>
              </a:rPr>
              <a:t>轻</a:t>
            </a:r>
            <a:r>
              <a:rPr lang="zh-CN" altLang="en-US" sz="1200" b="1" dirty="0" smtClean="0">
                <a:solidFill>
                  <a:srgbClr val="FFAAA3"/>
                </a:solidFill>
                <a:latin typeface="思源黑体 CN Regular" panose="020B0500000000000000" pitchFamily="34" charset="-122"/>
                <a:ea typeface="思源黑体 CN Regular" panose="020B0500000000000000" pitchFamily="34" charset="-122"/>
                <a:cs typeface="+mn-ea"/>
                <a:sym typeface="Noto Sans S Chinese Regular" panose="020B0500000000000000" pitchFamily="34" charset="-122"/>
              </a:rPr>
              <a:t>松办公</a:t>
            </a:r>
            <a:endParaRPr lang="en-US" altLang="zh-CN" sz="1200" b="1" dirty="0">
              <a:solidFill>
                <a:srgbClr val="FFAAA3"/>
              </a:solidFill>
              <a:latin typeface="思源黑体 CN Regular" panose="020B0500000000000000" pitchFamily="34" charset="-122"/>
              <a:ea typeface="思源黑体 CN Regular" panose="020B0500000000000000" pitchFamily="34" charset="-122"/>
              <a:cs typeface="+mn-ea"/>
              <a:sym typeface="Noto Sans S Chinese Regular" panose="020B0500000000000000" pitchFamily="34" charset="-122"/>
            </a:endParaRPr>
          </a:p>
          <a:p>
            <a:pPr lvl="0" algn="ctr">
              <a:lnSpc>
                <a:spcPct val="120000"/>
              </a:lnSpc>
              <a:defRPr/>
            </a:pPr>
            <a:r>
              <a:rPr lang="zh-CN" altLang="en-US" sz="1200" b="1" dirty="0">
                <a:solidFill>
                  <a:srgbClr val="FFAAA3"/>
                </a:solidFill>
                <a:latin typeface="思源黑体 CN Regular" panose="020B0500000000000000" pitchFamily="34" charset="-122"/>
                <a:ea typeface="思源黑体 CN Regular" panose="020B0500000000000000" pitchFamily="34" charset="-122"/>
                <a:cs typeface="+mn-ea"/>
                <a:sym typeface="Noto Sans S Chinese Regular" panose="020B0500000000000000" pitchFamily="34" charset="-122"/>
              </a:rPr>
              <a:t>汇报时间：</a:t>
            </a:r>
            <a:r>
              <a:rPr lang="en-US" altLang="zh-CN" sz="1200" b="1" dirty="0">
                <a:solidFill>
                  <a:srgbClr val="FFAAA3"/>
                </a:solidFill>
                <a:latin typeface="思源黑体 CN Regular" panose="020B0500000000000000" pitchFamily="34" charset="-122"/>
                <a:ea typeface="思源黑体 CN Regular" panose="020B0500000000000000" pitchFamily="34" charset="-122"/>
                <a:cs typeface="+mn-ea"/>
                <a:sym typeface="Noto Sans S Chinese Regular" panose="020B0500000000000000" pitchFamily="34" charset="-122"/>
              </a:rPr>
              <a:t>XXX</a:t>
            </a:r>
            <a:r>
              <a:rPr lang="zh-CN" altLang="en-US" sz="1200" b="1" dirty="0">
                <a:solidFill>
                  <a:srgbClr val="FFAAA3"/>
                </a:solidFill>
                <a:latin typeface="思源黑体 CN Regular" panose="020B0500000000000000" pitchFamily="34" charset="-122"/>
                <a:ea typeface="思源黑体 CN Regular" panose="020B0500000000000000" pitchFamily="34" charset="-122"/>
                <a:cs typeface="+mn-ea"/>
                <a:sym typeface="Noto Sans S Chinese Regular" panose="020B0500000000000000" pitchFamily="34" charset="-122"/>
              </a:rPr>
              <a:t>年</a:t>
            </a:r>
            <a:r>
              <a:rPr lang="en-US" altLang="zh-CN" sz="1200" b="1" dirty="0">
                <a:solidFill>
                  <a:srgbClr val="FFAAA3"/>
                </a:solidFill>
                <a:latin typeface="思源黑体 CN Regular" panose="020B0500000000000000" pitchFamily="34" charset="-122"/>
                <a:ea typeface="思源黑体 CN Regular" panose="020B0500000000000000" pitchFamily="34" charset="-122"/>
                <a:cs typeface="+mn-ea"/>
                <a:sym typeface="Noto Sans S Chinese Regular" panose="020B0500000000000000" pitchFamily="34" charset="-122"/>
              </a:rPr>
              <a:t>XX</a:t>
            </a:r>
            <a:r>
              <a:rPr lang="zh-CN" altLang="en-US" sz="1200" b="1" dirty="0">
                <a:solidFill>
                  <a:srgbClr val="FFAAA3"/>
                </a:solidFill>
                <a:latin typeface="思源黑体 CN Regular" panose="020B0500000000000000" pitchFamily="34" charset="-122"/>
                <a:ea typeface="思源黑体 CN Regular" panose="020B0500000000000000" pitchFamily="34" charset="-122"/>
                <a:cs typeface="+mn-ea"/>
                <a:sym typeface="Noto Sans S Chinese Regular" panose="020B0500000000000000" pitchFamily="34" charset="-122"/>
              </a:rPr>
              <a:t>月</a:t>
            </a:r>
            <a:r>
              <a:rPr lang="en-US" altLang="zh-CN" sz="1200" b="1" dirty="0">
                <a:solidFill>
                  <a:srgbClr val="FFAAA3"/>
                </a:solidFill>
                <a:latin typeface="思源黑体 CN Regular" panose="020B0500000000000000" pitchFamily="34" charset="-122"/>
                <a:ea typeface="思源黑体 CN Regular" panose="020B0500000000000000" pitchFamily="34" charset="-122"/>
                <a:cs typeface="+mn-ea"/>
                <a:sym typeface="Noto Sans S Chinese Regular" panose="020B0500000000000000" pitchFamily="34" charset="-122"/>
              </a:rPr>
              <a:t>XX</a:t>
            </a:r>
            <a:r>
              <a:rPr lang="zh-CN" altLang="en-US" sz="1200" b="1" dirty="0">
                <a:solidFill>
                  <a:srgbClr val="FFAAA3"/>
                </a:solidFill>
                <a:latin typeface="思源黑体 CN Regular" panose="020B0500000000000000" pitchFamily="34" charset="-122"/>
                <a:ea typeface="思源黑体 CN Regular" panose="020B0500000000000000" pitchFamily="34" charset="-122"/>
                <a:cs typeface="+mn-ea"/>
                <a:sym typeface="Noto Sans S Chinese Regular" panose="020B0500000000000000" pitchFamily="34" charset="-122"/>
              </a:rPr>
              <a:t>日</a:t>
            </a:r>
            <a:endParaRPr lang="en-US" altLang="zh-CN" sz="1200" b="1" dirty="0">
              <a:solidFill>
                <a:srgbClr val="FFAAA3"/>
              </a:solidFill>
              <a:latin typeface="思源黑体 CN Regular" panose="020B0500000000000000" pitchFamily="34" charset="-122"/>
              <a:ea typeface="思源黑体 CN Regular" panose="020B0500000000000000" pitchFamily="34" charset="-122"/>
              <a:cs typeface="+mn-ea"/>
              <a:sym typeface="Noto Sans S Chinese Regular" panose="020B0500000000000000" pitchFamily="34" charset="-122"/>
            </a:endParaRPr>
          </a:p>
        </p:txBody>
      </p:sp>
      <p:pic>
        <p:nvPicPr>
          <p:cNvPr id="13" name="Picture2"/>
          <p:cNvPicPr>
            <a:picLocks noChangeAspect="1"/>
          </p:cNvPicPr>
          <p:nvPr/>
        </p:nvPicPr>
        <p:blipFill rotWithShape="1">
          <a:blip r:embed="rId3" cstate="print">
            <a:extLst>
              <a:ext uri="{28A0092B-C50C-407E-A947-70E740481C1C}">
                <a14:useLocalDpi xmlns:a14="http://schemas.microsoft.com/office/drawing/2010/main" val="0"/>
              </a:ext>
            </a:extLst>
          </a:blip>
          <a:srcRect l="57843"/>
          <a:stretch>
            <a:fillRect/>
          </a:stretch>
        </p:blipFill>
        <p:spPr>
          <a:xfrm rot="10610833">
            <a:off x="392831" y="1322997"/>
            <a:ext cx="2969983" cy="4212006"/>
          </a:xfrm>
          <a:prstGeom prst="rect">
            <a:avLst/>
          </a:prstGeom>
        </p:spPr>
      </p:pic>
      <p:pic>
        <p:nvPicPr>
          <p:cNvPr id="14" name="Picture3"/>
          <p:cNvPicPr>
            <a:picLocks noChangeAspect="1"/>
          </p:cNvPicPr>
          <p:nvPr/>
        </p:nvPicPr>
        <p:blipFill>
          <a:blip r:embed="rId4"/>
          <a:stretch>
            <a:fillRect/>
          </a:stretch>
        </p:blipFill>
        <p:spPr>
          <a:xfrm rot="3668044">
            <a:off x="7753507" y="5009177"/>
            <a:ext cx="560846" cy="617559"/>
          </a:xfrm>
          <a:prstGeom prst="rect">
            <a:avLst/>
          </a:prstGeom>
        </p:spPr>
      </p:pic>
      <p:pic>
        <p:nvPicPr>
          <p:cNvPr id="15" name="Picture4"/>
          <p:cNvPicPr>
            <a:picLocks noChangeAspect="1"/>
          </p:cNvPicPr>
          <p:nvPr/>
        </p:nvPicPr>
        <p:blipFill>
          <a:blip r:embed="rId4"/>
          <a:stretch>
            <a:fillRect/>
          </a:stretch>
        </p:blipFill>
        <p:spPr>
          <a:xfrm rot="3668044">
            <a:off x="4217455" y="5009177"/>
            <a:ext cx="560846" cy="617559"/>
          </a:xfrm>
          <a:prstGeom prst="rect">
            <a:avLst/>
          </a:prstGeom>
        </p:spPr>
      </p:pic>
      <p:cxnSp>
        <p:nvCxnSpPr>
          <p:cNvPr id="16" name="Line0"/>
          <p:cNvCxnSpPr/>
          <p:nvPr/>
        </p:nvCxnSpPr>
        <p:spPr>
          <a:xfrm>
            <a:off x="4891216" y="5282899"/>
            <a:ext cx="2753855" cy="0"/>
          </a:xfrm>
          <a:prstGeom prst="line">
            <a:avLst/>
          </a:prstGeom>
          <a:ln>
            <a:solidFill>
              <a:srgbClr val="FBDB58"/>
            </a:solidFill>
            <a:prstDash val="dash"/>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p:random/>
      </p:transition>
    </mc:Choice>
    <mc:Fallback xmlns="">
      <p:transition>
        <p:random/>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ENTRY"/>
  <p:tag name="ID" val="553532"/>
  <p:tag name="MH_ORDER" val="1"/>
</p:tagLst>
</file>

<file path=ppt/tags/tag2.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ENTRY"/>
  <p:tag name="ID" val="553532"/>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ENTRY"/>
  <p:tag name="ID" val="553532"/>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ENTRY"/>
  <p:tag name="ID" val="553532"/>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60623114101"/>
  <p:tag name="MH_LIBRARY" val="GRAPHIC"/>
  <p:tag name="MH_TYPE" val="Other"/>
  <p:tag name="MH_ORDER" val="7"/>
</p:tagLst>
</file>

<file path=ppt/tags/tag6.xml><?xml version="1.0" encoding="utf-8"?>
<p:tagLst xmlns:a="http://schemas.openxmlformats.org/drawingml/2006/main" xmlns:r="http://schemas.openxmlformats.org/officeDocument/2006/relationships" xmlns:p="http://schemas.openxmlformats.org/presentationml/2006/main">
  <p:tag name="MH" val="20160623114101"/>
  <p:tag name="MH_LIBRARY" val="GRAPHIC"/>
  <p:tag name="MH_TYPE" val="Other"/>
  <p:tag name="MH_ORDER" val="7"/>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TotalTime>
  <Words>1858</Words>
  <Application>Microsoft Office PowerPoint</Application>
  <PresentationFormat>宽屏</PresentationFormat>
  <Paragraphs>82</Paragraphs>
  <Slides>15</Slides>
  <Notes>15</Notes>
  <HiddenSlides>0</HiddenSlides>
  <MMClips>0</MMClips>
  <ScaleCrop>false</ScaleCrop>
  <HeadingPairs>
    <vt:vector size="6" baseType="variant">
      <vt:variant>
        <vt:lpstr>已用的字体</vt:lpstr>
      </vt:variant>
      <vt:variant>
        <vt:i4>9</vt:i4>
      </vt:variant>
      <vt:variant>
        <vt:lpstr>主题</vt:lpstr>
      </vt:variant>
      <vt:variant>
        <vt:i4>2</vt:i4>
      </vt:variant>
      <vt:variant>
        <vt:lpstr>幻灯片标题</vt:lpstr>
      </vt:variant>
      <vt:variant>
        <vt:i4>15</vt:i4>
      </vt:variant>
    </vt:vector>
  </HeadingPairs>
  <TitlesOfParts>
    <vt:vector size="26" baseType="lpstr">
      <vt:lpstr>Noto Sans S Chinese Regular</vt:lpstr>
      <vt:lpstr>等线</vt:lpstr>
      <vt:lpstr>等线 Light</vt:lpstr>
      <vt:lpstr>汉仪黑荔枝体简</vt:lpstr>
      <vt:lpstr>思源黑体 CN Bold</vt:lpstr>
      <vt:lpstr>思源黑体 CN Regular</vt:lpstr>
      <vt:lpstr>微软雅黑</vt:lpstr>
      <vt:lpstr>Arial</vt:lpstr>
      <vt:lpstr>Times New Roman</vt:lpstr>
      <vt:lpstr>Office 主题​​</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vian</dc:creator>
  <cp:lastModifiedBy>vian</cp:lastModifiedBy>
  <cp:revision>3</cp:revision>
  <dcterms:created xsi:type="dcterms:W3CDTF">2019-08-20T06:32:00Z</dcterms:created>
  <dcterms:modified xsi:type="dcterms:W3CDTF">2022-12-07T07:22:23Z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2052-11.1.0.9339</vt:lpwstr>
  </property>
</Properties>
</file>