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319" r:id="rId2"/>
    <p:sldId id="3321" r:id="rId3"/>
    <p:sldId id="3322" r:id="rId4"/>
    <p:sldId id="3242" r:id="rId5"/>
    <p:sldId id="3241" r:id="rId6"/>
    <p:sldId id="3246" r:id="rId7"/>
    <p:sldId id="3247" r:id="rId8"/>
    <p:sldId id="3323" r:id="rId9"/>
    <p:sldId id="3263" r:id="rId10"/>
    <p:sldId id="3239" r:id="rId11"/>
    <p:sldId id="3244" r:id="rId12"/>
    <p:sldId id="3260" r:id="rId13"/>
    <p:sldId id="3324" r:id="rId14"/>
    <p:sldId id="3264" r:id="rId15"/>
    <p:sldId id="3248" r:id="rId16"/>
    <p:sldId id="3240" r:id="rId17"/>
    <p:sldId id="3262" r:id="rId18"/>
    <p:sldId id="3325" r:id="rId19"/>
    <p:sldId id="3243" r:id="rId20"/>
    <p:sldId id="3261" r:id="rId21"/>
    <p:sldId id="3245" r:id="rId22"/>
    <p:sldId id="3326"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6AD9"/>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64" autoAdjust="0"/>
    <p:restoredTop sz="92986" autoAdjust="0"/>
  </p:normalViewPr>
  <p:slideViewPr>
    <p:cSldViewPr>
      <p:cViewPr varScale="1">
        <p:scale>
          <a:sx n="87" d="100"/>
          <a:sy n="87" d="100"/>
        </p:scale>
        <p:origin x="408" y="90"/>
      </p:cViewPr>
      <p:guideLst>
        <p:guide orient="horz" pos="328"/>
        <p:guide pos="4050"/>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3456"/>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bubble3D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A-9D7D-4A8E-B081-AFA271BB9D1B}"/>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bubble3D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E-3D9E-4486-8518-1AB953B62405}"/>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0"/>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bubble3D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10-6FF4-4A23-8191-65E3F7D1E462}"/>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bg1">
                <a:lumMod val="85000"/>
              </a:schemeClr>
            </a:solidFill>
            <a:ln>
              <a:solidFill>
                <a:schemeClr val="bg1"/>
              </a:solidFill>
            </a:ln>
          </c:spPr>
          <c:dPt>
            <c:idx val="1"/>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bubble3D val="0"/>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6="http://schemas.microsoft.com/office/drawing/2014/chart" uri="{C3380CC4-5D6E-409C-BE32-E72D297353CC}">
              <c16:uniqueId val="{00000008-533A-4CFA-A083-C1673B55D98C}"/>
            </c:ext>
            <c:ext xmlns:c15="http://schemas.microsoft.com/office/drawing/2012/chart" uri="{02D57815-91ED-43cb-92C2-25804820EDAC}">
              <c15:filteredSeriesTitle>
                <c15:tx>
                  <c:strRef>
                    <c:extLst xmlns:c16r2="http://schemas.microsoft.com/office/drawing/2015/06/char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Lst>
        </c:ser>
        <c:dLbls>
          <c:showLegendKey val="0"/>
          <c:showVal val="0"/>
          <c:showCatName val="0"/>
          <c:showSerName val="0"/>
          <c:showPercent val="0"/>
          <c:showBubbleSize val="0"/>
          <c:showLeaderLines val="1"/>
        </c:dLbls>
        <c:firstSliceAng val="0"/>
        <c:holeSize val="80"/>
      </c:doughnutChart>
    </c:plotArea>
    <c:plotVisOnly val="1"/>
    <c:dispBlanksAs val="zero"/>
    <c:showDLblsOverMax val="0"/>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2020/3/27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2020/3/27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263107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590482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2217311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4</a:t>
            </a:fld>
            <a:endParaRPr lang="en-GB"/>
          </a:p>
        </p:txBody>
      </p:sp>
    </p:spTree>
    <p:extLst>
      <p:ext uri="{BB962C8B-B14F-4D97-AF65-F5344CB8AC3E}">
        <p14:creationId xmlns:p14="http://schemas.microsoft.com/office/powerpoint/2010/main"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37131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7872725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307268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2034398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012592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16862764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70900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8039553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662557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7813529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131895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0597033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604369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22761864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905655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4046748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9384250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272008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6_空白">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193152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2020/3/27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243340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2020/3/27</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3" r:id="rId1"/>
    <p:sldLayoutId id="2147483984"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3" name="矩形 2"/>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实验方案设计</a:t>
            </a:r>
            <a:r>
              <a:rPr lang="en-US" altLang="zh-CN" sz="6000" spc="600" dirty="0" err="1">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模板</a:t>
            </a:r>
            <a:endPar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398209252"/>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a:ext>
            </a:extLst>
          </a:blip>
          <a:srcRect l="6878" t="5198" r="8559" b="13163"/>
          <a:stretch/>
        </p:blipFill>
        <p:spPr>
          <a:xfrm>
            <a:off x="885443" y="376366"/>
            <a:ext cx="10871866" cy="5903927"/>
          </a:xfrm>
          <a:prstGeom prst="rect">
            <a:avLst/>
          </a:prstGeom>
        </p:spPr>
      </p:pic>
      <p:grpSp>
        <p:nvGrpSpPr>
          <p:cNvPr id="11" name="组合 11"/>
          <p:cNvGrpSpPr>
            <a:grpSpLocks/>
          </p:cNvGrpSpPr>
          <p:nvPr/>
        </p:nvGrpSpPr>
        <p:grpSpPr bwMode="auto">
          <a:xfrm>
            <a:off x="381451" y="723236"/>
            <a:ext cx="4954753" cy="1034472"/>
            <a:chOff x="3886200" y="188686"/>
            <a:chExt cx="4699000" cy="979713"/>
          </a:xfrm>
        </p:grpSpPr>
        <p:sp>
          <p:nvSpPr>
            <p:cNvPr id="12" name="任意多边形 11"/>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任意多边形 13"/>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rgbClr val="C20009">
                <a:alpha val="4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375" b="1" dirty="0"/>
                <a:t>目录 </a:t>
              </a:r>
              <a:r>
                <a:rPr lang="en-US" altLang="zh-CN" sz="3375" b="1" dirty="0"/>
                <a:t>/</a:t>
              </a:r>
              <a:r>
                <a:rPr lang="en-US" altLang="zh-CN" sz="3200" dirty="0"/>
                <a:t>CONTENTS</a:t>
              </a:r>
              <a:endParaRPr lang="zh-CN" altLang="en-US" sz="3200" dirty="0"/>
            </a:p>
          </p:txBody>
        </p:sp>
      </p:grpSp>
      <p:grpSp>
        <p:nvGrpSpPr>
          <p:cNvPr id="15" name="组合 41"/>
          <p:cNvGrpSpPr>
            <a:grpSpLocks/>
          </p:cNvGrpSpPr>
          <p:nvPr/>
        </p:nvGrpSpPr>
        <p:grpSpPr bwMode="auto">
          <a:xfrm>
            <a:off x="4814996" y="2493033"/>
            <a:ext cx="613894" cy="555840"/>
            <a:chOff x="2727102" y="1805798"/>
            <a:chExt cx="789301" cy="714855"/>
          </a:xfrm>
        </p:grpSpPr>
        <p:grpSp>
          <p:nvGrpSpPr>
            <p:cNvPr id="16" name="组合 35"/>
            <p:cNvGrpSpPr>
              <a:grpSpLocks/>
            </p:cNvGrpSpPr>
            <p:nvPr/>
          </p:nvGrpSpPr>
          <p:grpSpPr bwMode="auto">
            <a:xfrm>
              <a:off x="2727102" y="1809520"/>
              <a:ext cx="789301" cy="711133"/>
              <a:chOff x="3696385" y="1762464"/>
              <a:chExt cx="2543112" cy="2379436"/>
            </a:xfrm>
          </p:grpSpPr>
          <p:sp>
            <p:nvSpPr>
              <p:cNvPr id="18" name="矩形 17"/>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17" name="文本框 39"/>
            <p:cNvSpPr txBox="1">
              <a:spLocks noChangeArrowheads="1"/>
            </p:cNvSpPr>
            <p:nvPr/>
          </p:nvSpPr>
          <p:spPr bwMode="auto">
            <a:xfrm>
              <a:off x="2816060" y="1805798"/>
              <a:ext cx="659860"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01</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20" name="组合 42"/>
          <p:cNvGrpSpPr>
            <a:grpSpLocks/>
          </p:cNvGrpSpPr>
          <p:nvPr/>
        </p:nvGrpSpPr>
        <p:grpSpPr bwMode="auto">
          <a:xfrm>
            <a:off x="5703840" y="2495232"/>
            <a:ext cx="3981051" cy="553641"/>
            <a:chOff x="3859762" y="1809521"/>
            <a:chExt cx="5116559" cy="711133"/>
          </a:xfrm>
        </p:grpSpPr>
        <p:grpSp>
          <p:nvGrpSpPr>
            <p:cNvPr id="21" name="组合 36"/>
            <p:cNvGrpSpPr>
              <a:grpSpLocks/>
            </p:cNvGrpSpPr>
            <p:nvPr/>
          </p:nvGrpSpPr>
          <p:grpSpPr bwMode="auto">
            <a:xfrm>
              <a:off x="3859762" y="1809521"/>
              <a:ext cx="5116559" cy="711133"/>
              <a:chOff x="3856314" y="1762464"/>
              <a:chExt cx="2383183" cy="2379436"/>
            </a:xfrm>
          </p:grpSpPr>
          <p:sp>
            <p:nvSpPr>
              <p:cNvPr id="24" name="矩形 23"/>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23" name="矩形 22"/>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58" name="组合 41"/>
          <p:cNvGrpSpPr>
            <a:grpSpLocks/>
          </p:cNvGrpSpPr>
          <p:nvPr/>
        </p:nvGrpSpPr>
        <p:grpSpPr bwMode="auto">
          <a:xfrm>
            <a:off x="4814996" y="3216844"/>
            <a:ext cx="613894" cy="555840"/>
            <a:chOff x="2727102" y="1805798"/>
            <a:chExt cx="789301" cy="714855"/>
          </a:xfrm>
        </p:grpSpPr>
        <p:grpSp>
          <p:nvGrpSpPr>
            <p:cNvPr id="59" name="组合 35"/>
            <p:cNvGrpSpPr>
              <a:grpSpLocks/>
            </p:cNvGrpSpPr>
            <p:nvPr/>
          </p:nvGrpSpPr>
          <p:grpSpPr bwMode="auto">
            <a:xfrm>
              <a:off x="2727102" y="1809520"/>
              <a:ext cx="789301" cy="711133"/>
              <a:chOff x="3696385" y="1762464"/>
              <a:chExt cx="2543112" cy="2379436"/>
            </a:xfrm>
          </p:grpSpPr>
          <p:sp>
            <p:nvSpPr>
              <p:cNvPr id="61" name="矩形 6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02</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63" name="组合 42"/>
          <p:cNvGrpSpPr>
            <a:grpSpLocks/>
          </p:cNvGrpSpPr>
          <p:nvPr/>
        </p:nvGrpSpPr>
        <p:grpSpPr bwMode="auto">
          <a:xfrm>
            <a:off x="5703840" y="3219042"/>
            <a:ext cx="3981051" cy="553641"/>
            <a:chOff x="3859762" y="1809521"/>
            <a:chExt cx="5116559" cy="711133"/>
          </a:xfrm>
        </p:grpSpPr>
        <p:grpSp>
          <p:nvGrpSpPr>
            <p:cNvPr id="64" name="组合 36"/>
            <p:cNvGrpSpPr>
              <a:grpSpLocks/>
            </p:cNvGrpSpPr>
            <p:nvPr/>
          </p:nvGrpSpPr>
          <p:grpSpPr bwMode="auto">
            <a:xfrm>
              <a:off x="3859762" y="1809521"/>
              <a:ext cx="5116559" cy="711133"/>
              <a:chOff x="3856314" y="1762464"/>
              <a:chExt cx="2383183" cy="2379436"/>
            </a:xfrm>
          </p:grpSpPr>
          <p:sp>
            <p:nvSpPr>
              <p:cNvPr id="66" name="矩形 6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65" name="矩形 6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68" name="组合 41"/>
          <p:cNvGrpSpPr>
            <a:grpSpLocks/>
          </p:cNvGrpSpPr>
          <p:nvPr/>
        </p:nvGrpSpPr>
        <p:grpSpPr bwMode="auto">
          <a:xfrm>
            <a:off x="4814996" y="3959702"/>
            <a:ext cx="613894" cy="555840"/>
            <a:chOff x="2727102" y="1805798"/>
            <a:chExt cx="789301" cy="714855"/>
          </a:xfrm>
        </p:grpSpPr>
        <p:grpSp>
          <p:nvGrpSpPr>
            <p:cNvPr id="69" name="组合 35"/>
            <p:cNvGrpSpPr>
              <a:grpSpLocks/>
            </p:cNvGrpSpPr>
            <p:nvPr/>
          </p:nvGrpSpPr>
          <p:grpSpPr bwMode="auto">
            <a:xfrm>
              <a:off x="2727102" y="1809520"/>
              <a:ext cx="789301" cy="711133"/>
              <a:chOff x="3696385" y="1762464"/>
              <a:chExt cx="2543112" cy="2379436"/>
            </a:xfrm>
          </p:grpSpPr>
          <p:sp>
            <p:nvSpPr>
              <p:cNvPr id="71" name="矩形 7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0" name="文本框 39"/>
            <p:cNvSpPr txBox="1">
              <a:spLocks noChangeArrowheads="1"/>
            </p:cNvSpPr>
            <p:nvPr/>
          </p:nvSpPr>
          <p:spPr bwMode="auto">
            <a:xfrm>
              <a:off x="2781026" y="1805798"/>
              <a:ext cx="729926"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03</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73" name="组合 42"/>
          <p:cNvGrpSpPr>
            <a:grpSpLocks/>
          </p:cNvGrpSpPr>
          <p:nvPr/>
        </p:nvGrpSpPr>
        <p:grpSpPr bwMode="auto">
          <a:xfrm>
            <a:off x="5703840" y="3961901"/>
            <a:ext cx="3981051" cy="553641"/>
            <a:chOff x="3859762" y="1809521"/>
            <a:chExt cx="5116559" cy="711133"/>
          </a:xfrm>
        </p:grpSpPr>
        <p:grpSp>
          <p:nvGrpSpPr>
            <p:cNvPr id="74" name="组合 36"/>
            <p:cNvGrpSpPr>
              <a:grpSpLocks/>
            </p:cNvGrpSpPr>
            <p:nvPr/>
          </p:nvGrpSpPr>
          <p:grpSpPr bwMode="auto">
            <a:xfrm>
              <a:off x="3859762" y="1809521"/>
              <a:ext cx="5116559" cy="711133"/>
              <a:chOff x="3856314" y="1762464"/>
              <a:chExt cx="2383183" cy="2379436"/>
            </a:xfrm>
          </p:grpSpPr>
          <p:sp>
            <p:nvSpPr>
              <p:cNvPr id="76" name="矩形 7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75" name="矩形 7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grpSp>
        <p:nvGrpSpPr>
          <p:cNvPr id="78" name="组合 41"/>
          <p:cNvGrpSpPr>
            <a:grpSpLocks/>
          </p:cNvGrpSpPr>
          <p:nvPr/>
        </p:nvGrpSpPr>
        <p:grpSpPr bwMode="auto">
          <a:xfrm>
            <a:off x="4814996" y="4740656"/>
            <a:ext cx="613894" cy="555840"/>
            <a:chOff x="2727102" y="1805798"/>
            <a:chExt cx="789301" cy="714855"/>
          </a:xfrm>
        </p:grpSpPr>
        <p:grpSp>
          <p:nvGrpSpPr>
            <p:cNvPr id="79" name="组合 35"/>
            <p:cNvGrpSpPr>
              <a:grpSpLocks/>
            </p:cNvGrpSpPr>
            <p:nvPr/>
          </p:nvGrpSpPr>
          <p:grpSpPr bwMode="auto">
            <a:xfrm>
              <a:off x="2727102" y="1809520"/>
              <a:ext cx="789301" cy="711133"/>
              <a:chOff x="3696385" y="1762464"/>
              <a:chExt cx="2543112" cy="2379436"/>
            </a:xfrm>
          </p:grpSpPr>
          <p:sp>
            <p:nvSpPr>
              <p:cNvPr id="81" name="矩形 80"/>
              <p:cNvSpPr/>
              <p:nvPr/>
            </p:nvSpPr>
            <p:spPr>
              <a:xfrm>
                <a:off x="3855008" y="1760639"/>
                <a:ext cx="2379374" cy="2381261"/>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2" name="矩形 34"/>
              <p:cNvSpPr/>
              <p:nvPr/>
            </p:nvSpPr>
            <p:spPr>
              <a:xfrm>
                <a:off x="3696385" y="1803162"/>
                <a:ext cx="2543112" cy="1041802"/>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6" h="371837">
                    <a:moveTo>
                      <a:pt x="45292" y="0"/>
                    </a:moveTo>
                    <a:lnTo>
                      <a:pt x="703716" y="0"/>
                    </a:lnTo>
                    <a:lnTo>
                      <a:pt x="703716" y="286509"/>
                    </a:lnTo>
                    <a:cubicBezTo>
                      <a:pt x="458841" y="527809"/>
                      <a:pt x="219475" y="180681"/>
                      <a:pt x="0" y="180681"/>
                    </a:cubicBezTo>
                    <a:lnTo>
                      <a:pt x="45292" y="0"/>
                    </a:ln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0" name="文本框 39"/>
            <p:cNvSpPr txBox="1">
              <a:spLocks noChangeArrowheads="1"/>
            </p:cNvSpPr>
            <p:nvPr/>
          </p:nvSpPr>
          <p:spPr bwMode="auto">
            <a:xfrm>
              <a:off x="2788239" y="1805798"/>
              <a:ext cx="715502" cy="672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微软雅黑" panose="020B0503020204020204" pitchFamily="34" charset="-122"/>
                </a:defRPr>
              </a:lvl1pPr>
              <a:lvl2pPr marL="742950" indent="-285750">
                <a:defRPr>
                  <a:solidFill>
                    <a:schemeClr val="tx1"/>
                  </a:solidFill>
                  <a:latin typeface="Arial" panose="020B0604020202020204" pitchFamily="34" charset="0"/>
                  <a:ea typeface="微软雅黑" panose="020B0503020204020204" pitchFamily="34" charset="-122"/>
                </a:defRPr>
              </a:lvl2pPr>
              <a:lvl3pPr marL="1143000" indent="-228600">
                <a:defRPr>
                  <a:solidFill>
                    <a:schemeClr val="tx1"/>
                  </a:solidFill>
                  <a:latin typeface="Arial" panose="020B0604020202020204" pitchFamily="34" charset="0"/>
                  <a:ea typeface="微软雅黑" panose="020B0503020204020204" pitchFamily="34" charset="-122"/>
                </a:defRPr>
              </a:lvl3pPr>
              <a:lvl4pPr marL="1600200" indent="-228600">
                <a:defRPr>
                  <a:solidFill>
                    <a:schemeClr val="tx1"/>
                  </a:solidFill>
                  <a:latin typeface="Arial" panose="020B0604020202020204" pitchFamily="34" charset="0"/>
                  <a:ea typeface="微软雅黑" panose="020B0503020204020204" pitchFamily="34" charset="-122"/>
                </a:defRPr>
              </a:lvl4pPr>
              <a:lvl5pPr marL="2057400" indent="-228600">
                <a:defRPr>
                  <a:solidFill>
                    <a:schemeClr val="tx1"/>
                  </a:solidFill>
                  <a:latin typeface="Arial" panose="020B06040202020202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Arial" panose="020B0604020202020204" pitchFamily="34" charset="0"/>
                  <a:ea typeface="微软雅黑" panose="020B0503020204020204" pitchFamily="34" charset="-122"/>
                </a:defRPr>
              </a:lvl9pPr>
            </a:lstStyle>
            <a:p>
              <a:pPr algn="ctr" eaLnBrk="1" hangingPunct="1"/>
              <a:r>
                <a:rPr lang="en-US" altLang="zh-CN" sz="2800" dirty="0">
                  <a:solidFill>
                    <a:schemeClr val="bg1"/>
                  </a:solidFill>
                  <a:latin typeface="Impact" panose="020B0806030902050204" pitchFamily="34" charset="0"/>
                  <a:ea typeface="时尚中黑简体" pitchFamily="2" charset="-122"/>
                  <a:cs typeface="Arial" panose="020B0604020202020204" pitchFamily="34" charset="0"/>
                </a:rPr>
                <a:t>04</a:t>
              </a:r>
              <a:endParaRPr lang="zh-CN" altLang="en-US" sz="2800" dirty="0">
                <a:solidFill>
                  <a:schemeClr val="bg1"/>
                </a:solidFill>
                <a:latin typeface="Impact" panose="020B0806030902050204" pitchFamily="34" charset="0"/>
                <a:ea typeface="时尚中黑简体" pitchFamily="2" charset="-122"/>
                <a:cs typeface="Arial" panose="020B0604020202020204" pitchFamily="34" charset="0"/>
              </a:endParaRPr>
            </a:p>
          </p:txBody>
        </p:sp>
      </p:grpSp>
      <p:grpSp>
        <p:nvGrpSpPr>
          <p:cNvPr id="83" name="组合 42"/>
          <p:cNvGrpSpPr>
            <a:grpSpLocks/>
          </p:cNvGrpSpPr>
          <p:nvPr/>
        </p:nvGrpSpPr>
        <p:grpSpPr bwMode="auto">
          <a:xfrm>
            <a:off x="5703840" y="4742854"/>
            <a:ext cx="3981051" cy="553641"/>
            <a:chOff x="3859762" y="1809521"/>
            <a:chExt cx="5116559" cy="711133"/>
          </a:xfrm>
        </p:grpSpPr>
        <p:grpSp>
          <p:nvGrpSpPr>
            <p:cNvPr id="84" name="组合 36"/>
            <p:cNvGrpSpPr>
              <a:grpSpLocks/>
            </p:cNvGrpSpPr>
            <p:nvPr/>
          </p:nvGrpSpPr>
          <p:grpSpPr bwMode="auto">
            <a:xfrm>
              <a:off x="3859762" y="1809521"/>
              <a:ext cx="5116559" cy="711133"/>
              <a:chOff x="3856314" y="1762464"/>
              <a:chExt cx="2383183" cy="2379436"/>
            </a:xfrm>
          </p:grpSpPr>
          <p:sp>
            <p:nvSpPr>
              <p:cNvPr id="86" name="矩形 85"/>
              <p:cNvSpPr/>
              <p:nvPr/>
            </p:nvSpPr>
            <p:spPr>
              <a:xfrm>
                <a:off x="3856314" y="1763631"/>
                <a:ext cx="2379486" cy="2378269"/>
              </a:xfrm>
              <a:prstGeom prst="rect">
                <a:avLst/>
              </a:prstGeom>
              <a:solidFill>
                <a:schemeClr val="accent1">
                  <a:alpha val="89000"/>
                </a:schemeClr>
              </a:solidFill>
              <a:ln w="9525">
                <a:solidFill>
                  <a:schemeClr val="bg1"/>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7" name="矩形 34"/>
              <p:cNvSpPr/>
              <p:nvPr/>
            </p:nvSpPr>
            <p:spPr>
              <a:xfrm>
                <a:off x="3860011" y="1806100"/>
                <a:ext cx="2379486" cy="1576663"/>
              </a:xfrm>
              <a:custGeom>
                <a:avLst/>
                <a:gdLst>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286509"/>
                  <a:gd name="connsiteX1" fmla="*/ 658424 w 658424"/>
                  <a:gd name="connsiteY1" fmla="*/ 0 h 286509"/>
                  <a:gd name="connsiteX2" fmla="*/ 658424 w 658424"/>
                  <a:gd name="connsiteY2" fmla="*/ 286509 h 286509"/>
                  <a:gd name="connsiteX3" fmla="*/ 0 w 658424"/>
                  <a:gd name="connsiteY3" fmla="*/ 286509 h 286509"/>
                  <a:gd name="connsiteX4" fmla="*/ 0 w 658424"/>
                  <a:gd name="connsiteY4" fmla="*/ 0 h 286509"/>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410686"/>
                  <a:gd name="connsiteX1" fmla="*/ 658424 w 658424"/>
                  <a:gd name="connsiteY1" fmla="*/ 0 h 410686"/>
                  <a:gd name="connsiteX2" fmla="*/ 658424 w 658424"/>
                  <a:gd name="connsiteY2" fmla="*/ 286509 h 410686"/>
                  <a:gd name="connsiteX3" fmla="*/ 0 w 658424"/>
                  <a:gd name="connsiteY3" fmla="*/ 286509 h 410686"/>
                  <a:gd name="connsiteX4" fmla="*/ 0 w 658424"/>
                  <a:gd name="connsiteY4" fmla="*/ 0 h 410686"/>
                  <a:gd name="connsiteX0" fmla="*/ 0 w 658424"/>
                  <a:gd name="connsiteY0" fmla="*/ 0 h 393753"/>
                  <a:gd name="connsiteX1" fmla="*/ 658424 w 658424"/>
                  <a:gd name="connsiteY1" fmla="*/ 0 h 393753"/>
                  <a:gd name="connsiteX2" fmla="*/ 658424 w 658424"/>
                  <a:gd name="connsiteY2" fmla="*/ 286509 h 393753"/>
                  <a:gd name="connsiteX3" fmla="*/ 0 w 658424"/>
                  <a:gd name="connsiteY3" fmla="*/ 286509 h 393753"/>
                  <a:gd name="connsiteX4" fmla="*/ 0 w 658424"/>
                  <a:gd name="connsiteY4" fmla="*/ 0 h 393753"/>
                  <a:gd name="connsiteX0" fmla="*/ 45292 w 703716"/>
                  <a:gd name="connsiteY0" fmla="*/ 0 h 371837"/>
                  <a:gd name="connsiteX1" fmla="*/ 703716 w 703716"/>
                  <a:gd name="connsiteY1" fmla="*/ 0 h 371837"/>
                  <a:gd name="connsiteX2" fmla="*/ 703716 w 703716"/>
                  <a:gd name="connsiteY2" fmla="*/ 286509 h 371837"/>
                  <a:gd name="connsiteX3" fmla="*/ 0 w 703716"/>
                  <a:gd name="connsiteY3" fmla="*/ 180681 h 371837"/>
                  <a:gd name="connsiteX4" fmla="*/ 45292 w 703716"/>
                  <a:gd name="connsiteY4" fmla="*/ 0 h 371837"/>
                  <a:gd name="connsiteX0" fmla="*/ 45292 w 703716"/>
                  <a:gd name="connsiteY0" fmla="*/ 0 h 525639"/>
                  <a:gd name="connsiteX1" fmla="*/ 703716 w 703716"/>
                  <a:gd name="connsiteY1" fmla="*/ 0 h 525639"/>
                  <a:gd name="connsiteX2" fmla="*/ 703716 w 703716"/>
                  <a:gd name="connsiteY2" fmla="*/ 286509 h 525639"/>
                  <a:gd name="connsiteX3" fmla="*/ 0 w 703716"/>
                  <a:gd name="connsiteY3" fmla="*/ 180681 h 525639"/>
                  <a:gd name="connsiteX4" fmla="*/ 45292 w 703716"/>
                  <a:gd name="connsiteY4" fmla="*/ 0 h 525639"/>
                  <a:gd name="connsiteX0" fmla="*/ 45292 w 703716"/>
                  <a:gd name="connsiteY0" fmla="*/ 0 h 286509"/>
                  <a:gd name="connsiteX1" fmla="*/ 703716 w 703716"/>
                  <a:gd name="connsiteY1" fmla="*/ 0 h 286509"/>
                  <a:gd name="connsiteX2" fmla="*/ 703716 w 703716"/>
                  <a:gd name="connsiteY2" fmla="*/ 286509 h 286509"/>
                  <a:gd name="connsiteX3" fmla="*/ 0 w 703716"/>
                  <a:gd name="connsiteY3" fmla="*/ 180681 h 286509"/>
                  <a:gd name="connsiteX4" fmla="*/ 45292 w 703716"/>
                  <a:gd name="connsiteY4" fmla="*/ 0 h 286509"/>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4648"/>
                  <a:gd name="connsiteX1" fmla="*/ 658424 w 658424"/>
                  <a:gd name="connsiteY1" fmla="*/ 0 h 474648"/>
                  <a:gd name="connsiteX2" fmla="*/ 658424 w 658424"/>
                  <a:gd name="connsiteY2" fmla="*/ 286509 h 474648"/>
                  <a:gd name="connsiteX3" fmla="*/ 2177 w 658424"/>
                  <a:gd name="connsiteY3" fmla="*/ 474648 h 474648"/>
                  <a:gd name="connsiteX4" fmla="*/ 0 w 658424"/>
                  <a:gd name="connsiteY4" fmla="*/ 0 h 474648"/>
                  <a:gd name="connsiteX0" fmla="*/ 0 w 658424"/>
                  <a:gd name="connsiteY0" fmla="*/ 0 h 478579"/>
                  <a:gd name="connsiteX1" fmla="*/ 658424 w 658424"/>
                  <a:gd name="connsiteY1" fmla="*/ 0 h 478579"/>
                  <a:gd name="connsiteX2" fmla="*/ 658424 w 658424"/>
                  <a:gd name="connsiteY2" fmla="*/ 286509 h 478579"/>
                  <a:gd name="connsiteX3" fmla="*/ 2177 w 658424"/>
                  <a:gd name="connsiteY3" fmla="*/ 474648 h 478579"/>
                  <a:gd name="connsiteX4" fmla="*/ 0 w 658424"/>
                  <a:gd name="connsiteY4" fmla="*/ 0 h 478579"/>
                  <a:gd name="connsiteX0" fmla="*/ 0 w 658424"/>
                  <a:gd name="connsiteY0" fmla="*/ 0 h 477010"/>
                  <a:gd name="connsiteX1" fmla="*/ 658424 w 658424"/>
                  <a:gd name="connsiteY1" fmla="*/ 0 h 477010"/>
                  <a:gd name="connsiteX2" fmla="*/ 658424 w 658424"/>
                  <a:gd name="connsiteY2" fmla="*/ 286509 h 477010"/>
                  <a:gd name="connsiteX3" fmla="*/ 2177 w 658424"/>
                  <a:gd name="connsiteY3" fmla="*/ 474648 h 477010"/>
                  <a:gd name="connsiteX4" fmla="*/ 0 w 658424"/>
                  <a:gd name="connsiteY4" fmla="*/ 0 h 477010"/>
                  <a:gd name="connsiteX0" fmla="*/ 0 w 658424"/>
                  <a:gd name="connsiteY0" fmla="*/ 0 h 505769"/>
                  <a:gd name="connsiteX1" fmla="*/ 658424 w 658424"/>
                  <a:gd name="connsiteY1" fmla="*/ 0 h 505769"/>
                  <a:gd name="connsiteX2" fmla="*/ 658424 w 658424"/>
                  <a:gd name="connsiteY2" fmla="*/ 286509 h 505769"/>
                  <a:gd name="connsiteX3" fmla="*/ 2177 w 658424"/>
                  <a:gd name="connsiteY3" fmla="*/ 474648 h 505769"/>
                  <a:gd name="connsiteX4" fmla="*/ 0 w 658424"/>
                  <a:gd name="connsiteY4" fmla="*/ 0 h 505769"/>
                  <a:gd name="connsiteX0" fmla="*/ 0 w 658424"/>
                  <a:gd name="connsiteY0" fmla="*/ 0 h 525981"/>
                  <a:gd name="connsiteX1" fmla="*/ 658424 w 658424"/>
                  <a:gd name="connsiteY1" fmla="*/ 0 h 525981"/>
                  <a:gd name="connsiteX2" fmla="*/ 658424 w 658424"/>
                  <a:gd name="connsiteY2" fmla="*/ 286509 h 525981"/>
                  <a:gd name="connsiteX3" fmla="*/ 2177 w 658424"/>
                  <a:gd name="connsiteY3" fmla="*/ 474648 h 525981"/>
                  <a:gd name="connsiteX4" fmla="*/ 0 w 658424"/>
                  <a:gd name="connsiteY4" fmla="*/ 0 h 525981"/>
                  <a:gd name="connsiteX0" fmla="*/ 0 w 658424"/>
                  <a:gd name="connsiteY0" fmla="*/ 0 h 436868"/>
                  <a:gd name="connsiteX1" fmla="*/ 658424 w 658424"/>
                  <a:gd name="connsiteY1" fmla="*/ 0 h 436868"/>
                  <a:gd name="connsiteX2" fmla="*/ 658424 w 658424"/>
                  <a:gd name="connsiteY2" fmla="*/ 286509 h 436868"/>
                  <a:gd name="connsiteX3" fmla="*/ 2177 w 658424"/>
                  <a:gd name="connsiteY3" fmla="*/ 251233 h 436868"/>
                  <a:gd name="connsiteX4" fmla="*/ 0 w 658424"/>
                  <a:gd name="connsiteY4" fmla="*/ 0 h 436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424" h="436868">
                    <a:moveTo>
                      <a:pt x="0" y="0"/>
                    </a:moveTo>
                    <a:lnTo>
                      <a:pt x="658424" y="0"/>
                    </a:lnTo>
                    <a:lnTo>
                      <a:pt x="658424" y="286509"/>
                    </a:lnTo>
                    <a:cubicBezTo>
                      <a:pt x="356259" y="621878"/>
                      <a:pt x="90702" y="298268"/>
                      <a:pt x="2177" y="251233"/>
                    </a:cubicBezTo>
                    <a:cubicBezTo>
                      <a:pt x="1451" y="93017"/>
                      <a:pt x="726" y="158216"/>
                      <a:pt x="0" y="0"/>
                    </a:cubicBezTo>
                    <a:close/>
                  </a:path>
                </a:pathLst>
              </a:custGeom>
              <a:solidFill>
                <a:schemeClr val="bg1">
                  <a:alpha val="18000"/>
                </a:schemeClr>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sp>
          <p:nvSpPr>
            <p:cNvPr id="85" name="矩形 84"/>
            <p:cNvSpPr/>
            <p:nvPr/>
          </p:nvSpPr>
          <p:spPr>
            <a:xfrm>
              <a:off x="4943773" y="1868801"/>
              <a:ext cx="3005908" cy="592920"/>
            </a:xfrm>
            <a:prstGeom prst="rect">
              <a:avLst/>
            </a:prstGeom>
          </p:spPr>
          <p:txBody>
            <a:bodyPr wrap="none">
              <a:spAutoFit/>
            </a:bodyPr>
            <a:lstStyle/>
            <a:p>
              <a:r>
                <a:rPr lang="zh-CN" altLang="en-US" sz="2400" dirty="0">
                  <a:solidFill>
                    <a:schemeClr val="bg1"/>
                  </a:solidFill>
                  <a:ea typeface="微软雅黑" panose="020B0503020204020204" pitchFamily="34" charset="-122"/>
                </a:rPr>
                <a:t>请替换文字内容</a:t>
              </a:r>
            </a:p>
          </p:txBody>
        </p:sp>
      </p:grpSp>
    </p:spTree>
    <p:extLst>
      <p:ext uri="{BB962C8B-B14F-4D97-AF65-F5344CB8AC3E}">
        <p14:creationId xmlns:p14="http://schemas.microsoft.com/office/powerpoint/2010/main" val="227803887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2" presetClass="entr" presetSubtype="8" decel="10000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750" fill="hold"/>
                                        <p:tgtEl>
                                          <p:spTgt spid="15"/>
                                        </p:tgtEl>
                                        <p:attrNameLst>
                                          <p:attrName>ppt_x</p:attrName>
                                        </p:attrNameLst>
                                      </p:cBhvr>
                                      <p:tavLst>
                                        <p:tav tm="0">
                                          <p:val>
                                            <p:strVal val="0-#ppt_w/2"/>
                                          </p:val>
                                        </p:tav>
                                        <p:tav tm="100000">
                                          <p:val>
                                            <p:strVal val="#ppt_x"/>
                                          </p:val>
                                        </p:tav>
                                      </p:tavLst>
                                    </p:anim>
                                    <p:anim calcmode="lin" valueType="num">
                                      <p:cBhvr additive="base">
                                        <p:cTn id="13" dur="750" fill="hold"/>
                                        <p:tgtEl>
                                          <p:spTgt spid="15"/>
                                        </p:tgtEl>
                                        <p:attrNameLst>
                                          <p:attrName>ppt_y</p:attrName>
                                        </p:attrNameLst>
                                      </p:cBhvr>
                                      <p:tavLst>
                                        <p:tav tm="0">
                                          <p:val>
                                            <p:strVal val="#ppt_y"/>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750"/>
                                        <p:tgtEl>
                                          <p:spTgt spid="20"/>
                                        </p:tgtEl>
                                      </p:cBhvr>
                                    </p:animEffect>
                                  </p:childTnLst>
                                </p:cTn>
                              </p:par>
                            </p:childTnLst>
                          </p:cTn>
                        </p:par>
                        <p:par>
                          <p:cTn id="17" fill="hold">
                            <p:stCondLst>
                              <p:cond delay="1000"/>
                            </p:stCondLst>
                            <p:childTnLst>
                              <p:par>
                                <p:cTn id="18" presetID="2" presetClass="entr" presetSubtype="8" decel="100000" fill="hold" nodeType="afterEffect">
                                  <p:stCondLst>
                                    <p:cond delay="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750" fill="hold"/>
                                        <p:tgtEl>
                                          <p:spTgt spid="58"/>
                                        </p:tgtEl>
                                        <p:attrNameLst>
                                          <p:attrName>ppt_x</p:attrName>
                                        </p:attrNameLst>
                                      </p:cBhvr>
                                      <p:tavLst>
                                        <p:tav tm="0">
                                          <p:val>
                                            <p:strVal val="0-#ppt_w/2"/>
                                          </p:val>
                                        </p:tav>
                                        <p:tav tm="100000">
                                          <p:val>
                                            <p:strVal val="#ppt_x"/>
                                          </p:val>
                                        </p:tav>
                                      </p:tavLst>
                                    </p:anim>
                                    <p:anim calcmode="lin" valueType="num">
                                      <p:cBhvr additive="base">
                                        <p:cTn id="21" dur="750" fill="hold"/>
                                        <p:tgtEl>
                                          <p:spTgt spid="58"/>
                                        </p:tgtEl>
                                        <p:attrNameLst>
                                          <p:attrName>ppt_y</p:attrName>
                                        </p:attrNameLst>
                                      </p:cBhvr>
                                      <p:tavLst>
                                        <p:tav tm="0">
                                          <p:val>
                                            <p:strVal val="#ppt_y"/>
                                          </p:val>
                                        </p:tav>
                                        <p:tav tm="100000">
                                          <p:val>
                                            <p:strVal val="#ppt_y"/>
                                          </p:val>
                                        </p:tav>
                                      </p:tavLst>
                                    </p:anim>
                                  </p:childTnLst>
                                </p:cTn>
                              </p:par>
                              <p:par>
                                <p:cTn id="22" presetID="10" presetClass="entr" presetSubtype="0"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fade">
                                      <p:cBhvr>
                                        <p:cTn id="24" dur="750"/>
                                        <p:tgtEl>
                                          <p:spTgt spid="63"/>
                                        </p:tgtEl>
                                      </p:cBhvr>
                                    </p:animEffect>
                                  </p:childTnLst>
                                </p:cTn>
                              </p:par>
                            </p:childTnLst>
                          </p:cTn>
                        </p:par>
                        <p:par>
                          <p:cTn id="25" fill="hold">
                            <p:stCondLst>
                              <p:cond delay="1750"/>
                            </p:stCondLst>
                            <p:childTnLst>
                              <p:par>
                                <p:cTn id="26" presetID="2" presetClass="entr" presetSubtype="8" decel="100000" fill="hold" nodeType="afterEffect">
                                  <p:stCondLst>
                                    <p:cond delay="0"/>
                                  </p:stCondLst>
                                  <p:childTnLst>
                                    <p:set>
                                      <p:cBhvr>
                                        <p:cTn id="27" dur="1" fill="hold">
                                          <p:stCondLst>
                                            <p:cond delay="0"/>
                                          </p:stCondLst>
                                        </p:cTn>
                                        <p:tgtEl>
                                          <p:spTgt spid="68"/>
                                        </p:tgtEl>
                                        <p:attrNameLst>
                                          <p:attrName>style.visibility</p:attrName>
                                        </p:attrNameLst>
                                      </p:cBhvr>
                                      <p:to>
                                        <p:strVal val="visible"/>
                                      </p:to>
                                    </p:set>
                                    <p:anim calcmode="lin" valueType="num">
                                      <p:cBhvr additive="base">
                                        <p:cTn id="28" dur="750" fill="hold"/>
                                        <p:tgtEl>
                                          <p:spTgt spid="68"/>
                                        </p:tgtEl>
                                        <p:attrNameLst>
                                          <p:attrName>ppt_x</p:attrName>
                                        </p:attrNameLst>
                                      </p:cBhvr>
                                      <p:tavLst>
                                        <p:tav tm="0">
                                          <p:val>
                                            <p:strVal val="0-#ppt_w/2"/>
                                          </p:val>
                                        </p:tav>
                                        <p:tav tm="100000">
                                          <p:val>
                                            <p:strVal val="#ppt_x"/>
                                          </p:val>
                                        </p:tav>
                                      </p:tavLst>
                                    </p:anim>
                                    <p:anim calcmode="lin" valueType="num">
                                      <p:cBhvr additive="base">
                                        <p:cTn id="29" dur="750" fill="hold"/>
                                        <p:tgtEl>
                                          <p:spTgt spid="68"/>
                                        </p:tgtEl>
                                        <p:attrNameLst>
                                          <p:attrName>ppt_y</p:attrName>
                                        </p:attrNameLst>
                                      </p:cBhvr>
                                      <p:tavLst>
                                        <p:tav tm="0">
                                          <p:val>
                                            <p:strVal val="#ppt_y"/>
                                          </p:val>
                                        </p:tav>
                                        <p:tav tm="100000">
                                          <p:val>
                                            <p:strVal val="#ppt_y"/>
                                          </p:val>
                                        </p:tav>
                                      </p:tavLst>
                                    </p:anim>
                                  </p:childTnLst>
                                </p:cTn>
                              </p:par>
                              <p:par>
                                <p:cTn id="30" presetID="10" presetClass="entr" presetSubtype="0" fill="hold" nodeType="withEffect">
                                  <p:stCondLst>
                                    <p:cond delay="0"/>
                                  </p:stCondLst>
                                  <p:childTnLst>
                                    <p:set>
                                      <p:cBhvr>
                                        <p:cTn id="31" dur="1" fill="hold">
                                          <p:stCondLst>
                                            <p:cond delay="0"/>
                                          </p:stCondLst>
                                        </p:cTn>
                                        <p:tgtEl>
                                          <p:spTgt spid="73"/>
                                        </p:tgtEl>
                                        <p:attrNameLst>
                                          <p:attrName>style.visibility</p:attrName>
                                        </p:attrNameLst>
                                      </p:cBhvr>
                                      <p:to>
                                        <p:strVal val="visible"/>
                                      </p:to>
                                    </p:set>
                                    <p:animEffect transition="in" filter="fade">
                                      <p:cBhvr>
                                        <p:cTn id="32" dur="750"/>
                                        <p:tgtEl>
                                          <p:spTgt spid="73"/>
                                        </p:tgtEl>
                                      </p:cBhvr>
                                    </p:animEffect>
                                  </p:childTnLst>
                                </p:cTn>
                              </p:par>
                            </p:childTnLst>
                          </p:cTn>
                        </p:par>
                        <p:par>
                          <p:cTn id="33" fill="hold">
                            <p:stCondLst>
                              <p:cond delay="2500"/>
                            </p:stCondLst>
                            <p:childTnLst>
                              <p:par>
                                <p:cTn id="34" presetID="2" presetClass="entr" presetSubtype="8" decel="100000"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750" fill="hold"/>
                                        <p:tgtEl>
                                          <p:spTgt spid="78"/>
                                        </p:tgtEl>
                                        <p:attrNameLst>
                                          <p:attrName>ppt_x</p:attrName>
                                        </p:attrNameLst>
                                      </p:cBhvr>
                                      <p:tavLst>
                                        <p:tav tm="0">
                                          <p:val>
                                            <p:strVal val="0-#ppt_w/2"/>
                                          </p:val>
                                        </p:tav>
                                        <p:tav tm="100000">
                                          <p:val>
                                            <p:strVal val="#ppt_x"/>
                                          </p:val>
                                        </p:tav>
                                      </p:tavLst>
                                    </p:anim>
                                    <p:anim calcmode="lin" valueType="num">
                                      <p:cBhvr additive="base">
                                        <p:cTn id="37" dur="750" fill="hold"/>
                                        <p:tgtEl>
                                          <p:spTgt spid="78"/>
                                        </p:tgtEl>
                                        <p:attrNameLst>
                                          <p:attrName>ppt_y</p:attrName>
                                        </p:attrNameLst>
                                      </p:cBhvr>
                                      <p:tavLst>
                                        <p:tav tm="0">
                                          <p:val>
                                            <p:strVal val="#ppt_y"/>
                                          </p:val>
                                        </p:tav>
                                        <p:tav tm="100000">
                                          <p:val>
                                            <p:strVal val="#ppt_y"/>
                                          </p:val>
                                        </p:tav>
                                      </p:tavLst>
                                    </p:anim>
                                  </p:childTnLst>
                                </p:cTn>
                              </p:par>
                              <p:par>
                                <p:cTn id="38" presetID="10" presetClass="entr" presetSubtype="0" fill="hold" nodeType="with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75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723207" cy="2230424"/>
          </a:xfrm>
          <a:prstGeom prst="rect">
            <a:avLst/>
          </a:prstGeom>
          <a:noFill/>
        </p:spPr>
        <p:txBody>
          <a:bodyPr wrap="none" lIns="45305" tIns="22653" rIns="45305" bIns="22653" rtlCol="0">
            <a:spAutoFit/>
          </a:bodyPr>
          <a:lstStyle/>
          <a:p>
            <a:r>
              <a:rPr lang="en-US" altLang="zh-CN" sz="14198" spc="-149" dirty="0">
                <a:solidFill>
                  <a:schemeClr val="bg1"/>
                </a:solidFill>
                <a:latin typeface="Impact" panose="020B0806030902050204" pitchFamily="34" charset="0"/>
                <a:ea typeface="微软雅黑" panose="020B0503020204020204" pitchFamily="34" charset="-122"/>
                <a:cs typeface="Raavi" pitchFamily="34" charset="0"/>
              </a:rPr>
              <a:t>01</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29956980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51144281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62243121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58074487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188663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43220"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02</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73477814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4077866103"/>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35878342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41705095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292517377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94516"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03</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125525548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26692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ma14="http://schemas.microsoft.com/office/mac/drawingml/2011/main" xmlns=""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18884557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09505087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703353131"/>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390606" y="896"/>
            <a:ext cx="5881083" cy="7231573"/>
            <a:chOff x="389112" y="2"/>
            <a:chExt cx="5882535" cy="7233359"/>
          </a:xfrm>
        </p:grpSpPr>
        <p:sp>
          <p:nvSpPr>
            <p:cNvPr id="7" name="Freeform 11"/>
            <p:cNvSpPr>
              <a:spLocks/>
            </p:cNvSpPr>
            <p:nvPr/>
          </p:nvSpPr>
          <p:spPr bwMode="auto">
            <a:xfrm>
              <a:off x="389112" y="2"/>
              <a:ext cx="5882535" cy="7233359"/>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sp>
          <p:nvSpPr>
            <p:cNvPr id="32" name="任意多边形 31"/>
            <p:cNvSpPr>
              <a:spLocks/>
            </p:cNvSpPr>
            <p:nvPr/>
          </p:nvSpPr>
          <p:spPr bwMode="auto">
            <a:xfrm rot="549104">
              <a:off x="4104826" y="4856476"/>
              <a:ext cx="611245" cy="1160034"/>
            </a:xfrm>
            <a:custGeom>
              <a:avLst/>
              <a:gdLst>
                <a:gd name="connsiteX0" fmla="*/ 231532 w 611245"/>
                <a:gd name="connsiteY0" fmla="*/ 61172 h 1160034"/>
                <a:gd name="connsiteX1" fmla="*/ 611245 w 611245"/>
                <a:gd name="connsiteY1" fmla="*/ 0 h 1160034"/>
                <a:gd name="connsiteX2" fmla="*/ 379353 w 611245"/>
                <a:gd name="connsiteY2" fmla="*/ 1098920 h 1160034"/>
                <a:gd name="connsiteX3" fmla="*/ 0 w 611245"/>
                <a:gd name="connsiteY3" fmla="*/ 1160034 h 1160034"/>
                <a:gd name="connsiteX4" fmla="*/ 231532 w 611245"/>
                <a:gd name="connsiteY4" fmla="*/ 61172 h 1160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245" h="1160034">
                  <a:moveTo>
                    <a:pt x="231532" y="61172"/>
                  </a:moveTo>
                  <a:lnTo>
                    <a:pt x="611245" y="0"/>
                  </a:lnTo>
                  <a:lnTo>
                    <a:pt x="379353" y="1098920"/>
                  </a:lnTo>
                  <a:lnTo>
                    <a:pt x="0" y="1160034"/>
                  </a:lnTo>
                  <a:lnTo>
                    <a:pt x="231532" y="61172"/>
                  </a:lnTo>
                  <a:close/>
                </a:path>
              </a:pathLst>
            </a:custGeom>
            <a:solidFill>
              <a:schemeClr val="accent2"/>
            </a:solidFill>
            <a:ln>
              <a:noFill/>
            </a:ln>
            <a:effectLst/>
            <a:extLst/>
          </p:spPr>
          <p:txBody>
            <a:bodyPr vert="horz" wrap="square" lIns="45305" tIns="22653" rIns="45305" bIns="22653" numCol="1" anchor="t" anchorCtr="0" compatLnSpc="1">
              <a:prstTxWarp prst="textNoShape">
                <a:avLst/>
              </a:prstTxWarp>
            </a:bodyPr>
            <a:lstStyle/>
            <a:p>
              <a:endParaRPr lang="zh-CN" altLang="en-US">
                <a:ea typeface="微软雅黑" panose="020B0503020204020204" pitchFamily="34" charset="-122"/>
              </a:endParaRPr>
            </a:p>
          </p:txBody>
        </p:sp>
      </p:grpSp>
      <p:sp>
        <p:nvSpPr>
          <p:cNvPr id="45" name="TextBox 44"/>
          <p:cNvSpPr txBox="1"/>
          <p:nvPr/>
        </p:nvSpPr>
        <p:spPr>
          <a:xfrm>
            <a:off x="2593776" y="2180494"/>
            <a:ext cx="2506303" cy="599678"/>
          </a:xfrm>
          <a:prstGeom prst="rect">
            <a:avLst/>
          </a:prstGeom>
          <a:noFill/>
        </p:spPr>
        <p:txBody>
          <a:bodyPr wrap="square" lIns="45305" tIns="22653" rIns="45305" bIns="22653" rtlCol="0">
            <a:spAutoFit/>
          </a:bodyPr>
          <a:lstStyle/>
          <a:p>
            <a:pPr algn="just">
              <a:lnSpc>
                <a:spcPct val="150000"/>
              </a:lnSpc>
              <a:spcBef>
                <a:spcPts val="0"/>
              </a:spcBef>
              <a:spcAft>
                <a:spcPts val="0"/>
              </a:spcAft>
            </a:pPr>
            <a:r>
              <a:rPr lang="zh-CN" altLang="en-US" sz="24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sp>
        <p:nvSpPr>
          <p:cNvPr id="46" name="TextBox 45"/>
          <p:cNvSpPr txBox="1"/>
          <p:nvPr/>
        </p:nvSpPr>
        <p:spPr>
          <a:xfrm>
            <a:off x="2593777" y="1984271"/>
            <a:ext cx="2899727" cy="215005"/>
          </a:xfrm>
          <a:prstGeom prst="rect">
            <a:avLst/>
          </a:prstGeom>
          <a:noFill/>
        </p:spPr>
        <p:txBody>
          <a:bodyPr wrap="square" lIns="45305" tIns="22653" rIns="45305" bIns="22653" rtlCol="0">
            <a:spAutoFit/>
          </a:bodyPr>
          <a:lstStyle/>
          <a:p>
            <a:r>
              <a:rPr lang="en-US" altLang="zh-CN"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rPr>
              <a:t>PLEASE REPLACE THE WRITTEN CONTENT</a:t>
            </a:r>
            <a:endParaRPr lang="zh-CN" altLang="en-US" sz="1050" dirty="0">
              <a:solidFill>
                <a:schemeClr val="bg1"/>
              </a:solidFill>
              <a:latin typeface="微软雅黑" panose="020B0503020204020204" pitchFamily="34" charset="-122"/>
              <a:ea typeface="微软雅黑" panose="020B0503020204020204" pitchFamily="34" charset="-122"/>
              <a:cs typeface="Microsoft Himalaya" panose="01010100010101010101" pitchFamily="2" charset="0"/>
            </a:endParaRPr>
          </a:p>
        </p:txBody>
      </p:sp>
      <p:grpSp>
        <p:nvGrpSpPr>
          <p:cNvPr id="2" name="组合 1"/>
          <p:cNvGrpSpPr/>
          <p:nvPr/>
        </p:nvGrpSpPr>
        <p:grpSpPr>
          <a:xfrm>
            <a:off x="7748372" y="5387990"/>
            <a:ext cx="2772700" cy="553930"/>
            <a:chOff x="15486198" y="7757237"/>
            <a:chExt cx="5356112" cy="1048058"/>
          </a:xfrm>
          <a:effectLst>
            <a:outerShdw blurRad="127000" dist="127000" dir="600000" algn="ctr" rotWithShape="0">
              <a:srgbClr val="000000">
                <a:alpha val="40000"/>
              </a:srgbClr>
            </a:outerShdw>
          </a:effectLst>
        </p:grpSpPr>
        <p:sp>
          <p:nvSpPr>
            <p:cNvPr id="6" name="圆角矩形 5"/>
            <p:cNvSpPr/>
            <p:nvPr/>
          </p:nvSpPr>
          <p:spPr>
            <a:xfrm>
              <a:off x="15486198" y="7850465"/>
              <a:ext cx="5356112" cy="857027"/>
            </a:xfrm>
            <a:prstGeom prst="roundRect">
              <a:avLst/>
            </a:prstGeom>
            <a:solidFill>
              <a:schemeClr val="accent1"/>
            </a:solidFill>
            <a:ln w="60325">
              <a:solidFill>
                <a:schemeClr val="bg1"/>
              </a:solidFill>
            </a:ln>
            <a:effectLst>
              <a:outerShdw blurRad="266700" dist="114300" dir="5340000" sx="101000" sy="101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48" name="TextBox 47"/>
            <p:cNvSpPr txBox="1"/>
            <p:nvPr/>
          </p:nvSpPr>
          <p:spPr>
            <a:xfrm>
              <a:off x="16233798" y="7757237"/>
              <a:ext cx="4265293" cy="1048058"/>
            </a:xfrm>
            <a:prstGeom prst="rect">
              <a:avLst/>
            </a:prstGeom>
            <a:noFill/>
          </p:spPr>
          <p:txBody>
            <a:bodyPr wrap="square" rtlCol="0">
              <a:spAutoFit/>
            </a:bodyPr>
            <a:lstStyle/>
            <a:p>
              <a:pPr algn="just">
                <a:lnSpc>
                  <a:spcPct val="150000"/>
                </a:lnSpc>
                <a:spcBef>
                  <a:spcPts val="0"/>
                </a:spcBef>
                <a:spcAft>
                  <a:spcPts val="0"/>
                </a:spcAft>
              </a:pPr>
              <a:r>
                <a:rPr lang="zh-CN" altLang="en-US" sz="2000" dirty="0">
                  <a:solidFill>
                    <a:schemeClr val="bg1"/>
                  </a:solidFill>
                  <a:latin typeface="Arial" panose="020B0604020202020204" pitchFamily="34" charset="0"/>
                  <a:ea typeface="微软雅黑" pitchFamily="34" charset="-122"/>
                  <a:sym typeface="Arial" panose="020B0604020202020204" pitchFamily="34" charset="0"/>
                </a:rPr>
                <a:t>请替换文字内容</a:t>
              </a:r>
            </a:p>
          </p:txBody>
        </p:sp>
      </p:grpSp>
      <p:sp>
        <p:nvSpPr>
          <p:cNvPr id="70" name="TextBox 69"/>
          <p:cNvSpPr txBox="1"/>
          <p:nvPr/>
        </p:nvSpPr>
        <p:spPr>
          <a:xfrm>
            <a:off x="1607938" y="3600660"/>
            <a:ext cx="1938411" cy="2230642"/>
          </a:xfrm>
          <a:prstGeom prst="rect">
            <a:avLst/>
          </a:prstGeom>
          <a:noFill/>
        </p:spPr>
        <p:txBody>
          <a:bodyPr wrap="none" lIns="45305" tIns="22653" rIns="45305" bIns="22653" rtlCol="0">
            <a:spAutoFit/>
          </a:bodyPr>
          <a:lstStyle/>
          <a:p>
            <a:r>
              <a:rPr lang="en-US" altLang="zh-CN" sz="14198" spc="-149" dirty="0" smtClean="0">
                <a:solidFill>
                  <a:schemeClr val="bg1"/>
                </a:solidFill>
                <a:latin typeface="Impact" panose="020B0806030902050204" pitchFamily="34" charset="0"/>
                <a:ea typeface="微软雅黑" panose="020B0503020204020204" pitchFamily="34" charset="-122"/>
                <a:cs typeface="Raavi" pitchFamily="34" charset="0"/>
              </a:rPr>
              <a:t>04</a:t>
            </a:r>
            <a:endParaRPr lang="zh-CN" altLang="en-US" sz="14198" spc="-149" dirty="0">
              <a:solidFill>
                <a:schemeClr val="bg1"/>
              </a:solidFill>
              <a:latin typeface="Impact" panose="020B0806030902050204" pitchFamily="34" charset="0"/>
              <a:ea typeface="微软雅黑" panose="020B0503020204020204" pitchFamily="34" charset="-122"/>
              <a:cs typeface="Raavi" pitchFamily="34" charset="0"/>
            </a:endParaRPr>
          </a:p>
        </p:txBody>
      </p:sp>
      <p:sp>
        <p:nvSpPr>
          <p:cNvPr id="10" name="圆角矩形 9"/>
          <p:cNvSpPr/>
          <p:nvPr/>
        </p:nvSpPr>
        <p:spPr>
          <a:xfrm>
            <a:off x="6381936" y="1377236"/>
            <a:ext cx="5505572" cy="3321374"/>
          </a:xfrm>
          <a:prstGeom prst="round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Tree>
    <p:extLst>
      <p:ext uri="{BB962C8B-B14F-4D97-AF65-F5344CB8AC3E}">
        <p14:creationId xmlns:p14="http://schemas.microsoft.com/office/powerpoint/2010/main" val="36930977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4" presetClass="entr" presetSubtype="1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randombar(horizontal)">
                                      <p:cBhvr>
                                        <p:cTn id="12" dur="500"/>
                                        <p:tgtEl>
                                          <p:spTgt spid="4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randombar(horizontal)">
                                      <p:cBhvr>
                                        <p:cTn id="15" dur="500"/>
                                        <p:tgtEl>
                                          <p:spTgt spid="46"/>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70"/>
                                        </p:tgtEl>
                                        <p:attrNameLst>
                                          <p:attrName>style.visibility</p:attrName>
                                        </p:attrNameLst>
                                      </p:cBhvr>
                                      <p:to>
                                        <p:strVal val="visible"/>
                                      </p:to>
                                    </p:set>
                                    <p:animEffect transition="in" filter="fade">
                                      <p:cBhvr>
                                        <p:cTn id="19" dur="500"/>
                                        <p:tgtEl>
                                          <p:spTgt spid="70"/>
                                        </p:tgtEl>
                                      </p:cBhvr>
                                    </p:animEffect>
                                  </p:childTnLst>
                                </p:cTn>
                              </p:par>
                            </p:childTnLst>
                          </p:cTn>
                        </p:par>
                        <p:par>
                          <p:cTn id="20" fill="hold">
                            <p:stCondLst>
                              <p:cond delay="1500"/>
                            </p:stCondLst>
                            <p:childTnLst>
                              <p:par>
                                <p:cTn id="21" presetID="52"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Scale>
                                      <p:cBhvr>
                                        <p:cTn id="23" dur="5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500" decel="50000" fill="hold">
                                          <p:stCondLst>
                                            <p:cond delay="0"/>
                                          </p:stCondLst>
                                        </p:cTn>
                                        <p:tgtEl>
                                          <p:spTgt spid="10"/>
                                        </p:tgtEl>
                                        <p:attrNameLst>
                                          <p:attrName>ppt_x</p:attrName>
                                          <p:attrName>ppt_y</p:attrName>
                                        </p:attrNameLst>
                                      </p:cBhvr>
                                    </p:animMotion>
                                    <p:animEffect transition="in" filter="fade">
                                      <p:cBhvr>
                                        <p:cTn id="25" dur="500"/>
                                        <p:tgtEl>
                                          <p:spTgt spid="1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70" grpId="0"/>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3834843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1211176590"/>
      </p:ext>
    </p:extLst>
  </p:cSld>
  <p:clrMapOvr>
    <a:masterClrMapping/>
  </p:clrMapOvr>
  <mc:AlternateContent xmlns:mc="http://schemas.openxmlformats.org/markup-compatibility/2006" xmlns:p14="http://schemas.microsoft.com/office/powerpoint/2010/main">
    <mc:Choice Requires="p14">
      <p:transition spd="slow" p14:dur="1600" advTm="4000">
        <p14:gallery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val="341314545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53" y="199"/>
            <a:ext cx="12858044" cy="7232253"/>
          </a:xfrm>
          <a:prstGeom prst="rect">
            <a:avLst/>
          </a:prstGeom>
          <a:blipFill dpi="0" rotWithShape="1">
            <a:blip r:embed="rId3" cstate="screen">
              <a:extLst>
                <a:ext uri="{28A0092B-C50C-407E-A947-70E740481C1C}">
                  <a14:useLocalDpi xmlns:a14="http://schemas.microsoft.com/office/drawing/2010/main"/>
                </a:ext>
              </a:extLst>
            </a:blip>
            <a:srcRect/>
            <a:stretch>
              <a:fillRect t="1213"/>
            </a:stretch>
          </a:blipFill>
          <a:ln w="0">
            <a:noFill/>
            <a:prstDash val="solid"/>
            <a:miter lim="800000"/>
            <a:headEnd/>
            <a:tailEnd/>
          </a:ln>
        </p:spPr>
        <p:txBody>
          <a:bodyPr vert="horz" wrap="square" lIns="128573" tIns="64286" rIns="128573" bIns="64286" numCol="1" anchor="t" anchorCtr="0" compatLnSpc="1">
            <a:prstTxWarp prst="textNoShape">
              <a:avLst/>
            </a:prstTxWarp>
          </a:bodyPr>
          <a:lstStyle/>
          <a:p>
            <a:endParaRPr lang="zh-CN" altLang="en-US" sz="2000"/>
          </a:p>
        </p:txBody>
      </p:sp>
      <p:sp>
        <p:nvSpPr>
          <p:cNvPr id="7" name="矩形 6"/>
          <p:cNvSpPr/>
          <p:nvPr/>
        </p:nvSpPr>
        <p:spPr>
          <a:xfrm>
            <a:off x="0" y="4408413"/>
            <a:ext cx="12858750" cy="2824237"/>
          </a:xfrm>
          <a:prstGeom prst="rect">
            <a:avLst/>
          </a:prstGeom>
          <a:solidFill>
            <a:schemeClr val="accent1">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2050810" y="5317048"/>
            <a:ext cx="87571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6000" spc="600" dirty="0" smtClean="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6000" spc="600" dirty="0">
              <a:solidFill>
                <a:schemeClr val="bg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Tree>
    <p:extLst>
      <p:ext uri="{BB962C8B-B14F-4D97-AF65-F5344CB8AC3E}">
        <p14:creationId xmlns:p14="http://schemas.microsoft.com/office/powerpoint/2010/main" val="26254778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14:presetBounceEnd="40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0000">
                                          <p:cBhvr additive="base">
                                            <p:cTn id="7" dur="1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accel="4000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ppt_x"/>
                                              </p:val>
                                            </p:tav>
                                            <p:tav tm="100000">
                                              <p:val>
                                                <p:strVal val="#ppt_x"/>
                                              </p:val>
                                            </p:tav>
                                          </p:tavLst>
                                        </p:anim>
                                        <p:anim calcmode="lin" valueType="num">
                                          <p:cBhvr additive="base">
                                            <p:cTn id="8" dur="15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1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23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P spid="9" grpId="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159A4713-FED5-4FD9-A60E-F6B6603BF74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数据分析"/>
</p:tagLst>
</file>

<file path=ppt/theme/theme1.xml><?xml version="1.0" encoding="utf-8"?>
<a:theme xmlns:a="http://schemas.openxmlformats.org/drawingml/2006/main" name="第一PPT，www.1ppt.com">
  <a:themeElements>
    <a:clrScheme name="自定义 277">
      <a:dk1>
        <a:sysClr val="windowText" lastClr="000000"/>
      </a:dk1>
      <a:lt1>
        <a:sysClr val="window" lastClr="FFFFFF"/>
      </a:lt1>
      <a:dk2>
        <a:srgbClr val="44546A"/>
      </a:dk2>
      <a:lt2>
        <a:srgbClr val="E7E6E6"/>
      </a:lt2>
      <a:accent1>
        <a:srgbClr val="FF872F"/>
      </a:accent1>
      <a:accent2>
        <a:srgbClr val="1C327F"/>
      </a:accent2>
      <a:accent3>
        <a:srgbClr val="FF872F"/>
      </a:accent3>
      <a:accent4>
        <a:srgbClr val="1C327F"/>
      </a:accent4>
      <a:accent5>
        <a:srgbClr val="FF872F"/>
      </a:accent5>
      <a:accent6>
        <a:srgbClr val="1C327F"/>
      </a:accent6>
      <a:hlink>
        <a:srgbClr val="FF872F"/>
      </a:hlink>
      <a:folHlink>
        <a:srgbClr val="1C327F"/>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2168</Words>
  <Application>Microsoft Office PowerPoint</Application>
  <PresentationFormat>自定义</PresentationFormat>
  <Paragraphs>232</Paragraphs>
  <Slides>22</Slides>
  <Notes>22</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22</vt:i4>
      </vt:variant>
    </vt:vector>
  </HeadingPairs>
  <TitlesOfParts>
    <vt:vector size="36" baseType="lpstr">
      <vt:lpstr>Raavi</vt:lpstr>
      <vt:lpstr>SimSun-ExtB</vt:lpstr>
      <vt:lpstr>方正粗谭黑简体</vt:lpstr>
      <vt:lpstr>时尚中黑简体</vt:lpstr>
      <vt:lpstr>宋体</vt:lpstr>
      <vt:lpstr>微软雅黑</vt:lpstr>
      <vt:lpstr>Arial</vt:lpstr>
      <vt:lpstr>Calibri</vt:lpstr>
      <vt:lpstr>Calibri Light</vt:lpstr>
      <vt:lpstr>Helvetica</vt:lpstr>
      <vt:lpstr>Impact</vt:lpstr>
      <vt:lpstr>Microsoft Himalaya</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数据分析</dc:title>
  <dc:creator/>
  <cp:keywords>www.1ppt.com</cp:keywords>
  <dc:description>www.1ppt.com</dc:description>
  <cp:lastModifiedBy/>
  <cp:revision>1</cp:revision>
  <dcterms:created xsi:type="dcterms:W3CDTF">2016-10-17T14:00:15Z</dcterms:created>
  <dcterms:modified xsi:type="dcterms:W3CDTF">2020-03-27T05:15:26Z</dcterms:modified>
</cp:coreProperties>
</file>