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2020/3/28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:a16="http://schemas.microsoft.com/office/drawing/2014/main" xmlns="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研发部每周工作汇报</a:t>
            </a:r>
            <a:r>
              <a:rPr lang="en-US" altLang="zh-CN" sz="40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9" name="矩形 178">
            <a:extLst>
              <a:ext uri="{FF2B5EF4-FFF2-40B4-BE49-F238E27FC236}">
                <a16:creationId xmlns:a16="http://schemas.microsoft.com/office/drawing/2014/main" xmlns="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:a16="http://schemas.microsoft.com/office/drawing/2014/main" xmlns="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:a16="http://schemas.microsoft.com/office/drawing/2014/main" xmlns="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:a16="http://schemas.microsoft.com/office/drawing/2014/main" xmlns="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:a16="http://schemas.microsoft.com/office/drawing/2014/main" xmlns="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:a16="http://schemas.microsoft.com/office/drawing/2014/main" xmlns="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:a16="http://schemas.microsoft.com/office/drawing/2014/main" xmlns="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:a16="http://schemas.microsoft.com/office/drawing/2014/main" xmlns="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:a16="http://schemas.microsoft.com/office/drawing/2014/main" xmlns="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:a16="http://schemas.microsoft.com/office/drawing/2014/main" xmlns="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:a16="http://schemas.microsoft.com/office/drawing/2014/main" xmlns="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:a16="http://schemas.microsoft.com/office/drawing/2014/main" xmlns="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:a16="http://schemas.microsoft.com/office/drawing/2014/main" xmlns="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:a16="http://schemas.microsoft.com/office/drawing/2014/main" xmlns="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:a16="http://schemas.microsoft.com/office/drawing/2014/main" xmlns="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:a16="http://schemas.microsoft.com/office/drawing/2014/main" xmlns="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:a16="http://schemas.microsoft.com/office/drawing/2014/main" xmlns="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:a16="http://schemas.microsoft.com/office/drawing/2014/main" xmlns="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:a16="http://schemas.microsoft.com/office/drawing/2014/main" xmlns="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:a16="http://schemas.microsoft.com/office/drawing/2014/main" xmlns="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:a16="http://schemas.microsoft.com/office/drawing/2014/main" xmlns="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:a16="http://schemas.microsoft.com/office/drawing/2014/main" xmlns="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:a16="http://schemas.microsoft.com/office/drawing/2014/main" xmlns="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:a16="http://schemas.microsoft.com/office/drawing/2014/main" xmlns="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:a16="http://schemas.microsoft.com/office/drawing/2014/main" xmlns="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:a16="http://schemas.microsoft.com/office/drawing/2014/main" xmlns="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xmlns="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xmlns="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:a16="http://schemas.microsoft.com/office/drawing/2014/main" xmlns="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xmlns="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:a16="http://schemas.microsoft.com/office/drawing/2014/main" xmlns="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:a16="http://schemas.microsoft.com/office/drawing/2014/main" xmlns="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:a16="http://schemas.microsoft.com/office/drawing/2014/main" xmlns="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:a16="http://schemas.microsoft.com/office/drawing/2014/main" xmlns="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:a16="http://schemas.microsoft.com/office/drawing/2014/main" xmlns="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:a16="http://schemas.microsoft.com/office/drawing/2014/main" xmlns="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:a16="http://schemas.microsoft.com/office/drawing/2014/main" xmlns="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:a16="http://schemas.microsoft.com/office/drawing/2014/main" xmlns="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:a16="http://schemas.microsoft.com/office/drawing/2014/main" xmlns="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:a16="http://schemas.microsoft.com/office/drawing/2014/main" xmlns="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:a16="http://schemas.microsoft.com/office/drawing/2014/main" xmlns="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:a16="http://schemas.microsoft.com/office/drawing/2014/main" xmlns="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:a16="http://schemas.microsoft.com/office/drawing/2014/main" xmlns="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:a16="http://schemas.microsoft.com/office/drawing/2014/main" xmlns="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:a16="http://schemas.microsoft.com/office/drawing/2014/main" xmlns="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:a16="http://schemas.microsoft.com/office/drawing/2014/main" xmlns="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:a16="http://schemas.microsoft.com/office/drawing/2014/main" xmlns="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:a16="http://schemas.microsoft.com/office/drawing/2014/main" xmlns="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:a16="http://schemas.microsoft.com/office/drawing/2014/main" xmlns="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:a16="http://schemas.microsoft.com/office/drawing/2014/main" xmlns="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:a16="http://schemas.microsoft.com/office/drawing/2014/main" xmlns="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:a16="http://schemas.microsoft.com/office/drawing/2014/main" xmlns="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:a16="http://schemas.microsoft.com/office/drawing/2014/main" xmlns="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:a16="http://schemas.microsoft.com/office/drawing/2014/main" xmlns="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:a16="http://schemas.microsoft.com/office/drawing/2014/main" xmlns="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:a16="http://schemas.microsoft.com/office/drawing/2014/main" xmlns="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:a16="http://schemas.microsoft.com/office/drawing/2014/main" xmlns="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xmlns="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:a16="http://schemas.microsoft.com/office/drawing/2014/main" xmlns="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:a16="http://schemas.microsoft.com/office/drawing/2014/main" xmlns="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:a16="http://schemas.microsoft.com/office/drawing/2014/main" xmlns="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:a16="http://schemas.microsoft.com/office/drawing/2014/main" xmlns="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:a16="http://schemas.microsoft.com/office/drawing/2014/main" xmlns="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:a16="http://schemas.microsoft.com/office/drawing/2014/main" xmlns="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:a16="http://schemas.microsoft.com/office/drawing/2014/main" xmlns="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:a16="http://schemas.microsoft.com/office/drawing/2014/main" xmlns="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:a16="http://schemas.microsoft.com/office/drawing/2014/main" xmlns="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:a16="http://schemas.microsoft.com/office/drawing/2014/main" xmlns="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:a16="http://schemas.microsoft.com/office/drawing/2014/main" xmlns="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:a16="http://schemas.microsoft.com/office/drawing/2014/main" xmlns="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:a16="http://schemas.microsoft.com/office/drawing/2014/main" xmlns="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:a16="http://schemas.microsoft.com/office/drawing/2014/main" xmlns="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:a16="http://schemas.microsoft.com/office/drawing/2014/main" xmlns="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:a16="http://schemas.microsoft.com/office/drawing/2014/main" xmlns="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:a16="http://schemas.microsoft.com/office/drawing/2014/main" xmlns="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:a16="http://schemas.microsoft.com/office/drawing/2014/main" xmlns="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:a16="http://schemas.microsoft.com/office/drawing/2014/main" xmlns="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:a16="http://schemas.microsoft.com/office/drawing/2014/main" xmlns="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:a16="http://schemas.microsoft.com/office/drawing/2014/main" xmlns="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:a16="http://schemas.microsoft.com/office/drawing/2014/main" xmlns="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:a16="http://schemas.microsoft.com/office/drawing/2014/main" xmlns="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:a16="http://schemas.microsoft.com/office/drawing/2014/main" xmlns="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:a16="http://schemas.microsoft.com/office/drawing/2014/main" xmlns="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:a16="http://schemas.microsoft.com/office/drawing/2014/main" xmlns="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:a16="http://schemas.microsoft.com/office/drawing/2014/main" xmlns="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:a16="http://schemas.microsoft.com/office/drawing/2014/main" xmlns="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:a16="http://schemas.microsoft.com/office/drawing/2014/main" xmlns="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:a16="http://schemas.microsoft.com/office/drawing/2014/main" xmlns="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:a16="http://schemas.microsoft.com/office/drawing/2014/main" xmlns="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:a16="http://schemas.microsoft.com/office/drawing/2014/main" xmlns="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:a16="http://schemas.microsoft.com/office/drawing/2014/main" xmlns="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:a16="http://schemas.microsoft.com/office/drawing/2014/main" xmlns="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:a16="http://schemas.microsoft.com/office/drawing/2014/main" xmlns="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:a16="http://schemas.microsoft.com/office/drawing/2014/main" xmlns="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:a16="http://schemas.microsoft.com/office/drawing/2014/main" xmlns="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:a16="http://schemas.microsoft.com/office/drawing/2014/main" xmlns="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:a16="http://schemas.microsoft.com/office/drawing/2014/main" xmlns="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:a16="http://schemas.microsoft.com/office/drawing/2014/main" xmlns="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:a16="http://schemas.microsoft.com/office/drawing/2014/main" xmlns="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:a16="http://schemas.microsoft.com/office/drawing/2014/main" xmlns="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:a16="http://schemas.microsoft.com/office/drawing/2014/main" xmlns="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:a16="http://schemas.microsoft.com/office/drawing/2014/main" xmlns="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:a16="http://schemas.microsoft.com/office/drawing/2014/main" xmlns="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:a16="http://schemas.microsoft.com/office/drawing/2014/main" xmlns="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:a16="http://schemas.microsoft.com/office/drawing/2014/main" xmlns="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:a16="http://schemas.microsoft.com/office/drawing/2014/main" xmlns="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:a16="http://schemas.microsoft.com/office/drawing/2014/main" xmlns="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:a16="http://schemas.microsoft.com/office/drawing/2014/main" xmlns="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:a16="http://schemas.microsoft.com/office/drawing/2014/main" xmlns="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:a16="http://schemas.microsoft.com/office/drawing/2014/main" xmlns="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:a16="http://schemas.microsoft.com/office/drawing/2014/main" xmlns="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:a16="http://schemas.microsoft.com/office/drawing/2014/main" xmlns="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:a16="http://schemas.microsoft.com/office/drawing/2014/main" xmlns="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:a16="http://schemas.microsoft.com/office/drawing/2014/main" xmlns="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:a16="http://schemas.microsoft.com/office/drawing/2014/main" xmlns="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:a16="http://schemas.microsoft.com/office/drawing/2014/main" xmlns="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:a16="http://schemas.microsoft.com/office/drawing/2014/main" xmlns="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:a16="http://schemas.microsoft.com/office/drawing/2014/main" xmlns="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:a16="http://schemas.microsoft.com/office/drawing/2014/main" xmlns="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:a16="http://schemas.microsoft.com/office/drawing/2014/main" xmlns="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:a16="http://schemas.microsoft.com/office/drawing/2014/main" xmlns="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:a16="http://schemas.microsoft.com/office/drawing/2014/main" xmlns="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xmlns="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:a16="http://schemas.microsoft.com/office/drawing/2014/main" xmlns="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:a16="http://schemas.microsoft.com/office/drawing/2014/main" xmlns="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:a16="http://schemas.microsoft.com/office/drawing/2014/main" xmlns="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:a16="http://schemas.microsoft.com/office/drawing/2014/main" xmlns="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:a16="http://schemas.microsoft.com/office/drawing/2014/main" xmlns="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:a16="http://schemas.microsoft.com/office/drawing/2014/main" xmlns="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:a16="http://schemas.microsoft.com/office/drawing/2014/main" xmlns="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:a16="http://schemas.microsoft.com/office/drawing/2014/main" xmlns="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:a16="http://schemas.microsoft.com/office/drawing/2014/main" xmlns="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:a16="http://schemas.microsoft.com/office/drawing/2014/main" xmlns="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xmlns="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:a16="http://schemas.microsoft.com/office/drawing/2014/main" xmlns="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:a16="http://schemas.microsoft.com/office/drawing/2014/main" xmlns="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:a16="http://schemas.microsoft.com/office/drawing/2014/main" xmlns="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:a16="http://schemas.microsoft.com/office/drawing/2014/main" xmlns="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xmlns="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:a16="http://schemas.microsoft.com/office/drawing/2014/main" xmlns="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:a16="http://schemas.microsoft.com/office/drawing/2014/main" xmlns="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:a16="http://schemas.microsoft.com/office/drawing/2014/main" xmlns="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:a16="http://schemas.microsoft.com/office/drawing/2014/main" xmlns="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:a16="http://schemas.microsoft.com/office/drawing/2014/main" xmlns="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:a16="http://schemas.microsoft.com/office/drawing/2014/main" xmlns="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:a16="http://schemas.microsoft.com/office/drawing/2014/main" xmlns="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:a16="http://schemas.microsoft.com/office/drawing/2014/main" xmlns="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xmlns="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:a16="http://schemas.microsoft.com/office/drawing/2014/main" xmlns="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:a16="http://schemas.microsoft.com/office/drawing/2014/main" xmlns="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:a16="http://schemas.microsoft.com/office/drawing/2014/main" xmlns="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:a16="http://schemas.microsoft.com/office/drawing/2014/main" xmlns="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:a16="http://schemas.microsoft.com/office/drawing/2014/main" xmlns="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:a16="http://schemas.microsoft.com/office/drawing/2014/main" xmlns="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:a16="http://schemas.microsoft.com/office/drawing/2014/main" xmlns="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:a16="http://schemas.microsoft.com/office/drawing/2014/main" xmlns="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:a16="http://schemas.microsoft.com/office/drawing/2014/main" xmlns="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:a16="http://schemas.microsoft.com/office/drawing/2014/main" xmlns="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:a16="http://schemas.microsoft.com/office/drawing/2014/main" xmlns="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:a16="http://schemas.microsoft.com/office/drawing/2014/main" xmlns="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:a16="http://schemas.microsoft.com/office/drawing/2014/main" xmlns="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:a16="http://schemas.microsoft.com/office/drawing/2014/main" xmlns="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:a16="http://schemas.microsoft.com/office/drawing/2014/main" xmlns="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:a16="http://schemas.microsoft.com/office/drawing/2014/main" xmlns="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:a16="http://schemas.microsoft.com/office/drawing/2014/main" xmlns="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:a16="http://schemas.microsoft.com/office/drawing/2014/main" xmlns="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:a16="http://schemas.microsoft.com/office/drawing/2014/main" xmlns="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:a16="http://schemas.microsoft.com/office/drawing/2014/main" xmlns="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:a16="http://schemas.microsoft.com/office/drawing/2014/main" xmlns="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:a16="http://schemas.microsoft.com/office/drawing/2014/main" xmlns="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:a16="http://schemas.microsoft.com/office/drawing/2014/main" xmlns="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:a16="http://schemas.microsoft.com/office/drawing/2014/main" xmlns="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:a16="http://schemas.microsoft.com/office/drawing/2014/main" xmlns="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:a16="http://schemas.microsoft.com/office/drawing/2014/main" xmlns="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:a16="http://schemas.microsoft.com/office/drawing/2014/main" xmlns="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:a16="http://schemas.microsoft.com/office/drawing/2014/main" xmlns="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:a16="http://schemas.microsoft.com/office/drawing/2014/main" xmlns="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:a16="http://schemas.microsoft.com/office/drawing/2014/main" xmlns="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:a16="http://schemas.microsoft.com/office/drawing/2014/main" xmlns="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:a16="http://schemas.microsoft.com/office/drawing/2014/main" xmlns="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:a16="http://schemas.microsoft.com/office/drawing/2014/main" xmlns="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:a16="http://schemas.microsoft.com/office/drawing/2014/main" xmlns="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:a16="http://schemas.microsoft.com/office/drawing/2014/main" xmlns="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:a16="http://schemas.microsoft.com/office/drawing/2014/main" xmlns="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:a16="http://schemas.microsoft.com/office/drawing/2014/main" xmlns="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:a16="http://schemas.microsoft.com/office/drawing/2014/main" xmlns="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:a16="http://schemas.microsoft.com/office/drawing/2014/main" xmlns="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:a16="http://schemas.microsoft.com/office/drawing/2014/main" xmlns="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:a16="http://schemas.microsoft.com/office/drawing/2014/main" xmlns="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:a16="http://schemas.microsoft.com/office/drawing/2014/main" xmlns="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:a16="http://schemas.microsoft.com/office/drawing/2014/main" xmlns="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:a16="http://schemas.microsoft.com/office/drawing/2014/main" xmlns="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:a16="http://schemas.microsoft.com/office/drawing/2014/main" xmlns="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:a16="http://schemas.microsoft.com/office/drawing/2014/main" xmlns="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:a16="http://schemas.microsoft.com/office/drawing/2014/main" xmlns="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:a16="http://schemas.microsoft.com/office/drawing/2014/main" xmlns="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:a16="http://schemas.microsoft.com/office/drawing/2014/main" xmlns="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:a16="http://schemas.microsoft.com/office/drawing/2014/main" xmlns="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:a16="http://schemas.microsoft.com/office/drawing/2014/main" xmlns="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:a16="http://schemas.microsoft.com/office/drawing/2014/main" xmlns="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:a16="http://schemas.microsoft.com/office/drawing/2014/main" xmlns="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:a16="http://schemas.microsoft.com/office/drawing/2014/main" xmlns="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:a16="http://schemas.microsoft.com/office/drawing/2014/main" xmlns="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:a16="http://schemas.microsoft.com/office/drawing/2014/main" xmlns="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:a16="http://schemas.microsoft.com/office/drawing/2014/main" xmlns="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:a16="http://schemas.microsoft.com/office/drawing/2014/main" xmlns="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:a16="http://schemas.microsoft.com/office/drawing/2014/main" xmlns="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:a16="http://schemas.microsoft.com/office/drawing/2014/main" xmlns="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:a16="http://schemas.microsoft.com/office/drawing/2014/main" xmlns="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:a16="http://schemas.microsoft.com/office/drawing/2014/main" xmlns="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:a16="http://schemas.microsoft.com/office/drawing/2014/main" xmlns="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:a16="http://schemas.microsoft.com/office/drawing/2014/main" xmlns="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:a16="http://schemas.microsoft.com/office/drawing/2014/main" xmlns="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:a16="http://schemas.microsoft.com/office/drawing/2014/main" xmlns="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:a16="http://schemas.microsoft.com/office/drawing/2014/main" xmlns="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:a16="http://schemas.microsoft.com/office/drawing/2014/main" xmlns="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:a16="http://schemas.microsoft.com/office/drawing/2014/main" xmlns="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xmlns="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:a16="http://schemas.microsoft.com/office/drawing/2014/main" xmlns="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:a16="http://schemas.microsoft.com/office/drawing/2014/main" xmlns="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:a16="http://schemas.microsoft.com/office/drawing/2014/main" xmlns="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:a16="http://schemas.microsoft.com/office/drawing/2014/main" xmlns="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:a16="http://schemas.microsoft.com/office/drawing/2014/main" xmlns="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:a16="http://schemas.microsoft.com/office/drawing/2014/main" xmlns="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:a16="http://schemas.microsoft.com/office/drawing/2014/main" xmlns="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:a16="http://schemas.microsoft.com/office/drawing/2014/main" xmlns="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xmlns="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:a16="http://schemas.microsoft.com/office/drawing/2014/main" xmlns="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:a16="http://schemas.microsoft.com/office/drawing/2014/main" xmlns="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:a16="http://schemas.microsoft.com/office/drawing/2014/main" xmlns="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:a16="http://schemas.microsoft.com/office/drawing/2014/main" xmlns="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:a16="http://schemas.microsoft.com/office/drawing/2014/main" xmlns="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:a16="http://schemas.microsoft.com/office/drawing/2014/main" xmlns="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:a16="http://schemas.microsoft.com/office/drawing/2014/main" xmlns="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:a16="http://schemas.microsoft.com/office/drawing/2014/main" xmlns="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:a16="http://schemas.microsoft.com/office/drawing/2014/main" xmlns="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:a16="http://schemas.microsoft.com/office/drawing/2014/main" xmlns="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:a16="http://schemas.microsoft.com/office/drawing/2014/main" xmlns="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:a16="http://schemas.microsoft.com/office/drawing/2014/main" xmlns="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:a16="http://schemas.microsoft.com/office/drawing/2014/main" xmlns="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:a16="http://schemas.microsoft.com/office/drawing/2014/main" xmlns="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:a16="http://schemas.microsoft.com/office/drawing/2014/main" xmlns="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:a16="http://schemas.microsoft.com/office/drawing/2014/main" xmlns="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:a16="http://schemas.microsoft.com/office/drawing/2014/main" xmlns="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:a16="http://schemas.microsoft.com/office/drawing/2014/main" xmlns="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:a16="http://schemas.microsoft.com/office/drawing/2014/main" xmlns="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:a16="http://schemas.microsoft.com/office/drawing/2014/main" xmlns="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:a16="http://schemas.microsoft.com/office/drawing/2014/main" xmlns="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:a16="http://schemas.microsoft.com/office/drawing/2014/main" xmlns="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:a16="http://schemas.microsoft.com/office/drawing/2014/main" xmlns="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:a16="http://schemas.microsoft.com/office/drawing/2014/main" xmlns="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:a16="http://schemas.microsoft.com/office/drawing/2014/main" xmlns="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:a16="http://schemas.microsoft.com/office/drawing/2014/main" xmlns="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:a16="http://schemas.microsoft.com/office/drawing/2014/main" xmlns="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:a16="http://schemas.microsoft.com/office/drawing/2014/main" xmlns="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:a16="http://schemas.microsoft.com/office/drawing/2014/main" xmlns="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:a16="http://schemas.microsoft.com/office/drawing/2014/main" xmlns="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:a16="http://schemas.microsoft.com/office/drawing/2014/main" xmlns="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:a16="http://schemas.microsoft.com/office/drawing/2014/main" xmlns="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:a16="http://schemas.microsoft.com/office/drawing/2014/main" xmlns="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:a16="http://schemas.microsoft.com/office/drawing/2014/main" xmlns="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:a16="http://schemas.microsoft.com/office/drawing/2014/main" xmlns="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:a16="http://schemas.microsoft.com/office/drawing/2014/main" xmlns="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:a16="http://schemas.microsoft.com/office/drawing/2014/main" xmlns="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:a16="http://schemas.microsoft.com/office/drawing/2014/main" xmlns="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:a16="http://schemas.microsoft.com/office/drawing/2014/main" xmlns="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:a16="http://schemas.microsoft.com/office/drawing/2014/main" xmlns="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:a16="http://schemas.microsoft.com/office/drawing/2014/main" xmlns="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:a16="http://schemas.microsoft.com/office/drawing/2014/main" xmlns="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:a16="http://schemas.microsoft.com/office/drawing/2014/main" xmlns="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:a16="http://schemas.microsoft.com/office/drawing/2014/main" xmlns="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:a16="http://schemas.microsoft.com/office/drawing/2014/main" xmlns="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:a16="http://schemas.microsoft.com/office/drawing/2014/main" xmlns="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:a16="http://schemas.microsoft.com/office/drawing/2014/main" xmlns="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:a16="http://schemas.microsoft.com/office/drawing/2014/main" xmlns="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:a16="http://schemas.microsoft.com/office/drawing/2014/main" xmlns="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:a16="http://schemas.microsoft.com/office/drawing/2014/main" xmlns="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:a16="http://schemas.microsoft.com/office/drawing/2014/main" xmlns="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:a16="http://schemas.microsoft.com/office/drawing/2014/main" xmlns="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:a16="http://schemas.microsoft.com/office/drawing/2014/main" xmlns="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:a16="http://schemas.microsoft.com/office/drawing/2014/main" xmlns="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:a16="http://schemas.microsoft.com/office/drawing/2014/main" xmlns="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:a16="http://schemas.microsoft.com/office/drawing/2014/main" xmlns="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:a16="http://schemas.microsoft.com/office/drawing/2014/main" xmlns="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:a16="http://schemas.microsoft.com/office/drawing/2014/main" xmlns="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:a16="http://schemas.microsoft.com/office/drawing/2014/main" xmlns="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:a16="http://schemas.microsoft.com/office/drawing/2014/main" xmlns="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:a16="http://schemas.microsoft.com/office/drawing/2014/main" xmlns="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:a16="http://schemas.microsoft.com/office/drawing/2014/main" xmlns="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:a16="http://schemas.microsoft.com/office/drawing/2014/main" xmlns="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:a16="http://schemas.microsoft.com/office/drawing/2014/main" xmlns="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:a16="http://schemas.microsoft.com/office/drawing/2014/main" xmlns="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:a16="http://schemas.microsoft.com/office/drawing/2014/main" xmlns="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:a16="http://schemas.microsoft.com/office/drawing/2014/main" xmlns="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:a16="http://schemas.microsoft.com/office/drawing/2014/main" xmlns="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:a16="http://schemas.microsoft.com/office/drawing/2014/main" xmlns="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:a16="http://schemas.microsoft.com/office/drawing/2014/main" xmlns="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:a16="http://schemas.microsoft.com/office/drawing/2014/main" xmlns="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:a16="http://schemas.microsoft.com/office/drawing/2014/main" xmlns="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:a16="http://schemas.microsoft.com/office/drawing/2014/main" xmlns="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:a16="http://schemas.microsoft.com/office/drawing/2014/main" xmlns="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:a16="http://schemas.microsoft.com/office/drawing/2014/main" xmlns="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:a16="http://schemas.microsoft.com/office/drawing/2014/main" xmlns="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:a16="http://schemas.microsoft.com/office/drawing/2014/main" xmlns="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:a16="http://schemas.microsoft.com/office/drawing/2014/main" xmlns="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:a16="http://schemas.microsoft.com/office/drawing/2014/main" xmlns="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:a16="http://schemas.microsoft.com/office/drawing/2014/main" xmlns="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:a16="http://schemas.microsoft.com/office/drawing/2014/main" xmlns="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:a16="http://schemas.microsoft.com/office/drawing/2014/main" xmlns="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:a16="http://schemas.microsoft.com/office/drawing/2014/main" xmlns="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:a16="http://schemas.microsoft.com/office/drawing/2014/main" xmlns="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:a16="http://schemas.microsoft.com/office/drawing/2014/main" xmlns="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:a16="http://schemas.microsoft.com/office/drawing/2014/main" xmlns="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:a16="http://schemas.microsoft.com/office/drawing/2014/main" xmlns="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:a16="http://schemas.microsoft.com/office/drawing/2014/main" xmlns="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:a16="http://schemas.microsoft.com/office/drawing/2014/main" xmlns="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:a16="http://schemas.microsoft.com/office/drawing/2014/main" xmlns="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:a16="http://schemas.microsoft.com/office/drawing/2014/main" xmlns="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:a16="http://schemas.microsoft.com/office/drawing/2014/main" xmlns="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:a16="http://schemas.microsoft.com/office/drawing/2014/main" xmlns="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:a16="http://schemas.microsoft.com/office/drawing/2014/main" xmlns="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:a16="http://schemas.microsoft.com/office/drawing/2014/main" xmlns="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:a16="http://schemas.microsoft.com/office/drawing/2014/main" xmlns="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:a16="http://schemas.microsoft.com/office/drawing/2014/main" xmlns="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:a16="http://schemas.microsoft.com/office/drawing/2014/main" xmlns="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:a16="http://schemas.microsoft.com/office/drawing/2014/main" xmlns="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:a16="http://schemas.microsoft.com/office/drawing/2014/main" xmlns="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:a16="http://schemas.microsoft.com/office/drawing/2014/main" xmlns="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:a16="http://schemas.microsoft.com/office/drawing/2014/main" xmlns="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:a16="http://schemas.microsoft.com/office/drawing/2014/main" xmlns="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:a16="http://schemas.microsoft.com/office/drawing/2014/main" xmlns="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:a16="http://schemas.microsoft.com/office/drawing/2014/main" xmlns="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:a16="http://schemas.microsoft.com/office/drawing/2014/main" xmlns="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:a16="http://schemas.microsoft.com/office/drawing/2014/main" xmlns="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:a16="http://schemas.microsoft.com/office/drawing/2014/main" xmlns="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:a16="http://schemas.microsoft.com/office/drawing/2014/main" xmlns="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:a16="http://schemas.microsoft.com/office/drawing/2014/main" xmlns="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:a16="http://schemas.microsoft.com/office/drawing/2014/main" xmlns="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:a16="http://schemas.microsoft.com/office/drawing/2014/main" xmlns="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:a16="http://schemas.microsoft.com/office/drawing/2014/main" xmlns="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:a16="http://schemas.microsoft.com/office/drawing/2014/main" xmlns="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:a16="http://schemas.microsoft.com/office/drawing/2014/main" xmlns="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:a16="http://schemas.microsoft.com/office/drawing/2014/main" xmlns="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:a16="http://schemas.microsoft.com/office/drawing/2014/main" xmlns="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:a16="http://schemas.microsoft.com/office/drawing/2014/main" xmlns="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:a16="http://schemas.microsoft.com/office/drawing/2014/main" xmlns="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:a16="http://schemas.microsoft.com/office/drawing/2014/main" xmlns="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:a16="http://schemas.microsoft.com/office/drawing/2014/main" xmlns="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:a16="http://schemas.microsoft.com/office/drawing/2014/main" xmlns="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:a16="http://schemas.microsoft.com/office/drawing/2014/main" xmlns="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:a16="http://schemas.microsoft.com/office/drawing/2014/main" xmlns="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:a16="http://schemas.microsoft.com/office/drawing/2014/main" xmlns="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:a16="http://schemas.microsoft.com/office/drawing/2014/main" xmlns="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:a16="http://schemas.microsoft.com/office/drawing/2014/main" xmlns="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:a16="http://schemas.microsoft.com/office/drawing/2014/main" xmlns="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:a16="http://schemas.microsoft.com/office/drawing/2014/main" xmlns="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:a16="http://schemas.microsoft.com/office/drawing/2014/main" xmlns="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:a16="http://schemas.microsoft.com/office/drawing/2014/main" xmlns="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:a16="http://schemas.microsoft.com/office/drawing/2014/main" xmlns="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:a16="http://schemas.microsoft.com/office/drawing/2014/main" xmlns="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:a16="http://schemas.microsoft.com/office/drawing/2014/main" xmlns="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:a16="http://schemas.microsoft.com/office/drawing/2014/main" xmlns="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:a16="http://schemas.microsoft.com/office/drawing/2014/main" xmlns="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:a16="http://schemas.microsoft.com/office/drawing/2014/main" xmlns="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:a16="http://schemas.microsoft.com/office/drawing/2014/main" xmlns="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:a16="http://schemas.microsoft.com/office/drawing/2014/main" xmlns="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:a16="http://schemas.microsoft.com/office/drawing/2014/main" xmlns="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:a16="http://schemas.microsoft.com/office/drawing/2014/main" xmlns="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:a16="http://schemas.microsoft.com/office/drawing/2014/main" xmlns="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:a16="http://schemas.microsoft.com/office/drawing/2014/main" xmlns="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:a16="http://schemas.microsoft.com/office/drawing/2014/main" xmlns="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:a16="http://schemas.microsoft.com/office/drawing/2014/main" xmlns="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:a16="http://schemas.microsoft.com/office/drawing/2014/main" xmlns="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:a16="http://schemas.microsoft.com/office/drawing/2014/main" xmlns="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:a16="http://schemas.microsoft.com/office/drawing/2014/main" xmlns="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:a16="http://schemas.microsoft.com/office/drawing/2014/main" xmlns="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:a16="http://schemas.microsoft.com/office/drawing/2014/main" xmlns="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:a16="http://schemas.microsoft.com/office/drawing/2014/main" xmlns="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:a16="http://schemas.microsoft.com/office/drawing/2014/main" xmlns="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:a16="http://schemas.microsoft.com/office/drawing/2014/main" xmlns="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:a16="http://schemas.microsoft.com/office/drawing/2014/main" xmlns="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:a16="http://schemas.microsoft.com/office/drawing/2014/main" xmlns="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:a16="http://schemas.microsoft.com/office/drawing/2014/main" xmlns="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:a16="http://schemas.microsoft.com/office/drawing/2014/main" xmlns="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:a16="http://schemas.microsoft.com/office/drawing/2014/main" xmlns="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:a16="http://schemas.microsoft.com/office/drawing/2014/main" xmlns="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:a16="http://schemas.microsoft.com/office/drawing/2014/main" xmlns="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:a16="http://schemas.microsoft.com/office/drawing/2014/main" xmlns="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:a16="http://schemas.microsoft.com/office/drawing/2014/main" xmlns="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:a16="http://schemas.microsoft.com/office/drawing/2014/main" xmlns="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:a16="http://schemas.microsoft.com/office/drawing/2014/main" xmlns="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:a16="http://schemas.microsoft.com/office/drawing/2014/main" xmlns="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:a16="http://schemas.microsoft.com/office/drawing/2014/main" xmlns="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:a16="http://schemas.microsoft.com/office/drawing/2014/main" xmlns="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:a16="http://schemas.microsoft.com/office/drawing/2014/main" xmlns="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:a16="http://schemas.microsoft.com/office/drawing/2014/main" xmlns="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:a16="http://schemas.microsoft.com/office/drawing/2014/main" xmlns="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:a16="http://schemas.microsoft.com/office/drawing/2014/main" xmlns="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:a16="http://schemas.microsoft.com/office/drawing/2014/main" xmlns="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:a16="http://schemas.microsoft.com/office/drawing/2014/main" xmlns="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:a16="http://schemas.microsoft.com/office/drawing/2014/main" xmlns="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:a16="http://schemas.microsoft.com/office/drawing/2014/main" xmlns="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:a16="http://schemas.microsoft.com/office/drawing/2014/main" xmlns="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:a16="http://schemas.microsoft.com/office/drawing/2014/main" xmlns="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:a16="http://schemas.microsoft.com/office/drawing/2014/main" xmlns="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:a16="http://schemas.microsoft.com/office/drawing/2014/main" xmlns="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:a16="http://schemas.microsoft.com/office/drawing/2014/main" xmlns="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:a16="http://schemas.microsoft.com/office/drawing/2014/main" xmlns="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:a16="http://schemas.microsoft.com/office/drawing/2014/main" xmlns="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:a16="http://schemas.microsoft.com/office/drawing/2014/main" xmlns="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:a16="http://schemas.microsoft.com/office/drawing/2014/main" xmlns="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:a16="http://schemas.microsoft.com/office/drawing/2014/main" xmlns="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:a16="http://schemas.microsoft.com/office/drawing/2014/main" xmlns="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:a16="http://schemas.microsoft.com/office/drawing/2014/main" xmlns="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:a16="http://schemas.microsoft.com/office/drawing/2014/main" xmlns="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:a16="http://schemas.microsoft.com/office/drawing/2014/main" xmlns="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:a16="http://schemas.microsoft.com/office/drawing/2014/main" xmlns="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:a16="http://schemas.microsoft.com/office/drawing/2014/main" xmlns="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:a16="http://schemas.microsoft.com/office/drawing/2014/main" xmlns="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:a16="http://schemas.microsoft.com/office/drawing/2014/main" xmlns="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:a16="http://schemas.microsoft.com/office/drawing/2014/main" xmlns="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:a16="http://schemas.microsoft.com/office/drawing/2014/main" xmlns="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:a16="http://schemas.microsoft.com/office/drawing/2014/main" xmlns="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:a16="http://schemas.microsoft.com/office/drawing/2014/main" xmlns="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:a16="http://schemas.microsoft.com/office/drawing/2014/main" xmlns="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:a16="http://schemas.microsoft.com/office/drawing/2014/main" xmlns="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:a16="http://schemas.microsoft.com/office/drawing/2014/main" xmlns="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:a16="http://schemas.microsoft.com/office/drawing/2014/main" xmlns="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:a16="http://schemas.microsoft.com/office/drawing/2014/main" xmlns="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:a16="http://schemas.microsoft.com/office/drawing/2014/main" xmlns="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:a16="http://schemas.microsoft.com/office/drawing/2014/main" xmlns="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:a16="http://schemas.microsoft.com/office/drawing/2014/main" xmlns="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:a16="http://schemas.microsoft.com/office/drawing/2014/main" xmlns="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:a16="http://schemas.microsoft.com/office/drawing/2014/main" xmlns="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:a16="http://schemas.microsoft.com/office/drawing/2014/main" xmlns="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:a16="http://schemas.microsoft.com/office/drawing/2014/main" xmlns="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:a16="http://schemas.microsoft.com/office/drawing/2014/main" xmlns="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:a16="http://schemas.microsoft.com/office/drawing/2014/main" xmlns="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:a16="http://schemas.microsoft.com/office/drawing/2014/main" xmlns="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:a16="http://schemas.microsoft.com/office/drawing/2014/main" xmlns="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:a16="http://schemas.microsoft.com/office/drawing/2014/main" xmlns="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:a16="http://schemas.microsoft.com/office/drawing/2014/main" xmlns="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:a16="http://schemas.microsoft.com/office/drawing/2014/main" xmlns="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:a16="http://schemas.microsoft.com/office/drawing/2014/main" xmlns="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:a16="http://schemas.microsoft.com/office/drawing/2014/main" xmlns="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:a16="http://schemas.microsoft.com/office/drawing/2014/main" xmlns="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:a16="http://schemas.microsoft.com/office/drawing/2014/main" xmlns="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:a16="http://schemas.microsoft.com/office/drawing/2014/main" xmlns="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:a16="http://schemas.microsoft.com/office/drawing/2014/main" xmlns="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:a16="http://schemas.microsoft.com/office/drawing/2014/main" xmlns="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:a16="http://schemas.microsoft.com/office/drawing/2014/main" xmlns="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:a16="http://schemas.microsoft.com/office/drawing/2014/main" xmlns="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:a16="http://schemas.microsoft.com/office/drawing/2014/main" xmlns="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:a16="http://schemas.microsoft.com/office/drawing/2014/main" xmlns="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:a16="http://schemas.microsoft.com/office/drawing/2014/main" xmlns="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:a16="http://schemas.microsoft.com/office/drawing/2014/main" xmlns="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:a16="http://schemas.microsoft.com/office/drawing/2014/main" xmlns="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:a16="http://schemas.microsoft.com/office/drawing/2014/main" xmlns="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:a16="http://schemas.microsoft.com/office/drawing/2014/main" xmlns="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:a16="http://schemas.microsoft.com/office/drawing/2014/main" xmlns="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:a16="http://schemas.microsoft.com/office/drawing/2014/main" xmlns="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:a16="http://schemas.microsoft.com/office/drawing/2014/main" xmlns="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:a16="http://schemas.microsoft.com/office/drawing/2014/main" xmlns="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:a16="http://schemas.microsoft.com/office/drawing/2014/main" xmlns="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:a16="http://schemas.microsoft.com/office/drawing/2014/main" xmlns="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:a16="http://schemas.microsoft.com/office/drawing/2014/main" xmlns="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:a16="http://schemas.microsoft.com/office/drawing/2014/main" xmlns="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:a16="http://schemas.microsoft.com/office/drawing/2014/main" xmlns="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:a16="http://schemas.microsoft.com/office/drawing/2014/main" xmlns="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:a16="http://schemas.microsoft.com/office/drawing/2014/main" xmlns="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:a16="http://schemas.microsoft.com/office/drawing/2014/main" xmlns="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:a16="http://schemas.microsoft.com/office/drawing/2014/main" xmlns="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:a16="http://schemas.microsoft.com/office/drawing/2014/main" xmlns="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:a16="http://schemas.microsoft.com/office/drawing/2014/main" xmlns="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:a16="http://schemas.microsoft.com/office/drawing/2014/main" xmlns="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:a16="http://schemas.microsoft.com/office/drawing/2014/main" xmlns="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:a16="http://schemas.microsoft.com/office/drawing/2014/main" xmlns="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:a16="http://schemas.microsoft.com/office/drawing/2014/main" xmlns="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:a16="http://schemas.microsoft.com/office/drawing/2014/main" xmlns="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:a16="http://schemas.microsoft.com/office/drawing/2014/main" xmlns="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:a16="http://schemas.microsoft.com/office/drawing/2014/main" xmlns="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:a16="http://schemas.microsoft.com/office/drawing/2014/main" xmlns="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:a16="http://schemas.microsoft.com/office/drawing/2014/main" xmlns="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:a16="http://schemas.microsoft.com/office/drawing/2014/main" xmlns="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:a16="http://schemas.microsoft.com/office/drawing/2014/main" xmlns="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:a16="http://schemas.microsoft.com/office/drawing/2014/main" xmlns="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:a16="http://schemas.microsoft.com/office/drawing/2014/main" xmlns="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:a16="http://schemas.microsoft.com/office/drawing/2014/main" xmlns="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:a16="http://schemas.microsoft.com/office/drawing/2014/main" xmlns="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:a16="http://schemas.microsoft.com/office/drawing/2014/main" xmlns="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:a16="http://schemas.microsoft.com/office/drawing/2014/main" xmlns="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:a16="http://schemas.microsoft.com/office/drawing/2014/main" xmlns="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:a16="http://schemas.microsoft.com/office/drawing/2014/main" xmlns="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:a16="http://schemas.microsoft.com/office/drawing/2014/main" xmlns="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:a16="http://schemas.microsoft.com/office/drawing/2014/main" xmlns="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:a16="http://schemas.microsoft.com/office/drawing/2014/main" xmlns="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:a16="http://schemas.microsoft.com/office/drawing/2014/main" xmlns="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:a16="http://schemas.microsoft.com/office/drawing/2014/main" xmlns="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:a16="http://schemas.microsoft.com/office/drawing/2014/main" xmlns="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:a16="http://schemas.microsoft.com/office/drawing/2014/main" xmlns="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:a16="http://schemas.microsoft.com/office/drawing/2014/main" xmlns="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:a16="http://schemas.microsoft.com/office/drawing/2014/main" xmlns="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:a16="http://schemas.microsoft.com/office/drawing/2014/main" xmlns="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:a16="http://schemas.microsoft.com/office/drawing/2014/main" xmlns="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:a16="http://schemas.microsoft.com/office/drawing/2014/main" xmlns="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:a16="http://schemas.microsoft.com/office/drawing/2014/main" xmlns="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:a16="http://schemas.microsoft.com/office/drawing/2014/main" xmlns="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:a16="http://schemas.microsoft.com/office/drawing/2014/main" xmlns="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:a16="http://schemas.microsoft.com/office/drawing/2014/main" xmlns="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:a16="http://schemas.microsoft.com/office/drawing/2014/main" xmlns="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:a16="http://schemas.microsoft.com/office/drawing/2014/main" xmlns="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:a16="http://schemas.microsoft.com/office/drawing/2014/main" xmlns="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:a16="http://schemas.microsoft.com/office/drawing/2014/main" xmlns="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:a16="http://schemas.microsoft.com/office/drawing/2014/main" xmlns="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:a16="http://schemas.microsoft.com/office/drawing/2014/main" xmlns="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:a16="http://schemas.microsoft.com/office/drawing/2014/main" xmlns="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:a16="http://schemas.microsoft.com/office/drawing/2014/main" xmlns="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:a16="http://schemas.microsoft.com/office/drawing/2014/main" xmlns="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:a16="http://schemas.microsoft.com/office/drawing/2014/main" xmlns="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:a16="http://schemas.microsoft.com/office/drawing/2014/main" xmlns="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:a16="http://schemas.microsoft.com/office/drawing/2014/main" xmlns="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:a16="http://schemas.microsoft.com/office/drawing/2014/main" xmlns="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:a16="http://schemas.microsoft.com/office/drawing/2014/main" xmlns="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:a16="http://schemas.microsoft.com/office/drawing/2014/main" xmlns="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:a16="http://schemas.microsoft.com/office/drawing/2014/main" xmlns="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:a16="http://schemas.microsoft.com/office/drawing/2014/main" xmlns="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:a16="http://schemas.microsoft.com/office/drawing/2014/main" xmlns="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:a16="http://schemas.microsoft.com/office/drawing/2014/main" xmlns="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:a16="http://schemas.microsoft.com/office/drawing/2014/main" xmlns="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:a16="http://schemas.microsoft.com/office/drawing/2014/main" xmlns="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:a16="http://schemas.microsoft.com/office/drawing/2014/main" xmlns="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:a16="http://schemas.microsoft.com/office/drawing/2014/main" xmlns="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:a16="http://schemas.microsoft.com/office/drawing/2014/main" xmlns="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:a16="http://schemas.microsoft.com/office/drawing/2014/main" xmlns="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:a16="http://schemas.microsoft.com/office/drawing/2014/main" xmlns="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:a16="http://schemas.microsoft.com/office/drawing/2014/main" xmlns="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:a16="http://schemas.microsoft.com/office/drawing/2014/main" xmlns="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:a16="http://schemas.microsoft.com/office/drawing/2014/main" xmlns="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:a16="http://schemas.microsoft.com/office/drawing/2014/main" xmlns="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:a16="http://schemas.microsoft.com/office/drawing/2014/main" xmlns="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:a16="http://schemas.microsoft.com/office/drawing/2014/main" xmlns="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:a16="http://schemas.microsoft.com/office/drawing/2014/main" xmlns="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:a16="http://schemas.microsoft.com/office/drawing/2014/main" xmlns="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:a16="http://schemas.microsoft.com/office/drawing/2014/main" xmlns="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:a16="http://schemas.microsoft.com/office/drawing/2014/main" xmlns="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:a16="http://schemas.microsoft.com/office/drawing/2014/main" xmlns="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:a16="http://schemas.microsoft.com/office/drawing/2014/main" xmlns="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:a16="http://schemas.microsoft.com/office/drawing/2014/main" xmlns="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:a16="http://schemas.microsoft.com/office/drawing/2014/main" xmlns="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:a16="http://schemas.microsoft.com/office/drawing/2014/main" xmlns="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:a16="http://schemas.microsoft.com/office/drawing/2014/main" xmlns="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:a16="http://schemas.microsoft.com/office/drawing/2014/main" xmlns="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:a16="http://schemas.microsoft.com/office/drawing/2014/main" xmlns="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:a16="http://schemas.microsoft.com/office/drawing/2014/main" xmlns="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:a16="http://schemas.microsoft.com/office/drawing/2014/main" xmlns="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:a16="http://schemas.microsoft.com/office/drawing/2014/main" xmlns="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:a16="http://schemas.microsoft.com/office/drawing/2014/main" xmlns="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:a16="http://schemas.microsoft.com/office/drawing/2014/main" xmlns="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:a16="http://schemas.microsoft.com/office/drawing/2014/main" xmlns="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:a16="http://schemas.microsoft.com/office/drawing/2014/main" xmlns="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:a16="http://schemas.microsoft.com/office/drawing/2014/main" xmlns="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:a16="http://schemas.microsoft.com/office/drawing/2014/main" xmlns="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:a16="http://schemas.microsoft.com/office/drawing/2014/main" xmlns="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:a16="http://schemas.microsoft.com/office/drawing/2014/main" xmlns="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:a16="http://schemas.microsoft.com/office/drawing/2014/main" xmlns="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:a16="http://schemas.microsoft.com/office/drawing/2014/main" xmlns="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:a16="http://schemas.microsoft.com/office/drawing/2014/main" xmlns="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:a16="http://schemas.microsoft.com/office/drawing/2014/main" xmlns="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:a16="http://schemas.microsoft.com/office/drawing/2014/main" xmlns="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:a16="http://schemas.microsoft.com/office/drawing/2014/main" xmlns="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:a16="http://schemas.microsoft.com/office/drawing/2014/main" xmlns="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:a16="http://schemas.microsoft.com/office/drawing/2014/main" xmlns="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:a16="http://schemas.microsoft.com/office/drawing/2014/main" xmlns="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:a16="http://schemas.microsoft.com/office/drawing/2014/main" xmlns="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:a16="http://schemas.microsoft.com/office/drawing/2014/main" xmlns="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:a16="http://schemas.microsoft.com/office/drawing/2014/main" xmlns="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:a16="http://schemas.microsoft.com/office/drawing/2014/main" xmlns="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:a16="http://schemas.microsoft.com/office/drawing/2014/main" xmlns="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:a16="http://schemas.microsoft.com/office/drawing/2014/main" xmlns="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:a16="http://schemas.microsoft.com/office/drawing/2014/main" xmlns="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:a16="http://schemas.microsoft.com/office/drawing/2014/main" xmlns="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:a16="http://schemas.microsoft.com/office/drawing/2014/main" xmlns="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:a16="http://schemas.microsoft.com/office/drawing/2014/main" xmlns="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:a16="http://schemas.microsoft.com/office/drawing/2014/main" xmlns="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:a16="http://schemas.microsoft.com/office/drawing/2014/main" xmlns="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:a16="http://schemas.microsoft.com/office/drawing/2014/main" xmlns="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:a16="http://schemas.microsoft.com/office/drawing/2014/main" xmlns="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:a16="http://schemas.microsoft.com/office/drawing/2014/main" xmlns="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:a16="http://schemas.microsoft.com/office/drawing/2014/main" xmlns="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:a16="http://schemas.microsoft.com/office/drawing/2014/main" xmlns="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:a16="http://schemas.microsoft.com/office/drawing/2014/main" xmlns="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:a16="http://schemas.microsoft.com/office/drawing/2014/main" xmlns="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:a16="http://schemas.microsoft.com/office/drawing/2014/main" xmlns="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:a16="http://schemas.microsoft.com/office/drawing/2014/main" xmlns="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:a16="http://schemas.microsoft.com/office/drawing/2014/main" xmlns="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:a16="http://schemas.microsoft.com/office/drawing/2014/main" xmlns="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:a16="http://schemas.microsoft.com/office/drawing/2014/main" xmlns="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:a16="http://schemas.microsoft.com/office/drawing/2014/main" xmlns="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:a16="http://schemas.microsoft.com/office/drawing/2014/main" xmlns="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:a16="http://schemas.microsoft.com/office/drawing/2014/main" xmlns="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:a16="http://schemas.microsoft.com/office/drawing/2014/main" xmlns="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:a16="http://schemas.microsoft.com/office/drawing/2014/main" xmlns="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:a16="http://schemas.microsoft.com/office/drawing/2014/main" xmlns="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:a16="http://schemas.microsoft.com/office/drawing/2014/main" xmlns="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:a16="http://schemas.microsoft.com/office/drawing/2014/main" xmlns="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:a16="http://schemas.microsoft.com/office/drawing/2014/main" xmlns="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:a16="http://schemas.microsoft.com/office/drawing/2014/main" xmlns="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:a16="http://schemas.microsoft.com/office/drawing/2014/main" xmlns="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:a16="http://schemas.microsoft.com/office/drawing/2014/main" xmlns="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:a16="http://schemas.microsoft.com/office/drawing/2014/main" xmlns="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:a16="http://schemas.microsoft.com/office/drawing/2014/main" xmlns="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:a16="http://schemas.microsoft.com/office/drawing/2014/main" xmlns="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:a16="http://schemas.microsoft.com/office/drawing/2014/main" xmlns="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:a16="http://schemas.microsoft.com/office/drawing/2014/main" xmlns="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:a16="http://schemas.microsoft.com/office/drawing/2014/main" xmlns="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:a16="http://schemas.microsoft.com/office/drawing/2014/main" xmlns="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:a16="http://schemas.microsoft.com/office/drawing/2014/main" xmlns="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:a16="http://schemas.microsoft.com/office/drawing/2014/main" xmlns="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:a16="http://schemas.microsoft.com/office/drawing/2014/main" xmlns="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:a16="http://schemas.microsoft.com/office/drawing/2014/main" xmlns="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:a16="http://schemas.microsoft.com/office/drawing/2014/main" xmlns="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:a16="http://schemas.microsoft.com/office/drawing/2014/main" xmlns="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风品牌推广方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1625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商务风品牌推广方案PPT模板</dc:title>
  <dc:creator>优品PPT</dc:creator>
  <dc:description>http://www.ypppt.com/</dc:description>
  <cp:lastModifiedBy>faith123</cp:lastModifiedBy>
  <cp:revision>31</cp:revision>
  <dcterms:created xsi:type="dcterms:W3CDTF">2017-09-08T02:47:25Z</dcterms:created>
  <dcterms:modified xsi:type="dcterms:W3CDTF">2020-03-28T02:28:18Z</dcterms:modified>
</cp:coreProperties>
</file>