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61" r:id="rId4"/>
    <p:sldId id="264" r:id="rId5"/>
    <p:sldId id="268" r:id="rId6"/>
    <p:sldId id="267" r:id="rId7"/>
    <p:sldId id="266" r:id="rId8"/>
    <p:sldId id="263" r:id="rId9"/>
    <p:sldId id="265" r:id="rId10"/>
    <p:sldId id="272" r:id="rId11"/>
    <p:sldId id="271" r:id="rId12"/>
    <p:sldId id="270" r:id="rId13"/>
    <p:sldId id="262" r:id="rId14"/>
    <p:sldId id="269" r:id="rId15"/>
    <p:sldId id="276" r:id="rId16"/>
    <p:sldId id="275" r:id="rId17"/>
    <p:sldId id="274" r:id="rId18"/>
    <p:sldId id="259" r:id="rId19"/>
    <p:sldId id="273" r:id="rId20"/>
    <p:sldId id="280" r:id="rId21"/>
    <p:sldId id="279" r:id="rId22"/>
    <p:sldId id="278" r:id="rId23"/>
    <p:sldId id="27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13" autoAdjust="0"/>
    <p:restoredTop sz="94660"/>
  </p:normalViewPr>
  <p:slideViewPr>
    <p:cSldViewPr snapToGrid="0" showGuides="1">
      <p:cViewPr varScale="1">
        <p:scale>
          <a:sx n="92" d="100"/>
          <a:sy n="92" d="100"/>
        </p:scale>
        <p:origin x="3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t>2020/3/25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t>‹#›</a:t>
            </a:fld>
            <a:endParaRPr lang="zh-CN" altLang="en-US"/>
          </a:p>
        </p:txBody>
      </p:sp>
    </p:spTree>
    <p:extLst>
      <p:ext uri="{BB962C8B-B14F-4D97-AF65-F5344CB8AC3E}">
        <p14:creationId xmlns:p14="http://schemas.microsoft.com/office/powerpoint/2010/main" val="3026229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a:t>
            </a:fld>
            <a:endParaRPr lang="zh-CN" altLang="en-US"/>
          </a:p>
        </p:txBody>
      </p:sp>
    </p:spTree>
    <p:extLst>
      <p:ext uri="{BB962C8B-B14F-4D97-AF65-F5344CB8AC3E}">
        <p14:creationId xmlns:p14="http://schemas.microsoft.com/office/powerpoint/2010/main" val="84370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a:t>
            </a:fld>
            <a:endParaRPr lang="zh-CN" altLang="en-US"/>
          </a:p>
        </p:txBody>
      </p:sp>
    </p:spTree>
    <p:extLst>
      <p:ext uri="{BB962C8B-B14F-4D97-AF65-F5344CB8AC3E}">
        <p14:creationId xmlns:p14="http://schemas.microsoft.com/office/powerpoint/2010/main" val="776728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3</a:t>
            </a:fld>
            <a:endParaRPr lang="zh-CN" altLang="en-US"/>
          </a:p>
        </p:txBody>
      </p:sp>
    </p:spTree>
    <p:extLst>
      <p:ext uri="{BB962C8B-B14F-4D97-AF65-F5344CB8AC3E}">
        <p14:creationId xmlns:p14="http://schemas.microsoft.com/office/powerpoint/2010/main" val="31918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4</a:t>
            </a:fld>
            <a:endParaRPr lang="zh-CN" altLang="en-US"/>
          </a:p>
        </p:txBody>
      </p:sp>
    </p:spTree>
    <p:extLst>
      <p:ext uri="{BB962C8B-B14F-4D97-AF65-F5344CB8AC3E}">
        <p14:creationId xmlns:p14="http://schemas.microsoft.com/office/powerpoint/2010/main" val="2654597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5</a:t>
            </a:fld>
            <a:endParaRPr lang="zh-CN" altLang="en-US"/>
          </a:p>
        </p:txBody>
      </p:sp>
    </p:spTree>
    <p:extLst>
      <p:ext uri="{BB962C8B-B14F-4D97-AF65-F5344CB8AC3E}">
        <p14:creationId xmlns:p14="http://schemas.microsoft.com/office/powerpoint/2010/main" val="4070915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6</a:t>
            </a:fld>
            <a:endParaRPr lang="zh-CN" altLang="en-US"/>
          </a:p>
        </p:txBody>
      </p:sp>
    </p:spTree>
    <p:extLst>
      <p:ext uri="{BB962C8B-B14F-4D97-AF65-F5344CB8AC3E}">
        <p14:creationId xmlns:p14="http://schemas.microsoft.com/office/powerpoint/2010/main" val="23853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7</a:t>
            </a:fld>
            <a:endParaRPr lang="zh-CN" altLang="en-US"/>
          </a:p>
        </p:txBody>
      </p:sp>
    </p:spTree>
    <p:extLst>
      <p:ext uri="{BB962C8B-B14F-4D97-AF65-F5344CB8AC3E}">
        <p14:creationId xmlns:p14="http://schemas.microsoft.com/office/powerpoint/2010/main" val="2140932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8</a:t>
            </a:fld>
            <a:endParaRPr lang="zh-CN" altLang="en-US"/>
          </a:p>
        </p:txBody>
      </p:sp>
    </p:spTree>
    <p:extLst>
      <p:ext uri="{BB962C8B-B14F-4D97-AF65-F5344CB8AC3E}">
        <p14:creationId xmlns:p14="http://schemas.microsoft.com/office/powerpoint/2010/main" val="1795854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9</a:t>
            </a:fld>
            <a:endParaRPr lang="zh-CN" altLang="en-US"/>
          </a:p>
        </p:txBody>
      </p:sp>
    </p:spTree>
    <p:extLst>
      <p:ext uri="{BB962C8B-B14F-4D97-AF65-F5344CB8AC3E}">
        <p14:creationId xmlns:p14="http://schemas.microsoft.com/office/powerpoint/2010/main" val="75309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10</a:t>
            </a:fld>
            <a:endParaRPr lang="zh-CN" altLang="en-US"/>
          </a:p>
        </p:txBody>
      </p:sp>
    </p:spTree>
    <p:extLst>
      <p:ext uri="{BB962C8B-B14F-4D97-AF65-F5344CB8AC3E}">
        <p14:creationId xmlns:p14="http://schemas.microsoft.com/office/powerpoint/2010/main" val="696285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11</a:t>
            </a:fld>
            <a:endParaRPr lang="zh-CN" altLang="en-US"/>
          </a:p>
        </p:txBody>
      </p:sp>
    </p:spTree>
    <p:extLst>
      <p:ext uri="{BB962C8B-B14F-4D97-AF65-F5344CB8AC3E}">
        <p14:creationId xmlns:p14="http://schemas.microsoft.com/office/powerpoint/2010/main" val="999684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12</a:t>
            </a:fld>
            <a:endParaRPr lang="zh-CN" altLang="en-US"/>
          </a:p>
        </p:txBody>
      </p:sp>
    </p:spTree>
    <p:extLst>
      <p:ext uri="{BB962C8B-B14F-4D97-AF65-F5344CB8AC3E}">
        <p14:creationId xmlns:p14="http://schemas.microsoft.com/office/powerpoint/2010/main" val="4178803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13</a:t>
            </a:fld>
            <a:endParaRPr lang="zh-CN" altLang="en-US"/>
          </a:p>
        </p:txBody>
      </p:sp>
    </p:spTree>
    <p:extLst>
      <p:ext uri="{BB962C8B-B14F-4D97-AF65-F5344CB8AC3E}">
        <p14:creationId xmlns:p14="http://schemas.microsoft.com/office/powerpoint/2010/main" val="2412915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14</a:t>
            </a:fld>
            <a:endParaRPr lang="zh-CN" altLang="en-US"/>
          </a:p>
        </p:txBody>
      </p:sp>
    </p:spTree>
    <p:extLst>
      <p:ext uri="{BB962C8B-B14F-4D97-AF65-F5344CB8AC3E}">
        <p14:creationId xmlns:p14="http://schemas.microsoft.com/office/powerpoint/2010/main" val="3192088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15</a:t>
            </a:fld>
            <a:endParaRPr lang="zh-CN" altLang="en-US"/>
          </a:p>
        </p:txBody>
      </p:sp>
    </p:spTree>
    <p:extLst>
      <p:ext uri="{BB962C8B-B14F-4D97-AF65-F5344CB8AC3E}">
        <p14:creationId xmlns:p14="http://schemas.microsoft.com/office/powerpoint/2010/main" val="53894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16</a:t>
            </a:fld>
            <a:endParaRPr lang="zh-CN" altLang="en-US"/>
          </a:p>
        </p:txBody>
      </p:sp>
    </p:spTree>
    <p:extLst>
      <p:ext uri="{BB962C8B-B14F-4D97-AF65-F5344CB8AC3E}">
        <p14:creationId xmlns:p14="http://schemas.microsoft.com/office/powerpoint/2010/main" val="174344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17</a:t>
            </a:fld>
            <a:endParaRPr lang="zh-CN" altLang="en-US"/>
          </a:p>
        </p:txBody>
      </p:sp>
    </p:spTree>
    <p:extLst>
      <p:ext uri="{BB962C8B-B14F-4D97-AF65-F5344CB8AC3E}">
        <p14:creationId xmlns:p14="http://schemas.microsoft.com/office/powerpoint/2010/main" val="416755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18</a:t>
            </a:fld>
            <a:endParaRPr lang="zh-CN" altLang="en-US"/>
          </a:p>
        </p:txBody>
      </p:sp>
    </p:spTree>
    <p:extLst>
      <p:ext uri="{BB962C8B-B14F-4D97-AF65-F5344CB8AC3E}">
        <p14:creationId xmlns:p14="http://schemas.microsoft.com/office/powerpoint/2010/main" val="2359538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19</a:t>
            </a:fld>
            <a:endParaRPr lang="zh-CN" altLang="en-US"/>
          </a:p>
        </p:txBody>
      </p:sp>
    </p:spTree>
    <p:extLst>
      <p:ext uri="{BB962C8B-B14F-4D97-AF65-F5344CB8AC3E}">
        <p14:creationId xmlns:p14="http://schemas.microsoft.com/office/powerpoint/2010/main" val="2117401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20</a:t>
            </a:fld>
            <a:endParaRPr lang="zh-CN" altLang="en-US"/>
          </a:p>
        </p:txBody>
      </p:sp>
    </p:spTree>
    <p:extLst>
      <p:ext uri="{BB962C8B-B14F-4D97-AF65-F5344CB8AC3E}">
        <p14:creationId xmlns:p14="http://schemas.microsoft.com/office/powerpoint/2010/main" val="322166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21</a:t>
            </a:fld>
            <a:endParaRPr lang="zh-CN" altLang="en-US"/>
          </a:p>
        </p:txBody>
      </p:sp>
    </p:spTree>
    <p:extLst>
      <p:ext uri="{BB962C8B-B14F-4D97-AF65-F5344CB8AC3E}">
        <p14:creationId xmlns:p14="http://schemas.microsoft.com/office/powerpoint/2010/main" val="49270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22</a:t>
            </a:fld>
            <a:endParaRPr lang="zh-CN" altLang="en-US"/>
          </a:p>
        </p:txBody>
      </p:sp>
    </p:spTree>
    <p:extLst>
      <p:ext uri="{BB962C8B-B14F-4D97-AF65-F5344CB8AC3E}">
        <p14:creationId xmlns:p14="http://schemas.microsoft.com/office/powerpoint/2010/main" val="2725466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23</a:t>
            </a:fld>
            <a:endParaRPr lang="zh-CN" altLang="en-US"/>
          </a:p>
        </p:txBody>
      </p:sp>
    </p:spTree>
    <p:extLst>
      <p:ext uri="{BB962C8B-B14F-4D97-AF65-F5344CB8AC3E}">
        <p14:creationId xmlns:p14="http://schemas.microsoft.com/office/powerpoint/2010/main" val="398151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24</a:t>
            </a:fld>
            <a:endParaRPr lang="zh-CN" altLang="en-US"/>
          </a:p>
        </p:txBody>
      </p:sp>
    </p:spTree>
    <p:extLst>
      <p:ext uri="{BB962C8B-B14F-4D97-AF65-F5344CB8AC3E}">
        <p14:creationId xmlns:p14="http://schemas.microsoft.com/office/powerpoint/2010/main" val="327395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074665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04230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694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56262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09629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86168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8421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213847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91787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43543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32406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t>2020/3/25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923628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7.xml"/><Relationship Id="rId17" Type="http://schemas.openxmlformats.org/officeDocument/2006/relationships/slide" Target="slide4.xml"/><Relationship Id="rId2" Type="http://schemas.openxmlformats.org/officeDocument/2006/relationships/tags" Target="../tags/tag4.xml"/><Relationship Id="rId16" Type="http://schemas.openxmlformats.org/officeDocument/2006/relationships/slide" Target="slide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1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1.jpe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jpe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eg"/><Relationship Id="rId2" Type="http://schemas.openxmlformats.org/officeDocument/2006/relationships/tags" Target="../tags/tag20.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1.jpeg"/><Relationship Id="rId2" Type="http://schemas.openxmlformats.org/officeDocument/2006/relationships/tags" Target="../tags/tag23.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hemeOverride" Target="../theme/themeOverride24.xml"/><Relationship Id="rId6" Type="http://schemas.openxmlformats.org/officeDocument/2006/relationships/image" Target="../media/image1.jpe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646331"/>
          </a:xfrm>
          <a:prstGeom prst="rect">
            <a:avLst/>
          </a:prstGeom>
          <a:noFill/>
        </p:spPr>
        <p:txBody>
          <a:bodyPr wrap="square" rtlCol="0">
            <a:spAutoFit/>
          </a:bodyPr>
          <a:lstStyle/>
          <a:p>
            <a:pPr algn="ctr"/>
            <a:r>
              <a:rPr lang="zh-CN" altLang="en-US" sz="3600" spc="600" dirty="0">
                <a:cs typeface="+mn-ea"/>
                <a:sym typeface="+mn-lt"/>
              </a:rPr>
              <a:t>商品质量案例分析</a:t>
            </a:r>
            <a:r>
              <a:rPr lang="en-US" altLang="zh-CN" sz="3600" spc="600" dirty="0" err="1">
                <a:cs typeface="+mn-ea"/>
                <a:sym typeface="+mn-lt"/>
              </a:rPr>
              <a:t>ppt</a:t>
            </a:r>
            <a:r>
              <a:rPr lang="zh-CN" altLang="en-US" sz="3600" spc="600" dirty="0">
                <a:cs typeface="+mn-ea"/>
                <a:sym typeface="+mn-lt"/>
              </a:rPr>
              <a:t>模板</a:t>
            </a:r>
            <a:endParaRPr lang="zh-CN" altLang="en-US" sz="36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58102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4" action="ppaction://hlinksldjump"/>
            </p:cNvPr>
            <p:cNvSpPr/>
            <p:nvPr>
              <p:custDataLst>
                <p:tags r:id="rId4"/>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项目介绍</a:t>
              </a:r>
              <a:endParaRPr lang="zh-CN" altLang="en-US" sz="3200" spc="600" dirty="0">
                <a:solidFill>
                  <a:schemeClr val="tx1"/>
                </a:solidFill>
                <a:cs typeface="+mn-ea"/>
                <a:sym typeface="+mn-lt"/>
              </a:endParaRPr>
            </a:p>
          </p:txBody>
        </p:sp>
        <p:sp>
          <p:nvSpPr>
            <p:cNvPr id="4" name="MH_Number_1">
              <a:hlinkClick r:id="rId14" action="ppaction://hlinksldjump"/>
            </p:cNvPr>
            <p:cNvSpPr/>
            <p:nvPr>
              <p:custDataLst>
                <p:tags r:id="rId5"/>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15" action="ppaction://hlinksldjump"/>
            </p:cNvPr>
            <p:cNvSpPr/>
            <p:nvPr>
              <p:custDataLst>
                <p:tags r:id="rId6"/>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发展前景</a:t>
              </a:r>
              <a:endParaRPr lang="zh-CN" altLang="en-US" sz="3200" spc="600" dirty="0">
                <a:solidFill>
                  <a:schemeClr val="tx1"/>
                </a:solidFill>
                <a:cs typeface="+mn-ea"/>
                <a:sym typeface="+mn-lt"/>
              </a:endParaRPr>
            </a:p>
          </p:txBody>
        </p:sp>
        <p:sp>
          <p:nvSpPr>
            <p:cNvPr id="6" name="MH_Number_2">
              <a:hlinkClick r:id="rId15" action="ppaction://hlinksldjump"/>
            </p:cNvPr>
            <p:cNvSpPr/>
            <p:nvPr>
              <p:custDataLst>
                <p:tags r:id="rId7"/>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16"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产品经营</a:t>
              </a:r>
              <a:endParaRPr lang="zh-CN" altLang="en-US" sz="3200" spc="600" dirty="0">
                <a:solidFill>
                  <a:schemeClr val="tx1"/>
                </a:solidFill>
                <a:cs typeface="+mn-ea"/>
                <a:sym typeface="+mn-lt"/>
              </a:endParaRPr>
            </a:p>
          </p:txBody>
        </p:sp>
        <p:sp>
          <p:nvSpPr>
            <p:cNvPr id="8" name="MH_Number_3">
              <a:hlinkClick r:id="rId16"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7" action="ppaction://hlinksldjump"/>
            </p:cNvPr>
            <p:cNvSpPr/>
            <p:nvPr>
              <p:custDataLst>
                <p:tags r:id="rId10"/>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合作与目标</a:t>
              </a:r>
              <a:endParaRPr lang="zh-CN" altLang="en-US" sz="3200" spc="600" dirty="0">
                <a:solidFill>
                  <a:schemeClr val="tx1"/>
                </a:solidFill>
                <a:cs typeface="+mn-ea"/>
                <a:sym typeface="+mn-lt"/>
              </a:endParaRPr>
            </a:p>
          </p:txBody>
        </p:sp>
        <p:sp>
          <p:nvSpPr>
            <p:cNvPr id="10" name="MH_Number_4">
              <a:hlinkClick r:id="rId17" action="ppaction://hlinksldjump"/>
            </p:cNvPr>
            <p:cNvSpPr/>
            <p:nvPr>
              <p:custDataLst>
                <p:tags r:id="rId11"/>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2"/>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p>
        </p:txBody>
      </p:sp>
      <p:sp>
        <p:nvSpPr>
          <p:cNvPr id="12" name="PA_MH_Others_2"/>
          <p:cNvSpPr txBox="1"/>
          <p:nvPr>
            <p:custDataLst>
              <p:tags r:id="rId3"/>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extLst>
      <p:ext uri="{BB962C8B-B14F-4D97-AF65-F5344CB8AC3E}">
        <p14:creationId xmlns:p14="http://schemas.microsoft.com/office/powerpoint/2010/main" val="4036458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a:t>
              </a:r>
              <a:r>
                <a:rPr lang="zh-CN" altLang="en-US" sz="4000" spc="600" dirty="0">
                  <a:solidFill>
                    <a:schemeClr val="tx1"/>
                  </a:solidFill>
                  <a:cs typeface="+mn-ea"/>
                  <a:sym typeface="+mn-lt"/>
                </a:rPr>
                <a:t>项目介绍</a:t>
              </a: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539939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88216c01-8cbc-4591-9b0f-de391bfde3cb">
            <a:extLst>
              <a:ext uri="{FF2B5EF4-FFF2-40B4-BE49-F238E27FC236}">
                <a16:creationId xmlns="" xmlns:a16="http://schemas.microsoft.com/office/drawing/2014/main"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a:extLst>
                  <a:ext uri="{FF2B5EF4-FFF2-40B4-BE49-F238E27FC236}">
                    <a16:creationId xmlns=""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is1ide-Oval 12">
                <a:extLst>
                  <a:ext uri="{FF2B5EF4-FFF2-40B4-BE49-F238E27FC236}">
                    <a16:creationId xmlns="" xmlns:a16="http://schemas.microsoft.com/office/drawing/2014/main" id="{A1BD150C-D4B0-475E-89F9-EE8941D6D1DC}"/>
                  </a:ext>
                </a:extLst>
              </p:cNvPr>
              <p:cNvSpPr/>
              <p:nvPr/>
            </p:nvSpPr>
            <p:spPr>
              <a:xfrm>
                <a:off x="1796375" y="2770233"/>
                <a:ext cx="2068186" cy="206818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Arc 13">
                <a:extLst>
                  <a:ext uri="{FF2B5EF4-FFF2-40B4-BE49-F238E27FC236}">
                    <a16:creationId xmlns=""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4">
                <a:extLst>
                  <a:ext uri="{FF2B5EF4-FFF2-40B4-BE49-F238E27FC236}">
                    <a16:creationId xmlns=""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is1ide-任意多边形: 形状 36">
                <a:extLst>
                  <a:ext uri="{FF2B5EF4-FFF2-40B4-BE49-F238E27FC236}">
                    <a16:creationId xmlns=""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5" name="is1ide-Oval 16">
                <a:extLst>
                  <a:ext uri="{FF2B5EF4-FFF2-40B4-BE49-F238E27FC236}">
                    <a16:creationId xmlns=""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8">
                <a:extLst>
                  <a:ext uri="{FF2B5EF4-FFF2-40B4-BE49-F238E27FC236}">
                    <a16:creationId xmlns=""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Arc 18">
                <a:extLst>
                  <a:ext uri="{FF2B5EF4-FFF2-40B4-BE49-F238E27FC236}">
                    <a16:creationId xmlns=""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is1ide-Oval 19">
                <a:extLst>
                  <a:ext uri="{FF2B5EF4-FFF2-40B4-BE49-F238E27FC236}">
                    <a16:creationId xmlns=""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is1ide-任意多边形: 形状 41">
                <a:extLst>
                  <a:ext uri="{FF2B5EF4-FFF2-40B4-BE49-F238E27FC236}">
                    <a16:creationId xmlns=""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0" name="is1ide-文本框 42">
                <a:extLst>
                  <a:ext uri="{FF2B5EF4-FFF2-40B4-BE49-F238E27FC236}">
                    <a16:creationId xmlns=""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1" name="is1ide-文本框 43">
                <a:extLst>
                  <a:ext uri="{FF2B5EF4-FFF2-40B4-BE49-F238E27FC236}">
                    <a16:creationId xmlns=""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2" name="is1ide-文本框 44">
                <a:extLst>
                  <a:ext uri="{FF2B5EF4-FFF2-40B4-BE49-F238E27FC236}">
                    <a16:creationId xmlns=""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smtClean="0"/>
                  <a:t>点击输入文字内容</a:t>
                </a:r>
                <a:endParaRPr lang="zh-CN" altLang="en-US" sz="2400" b="1" dirty="0"/>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smtClean="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smtClean="0">
                    <a:cs typeface="+mn-ea"/>
                    <a:sym typeface="+mn-lt"/>
                  </a:rPr>
                  <a:t>点击此处更换文本编辑文字，点击此处更换文本编辑文字</a:t>
                </a:r>
                <a:endParaRPr lang="zh-CN" altLang="en-US" dirty="0"/>
              </a:p>
            </p:txBody>
          </p:sp>
        </p:grpSp>
      </p:grpSp>
    </p:spTree>
    <p:extLst>
      <p:ext uri="{BB962C8B-B14F-4D97-AF65-F5344CB8AC3E}">
        <p14:creationId xmlns:p14="http://schemas.microsoft.com/office/powerpoint/2010/main" val="27481676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377b1eae-7609-44a4-8c05-8b99e943baaa">
            <a:extLst>
              <a:ext uri="{FF2B5EF4-FFF2-40B4-BE49-F238E27FC236}">
                <a16:creationId xmlns="" xmlns:a16="http://schemas.microsoft.com/office/drawing/2014/main" id="{FC0004A3-55B1-468C-954E-C1D3E2E57614}"/>
              </a:ext>
            </a:extLst>
          </p:cNvPr>
          <p:cNvGrpSpPr>
            <a:grpSpLocks noChangeAspect="1"/>
          </p:cNvGrpSpPr>
          <p:nvPr/>
        </p:nvGrpSpPr>
        <p:grpSpPr>
          <a:xfrm>
            <a:off x="920685" y="1650675"/>
            <a:ext cx="10345662" cy="3984013"/>
            <a:chOff x="891810" y="1344178"/>
            <a:chExt cx="10345662" cy="3984013"/>
          </a:xfrm>
        </p:grpSpPr>
        <p:sp>
          <p:nvSpPr>
            <p:cNvPr id="5" name="îṥļîḑé-Oval 6">
              <a:extLst>
                <a:ext uri="{FF2B5EF4-FFF2-40B4-BE49-F238E27FC236}">
                  <a16:creationId xmlns="" xmlns:a16="http://schemas.microsoft.com/office/drawing/2014/main"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a:extLst>
                <a:ext uri="{FF2B5EF4-FFF2-40B4-BE49-F238E27FC236}">
                  <a16:creationId xmlns="" xmlns:a16="http://schemas.microsoft.com/office/drawing/2014/main" id="{9A3B52F4-8439-4EE8-A1CB-47E9147602F1}"/>
                </a:ext>
              </a:extLst>
            </p:cNvPr>
            <p:cNvGrpSpPr/>
            <p:nvPr/>
          </p:nvGrpSpPr>
          <p:grpSpPr>
            <a:xfrm>
              <a:off x="4277702" y="1344178"/>
              <a:ext cx="3288629" cy="909134"/>
              <a:chOff x="251866" y="1863712"/>
              <a:chExt cx="3288629" cy="909134"/>
            </a:xfrm>
            <a:noFill/>
          </p:grpSpPr>
          <p:sp>
            <p:nvSpPr>
              <p:cNvPr id="17" name="îṥļîḑé-文本框 19">
                <a:extLst>
                  <a:ext uri="{FF2B5EF4-FFF2-40B4-BE49-F238E27FC236}">
                    <a16:creationId xmlns="" xmlns:a16="http://schemas.microsoft.com/office/drawing/2014/main"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ṥļîḑé-Rectangle 19">
                <a:extLst>
                  <a:ext uri="{FF2B5EF4-FFF2-40B4-BE49-F238E27FC236}">
                    <a16:creationId xmlns="" xmlns:a16="http://schemas.microsoft.com/office/drawing/2014/main"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6" name="îṥļîḑé-文本框 21">
              <a:extLst>
                <a:ext uri="{FF2B5EF4-FFF2-40B4-BE49-F238E27FC236}">
                  <a16:creationId xmlns="" xmlns:a16="http://schemas.microsoft.com/office/drawing/2014/main"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extLst>
      <p:ext uri="{BB962C8B-B14F-4D97-AF65-F5344CB8AC3E}">
        <p14:creationId xmlns:p14="http://schemas.microsoft.com/office/powerpoint/2010/main" val="41438962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0e6aa4c-33c1-4c4c-8d0d-59f2d3a7bcb8">
            <a:extLst>
              <a:ext uri="{FF2B5EF4-FFF2-40B4-BE49-F238E27FC236}">
                <a16:creationId xmlns="" xmlns:a16="http://schemas.microsoft.com/office/drawing/2014/main"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a:grpSpLocks/>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1" name="组合 10"/>
            <p:cNvGrpSpPr>
              <a:grpSpLocks/>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2" name="组合 11"/>
            <p:cNvGrpSpPr>
              <a:grpSpLocks/>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p>
            </p:txBody>
          </p:sp>
        </p:grpSp>
        <p:grpSp>
          <p:nvGrpSpPr>
            <p:cNvPr id="13" name="组合 12"/>
            <p:cNvGrpSpPr>
              <a:grpSpLocks/>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18" name="组合 17"/>
            <p:cNvGrpSpPr>
              <a:grpSpLocks/>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extLst>
      <p:ext uri="{BB962C8B-B14F-4D97-AF65-F5344CB8AC3E}">
        <p14:creationId xmlns:p14="http://schemas.microsoft.com/office/powerpoint/2010/main" val="4012830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4812005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发展前景</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276653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2"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a:extLst/>
          </p:spPr>
          <p:txBody>
            <a:bodyPr anchor="ctr"/>
            <a:lstStyle/>
            <a:p>
              <a:pPr algn="ctr"/>
              <a:endParaRP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a:extLst/>
          </p:spPr>
          <p:txBody>
            <a:bodyPr anchor="ctr"/>
            <a:lstStyle/>
            <a:p>
              <a:pPr algn="ctr"/>
              <a:endParaRPr/>
            </a:p>
          </p:txBody>
        </p:sp>
        <p:sp>
          <p:nvSpPr>
            <p:cNvPr id="14"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a:extLst/>
          </p:spPr>
          <p:txBody>
            <a:bodyPr anchor="ctr"/>
            <a:lstStyle/>
            <a:p>
              <a:pPr algn="ctr"/>
              <a:endParaRPr/>
            </a:p>
          </p:txBody>
        </p:sp>
        <p:sp>
          <p:nvSpPr>
            <p:cNvPr id="15"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4603858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1"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a:extLst/>
            </p:spPr>
            <p:txBody>
              <a:bodyPr anchor="ctr"/>
              <a:lstStyle/>
              <a:p>
                <a:pPr algn="ctr"/>
                <a:endParaRP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a:extLst/>
            </p:spPr>
            <p:txBody>
              <a:bodyPr anchor="ctr"/>
              <a:lstStyle/>
              <a:p>
                <a:pPr algn="ctr"/>
                <a:endParaRPr/>
              </a:p>
            </p:txBody>
          </p:sp>
          <p:sp>
            <p:nvSpPr>
              <p:cNvPr id="23"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a:extLst/>
            </p:spPr>
            <p:txBody>
              <a:bodyPr anchor="ctr"/>
              <a:lstStyle/>
              <a:p>
                <a:pPr algn="ctr"/>
                <a:endParaRP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extLst>
      <p:ext uri="{BB962C8B-B14F-4D97-AF65-F5344CB8AC3E}">
        <p14:creationId xmlns:p14="http://schemas.microsoft.com/office/powerpoint/2010/main" val="16074314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a:t>
                </a:r>
                <a:r>
                  <a:rPr lang="zh-CN" altLang="en-US" sz="1200" dirty="0" smtClean="0">
                    <a:cs typeface="+mn-ea"/>
                    <a:sym typeface="+mn-lt"/>
                  </a:rPr>
                  <a:t>本编辑文字，</a:t>
                </a:r>
                <a:r>
                  <a:rPr lang="zh-CN" altLang="en-US" sz="1200" dirty="0">
                    <a:cs typeface="+mn-ea"/>
                    <a:sym typeface="+mn-lt"/>
                  </a:rPr>
                  <a:t>点击此处更换文</a:t>
                </a:r>
                <a:r>
                  <a:rPr lang="zh-CN" altLang="en-US" sz="1200" dirty="0" smtClean="0">
                    <a:cs typeface="+mn-ea"/>
                    <a:sym typeface="+mn-lt"/>
                  </a:rPr>
                  <a:t>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íślíḋè-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2" name="íślíḋè-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sp>
            <p:nvSpPr>
              <p:cNvPr id="13" name="íślíḋè-TextBox 22"/>
              <p:cNvSpPr txBox="1">
                <a:spLocks/>
              </p:cNvSpPr>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sp3d/>
              </a:bodyPr>
              <a:lstStyle/>
              <a:p>
                <a:pPr algn="ctr">
                  <a:buClr>
                    <a:prstClr val="white"/>
                  </a:buClr>
                  <a:defRPr/>
                </a:pPr>
                <a:r>
                  <a:rPr lang="zh-CN" altLang="en-US" sz="2000" b="1">
                    <a:solidFill>
                      <a:schemeClr val="bg1"/>
                    </a:solidFill>
                  </a:rPr>
                  <a:t>标题文本预设</a:t>
                </a: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1" name="íślíḋè-TextBox 26"/>
                <p:cNvSpPr txBox="1">
                  <a:spLocks/>
                </p:cNvSpPr>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3" name="íślíḋè-TextBox 18"/>
                <p:cNvSpPr txBox="1">
                  <a:spLocks/>
                </p:cNvSpPr>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7" name="íślíḋè-TextBox 29"/>
                <p:cNvSpPr txBox="1">
                  <a:spLocks/>
                </p:cNvSpPr>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9" name="íślíḋè-TextBox 20"/>
                <p:cNvSpPr txBox="1">
                  <a:spLocks/>
                </p:cNvSpPr>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268245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38723937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产品经营</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3562141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a:spLocks/>
              </p:cNvSpPr>
              <p:nvPr/>
            </p:nvSpPr>
            <p:spPr bwMode="auto">
              <a:xfrm>
                <a:off x="1001619"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0" name="îṥļîḑé-TextBox 58"/>
              <p:cNvSpPr txBox="1">
                <a:spLocks/>
              </p:cNvSpPr>
              <p:nvPr/>
            </p:nvSpPr>
            <p:spPr bwMode="auto">
              <a:xfrm>
                <a:off x="1001619"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a:spLocks/>
              </p:cNvSpPr>
              <p:nvPr/>
            </p:nvSpPr>
            <p:spPr bwMode="auto">
              <a:xfrm>
                <a:off x="2950013"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28" name="îṥļîḑé-TextBox 62"/>
              <p:cNvSpPr txBox="1">
                <a:spLocks/>
              </p:cNvSpPr>
              <p:nvPr/>
            </p:nvSpPr>
            <p:spPr bwMode="auto">
              <a:xfrm>
                <a:off x="2950013"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a:spLocks/>
              </p:cNvSpPr>
              <p:nvPr/>
            </p:nvSpPr>
            <p:spPr bwMode="auto">
              <a:xfrm>
                <a:off x="6738721"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6" name="îṥļîḑé-TextBox 64"/>
              <p:cNvSpPr txBox="1">
                <a:spLocks/>
              </p:cNvSpPr>
              <p:nvPr/>
            </p:nvSpPr>
            <p:spPr bwMode="auto">
              <a:xfrm>
                <a:off x="6738721"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a:spLocks/>
              </p:cNvSpPr>
              <p:nvPr/>
            </p:nvSpPr>
            <p:spPr bwMode="auto">
              <a:xfrm>
                <a:off x="4656567"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4" name="îṥļîḑé-TextBox 66"/>
              <p:cNvSpPr txBox="1">
                <a:spLocks/>
              </p:cNvSpPr>
              <p:nvPr/>
            </p:nvSpPr>
            <p:spPr bwMode="auto">
              <a:xfrm>
                <a:off x="4656567"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a:spLocks/>
              </p:cNvSpPr>
              <p:nvPr/>
            </p:nvSpPr>
            <p:spPr bwMode="auto">
              <a:xfrm>
                <a:off x="8662916"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2" name="îṥļîḑé-TextBox 68"/>
              <p:cNvSpPr txBox="1">
                <a:spLocks/>
              </p:cNvSpPr>
              <p:nvPr/>
            </p:nvSpPr>
            <p:spPr bwMode="auto">
              <a:xfrm>
                <a:off x="8662916"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spTree>
    <p:extLst>
      <p:ext uri="{BB962C8B-B14F-4D97-AF65-F5344CB8AC3E}">
        <p14:creationId xmlns:p14="http://schemas.microsoft.com/office/powerpoint/2010/main" val="19180867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endParaRP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endParaRP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endParaRP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endParaRP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endParaRP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endParaRP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42122979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headEnd/>
                <a:tailEnd/>
              </a:ln>
            </p:spPr>
            <p:txBody>
              <a:bodyPr anchor="ctr"/>
              <a:lstStyle/>
              <a:p>
                <a:pPr algn="ctr"/>
                <a:endParaRP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headEnd/>
                <a:tailEnd/>
              </a:ln>
            </p:spPr>
            <p:txBody>
              <a:bodyPr anchor="ctr"/>
              <a:lstStyle/>
              <a:p>
                <a:pPr algn="ctr"/>
                <a:endParaRP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1</a:t>
              </a: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8" name="ïšḻïďê-Isosceles Triangle 69"/>
              <p:cNvSpPr/>
              <p:nvPr/>
            </p:nvSpPr>
            <p:spPr bwMode="auto">
              <a:xfrm rot="5400000">
                <a:off x="2882999" y="1871666"/>
                <a:ext cx="395818" cy="350953"/>
              </a:xfrm>
              <a:prstGeom prst="triangle">
                <a:avLst/>
              </a:prstGeom>
              <a:grpFill/>
              <a:ln w="19050">
                <a:noFill/>
                <a:round/>
                <a:headEnd/>
                <a:tailEnd/>
              </a:ln>
            </p:spPr>
            <p:txBody>
              <a:bodyPr anchor="ctr"/>
              <a:lstStyle/>
              <a:p>
                <a:pPr algn="ctr"/>
                <a:endParaRP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6" name="ïšḻïďê-Isosceles Triangle 72"/>
              <p:cNvSpPr/>
              <p:nvPr/>
            </p:nvSpPr>
            <p:spPr bwMode="auto">
              <a:xfrm rot="5400000">
                <a:off x="4316677" y="1871666"/>
                <a:ext cx="395818" cy="350953"/>
              </a:xfrm>
              <a:prstGeom prst="triangle">
                <a:avLst/>
              </a:prstGeom>
              <a:grpFill/>
              <a:ln w="19050">
                <a:noFill/>
                <a:round/>
                <a:headEnd/>
                <a:tailEnd/>
              </a:ln>
            </p:spPr>
            <p:txBody>
              <a:bodyPr anchor="ctr"/>
              <a:lstStyle/>
              <a:p>
                <a:pPr algn="ctr"/>
                <a:endParaRP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4" name="ïšḻïďê-Isosceles Triangle 75"/>
              <p:cNvSpPr/>
              <p:nvPr/>
            </p:nvSpPr>
            <p:spPr bwMode="auto">
              <a:xfrm rot="5400000">
                <a:off x="5750357" y="1871666"/>
                <a:ext cx="395818" cy="350953"/>
              </a:xfrm>
              <a:prstGeom prst="triangle">
                <a:avLst/>
              </a:prstGeom>
              <a:grpFill/>
              <a:ln w="19050">
                <a:noFill/>
                <a:round/>
                <a:headEnd/>
                <a:tailEnd/>
              </a:ln>
            </p:spPr>
            <p:txBody>
              <a:bodyPr anchor="ctr"/>
              <a:lstStyle/>
              <a:p>
                <a:pPr algn="ctr"/>
                <a:endParaRP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headEnd/>
                <a:tailEnd/>
              </a:ln>
            </p:spPr>
            <p:txBody>
              <a:bodyPr anchor="ctr"/>
              <a:lstStyle/>
              <a:p>
                <a:pPr algn="ctr"/>
                <a:endParaRPr/>
              </a:p>
            </p:txBody>
          </p:sp>
          <p:sp>
            <p:nvSpPr>
              <p:cNvPr id="41" name="ïšḻïďê-Isosceles Triangle 78"/>
              <p:cNvSpPr/>
              <p:nvPr/>
            </p:nvSpPr>
            <p:spPr bwMode="auto">
              <a:xfrm rot="5400000">
                <a:off x="7184035" y="1871667"/>
                <a:ext cx="395818" cy="350953"/>
              </a:xfrm>
              <a:prstGeom prst="triangle">
                <a:avLst/>
              </a:prstGeom>
              <a:grpFill/>
              <a:ln w="19050">
                <a:noFill/>
                <a:round/>
                <a:headEnd/>
                <a:tailEnd/>
              </a:ln>
            </p:spPr>
            <p:txBody>
              <a:bodyPr anchor="ctr"/>
              <a:lstStyle/>
              <a:p>
                <a:pPr algn="ctr"/>
                <a:endParaRP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headEnd/>
                <a:tailEnd/>
              </a:ln>
            </p:spPr>
            <p:txBody>
              <a:bodyPr anchor="ctr"/>
              <a:lstStyle/>
              <a:p>
                <a:pPr algn="ctr"/>
                <a:endParaRP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2</a:t>
              </a: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3</a:t>
              </a: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4</a:t>
              </a: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5</a:t>
              </a: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dirty="0">
                  <a:solidFill>
                    <a:schemeClr val="bg1"/>
                  </a:solidFill>
                </a:rPr>
                <a:t>标题文本预设</a:t>
              </a: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3"/>
                    </a:solidFill>
                    <a:effectLst/>
                  </a:rPr>
                  <a:t>标题</a:t>
                </a:r>
                <a:r>
                  <a:rPr lang="zh-CN" altLang="en-US" sz="2000" dirty="0" smtClean="0">
                    <a:solidFill>
                      <a:schemeClr val="accent3"/>
                    </a:solidFill>
                    <a:effectLst/>
                  </a:rPr>
                  <a:t>文本</a:t>
                </a:r>
                <a:endParaRPr lang="zh-CN" altLang="en-US" sz="2000" dirty="0">
                  <a:solidFill>
                    <a:schemeClr val="accent3"/>
                  </a:solidFill>
                  <a:effectLst/>
                </a:endParaRPr>
              </a:p>
            </p:txBody>
          </p:sp>
          <p:sp>
            <p:nvSpPr>
              <p:cNvPr id="39" name="ïšḻïďê-TextBox 50"/>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4">
                        <a:lumMod val="100000"/>
                      </a:schemeClr>
                    </a:solidFill>
                    <a:effectLst/>
                  </a:rPr>
                  <a:t>标题</a:t>
                </a:r>
                <a:r>
                  <a:rPr lang="zh-CN" altLang="en-US" sz="2000" dirty="0" smtClean="0">
                    <a:solidFill>
                      <a:schemeClr val="accent4">
                        <a:lumMod val="100000"/>
                      </a:schemeClr>
                    </a:solidFill>
                    <a:effectLst/>
                  </a:rPr>
                  <a:t>文本</a:t>
                </a:r>
                <a:endParaRPr lang="zh-CN" altLang="en-US" sz="2000" dirty="0">
                  <a:solidFill>
                    <a:schemeClr val="accent4">
                      <a:lumMod val="100000"/>
                    </a:schemeClr>
                  </a:solidFill>
                  <a:effectLst/>
                </a:endParaRPr>
              </a:p>
            </p:txBody>
          </p:sp>
          <p:sp>
            <p:nvSpPr>
              <p:cNvPr id="37" name="ïšḻïďê-TextBox 83"/>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5">
                        <a:lumMod val="100000"/>
                      </a:schemeClr>
                    </a:solidFill>
                    <a:effectLst/>
                  </a:rPr>
                  <a:t>标题</a:t>
                </a:r>
                <a:r>
                  <a:rPr lang="zh-CN" altLang="en-US" sz="2000" dirty="0" smtClean="0">
                    <a:solidFill>
                      <a:schemeClr val="accent5">
                        <a:lumMod val="100000"/>
                      </a:schemeClr>
                    </a:solidFill>
                    <a:effectLst/>
                  </a:rPr>
                  <a:t>文本</a:t>
                </a:r>
                <a:endParaRPr lang="zh-CN" altLang="en-US" sz="2000" dirty="0">
                  <a:solidFill>
                    <a:schemeClr val="accent5">
                      <a:lumMod val="100000"/>
                    </a:schemeClr>
                  </a:solidFill>
                  <a:effectLst/>
                </a:endParaRPr>
              </a:p>
            </p:txBody>
          </p:sp>
          <p:sp>
            <p:nvSpPr>
              <p:cNvPr id="35" name="ïšḻïďê-TextBox 98"/>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2">
                        <a:lumMod val="100000"/>
                      </a:schemeClr>
                    </a:solidFill>
                    <a:effectLst/>
                  </a:rPr>
                  <a:t>标题</a:t>
                </a:r>
                <a:r>
                  <a:rPr lang="zh-CN" altLang="en-US" sz="2000" dirty="0" smtClean="0">
                    <a:solidFill>
                      <a:schemeClr val="accent2">
                        <a:lumMod val="100000"/>
                      </a:schemeClr>
                    </a:solidFill>
                    <a:effectLst/>
                  </a:rPr>
                  <a:t>文本</a:t>
                </a:r>
                <a:endParaRPr lang="zh-CN" altLang="en-US" sz="2000" dirty="0">
                  <a:solidFill>
                    <a:schemeClr val="accent2">
                      <a:lumMod val="100000"/>
                    </a:schemeClr>
                  </a:solidFill>
                  <a:effectLst/>
                </a:endParaRPr>
              </a:p>
            </p:txBody>
          </p:sp>
          <p:sp>
            <p:nvSpPr>
              <p:cNvPr id="33" name="ïšḻïďê-TextBox 101"/>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1">
                        <a:lumMod val="100000"/>
                      </a:schemeClr>
                    </a:solidFill>
                    <a:effectLst/>
                  </a:rPr>
                  <a:t>标题</a:t>
                </a:r>
                <a:r>
                  <a:rPr lang="zh-CN" altLang="en-US" sz="2000" dirty="0" smtClean="0">
                    <a:solidFill>
                      <a:schemeClr val="accent1">
                        <a:lumMod val="100000"/>
                      </a:schemeClr>
                    </a:solidFill>
                    <a:effectLst/>
                  </a:rPr>
                  <a:t>文本</a:t>
                </a:r>
                <a:endParaRPr lang="zh-CN" altLang="en-US" sz="2000" dirty="0">
                  <a:solidFill>
                    <a:schemeClr val="accent1">
                      <a:lumMod val="100000"/>
                    </a:schemeClr>
                  </a:solidFill>
                  <a:effectLst/>
                </a:endParaRPr>
              </a:p>
            </p:txBody>
          </p:sp>
          <p:sp>
            <p:nvSpPr>
              <p:cNvPr id="31" name="ïšḻïďê-TextBox 104"/>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spTree>
    <p:extLst>
      <p:ext uri="{BB962C8B-B14F-4D97-AF65-F5344CB8AC3E}">
        <p14:creationId xmlns:p14="http://schemas.microsoft.com/office/powerpoint/2010/main" val="9094451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dirty="0">
                    <a:solidFill>
                      <a:schemeClr val="accent1"/>
                    </a:solidFill>
                  </a:rPr>
                  <a:t>标题文本预设</a:t>
                </a: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2"/>
                    </a:solidFill>
                  </a:rPr>
                  <a:t>标题文本预设</a:t>
                </a: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a:solidFill>
                      <a:schemeClr val="accent6"/>
                    </a:solidFill>
                  </a:rPr>
                  <a:t>标题文本预设</a:t>
                </a: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sp>
          <p:nvSpPr>
            <p:cNvPr id="10" name="íṡľíḍè-任意多边形: 形状 61"/>
            <p:cNvSpPr>
              <a:spLocks/>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1" name="íṡľíḍè-任意多边形: 形状 62"/>
            <p:cNvSpPr>
              <a:spLocks/>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2" name="íṡľíḍè-任意多边形: 形状 63"/>
            <p:cNvSpPr>
              <a:spLocks/>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sp>
          <p:nvSpPr>
            <p:cNvPr id="14" name="íṡľíḍè-任意多边形: 形状 66"/>
            <p:cNvSpPr>
              <a:spLocks/>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3633191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合作与目标</a:t>
              </a:r>
              <a:endParaRPr lang="zh-CN" altLang="en-US" sz="4000" spc="600" dirty="0">
                <a:solidFill>
                  <a:schemeClr val="tx1"/>
                </a:solidFill>
                <a:cs typeface="+mn-ea"/>
                <a:sym typeface="+mn-lt"/>
              </a:endParaRP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11548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a:spLocks/>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endParaRPr/>
            </a:p>
          </p:txBody>
        </p:sp>
        <p:sp>
          <p:nvSpPr>
            <p:cNvPr id="6" name="îṥļîḑé-Freeform: Shape 4"/>
            <p:cNvSpPr>
              <a:spLocks/>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endParaRPr/>
            </a:p>
          </p:txBody>
        </p:sp>
        <p:sp>
          <p:nvSpPr>
            <p:cNvPr id="7" name="îṥļîḑé-Freeform: Shape 5"/>
            <p:cNvSpPr>
              <a:spLocks/>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endParaRPr/>
            </a:p>
          </p:txBody>
        </p:sp>
        <p:sp>
          <p:nvSpPr>
            <p:cNvPr id="8" name="îṥļîḑé-Freeform: Shape 6"/>
            <p:cNvSpPr>
              <a:spLocks/>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endParaRPr/>
            </a:p>
          </p:txBody>
        </p:sp>
        <p:sp>
          <p:nvSpPr>
            <p:cNvPr id="9" name="îṥļîḑé-Freeform: Shape 7"/>
            <p:cNvSpPr>
              <a:spLocks/>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endParaRPr/>
            </a:p>
          </p:txBody>
        </p:sp>
        <p:sp>
          <p:nvSpPr>
            <p:cNvPr id="10" name="îṥļîḑé-Freeform: Shape 8"/>
            <p:cNvSpPr>
              <a:spLocks/>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endParaRPr/>
            </a:p>
          </p:txBody>
        </p:sp>
        <p:sp>
          <p:nvSpPr>
            <p:cNvPr id="11" name="îṥļîḑé-Oval 10"/>
            <p:cNvSpPr>
              <a:spLocks/>
            </p:cNvSpPr>
            <p:nvPr/>
          </p:nvSpPr>
          <p:spPr bwMode="auto">
            <a:xfrm>
              <a:off x="4289477" y="1116933"/>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a:spLocks/>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îṥļîḑé-Freeform: Shape 15"/>
              <p:cNvSpPr>
                <a:spLocks/>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îṥļîḑé-Freeform: Shape 16"/>
              <p:cNvSpPr>
                <a:spLocks/>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ṥļîḑé-Freeform: Shape 17"/>
              <p:cNvSpPr>
                <a:spLocks/>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ļîḑé-Freeform: Shape 18"/>
              <p:cNvSpPr>
                <a:spLocks/>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îḑé-Freeform: Shape 19"/>
              <p:cNvSpPr>
                <a:spLocks/>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ṥļîḑé-Freeform: Shape 20"/>
              <p:cNvSpPr>
                <a:spLocks/>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ṥļîḑé-Freeform: Shape 21"/>
              <p:cNvSpPr>
                <a:spLocks/>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ṥļîḑé-Freeform: Shape 22"/>
              <p:cNvSpPr>
                <a:spLocks/>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îṥļîḑé-Freeform: Shape 12"/>
            <p:cNvSpPr>
              <a:spLocks/>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4" name="îṥļîḑé-Oval 24"/>
            <p:cNvSpPr>
              <a:spLocks/>
            </p:cNvSpPr>
            <p:nvPr/>
          </p:nvSpPr>
          <p:spPr bwMode="auto">
            <a:xfrm>
              <a:off x="4289476" y="2872738"/>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a:spLocks/>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îṥļîḑé-Rectangle 29"/>
              <p:cNvSpPr>
                <a:spLocks/>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ṥļîḑé-Rectangle 30"/>
              <p:cNvSpPr>
                <a:spLocks/>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îṥļîḑé-Freeform: Shape 31"/>
              <p:cNvSpPr>
                <a:spLocks/>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ṥļîḑé-Freeform: Shape 32"/>
              <p:cNvSpPr>
                <a:spLocks/>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6" name="îṥļîḑé-Freeform: Shape 26"/>
            <p:cNvSpPr>
              <a:spLocks/>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7" name="îṥļîḑé-Oval 34"/>
            <p:cNvSpPr>
              <a:spLocks/>
            </p:cNvSpPr>
            <p:nvPr/>
          </p:nvSpPr>
          <p:spPr bwMode="auto">
            <a:xfrm>
              <a:off x="6045280" y="2872736"/>
              <a:ext cx="114114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a:spLocks/>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ṥļîḑé-Freeform: Shape 39"/>
              <p:cNvSpPr>
                <a:spLocks/>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ṥļîḑé-Freeform: Shape 40"/>
              <p:cNvSpPr>
                <a:spLocks/>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ṥļîḑé-Freeform: Shape 41"/>
              <p:cNvSpPr>
                <a:spLocks/>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ṥļîḑé-Freeform: Shape 42"/>
              <p:cNvSpPr>
                <a:spLocks/>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îṥļîḑé-Freeform: Shape 43"/>
              <p:cNvSpPr>
                <a:spLocks/>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ṥļîḑé-Freeform: Shape 44"/>
              <p:cNvSpPr>
                <a:spLocks/>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ṥļîḑé-Freeform: Shape 45"/>
              <p:cNvSpPr>
                <a:spLocks/>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9" name="îṥļîḑé-Freeform: Shape 36"/>
            <p:cNvSpPr>
              <a:spLocks/>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20" name="îṥļîḑé-Oval 47"/>
            <p:cNvSpPr>
              <a:spLocks/>
            </p:cNvSpPr>
            <p:nvPr/>
          </p:nvSpPr>
          <p:spPr bwMode="auto">
            <a:xfrm>
              <a:off x="6045280" y="4626023"/>
              <a:ext cx="1141147" cy="114114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a:spLocks/>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îṥļîḑé-Rectangle 52"/>
              <p:cNvSpPr>
                <a:spLocks/>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îṥļîḑé-Rectangle 53"/>
              <p:cNvSpPr>
                <a:spLocks/>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îṥļîḑé-Rectangle 54"/>
              <p:cNvSpPr>
                <a:spLocks/>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ṥļîḑé-Rectangle 55"/>
              <p:cNvSpPr>
                <a:spLocks/>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2" name="îṥļîḑé-Freeform: Shape 49"/>
            <p:cNvSpPr>
              <a:spLocks/>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p>
            </p:txBody>
          </p:sp>
          <p:sp>
            <p:nvSpPr>
              <p:cNvPr id="34" name="îṥļîḑé-TextBox 61"/>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p>
            </p:txBody>
          </p:sp>
          <p:sp>
            <p:nvSpPr>
              <p:cNvPr id="32" name="îṥļîḑé-TextBox 64"/>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p>
            </p:txBody>
          </p:sp>
          <p:sp>
            <p:nvSpPr>
              <p:cNvPr id="30" name="îṥļîḑé-TextBox 67"/>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p>
            </p:txBody>
          </p:sp>
          <p:sp>
            <p:nvSpPr>
              <p:cNvPr id="28" name="îṥļîḑé-TextBox 70"/>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spTree>
    <p:extLst>
      <p:ext uri="{BB962C8B-B14F-4D97-AF65-F5344CB8AC3E}">
        <p14:creationId xmlns:p14="http://schemas.microsoft.com/office/powerpoint/2010/main" val="2262151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a:cxnSpLocks/>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7" name="íślíḋè-Rectangle 14"/>
            <p:cNvSpPr/>
            <p:nvPr/>
          </p:nvSpPr>
          <p:spPr bwMode="auto">
            <a:xfrm>
              <a:off x="6640748" y="1844824"/>
              <a:ext cx="2520280" cy="371568"/>
            </a:xfrm>
            <a:prstGeom prst="rect">
              <a:avLst/>
            </a:prstGeom>
            <a:solidFill>
              <a:schemeClr val="accent4"/>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8" name="íślíḋè-Rectangle 16"/>
            <p:cNvSpPr/>
            <p:nvPr/>
          </p:nvSpPr>
          <p:spPr bwMode="auto">
            <a:xfrm>
              <a:off x="3030973" y="3405234"/>
              <a:ext cx="2520280" cy="371568"/>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9" name="íślíḋè-Rectangle 17"/>
            <p:cNvSpPr/>
            <p:nvPr/>
          </p:nvSpPr>
          <p:spPr bwMode="auto">
            <a:xfrm>
              <a:off x="6640748" y="3405234"/>
              <a:ext cx="2520280" cy="371568"/>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0" name="íślíḋè-Rectangle 18"/>
            <p:cNvSpPr/>
            <p:nvPr/>
          </p:nvSpPr>
          <p:spPr bwMode="auto">
            <a:xfrm>
              <a:off x="3030973" y="4965644"/>
              <a:ext cx="2520280" cy="371568"/>
            </a:xfrm>
            <a:prstGeom prst="rect">
              <a:avLst/>
            </a:prstGeom>
            <a:solidFill>
              <a:schemeClr val="accent3"/>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1" name="íślíḋè-Rectangle 19"/>
            <p:cNvSpPr/>
            <p:nvPr/>
          </p:nvSpPr>
          <p:spPr bwMode="auto">
            <a:xfrm>
              <a:off x="6640748" y="4965644"/>
              <a:ext cx="2520280" cy="371568"/>
            </a:xfrm>
            <a:prstGeom prst="rect">
              <a:avLst/>
            </a:prstGeom>
            <a:solidFill>
              <a:schemeClr val="accent6"/>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2" name="íślíḋè-TextBox 20"/>
            <p:cNvSpPr txBox="1">
              <a:spLocks/>
            </p:cNvSpPr>
            <p:nvPr/>
          </p:nvSpPr>
          <p:spPr bwMode="auto">
            <a:xfrm>
              <a:off x="3338110"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3" name="íślíḋè-TextBox 21"/>
            <p:cNvSpPr txBox="1">
              <a:spLocks/>
            </p:cNvSpPr>
            <p:nvPr/>
          </p:nvSpPr>
          <p:spPr bwMode="auto">
            <a:xfrm>
              <a:off x="3338110"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íślíḋè-TextBox 22"/>
            <p:cNvSpPr txBox="1">
              <a:spLocks/>
            </p:cNvSpPr>
            <p:nvPr/>
          </p:nvSpPr>
          <p:spPr bwMode="auto">
            <a:xfrm>
              <a:off x="3338110"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5" name="íślíḋè-TextBox 23"/>
            <p:cNvSpPr txBox="1">
              <a:spLocks/>
            </p:cNvSpPr>
            <p:nvPr/>
          </p:nvSpPr>
          <p:spPr bwMode="auto">
            <a:xfrm>
              <a:off x="6642571"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ślíḋè-TextBox 24"/>
            <p:cNvSpPr txBox="1">
              <a:spLocks/>
            </p:cNvSpPr>
            <p:nvPr/>
          </p:nvSpPr>
          <p:spPr bwMode="auto">
            <a:xfrm>
              <a:off x="6642571"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7" name="íślíḋè-TextBox 25"/>
            <p:cNvSpPr txBox="1">
              <a:spLocks/>
            </p:cNvSpPr>
            <p:nvPr/>
          </p:nvSpPr>
          <p:spPr bwMode="auto">
            <a:xfrm>
              <a:off x="6642571"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spTree>
    <p:extLst>
      <p:ext uri="{BB962C8B-B14F-4D97-AF65-F5344CB8AC3E}">
        <p14:creationId xmlns:p14="http://schemas.microsoft.com/office/powerpoint/2010/main" val="37812176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任意多边形: 形状 34"/>
            <p:cNvSpPr>
              <a:spLocks/>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3" name="is1ide-任意多边形: 形状 31"/>
            <p:cNvSpPr>
              <a:spLocks/>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4" name="is1ide-任意多边形: 形状 33"/>
            <p:cNvSpPr>
              <a:spLocks/>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5" name="is1ide-任意多边形: 形状 32"/>
            <p:cNvSpPr>
              <a:spLocks/>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4"/>
                    </a:solidFill>
                  </a:rPr>
                  <a:t>标题文本预设</a:t>
                </a: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1"/>
                    </a:solidFill>
                  </a:rPr>
                  <a:t>标题文本预设</a:t>
                </a: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6"/>
                    </a:solidFill>
                  </a:rPr>
                  <a:t>标题文本预设</a:t>
                </a: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dirty="0">
                    <a:solidFill>
                      <a:schemeClr val="accent2"/>
                    </a:solidFill>
                  </a:rPr>
                  <a:t>标题文本预设</a:t>
                </a:r>
              </a:p>
            </p:txBody>
          </p:sp>
        </p:grpSp>
      </p:grpSp>
    </p:spTree>
    <p:extLst>
      <p:ext uri="{BB962C8B-B14F-4D97-AF65-F5344CB8AC3E}">
        <p14:creationId xmlns:p14="http://schemas.microsoft.com/office/powerpoint/2010/main" val="2216743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c69eb51f-793d-4b9c-9cd8-2403d0ec3da5">
            <a:extLst>
              <a:ext uri="{FF2B5EF4-FFF2-40B4-BE49-F238E27FC236}">
                <a16:creationId xmlns="" xmlns:a16="http://schemas.microsoft.com/office/drawing/2014/main" id="{B8131C1D-38D8-4F7E-B599-B4E6E0681E76}"/>
              </a:ext>
            </a:extLst>
          </p:cNvPr>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cxnSpLocks/>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dirty="0">
                    <a:cs typeface="+mn-ea"/>
                    <a:sym typeface="+mn-lt"/>
                  </a:rPr>
                  <a:t>标题文本预设</a:t>
                </a: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extLst>
      <p:ext uri="{BB962C8B-B14F-4D97-AF65-F5344CB8AC3E}">
        <p14:creationId xmlns:p14="http://schemas.microsoft.com/office/powerpoint/2010/main" val="42016490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848754" y="1791323"/>
            <a:ext cx="10507211" cy="4133018"/>
            <a:chOff x="818274" y="1791323"/>
            <a:chExt cx="10507211" cy="4133018"/>
          </a:xfrm>
        </p:grpSpPr>
        <p:sp>
          <p:nvSpPr>
            <p:cNvPr id="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3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2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2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2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23" name="矩形 22">
                <a:extLst>
                  <a:ext uri="{FF2B5EF4-FFF2-40B4-BE49-F238E27FC236}">
                    <a16:creationId xmlns="" xmlns:a16="http://schemas.microsoft.com/office/drawing/2014/main" id="{48CBD66C-B073-4C3E-B495-04177A6E2867}"/>
                  </a:ext>
                </a:extLst>
              </p:cNvPr>
              <p:cNvSpPr>
                <a:spLocks/>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4" name="文本框 21">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21" name="矩形 20">
                <a:extLst>
                  <a:ext uri="{FF2B5EF4-FFF2-40B4-BE49-F238E27FC236}">
                    <a16:creationId xmlns="" xmlns:a16="http://schemas.microsoft.com/office/drawing/2014/main" id="{1564A4B1-E695-4581-819B-446EAA4E3468}"/>
                  </a:ext>
                </a:extLst>
              </p:cNvPr>
              <p:cNvSpPr>
                <a:spLocks/>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19" name="矩形 18">
                <a:extLst>
                  <a:ext uri="{FF2B5EF4-FFF2-40B4-BE49-F238E27FC236}">
                    <a16:creationId xmlns="" xmlns:a16="http://schemas.microsoft.com/office/drawing/2014/main" id="{8E25EFF5-5FE2-49F0-BB5F-39F08BD4FD0C}"/>
                  </a:ext>
                </a:extLst>
              </p:cNvPr>
              <p:cNvSpPr>
                <a:spLocks/>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17" name="矩形 16">
                <a:extLst>
                  <a:ext uri="{FF2B5EF4-FFF2-40B4-BE49-F238E27FC236}">
                    <a16:creationId xmlns="" xmlns:a16="http://schemas.microsoft.com/office/drawing/2014/main" id="{7203AA0E-F8AE-43A5-8EF9-62B688C7B9FE}"/>
                  </a:ext>
                </a:extLst>
              </p:cNvPr>
              <p:cNvSpPr>
                <a:spLocks/>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1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spTree>
    <p:extLst>
      <p:ext uri="{BB962C8B-B14F-4D97-AF65-F5344CB8AC3E}">
        <p14:creationId xmlns:p14="http://schemas.microsoft.com/office/powerpoint/2010/main" val="740229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smtClean="0">
                <a:cs typeface="+mn-ea"/>
                <a:sym typeface="+mn-lt"/>
              </a:rPr>
              <a:t>非常感谢您的聆听</a:t>
            </a:r>
            <a:endParaRPr lang="zh-CN" altLang="en-US" sz="5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8577019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报告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405</TotalTime>
  <Words>1402</Words>
  <Application>Microsoft Office PowerPoint</Application>
  <PresentationFormat>宽屏</PresentationFormat>
  <Paragraphs>242</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淡雅简约工作报告PPT模板2</dc:title>
  <dc:creator>第一PPT</dc:creator>
  <cp:keywords>www.1ppt.com</cp:keywords>
  <dc:description>第一PPT</dc:description>
  <cp:lastModifiedBy>faith123</cp:lastModifiedBy>
  <cp:revision>24</cp:revision>
  <dcterms:created xsi:type="dcterms:W3CDTF">2017-07-30T15:30:02Z</dcterms:created>
  <dcterms:modified xsi:type="dcterms:W3CDTF">2020-03-25T05:26:29Z</dcterms:modified>
</cp:coreProperties>
</file>