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1"/>
  </p:notesMasterIdLst>
  <p:handoutMasterIdLst>
    <p:handoutMasterId r:id="rId22"/>
  </p:handoutMasterIdLst>
  <p:sldIdLst>
    <p:sldId id="3204" r:id="rId2"/>
    <p:sldId id="3205" r:id="rId3"/>
    <p:sldId id="3207" r:id="rId4"/>
    <p:sldId id="3132" r:id="rId5"/>
    <p:sldId id="3142" r:id="rId6"/>
    <p:sldId id="3131" r:id="rId7"/>
    <p:sldId id="3130" r:id="rId8"/>
    <p:sldId id="3208" r:id="rId9"/>
    <p:sldId id="3193" r:id="rId10"/>
    <p:sldId id="3143" r:id="rId11"/>
    <p:sldId id="3129" r:id="rId12"/>
    <p:sldId id="3141" r:id="rId13"/>
    <p:sldId id="3209" r:id="rId14"/>
    <p:sldId id="3134" r:id="rId15"/>
    <p:sldId id="3210" r:id="rId16"/>
    <p:sldId id="3138" r:id="rId17"/>
    <p:sldId id="3135" r:id="rId18"/>
    <p:sldId id="3133" r:id="rId19"/>
    <p:sldId id="3211" r:id="rId20"/>
  </p:sldIdLst>
  <p:sldSz cx="12858750" cy="7232650"/>
  <p:notesSz cx="6858000" cy="9144000"/>
  <p:custDataLst>
    <p:tags r:id="rId23"/>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6BFB"/>
    <a:srgbClr val="FEA600"/>
    <a:srgbClr val="CB10D7"/>
    <a:srgbClr val="259FE5"/>
    <a:srgbClr val="72B027"/>
    <a:srgbClr val="FEA702"/>
    <a:srgbClr val="A6A6A6"/>
    <a:srgbClr val="F84E4B"/>
    <a:srgbClr val="26C8D2"/>
    <a:srgbClr val="1CB7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95" autoAdjust="0"/>
    <p:restoredTop sz="92986" autoAdjust="0"/>
  </p:normalViewPr>
  <p:slideViewPr>
    <p:cSldViewPr>
      <p:cViewPr varScale="1">
        <p:scale>
          <a:sx n="87" d="100"/>
          <a:sy n="87" d="100"/>
        </p:scale>
        <p:origin x="576"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2020/3/25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2020/3/25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544054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4546198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3</a:t>
            </a:fld>
            <a:endParaRPr lang="zh-CN" altLang="en-US"/>
          </a:p>
        </p:txBody>
      </p:sp>
    </p:spTree>
    <p:extLst>
      <p:ext uri="{BB962C8B-B14F-4D97-AF65-F5344CB8AC3E}">
        <p14:creationId xmlns:p14="http://schemas.microsoft.com/office/powerpoint/2010/main" val="2171006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42518770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35991865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8</a:t>
            </a:fld>
            <a:endParaRPr lang="zh-CN" altLang="en-US"/>
          </a:p>
        </p:txBody>
      </p:sp>
    </p:spTree>
    <p:extLst>
      <p:ext uri="{BB962C8B-B14F-4D97-AF65-F5344CB8AC3E}">
        <p14:creationId xmlns:p14="http://schemas.microsoft.com/office/powerpoint/2010/main" val="27608611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696425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20006774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12</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13</a:t>
            </a:fld>
            <a:endParaRPr lang="zh-CN" altLang="en-US"/>
          </a:p>
        </p:txBody>
      </p:sp>
    </p:spTree>
    <p:extLst>
      <p:ext uri="{BB962C8B-B14F-4D97-AF65-F5344CB8AC3E}">
        <p14:creationId xmlns:p14="http://schemas.microsoft.com/office/powerpoint/2010/main" val="36946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14</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15</a:t>
            </a:fld>
            <a:endParaRPr lang="zh-CN" altLang="en-US"/>
          </a:p>
        </p:txBody>
      </p:sp>
    </p:spTree>
    <p:extLst>
      <p:ext uri="{BB962C8B-B14F-4D97-AF65-F5344CB8AC3E}">
        <p14:creationId xmlns:p14="http://schemas.microsoft.com/office/powerpoint/2010/main" val="5704562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11288740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17</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18</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8157949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4" name="矩形 3"/>
          <p:cNvSpPr/>
          <p:nvPr userDrawn="1"/>
        </p:nvSpPr>
        <p:spPr>
          <a:xfrm>
            <a:off x="0" y="0"/>
            <a:ext cx="12858750" cy="7232650"/>
          </a:xfrm>
          <a:prstGeom prst="rect">
            <a:avLst/>
          </a:prstGeom>
          <a:blipFill dpi="0" rotWithShape="1">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77918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32434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2020/3/25</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47" r:id="rId1"/>
    <p:sldLayoutId id="2147483948"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3.xml"/><Relationship Id="rId5" Type="http://schemas.openxmlformats.org/officeDocument/2006/relationships/slideLayout" Target="../slideLayouts/slideLayout1.xml"/><Relationship Id="rId4" Type="http://schemas.openxmlformats.org/officeDocument/2006/relationships/tags" Target="../tags/tag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notesSlide" Target="../notesSlides/notesSlide8.xml"/><Relationship Id="rId5" Type="http://schemas.openxmlformats.org/officeDocument/2006/relationships/slideLayout" Target="../slideLayouts/slideLayout1.xml"/><Relationship Id="rId4" Type="http://schemas.openxmlformats.org/officeDocument/2006/relationships/tags" Target="../tags/tag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notesSlide" Target="../notesSlides/notesSlide13.xml"/><Relationship Id="rId5" Type="http://schemas.openxmlformats.org/officeDocument/2006/relationships/slideLayout" Target="../slideLayouts/slideLayout1.xml"/><Relationship Id="rId4" Type="http://schemas.openxmlformats.org/officeDocument/2006/relationships/tags" Target="../tags/tag2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notesSlide" Target="../notesSlides/notesSlide15.xml"/><Relationship Id="rId5" Type="http://schemas.openxmlformats.org/officeDocument/2006/relationships/slideLayout" Target="../slideLayouts/slideLayout1.xml"/><Relationship Id="rId4" Type="http://schemas.openxmlformats.org/officeDocument/2006/relationships/tags" Target="../tags/tag2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
          <p:cNvSpPr>
            <a:spLocks noChangeArrowheads="1"/>
          </p:cNvSpPr>
          <p:nvPr/>
        </p:nvSpPr>
        <p:spPr bwMode="auto">
          <a:xfrm>
            <a:off x="1172791" y="2464197"/>
            <a:ext cx="1008112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5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sym typeface="微软雅黑" pitchFamily="34" charset="-122"/>
              </a:rPr>
              <a:t>商品案例分析</a:t>
            </a:r>
            <a:r>
              <a:rPr lang="en-US" altLang="zh-CN" sz="5400" b="1" dirty="0" err="1">
                <a:solidFill>
                  <a:schemeClr val="bg1"/>
                </a:solidFill>
                <a:effectLst>
                  <a:outerShdw blurRad="38100" dist="38100" dir="2700000" algn="tl">
                    <a:srgbClr val="000000">
                      <a:alpha val="43137"/>
                    </a:srgbClr>
                  </a:outerShdw>
                </a:effectLst>
                <a:latin typeface="微软雅黑" pitchFamily="34" charset="-122"/>
                <a:ea typeface="微软雅黑" pitchFamily="34" charset="-122"/>
                <a:sym typeface="微软雅黑" pitchFamily="34" charset="-122"/>
              </a:rPr>
              <a:t>ppt</a:t>
            </a:r>
            <a:r>
              <a:rPr lang="zh-CN" altLang="en-US" sz="5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sym typeface="微软雅黑" pitchFamily="34" charset="-122"/>
              </a:rPr>
              <a:t>模板</a:t>
            </a:r>
            <a:endParaRPr lang="zh-CN" altLang="en-US" sz="5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361293891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2" presetClass="entr" presetSubtype="0" fill="hold" grpId="0" nodeType="withEffect">
                                  <p:stCondLst>
                                    <p:cond delay="2200"/>
                                  </p:stCondLst>
                                  <p:iterate type="lt">
                                    <p:tmPct val="10000"/>
                                  </p:iterate>
                                  <p:childTnLst>
                                    <p:set>
                                      <p:cBhvr>
                                        <p:cTn id="10" dur="1" fill="hold">
                                          <p:stCondLst>
                                            <p:cond delay="0"/>
                                          </p:stCondLst>
                                        </p:cTn>
                                        <p:tgtEl>
                                          <p:spTgt spid="13"/>
                                        </p:tgtEl>
                                        <p:attrNameLst>
                                          <p:attrName>style.visibility</p:attrName>
                                        </p:attrNameLst>
                                      </p:cBhvr>
                                      <p:to>
                                        <p:strVal val="visible"/>
                                      </p:to>
                                    </p:set>
                                    <p:animScale>
                                      <p:cBhvr>
                                        <p:cTn id="11"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13"/>
                                        </p:tgtEl>
                                        <p:attrNameLst>
                                          <p:attrName>ppt_x</p:attrName>
                                          <p:attrName>ppt_y</p:attrName>
                                        </p:attrNameLst>
                                      </p:cBhvr>
                                    </p:animMotion>
                                    <p:animEffect transition="in" filter="fade">
                                      <p:cBhvr>
                                        <p:cTn id="1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H_Number_1"/>
          <p:cNvSpPr/>
          <p:nvPr>
            <p:custDataLst>
              <p:tags r:id="rId1"/>
            </p:custDataLst>
          </p:nvPr>
        </p:nvSpPr>
        <p:spPr>
          <a:xfrm>
            <a:off x="6573367" y="2279730"/>
            <a:ext cx="379599" cy="379599"/>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2" name="MH_Entry_1"/>
          <p:cNvSpPr/>
          <p:nvPr>
            <p:custDataLst>
              <p:tags r:id="rId2"/>
            </p:custDataLst>
          </p:nvPr>
        </p:nvSpPr>
        <p:spPr>
          <a:xfrm>
            <a:off x="7190771" y="2229269"/>
            <a:ext cx="3414553" cy="55399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MH_Others_1"/>
          <p:cNvSpPr txBox="1"/>
          <p:nvPr>
            <p:custDataLst>
              <p:tags r:id="rId3"/>
            </p:custDataLst>
          </p:nvPr>
        </p:nvSpPr>
        <p:spPr>
          <a:xfrm>
            <a:off x="1241422" y="2432133"/>
            <a:ext cx="2626186" cy="1107859"/>
          </a:xfrm>
          <a:prstGeom prst="rect">
            <a:avLst/>
          </a:prstGeom>
          <a:noFill/>
        </p:spPr>
        <p:txBody>
          <a:bodyPr vert="horz" wrap="square" lIns="0" tIns="0" rIns="0" bIns="0" rtlCol="0" anchor="ctr" anchorCtr="0">
            <a:spAutoFit/>
          </a:bodyPr>
          <a:lstStyle/>
          <a:p>
            <a:pPr algn="ctr"/>
            <a:r>
              <a:rPr lang="zh-CN" altLang="en-US" sz="7199" b="1"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0" name="MH_Others_2"/>
          <p:cNvSpPr txBox="1"/>
          <p:nvPr>
            <p:custDataLst>
              <p:tags r:id="rId4"/>
            </p:custDataLst>
          </p:nvPr>
        </p:nvSpPr>
        <p:spPr>
          <a:xfrm>
            <a:off x="1389717" y="3609696"/>
            <a:ext cx="2329601" cy="492510"/>
          </a:xfrm>
          <a:prstGeom prst="rect">
            <a:avLst/>
          </a:prstGeom>
          <a:noFill/>
        </p:spPr>
        <p:txBody>
          <a:bodyPr vert="horz" wrap="square" lIns="0" tIns="0" rIns="0" bIns="0">
            <a:spAutoFit/>
          </a:bodyPr>
          <a:lstStyle/>
          <a:p>
            <a:pPr algn="ctr">
              <a:defRPr/>
            </a:pPr>
            <a:r>
              <a:rPr lang="en-US" altLang="zh-CN" sz="3201"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201"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MH_Number_1"/>
          <p:cNvSpPr/>
          <p:nvPr>
            <p:custDataLst>
              <p:tags r:id="rId5"/>
            </p:custDataLst>
          </p:nvPr>
        </p:nvSpPr>
        <p:spPr>
          <a:xfrm>
            <a:off x="6573367" y="3054430"/>
            <a:ext cx="379599" cy="379599"/>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smtClean="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2" name="MH_Entry_1"/>
          <p:cNvSpPr/>
          <p:nvPr>
            <p:custDataLst>
              <p:tags r:id="rId6"/>
            </p:custDataLst>
          </p:nvPr>
        </p:nvSpPr>
        <p:spPr>
          <a:xfrm>
            <a:off x="7190771" y="3003969"/>
            <a:ext cx="3414553" cy="55399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MH_Number_1"/>
          <p:cNvSpPr/>
          <p:nvPr>
            <p:custDataLst>
              <p:tags r:id="rId7"/>
            </p:custDataLst>
          </p:nvPr>
        </p:nvSpPr>
        <p:spPr>
          <a:xfrm>
            <a:off x="6573367" y="3905330"/>
            <a:ext cx="379599" cy="379599"/>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smtClean="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4" name="MH_Entry_1"/>
          <p:cNvSpPr/>
          <p:nvPr>
            <p:custDataLst>
              <p:tags r:id="rId8"/>
            </p:custDataLst>
          </p:nvPr>
        </p:nvSpPr>
        <p:spPr>
          <a:xfrm>
            <a:off x="7190771" y="3854869"/>
            <a:ext cx="3414553" cy="55399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MH_Number_1"/>
          <p:cNvSpPr/>
          <p:nvPr>
            <p:custDataLst>
              <p:tags r:id="rId9"/>
            </p:custDataLst>
          </p:nvPr>
        </p:nvSpPr>
        <p:spPr>
          <a:xfrm>
            <a:off x="6573367" y="4680030"/>
            <a:ext cx="379599" cy="379599"/>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smtClean="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6" name="MH_Entry_1"/>
          <p:cNvSpPr/>
          <p:nvPr>
            <p:custDataLst>
              <p:tags r:id="rId10"/>
            </p:custDataLst>
          </p:nvPr>
        </p:nvSpPr>
        <p:spPr>
          <a:xfrm>
            <a:off x="7190771" y="4629569"/>
            <a:ext cx="3414553" cy="55399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2556756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500" autoRev="1" fill="hold">
                                          <p:stCondLst>
                                            <p:cond delay="0"/>
                                          </p:stCondLst>
                                        </p:cTn>
                                        <p:tgtEl>
                                          <p:spTgt spid="19"/>
                                        </p:tgtEl>
                                        <p:attrNameLst>
                                          <p:attrName>ppt_w</p:attrName>
                                        </p:attrNameLst>
                                      </p:cBhvr>
                                    </p:anim>
                                    <p:anim by="(#ppt_w*0.50)" calcmode="lin" valueType="num">
                                      <p:cBhvr>
                                        <p:cTn id="8" dur="500" decel="50000" autoRev="1" fill="hold">
                                          <p:stCondLst>
                                            <p:cond delay="0"/>
                                          </p:stCondLst>
                                        </p:cTn>
                                        <p:tgtEl>
                                          <p:spTgt spid="19"/>
                                        </p:tgtEl>
                                        <p:attrNameLst>
                                          <p:attrName>ppt_x</p:attrName>
                                        </p:attrNameLst>
                                      </p:cBhvr>
                                    </p:anim>
                                    <p:anim from="(-#ppt_h/2)" to="(#ppt_y)" calcmode="lin" valueType="num">
                                      <p:cBhvr>
                                        <p:cTn id="9" dur="1000" fill="hold">
                                          <p:stCondLst>
                                            <p:cond delay="0"/>
                                          </p:stCondLst>
                                        </p:cTn>
                                        <p:tgtEl>
                                          <p:spTgt spid="19"/>
                                        </p:tgtEl>
                                        <p:attrNameLst>
                                          <p:attrName>ppt_y</p:attrName>
                                        </p:attrNameLst>
                                      </p:cBhvr>
                                    </p:anim>
                                    <p:animRot by="21600000">
                                      <p:cBhvr>
                                        <p:cTn id="10" dur="1000" fill="hold">
                                          <p:stCondLst>
                                            <p:cond delay="0"/>
                                          </p:stCondLst>
                                        </p:cTn>
                                        <p:tgtEl>
                                          <p:spTgt spid="19"/>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 by="(-#ppt_w*2)" calcmode="lin" valueType="num">
                                      <p:cBhvr rctx="PPT">
                                        <p:cTn id="13" dur="500" autoRev="1" fill="hold">
                                          <p:stCondLst>
                                            <p:cond delay="0"/>
                                          </p:stCondLst>
                                        </p:cTn>
                                        <p:tgtEl>
                                          <p:spTgt spid="20"/>
                                        </p:tgtEl>
                                        <p:attrNameLst>
                                          <p:attrName>ppt_w</p:attrName>
                                        </p:attrNameLst>
                                      </p:cBhvr>
                                    </p:anim>
                                    <p:anim by="(#ppt_w*0.50)" calcmode="lin" valueType="num">
                                      <p:cBhvr>
                                        <p:cTn id="14" dur="500" decel="50000" autoRev="1" fill="hold">
                                          <p:stCondLst>
                                            <p:cond delay="0"/>
                                          </p:stCondLst>
                                        </p:cTn>
                                        <p:tgtEl>
                                          <p:spTgt spid="20"/>
                                        </p:tgtEl>
                                        <p:attrNameLst>
                                          <p:attrName>ppt_x</p:attrName>
                                        </p:attrNameLst>
                                      </p:cBhvr>
                                    </p:anim>
                                    <p:anim from="(-#ppt_h/2)" to="(#ppt_y)" calcmode="lin" valueType="num">
                                      <p:cBhvr>
                                        <p:cTn id="15" dur="1000" fill="hold">
                                          <p:stCondLst>
                                            <p:cond delay="0"/>
                                          </p:stCondLst>
                                        </p:cTn>
                                        <p:tgtEl>
                                          <p:spTgt spid="20"/>
                                        </p:tgtEl>
                                        <p:attrNameLst>
                                          <p:attrName>ppt_y</p:attrName>
                                        </p:attrNameLst>
                                      </p:cBhvr>
                                    </p:anim>
                                    <p:animRot by="21600000">
                                      <p:cBhvr>
                                        <p:cTn id="16" dur="1000" fill="hold">
                                          <p:stCondLst>
                                            <p:cond delay="0"/>
                                          </p:stCondLst>
                                        </p:cTn>
                                        <p:tgtEl>
                                          <p:spTgt spid="20"/>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animEffect transition="in" filter="fade">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down)">
                                      <p:cBhvr>
                                        <p:cTn id="40" dur="500"/>
                                        <p:tgtEl>
                                          <p:spTgt spid="22"/>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p:cTn id="45" dur="500" fill="hold"/>
                                        <p:tgtEl>
                                          <p:spTgt spid="23"/>
                                        </p:tgtEl>
                                        <p:attrNameLst>
                                          <p:attrName>ppt_w</p:attrName>
                                        </p:attrNameLst>
                                      </p:cBhvr>
                                      <p:tavLst>
                                        <p:tav tm="0">
                                          <p:val>
                                            <p:fltVal val="0"/>
                                          </p:val>
                                        </p:tav>
                                        <p:tav tm="100000">
                                          <p:val>
                                            <p:strVal val="#ppt_w"/>
                                          </p:val>
                                        </p:tav>
                                      </p:tavLst>
                                    </p:anim>
                                    <p:anim calcmode="lin" valueType="num">
                                      <p:cBhvr>
                                        <p:cTn id="46" dur="500" fill="hold"/>
                                        <p:tgtEl>
                                          <p:spTgt spid="23"/>
                                        </p:tgtEl>
                                        <p:attrNameLst>
                                          <p:attrName>ppt_h</p:attrName>
                                        </p:attrNameLst>
                                      </p:cBhvr>
                                      <p:tavLst>
                                        <p:tav tm="0">
                                          <p:val>
                                            <p:fltVal val="0"/>
                                          </p:val>
                                        </p:tav>
                                        <p:tav tm="100000">
                                          <p:val>
                                            <p:strVal val="#ppt_h"/>
                                          </p:val>
                                        </p:tav>
                                      </p:tavLst>
                                    </p:anim>
                                    <p:animEffect transition="in" filter="fade">
                                      <p:cBhvr>
                                        <p:cTn id="47" dur="500"/>
                                        <p:tgtEl>
                                          <p:spTgt spid="2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down)">
                                      <p:cBhvr>
                                        <p:cTn id="52" dur="500"/>
                                        <p:tgtEl>
                                          <p:spTgt spid="24"/>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Effect transition="in" filter="fade">
                                      <p:cBhvr>
                                        <p:cTn id="59" dur="500"/>
                                        <p:tgtEl>
                                          <p:spTgt spid="25"/>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wipe(down)">
                                      <p:cBhvr>
                                        <p:cTn id="6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9" grpId="0"/>
      <p:bldP spid="20" grpId="0"/>
      <p:bldP spid="21" grpId="0" animBg="1"/>
      <p:bldP spid="22" grpId="0"/>
      <p:bldP spid="23" grpId="0" animBg="1"/>
      <p:bldP spid="24" grpId="0"/>
      <p:bldP spid="25" grpId="0" animBg="1"/>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01</a:t>
            </a:r>
            <a:endParaRPr lang="zh-CN" altLang="en-US" sz="20986"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3"/>
            </p:custDataLst>
          </p:nvPr>
        </p:nvCxnSpPr>
        <p:spPr>
          <a:xfrm>
            <a:off x="5813930"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4"/>
            </p:custDataLst>
          </p:nvPr>
        </p:nvSpPr>
        <p:spPr bwMode="auto">
          <a:xfrm>
            <a:off x="2066756" y="3324179"/>
            <a:ext cx="3466715" cy="584327"/>
          </a:xfrm>
          <a:prstGeom prst="rect">
            <a:avLst/>
          </a:prstGeom>
          <a:solidFill>
            <a:schemeClr val="accent2"/>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6205313" y="2748544"/>
            <a:ext cx="4468623" cy="830997"/>
          </a:xfrm>
          <a:prstGeom prst="rect">
            <a:avLst/>
          </a:prstGeom>
        </p:spPr>
        <p:txBody>
          <a:bodyPr wrap="square" lIns="0" tIns="0" rIns="0" bIns="0">
            <a:spAutoFit/>
          </a:bodyPr>
          <a:lstStyle/>
          <a:p>
            <a:r>
              <a:rPr lang="zh-CN" altLang="en-US" sz="5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11" name="TextBox 11"/>
          <p:cNvSpPr txBox="1"/>
          <p:nvPr/>
        </p:nvSpPr>
        <p:spPr>
          <a:xfrm>
            <a:off x="620531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34960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20531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34960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49604969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additive="base">
                                        <p:cTn id="12" dur="500" fill="hold"/>
                                        <p:tgtEl>
                                          <p:spTgt spid="2052"/>
                                        </p:tgtEl>
                                        <p:attrNameLst>
                                          <p:attrName>ppt_x</p:attrName>
                                        </p:attrNameLst>
                                      </p:cBhvr>
                                      <p:tavLst>
                                        <p:tav tm="0">
                                          <p:val>
                                            <p:strVal val="0-#ppt_w/2"/>
                                          </p:val>
                                        </p:tav>
                                        <p:tav tm="100000">
                                          <p:val>
                                            <p:strVal val="#ppt_x"/>
                                          </p:val>
                                        </p:tav>
                                      </p:tavLst>
                                    </p:anim>
                                    <p:anim calcmode="lin" valueType="num">
                                      <p:cBhvr additive="base">
                                        <p:cTn id="13"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2" grpId="0" animBg="1"/>
      <p:bldP spid="8"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2411002"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2411002"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36219"/>
          </a:xfrm>
          <a:prstGeom prst="rect">
            <a:avLst/>
          </a:prstGeom>
          <a:noFill/>
        </p:spPr>
        <p:txBody>
          <a:bodyPr wrap="square" lIns="0" tIns="0" rIns="0" bIns="0"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36219"/>
          </a:xfrm>
          <a:prstGeom prst="rect">
            <a:avLst/>
          </a:prstGeom>
          <a:noFill/>
        </p:spPr>
        <p:txBody>
          <a:bodyPr wrap="square" lIns="0" tIns="0" rIns="0" bIns="0"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4373237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1"/>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373430116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36219"/>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18" y="5168943"/>
            <a:ext cx="1256754" cy="236219"/>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18" y="4059969"/>
            <a:ext cx="1256754" cy="236219"/>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chemeClr val="bg1"/>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chemeClr val="bg1"/>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35669722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153" y="3278560"/>
              <a:ext cx="1853695" cy="422523"/>
            </a:xfrm>
            <a:prstGeom prst="rect">
              <a:avLst/>
            </a:prstGeom>
            <a:noFill/>
          </p:spPr>
          <p:txBody>
            <a:bodyPr wrap="none"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254" y="1924636"/>
              <a:ext cx="1765213" cy="257948"/>
            </a:xfrm>
            <a:prstGeom prst="rect">
              <a:avLst/>
            </a:prstGeom>
            <a:noFill/>
          </p:spPr>
          <p:txBody>
            <a:bodyPr wrap="none" lIns="0" tIns="0" rIns="0" bIns="0"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590" y="1924636"/>
              <a:ext cx="1765213" cy="257948"/>
            </a:xfrm>
            <a:prstGeom prst="rect">
              <a:avLst/>
            </a:prstGeom>
            <a:noFill/>
          </p:spPr>
          <p:txBody>
            <a:bodyPr wrap="none" lIns="0" tIns="0" rIns="0" bIns="0" rtlCol="0">
              <a:spAutoFit/>
            </a:bodyPr>
            <a:lstStyle/>
            <a:p>
              <a:pPr algn="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0" y="1924636"/>
              <a:ext cx="1629264" cy="257948"/>
            </a:xfrm>
            <a:prstGeom prst="rect">
              <a:avLst/>
            </a:prstGeom>
            <a:noFill/>
          </p:spPr>
          <p:txBody>
            <a:bodyPr wrap="none" lIns="0" tIns="0" rIns="0" bIns="0" rtlCol="0">
              <a:spAutoFit/>
            </a:bodyPr>
            <a:lstStyle/>
            <a:p>
              <a:pP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263" cy="257948"/>
            </a:xfrm>
            <a:prstGeom prst="rect">
              <a:avLst/>
            </a:prstGeom>
            <a:noFill/>
          </p:spPr>
          <p:txBody>
            <a:bodyPr wrap="none" lIns="0" tIns="0" rIns="0" bIns="0" rtlCol="0">
              <a:spAutoFit/>
            </a:bodyPr>
            <a:lstStyle/>
            <a:p>
              <a:pP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9457586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smtClean="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02</a:t>
            </a:r>
            <a:endParaRPr lang="zh-CN" altLang="en-US" sz="20986"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3"/>
            </p:custDataLst>
          </p:nvPr>
        </p:nvCxnSpPr>
        <p:spPr>
          <a:xfrm>
            <a:off x="5813930"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4"/>
            </p:custDataLst>
          </p:nvPr>
        </p:nvSpPr>
        <p:spPr bwMode="auto">
          <a:xfrm>
            <a:off x="2066756" y="3324179"/>
            <a:ext cx="3466715" cy="584327"/>
          </a:xfrm>
          <a:prstGeom prst="rect">
            <a:avLst/>
          </a:prstGeom>
          <a:solidFill>
            <a:schemeClr val="accent2"/>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6205313" y="2748544"/>
            <a:ext cx="4468623" cy="830997"/>
          </a:xfrm>
          <a:prstGeom prst="rect">
            <a:avLst/>
          </a:prstGeom>
        </p:spPr>
        <p:txBody>
          <a:bodyPr wrap="square" lIns="0" tIns="0" rIns="0" bIns="0">
            <a:spAutoFit/>
          </a:bodyPr>
          <a:lstStyle/>
          <a:p>
            <a:r>
              <a:rPr lang="zh-CN" altLang="en-US" sz="5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11" name="TextBox 11"/>
          <p:cNvSpPr txBox="1"/>
          <p:nvPr/>
        </p:nvSpPr>
        <p:spPr>
          <a:xfrm>
            <a:off x="620531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34960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20531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34960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40367744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additive="base">
                                        <p:cTn id="12" dur="500" fill="hold"/>
                                        <p:tgtEl>
                                          <p:spTgt spid="2052"/>
                                        </p:tgtEl>
                                        <p:attrNameLst>
                                          <p:attrName>ppt_x</p:attrName>
                                        </p:attrNameLst>
                                      </p:cBhvr>
                                      <p:tavLst>
                                        <p:tav tm="0">
                                          <p:val>
                                            <p:strVal val="0-#ppt_w/2"/>
                                          </p:val>
                                        </p:tav>
                                        <p:tav tm="100000">
                                          <p:val>
                                            <p:strVal val="#ppt_x"/>
                                          </p:val>
                                        </p:tav>
                                      </p:tavLst>
                                    </p:anim>
                                    <p:anim calcmode="lin" valueType="num">
                                      <p:cBhvr additive="base">
                                        <p:cTn id="13"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2" grpId="0" animBg="1"/>
      <p:bldP spid="8"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schemeClr val="bg1"/>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schemeClr val="bg1"/>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schemeClr val="bg1"/>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schemeClr val="bg1"/>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336172835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solidFill>
                    <a:schemeClr val="bg1"/>
                  </a:solidFill>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chemeClr val="bg1"/>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33590"/>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33590"/>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33590"/>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263434717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14333309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schemeClr val="bg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375559639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smtClean="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03</a:t>
            </a:r>
            <a:endParaRPr lang="zh-CN" altLang="en-US" sz="20986"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3"/>
            </p:custDataLst>
          </p:nvPr>
        </p:nvCxnSpPr>
        <p:spPr>
          <a:xfrm>
            <a:off x="5813930"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4"/>
            </p:custDataLst>
          </p:nvPr>
        </p:nvSpPr>
        <p:spPr bwMode="auto">
          <a:xfrm>
            <a:off x="2066756" y="3324179"/>
            <a:ext cx="3466715" cy="584327"/>
          </a:xfrm>
          <a:prstGeom prst="rect">
            <a:avLst/>
          </a:prstGeom>
          <a:solidFill>
            <a:schemeClr val="accent2"/>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6205313" y="2748544"/>
            <a:ext cx="4468623" cy="830997"/>
          </a:xfrm>
          <a:prstGeom prst="rect">
            <a:avLst/>
          </a:prstGeom>
        </p:spPr>
        <p:txBody>
          <a:bodyPr wrap="square" lIns="0" tIns="0" rIns="0" bIns="0">
            <a:spAutoFit/>
          </a:bodyPr>
          <a:lstStyle/>
          <a:p>
            <a:r>
              <a:rPr lang="zh-CN" altLang="en-US" sz="5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11" name="TextBox 11"/>
          <p:cNvSpPr txBox="1"/>
          <p:nvPr/>
        </p:nvSpPr>
        <p:spPr>
          <a:xfrm>
            <a:off x="620531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34960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20531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34960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92433472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additive="base">
                                        <p:cTn id="12" dur="500" fill="hold"/>
                                        <p:tgtEl>
                                          <p:spTgt spid="2052"/>
                                        </p:tgtEl>
                                        <p:attrNameLst>
                                          <p:attrName>ppt_x</p:attrName>
                                        </p:attrNameLst>
                                      </p:cBhvr>
                                      <p:tavLst>
                                        <p:tav tm="0">
                                          <p:val>
                                            <p:strVal val="0-#ppt_w/2"/>
                                          </p:val>
                                        </p:tav>
                                        <p:tav tm="100000">
                                          <p:val>
                                            <p:strVal val="#ppt_x"/>
                                          </p:val>
                                        </p:tav>
                                      </p:tavLst>
                                    </p:anim>
                                    <p:anim calcmode="lin" valueType="num">
                                      <p:cBhvr additive="base">
                                        <p:cTn id="13"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2" grpId="0" animBg="1"/>
      <p:bldP spid="8" grpId="0"/>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solidFill>
                  <a:schemeClr val="bg1"/>
                </a:solidFill>
                <a:latin typeface="微软雅黑" pitchFamily="34" charset="-122"/>
                <a:ea typeface="微软雅黑" pitchFamily="34" charset="-122"/>
              </a:rPr>
              <a:t>STEP 1</a:t>
            </a:r>
            <a:endParaRPr lang="zh-CN" altLang="en-US" sz="2109" b="1" dirty="0">
              <a:solidFill>
                <a:schemeClr val="bg1"/>
              </a:solidFill>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schemeClr val="bg1"/>
                </a:solidFill>
                <a:latin typeface="微软雅黑" pitchFamily="34" charset="-122"/>
                <a:ea typeface="微软雅黑" pitchFamily="34" charset="-122"/>
              </a:rPr>
              <a:t>STEP 2</a:t>
            </a:r>
            <a:endParaRPr lang="zh-CN" altLang="en-US" sz="2109" b="1">
              <a:solidFill>
                <a:schemeClr val="bg1"/>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schemeClr val="bg1"/>
                </a:solidFill>
                <a:latin typeface="微软雅黑" pitchFamily="34" charset="-122"/>
                <a:ea typeface="微软雅黑" pitchFamily="34" charset="-122"/>
              </a:rPr>
              <a:t>STEP 3</a:t>
            </a:r>
            <a:endParaRPr lang="zh-CN" altLang="en-US" sz="2109" b="1">
              <a:solidFill>
                <a:schemeClr val="bg1"/>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19830283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文本框 2"/>
          <p:cNvSpPr txBox="1">
            <a:spLocks noChangeArrowheads="1"/>
          </p:cNvSpPr>
          <p:nvPr>
            <p:custDataLst>
              <p:tags r:id="rId2"/>
            </p:custDataLst>
          </p:nvPr>
        </p:nvSpPr>
        <p:spPr bwMode="auto">
          <a:xfrm>
            <a:off x="1582725" y="1955417"/>
            <a:ext cx="4434778" cy="32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986" b="1" dirty="0" smtClean="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04</a:t>
            </a:r>
            <a:endParaRPr lang="zh-CN" altLang="en-US" sz="20986"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7" name="直接连接符 6"/>
          <p:cNvCxnSpPr/>
          <p:nvPr>
            <p:custDataLst>
              <p:tags r:id="rId3"/>
            </p:custDataLst>
          </p:nvPr>
        </p:nvCxnSpPr>
        <p:spPr>
          <a:xfrm>
            <a:off x="5813930" y="3616325"/>
            <a:ext cx="4860006"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52" name="文本框 11"/>
          <p:cNvSpPr txBox="1">
            <a:spLocks noChangeArrowheads="1"/>
          </p:cNvSpPr>
          <p:nvPr>
            <p:custDataLst>
              <p:tags r:id="rId4"/>
            </p:custDataLst>
          </p:nvPr>
        </p:nvSpPr>
        <p:spPr bwMode="auto">
          <a:xfrm>
            <a:off x="2066756" y="3324179"/>
            <a:ext cx="3466715" cy="584327"/>
          </a:xfrm>
          <a:prstGeom prst="rect">
            <a:avLst/>
          </a:prstGeom>
          <a:solidFill>
            <a:schemeClr val="accent2"/>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章节 </a:t>
            </a:r>
            <a:r>
              <a:rPr lang="en-US" altLang="zh-CN"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PART</a:t>
            </a:r>
            <a:endParaRPr lang="zh-CN" altLang="en-US" sz="3797"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矩形 7"/>
          <p:cNvSpPr/>
          <p:nvPr/>
        </p:nvSpPr>
        <p:spPr>
          <a:xfrm>
            <a:off x="6205313" y="2748544"/>
            <a:ext cx="4468623" cy="830997"/>
          </a:xfrm>
          <a:prstGeom prst="rect">
            <a:avLst/>
          </a:prstGeom>
        </p:spPr>
        <p:txBody>
          <a:bodyPr wrap="square" lIns="0" tIns="0" rIns="0" bIns="0">
            <a:spAutoFit/>
          </a:bodyPr>
          <a:lstStyle/>
          <a:p>
            <a:r>
              <a:rPr lang="zh-CN" altLang="en-US" sz="5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11" name="TextBox 11"/>
          <p:cNvSpPr txBox="1"/>
          <p:nvPr/>
        </p:nvSpPr>
        <p:spPr>
          <a:xfrm>
            <a:off x="620531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349603" y="3696141"/>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20531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349603" y="4070553"/>
            <a:ext cx="1999265" cy="338554"/>
          </a:xfrm>
          <a:prstGeom prst="rect">
            <a:avLst/>
          </a:prstGeom>
          <a:noFill/>
        </p:spPr>
        <p:txBody>
          <a:bodyPr wrap="none" rtlCol="0">
            <a:spAutoFit/>
          </a:bodyPr>
          <a:lstStyle/>
          <a:p>
            <a:pPr marL="171441" lvl="1" indent="-171441">
              <a:buFont typeface="Arial" panose="020B0604020202020204" pitchFamily="34" charset="0"/>
              <a:buChar char="•"/>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53286110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additive="base">
                                        <p:cTn id="12" dur="500" fill="hold"/>
                                        <p:tgtEl>
                                          <p:spTgt spid="2052"/>
                                        </p:tgtEl>
                                        <p:attrNameLst>
                                          <p:attrName>ppt_x</p:attrName>
                                        </p:attrNameLst>
                                      </p:cBhvr>
                                      <p:tavLst>
                                        <p:tav tm="0">
                                          <p:val>
                                            <p:strVal val="0-#ppt_w/2"/>
                                          </p:val>
                                        </p:tav>
                                        <p:tav tm="100000">
                                          <p:val>
                                            <p:strVal val="#ppt_x"/>
                                          </p:val>
                                        </p:tav>
                                      </p:tavLst>
                                    </p:anim>
                                    <p:anim calcmode="lin" valueType="num">
                                      <p:cBhvr additive="base">
                                        <p:cTn id="13"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p:tgtEl>
                                          <p:spTgt spid="12"/>
                                        </p:tgtEl>
                                        <p:attrNameLst>
                                          <p:attrName>ppt_x</p:attrName>
                                        </p:attrNameLst>
                                      </p:cBhvr>
                                      <p:tavLst>
                                        <p:tav tm="0">
                                          <p:val>
                                            <p:strVal val="#ppt_x-#ppt_w*1.125000"/>
                                          </p:val>
                                        </p:tav>
                                        <p:tav tm="100000">
                                          <p:val>
                                            <p:strVal val="#ppt_x"/>
                                          </p:val>
                                        </p:tav>
                                      </p:tavLst>
                                    </p:anim>
                                    <p:animEffect transition="in" filter="wipe(right)">
                                      <p:cBhvr>
                                        <p:cTn id="34" dur="500"/>
                                        <p:tgtEl>
                                          <p:spTgt spid="12"/>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2" grpId="0" animBg="1"/>
      <p:bldP spid="8" grpId="0"/>
      <p:bldP spid="11" grpId="0"/>
      <p:bldP spid="12" grpId="0"/>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schemeClr val="bg1"/>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schemeClr val="bg1"/>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schemeClr val="bg1"/>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33590"/>
          </a:xfrm>
          <a:prstGeom prst="rect">
            <a:avLst/>
          </a:prstGeom>
          <a:noFill/>
        </p:spPr>
        <p:txBody>
          <a:bodyPr wrap="square" lIns="96431" tIns="48215" rIns="96431" bIns="48215" rtlCol="0">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98708614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solidFill>
                  <a:schemeClr val="bg1"/>
                </a:solidFill>
                <a:latin typeface="HelveticaNeueLT Pro 35 Th" pitchFamily="34" charset="0"/>
              </a:rPr>
              <a:t>20%</a:t>
            </a:r>
            <a:endParaRPr lang="zh-CN" altLang="en-US" sz="2531" dirty="0">
              <a:solidFill>
                <a:schemeClr val="bg1"/>
              </a:solidFill>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solidFill>
                  <a:schemeClr val="bg1"/>
                </a:solidFill>
                <a:latin typeface="HelveticaNeueLT Pro 35 Th" pitchFamily="34" charset="0"/>
              </a:rPr>
              <a:t>35%</a:t>
            </a:r>
            <a:endParaRPr lang="zh-CN" altLang="en-US" sz="2531" dirty="0">
              <a:solidFill>
                <a:schemeClr val="bg1"/>
              </a:solidFill>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solidFill>
                  <a:schemeClr val="bg1"/>
                </a:solidFill>
                <a:latin typeface="HelveticaNeueLT Pro 35 Th" pitchFamily="34" charset="0"/>
              </a:rPr>
              <a:t>55%</a:t>
            </a:r>
            <a:endParaRPr lang="zh-CN" altLang="en-US" sz="3375" dirty="0">
              <a:solidFill>
                <a:schemeClr val="bg1"/>
              </a:solidFill>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solidFill>
                  <a:schemeClr val="bg1"/>
                </a:solidFill>
                <a:latin typeface="HelveticaNeueLT Pro 35 Th" pitchFamily="34" charset="0"/>
              </a:rPr>
              <a:t>10%</a:t>
            </a:r>
            <a:endParaRPr lang="zh-CN" altLang="en-US" sz="2109">
              <a:solidFill>
                <a:schemeClr val="bg1"/>
              </a:solidFill>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solidFill>
                <a:latin typeface="+mj-ea"/>
                <a:ea typeface="+mj-ea"/>
                <a:cs typeface="+mn-ea"/>
                <a:sym typeface="Arial" panose="020B0604020202020204" pitchFamily="34" charset="0"/>
              </a:rPr>
              <a:t>请替换文字内容</a:t>
            </a:r>
            <a:endParaRPr lang="en-US" altLang="zh-CN" sz="1400" dirty="0">
              <a:solidFill>
                <a:schemeClr val="bg1"/>
              </a:solidFill>
              <a:latin typeface="+mj-ea"/>
              <a:ea typeface="+mj-ea"/>
              <a:cs typeface="+mn-ea"/>
              <a:sym typeface="Arial" panose="020B0604020202020204" pitchFamily="34" charset="0"/>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solidFill>
                <a:latin typeface="+mj-ea"/>
                <a:ea typeface="+mj-ea"/>
                <a:cs typeface="+mn-ea"/>
                <a:sym typeface="Arial" panose="020B0604020202020204" pitchFamily="34" charset="0"/>
              </a:rPr>
              <a:t>请替换文字内容</a:t>
            </a:r>
            <a:endParaRPr lang="en-US" altLang="zh-CN" sz="1400" dirty="0">
              <a:solidFill>
                <a:schemeClr val="bg1"/>
              </a:solidFill>
              <a:latin typeface="+mj-ea"/>
              <a:ea typeface="+mj-ea"/>
              <a:cs typeface="+mn-ea"/>
              <a:sym typeface="Arial" panose="020B0604020202020204" pitchFamily="34" charset="0"/>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solidFill>
                <a:latin typeface="+mj-ea"/>
                <a:ea typeface="+mj-ea"/>
                <a:cs typeface="+mn-ea"/>
                <a:sym typeface="Arial" panose="020B0604020202020204" pitchFamily="34" charset="0"/>
              </a:rPr>
              <a:t>请替换文字内容</a:t>
            </a:r>
            <a:endParaRPr lang="en-US" altLang="zh-CN" sz="1400" dirty="0">
              <a:solidFill>
                <a:schemeClr val="bg1"/>
              </a:solidFill>
              <a:latin typeface="+mj-ea"/>
              <a:ea typeface="+mj-ea"/>
              <a:cs typeface="+mn-ea"/>
              <a:sym typeface="Arial" panose="020B0604020202020204" pitchFamily="34" charset="0"/>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219709315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cxnSp>
        <p:nvCxnSpPr>
          <p:cNvPr id="40" name="直接连接符 39"/>
          <p:cNvCxnSpPr/>
          <p:nvPr/>
        </p:nvCxnSpPr>
        <p:spPr>
          <a:xfrm>
            <a:off x="3412571" y="2003527"/>
            <a:ext cx="4000114"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39929"/>
          </a:xfrm>
          <a:prstGeom prst="rect">
            <a:avLst/>
          </a:prstGeom>
          <a:noFill/>
        </p:spPr>
        <p:txBody>
          <a:bodyPr wrap="square"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28551"/>
          </a:xfrm>
          <a:prstGeom prst="rect">
            <a:avLst/>
          </a:prstGeom>
          <a:noFill/>
        </p:spPr>
        <p:txBody>
          <a:bodyPr wrap="non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chemeClr val="bg1"/>
                </a:solidFill>
                <a:cs typeface="+mn-ea"/>
                <a:sym typeface="+mn-lt"/>
              </a:rPr>
              <a:t>ADD RELATED TITLE WORDS</a:t>
            </a:r>
            <a:endParaRPr lang="zh-CN" altLang="en-US" dirty="0">
              <a:solidFill>
                <a:schemeClr val="bg1"/>
              </a:solidFill>
              <a:cs typeface="+mn-ea"/>
              <a:sym typeface="+mn-lt"/>
            </a:endParaRPr>
          </a:p>
        </p:txBody>
      </p:sp>
    </p:spTree>
    <p:extLst>
      <p:ext uri="{BB962C8B-B14F-4D97-AF65-F5344CB8AC3E}">
        <p14:creationId xmlns:p14="http://schemas.microsoft.com/office/powerpoint/2010/main" val="26663247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
          <p:cNvSpPr>
            <a:spLocks noChangeArrowheads="1"/>
          </p:cNvSpPr>
          <p:nvPr/>
        </p:nvSpPr>
        <p:spPr bwMode="auto">
          <a:xfrm>
            <a:off x="2811464" y="2173553"/>
            <a:ext cx="7235824"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4400" b="1" dirty="0" smtClean="0">
                <a:solidFill>
                  <a:schemeClr val="bg1"/>
                </a:solidFill>
                <a:latin typeface="微软雅黑" pitchFamily="34" charset="-122"/>
                <a:ea typeface="微软雅黑" pitchFamily="34" charset="-122"/>
                <a:sym typeface="微软雅黑" pitchFamily="34" charset="-122"/>
              </a:rPr>
              <a:t>YEAR ENDSUMMARY PPT TEMPLATE</a:t>
            </a:r>
            <a:endParaRPr lang="zh-CN" altLang="en-US" sz="4400" b="1" dirty="0">
              <a:solidFill>
                <a:schemeClr val="bg1"/>
              </a:solidFill>
              <a:latin typeface="微软雅黑" pitchFamily="34" charset="-122"/>
              <a:ea typeface="微软雅黑" pitchFamily="34" charset="-122"/>
              <a:sym typeface="微软雅黑" pitchFamily="34" charset="-122"/>
            </a:endParaRPr>
          </a:p>
        </p:txBody>
      </p:sp>
      <p:sp>
        <p:nvSpPr>
          <p:cNvPr id="15" name="TextBox 7"/>
          <p:cNvSpPr>
            <a:spLocks noChangeArrowheads="1"/>
          </p:cNvSpPr>
          <p:nvPr/>
        </p:nvSpPr>
        <p:spPr bwMode="auto">
          <a:xfrm>
            <a:off x="3477047" y="3545803"/>
            <a:ext cx="60486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感谢聆听 批评指导</a:t>
            </a:r>
            <a:endParaRPr lang="en-US" altLang="zh-CN" sz="2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372104004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2" presetClass="entr" presetSubtype="0" fill="hold" grpId="0" nodeType="withEffect">
                                  <p:stCondLst>
                                    <p:cond delay="2200"/>
                                  </p:stCondLst>
                                  <p:iterate type="lt">
                                    <p:tmPct val="10000"/>
                                  </p:iterate>
                                  <p:childTnLst>
                                    <p:set>
                                      <p:cBhvr>
                                        <p:cTn id="10" dur="1" fill="hold">
                                          <p:stCondLst>
                                            <p:cond delay="0"/>
                                          </p:stCondLst>
                                        </p:cTn>
                                        <p:tgtEl>
                                          <p:spTgt spid="13"/>
                                        </p:tgtEl>
                                        <p:attrNameLst>
                                          <p:attrName>style.visibility</p:attrName>
                                        </p:attrNameLst>
                                      </p:cBhvr>
                                      <p:to>
                                        <p:strVal val="visible"/>
                                      </p:to>
                                    </p:set>
                                    <p:animScale>
                                      <p:cBhvr>
                                        <p:cTn id="11"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13"/>
                                        </p:tgtEl>
                                        <p:attrNameLst>
                                          <p:attrName>ppt_x</p:attrName>
                                          <p:attrName>ppt_y</p:attrName>
                                        </p:attrNameLst>
                                      </p:cBhvr>
                                    </p:animMotion>
                                    <p:animEffect transition="in" filter="fade">
                                      <p:cBhvr>
                                        <p:cTn id="13" dur="1000"/>
                                        <p:tgtEl>
                                          <p:spTgt spid="13"/>
                                        </p:tgtEl>
                                      </p:cBhvr>
                                    </p:animEffect>
                                  </p:childTnLst>
                                </p:cTn>
                              </p:par>
                              <p:par>
                                <p:cTn id="14" presetID="22" presetClass="entr" presetSubtype="8" fill="hold" grpId="0" nodeType="withEffect">
                                  <p:stCondLst>
                                    <p:cond delay="90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8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2907FB1-2537-48B3-8E17-13DC93926E4F"/>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星空"/>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14.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15.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16.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17.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18.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19.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20.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21.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22.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2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24.xml><?xml version="1.0" encoding="utf-8"?>
<p:tagLst xmlns:a="http://schemas.openxmlformats.org/drawingml/2006/main" xmlns:r="http://schemas.openxmlformats.org/officeDocument/2006/relationships" xmlns:p="http://schemas.openxmlformats.org/presentationml/2006/main">
  <p:tag name="MH" val="20161022204031"/>
  <p:tag name="MH_LIBRARY" val="GRAPHIC"/>
</p:tagLst>
</file>

<file path=ppt/tags/tag25.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26.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27.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heme/theme1.xml><?xml version="1.0" encoding="utf-8"?>
<a:theme xmlns:a="http://schemas.openxmlformats.org/drawingml/2006/main" name="第一PPT，www.1ppt.com">
  <a:themeElements>
    <a:clrScheme name="自定义 394">
      <a:dk1>
        <a:sysClr val="windowText" lastClr="000000"/>
      </a:dk1>
      <a:lt1>
        <a:sysClr val="window" lastClr="FFFFFF"/>
      </a:lt1>
      <a:dk2>
        <a:srgbClr val="44546A"/>
      </a:dk2>
      <a:lt2>
        <a:srgbClr val="E7E6E6"/>
      </a:lt2>
      <a:accent1>
        <a:srgbClr val="CD2A9A"/>
      </a:accent1>
      <a:accent2>
        <a:srgbClr val="C7A2E3"/>
      </a:accent2>
      <a:accent3>
        <a:srgbClr val="CD2A9A"/>
      </a:accent3>
      <a:accent4>
        <a:srgbClr val="C7A2E3"/>
      </a:accent4>
      <a:accent5>
        <a:srgbClr val="CD2A9A"/>
      </a:accent5>
      <a:accent6>
        <a:srgbClr val="C7A2E3"/>
      </a:accent6>
      <a:hlink>
        <a:srgbClr val="CD2A9A"/>
      </a:hlink>
      <a:folHlink>
        <a:srgbClr val="C7A2E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2430</Words>
  <Application>Microsoft Office PowerPoint</Application>
  <PresentationFormat>自定义</PresentationFormat>
  <Paragraphs>198</Paragraphs>
  <Slides>19</Slides>
  <Notes>19</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19</vt:i4>
      </vt:variant>
    </vt:vector>
  </HeadingPairs>
  <TitlesOfParts>
    <vt:vector size="31" baseType="lpstr">
      <vt:lpstr>Gill Sans</vt:lpstr>
      <vt:lpstr>HelveticaNeueLT Pro 35 Th</vt:lpstr>
      <vt:lpstr>맑은 고딕</vt:lpstr>
      <vt:lpstr>宋体</vt:lpstr>
      <vt:lpstr>微软雅黑</vt:lpstr>
      <vt:lpstr>Arial</vt:lpstr>
      <vt:lpstr>Calibri</vt:lpstr>
      <vt:lpstr>Calibri Light</vt:lpstr>
      <vt:lpstr>Franklin Gothic Medium</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星空</dc:title>
  <dc:creator/>
  <cp:keywords>www.1ppt.com</cp:keywords>
  <cp:lastModifiedBy/>
  <cp:revision>1</cp:revision>
  <dcterms:created xsi:type="dcterms:W3CDTF">2016-10-17T14:00:15Z</dcterms:created>
  <dcterms:modified xsi:type="dcterms:W3CDTF">2020-03-25T02:39:03Z</dcterms:modified>
</cp:coreProperties>
</file>